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391429-8611-4DA3-8B9B-C7991B681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585DE8C-5665-4D54-94C1-2A2D464AD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D523E1A-090E-48CC-AABE-C2339DE6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ABDC328-13F5-4B2A-A2EB-DA8BCAA3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8F41E21-D534-424A-A448-DD6A21A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80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20D8FE-1A2E-4753-A043-D9B233F2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31575517-AC54-4B9D-B8DF-57CBA42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570C108-4022-4B41-ADC0-7A1D96CC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1A30FDA-51C5-4F02-8855-8E609E22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E7E24D8-5A99-44CA-B521-9483A8EA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0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B40CB6E3-C56A-4742-A223-98C0240D1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709C0342-DEAC-4B23-9545-BE2891714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0A0D138-9C9F-4E31-A625-A9CDD91F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478C592-4EAF-4628-B71F-EBFA92D6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6A29904-E7C4-4429-A1AD-995C1635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80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9D44F7-2644-4651-8819-65109146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6513ECA-3158-4774-BE22-8F255EB4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3C7009E-6F9F-40DF-BFDD-8A396B87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D8BB9EB-AE3D-4C6E-8AAE-6614C73E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20BF7CB-6808-4F1F-949B-5CEBA63E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6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3AF54-1A98-449B-8B75-B354DF99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AFB4E85-4E7A-4339-AE93-2B594A92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40193B3-9B39-4941-989C-35A795D2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B77F227F-7E0F-4607-BBE6-3EB8FE4D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97649A9D-395C-48BA-BB4C-962ABE07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107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6FB3D2-BC30-4351-A31B-CF44C7AE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7F6E148-071E-4E9E-A9D3-8143A4D2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017D9D6-6DBA-40EF-BB00-225F38DF5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BD30DC4-21B4-458A-928E-06720B9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51AF9F3-D919-45EE-A7E0-5084E5C3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C378EC90-6963-46DD-8D26-CBB24772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4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249B9E-FA1A-4A3D-9F90-74AC8AF1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11BA9BFF-60DF-4D7C-832D-D22DD9898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4D56C74F-B7D4-4AF3-A449-1905596F1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1673AAE1-4EED-49EA-AC6A-7B24CB3EF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65B5C5E4-ABA4-4634-8EAF-BBEF60717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D38CBDFF-4577-40E4-9470-5E3B9F11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6278A6F6-805B-4CC0-BEF4-2FB0A4D5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D79D8C42-8980-4F71-B8AE-50B8FD98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134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F33ACA-423C-4782-8FA7-D2F60D0F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8CD79C45-B9D3-481A-B3B0-830705E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B98373FD-052E-4413-B703-587C9164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3B4F8709-2C6A-4A1A-8C7D-777BC5E2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65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BA125664-B184-4B6F-A42B-F3BDDEDF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427A98CB-4C64-4CED-A579-9A950418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3AC3FC33-8E18-4068-AF7B-15E8AB93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65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98F706-12A6-4822-BD85-C86FA710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FFAFEDB-22E2-40A5-B9A5-DF37FDF3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44EB680E-F1C8-45C5-9AB9-2A5A760CB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41E8608-1814-4D06-A5FB-35BF9711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EA6A511-3A13-4689-8394-CDF16EBD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F293C863-08C9-497A-8EAE-532BFB6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00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236BBD-E786-409D-9476-B285AB8A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3D3EB08D-0441-4BAA-9073-0101BBD60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E5E06C9-EB46-41CE-93D3-4F368DAD0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3AA677EA-2BC2-45A4-9C26-1054F48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B469A20-62A8-469C-81F2-8D82C0E7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83279F0-3A30-45AF-AC69-2B19054B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71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DA9D0A88-5324-45AF-BE70-0C409110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D15DCC31-D436-479C-B7EF-C2DE8CF56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F0066D9-9829-4ACD-A223-7D8BB7C5E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56AD-9CCA-4BAB-9530-A972543CA7AD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A119770-E9DB-47F3-A2DC-2CCF9166F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648D1E4-2AF1-4A0E-99E1-A626F8A49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DBE7-CDD3-4ED1-AF46-709602028A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8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NAŠA MALA KNJIŽNICA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dirty="0" smtClean="0"/>
              <a:t>USTVARJALNIK</a:t>
            </a:r>
            <a:endParaRPr lang="sl-SI" sz="6600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7"/>
    </mc:Choice>
    <mc:Fallback xmlns="">
      <p:transition spd="slow" advTm="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ADA6E5-8F75-4412-8EAC-74DCDB71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5200" dirty="0" smtClean="0"/>
              <a:t>PISATELJ IN ILUSTRATOR STA OBA IZ HRVAŠKE.KAJ VEŠ O HRVAŠKI? </a:t>
            </a:r>
            <a:br>
              <a:rPr lang="sl-SI" sz="5200" dirty="0" smtClean="0"/>
            </a:br>
            <a:r>
              <a:rPr lang="sl-SI" sz="5200" dirty="0" smtClean="0"/>
              <a:t>1. NALOGA: POBARVAJ HRVAŠKO ZASTAVO</a:t>
            </a:r>
            <a:endParaRPr lang="en-US" sz="52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B848F8F7-7033-416C-8FA4-67047B71A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5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78"/>
    </mc:Choice>
    <mc:Fallback xmlns="">
      <p:transition spd="slow" advTm="9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9C8F1-6203-455E-BBE9-8B80C234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524594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3600" dirty="0" smtClean="0"/>
              <a:t>OGLEJ SI ILUSTRACIJE, POSLUŠAJ ZGODBO, PRIPOVEDUJ, KAJ SE DOGAJA.</a:t>
            </a:r>
            <a:br>
              <a:rPr lang="sl-SI" sz="3600" dirty="0" smtClean="0"/>
            </a:br>
            <a:r>
              <a:rPr lang="sl-SI" sz="3600" dirty="0" smtClean="0"/>
              <a:t>2. NALOGA – LABIRINT: POMAGAJ LEKARNARJU MIŠKU NAJTI POT DO SLUŽBE. LEKARNAR ZJUTRAJ VSTANE, SI UMIJE ZOBE, POZAJTRKUJE IN SE ODPRAVI NA DELO. </a:t>
            </a:r>
            <a:br>
              <a:rPr lang="sl-SI" sz="3600" dirty="0" smtClean="0"/>
            </a:br>
            <a:r>
              <a:rPr lang="sl-SI" sz="3600" dirty="0" smtClean="0"/>
              <a:t>3. NALOGA: PRIPOVEDUJ, KAKO POTEKA TVOJ DAN.</a:t>
            </a:r>
            <a:endParaRPr lang="en-US" sz="36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2A04FE8B-62B7-465A-858F-6541F0E1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7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7"/>
    </mc:Choice>
    <mc:Fallback xmlns="">
      <p:transition spd="slow" advTm="5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6BF792-9C35-477D-B811-1469A4D4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2800" dirty="0" smtClean="0"/>
              <a:t>KADAR ZBOLIMO, GREMO V LEKARNO PO ZDRAVILA. POGOVORITE SE O ZDRAVEM ŽIVLJENJSKEM SLOGU – KAKO LAHKO POSKRBIMO ZA SVOJE ZDRAVJE, DA NE BOSTE ZBOLELI IN DA OBISK LEKARNE NE BO POTREBEN.</a:t>
            </a:r>
            <a:endParaRPr lang="en-US" sz="28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C69EFF95-8F03-487D-95AC-80AD4266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887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84"/>
    </mc:Choice>
    <mc:Fallback xmlns="">
      <p:transition spd="slow" advTm="54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399526-9CE1-436C-931F-3818163B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2800" dirty="0" smtClean="0"/>
              <a:t>7. NALOGA: MIŠKO V SLUŽBI MEŠA STRUPE IN PRAŠKE, PREŠTEVA TABLETE. MIŠKO JE LEKARNAR. KAKŠNA JE RAZLIKA MED LEKARNAREM IN ZDRAVNIKOM? NARIŠI, KAJ DELA LEKARNAR IN KAJ ZDRAVNIK.</a:t>
            </a:r>
            <a:endParaRPr lang="en-US" sz="28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01B16BB3-884A-4370-B0DF-869B5C14F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91" r="9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92"/>
    </mc:Choice>
    <mc:Fallback xmlns="">
      <p:transition spd="slow" advTm="6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99</Words>
  <Application>Microsoft Office PowerPoint</Application>
  <PresentationFormat>Širokozaslonsko</PresentationFormat>
  <Paragraphs>6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NAŠA MALA KNJIŽNICA</vt:lpstr>
      <vt:lpstr>PISATELJ IN ILUSTRATOR STA OBA IZ HRVAŠKE.KAJ VEŠ O HRVAŠKI?  1. NALOGA: POBARVAJ HRVAŠKO ZASTAVO</vt:lpstr>
      <vt:lpstr>OGLEJ SI ILUSTRACIJE, POSLUŠAJ ZGODBO, PRIPOVEDUJ, KAJ SE DOGAJA. 2. NALOGA – LABIRINT: POMAGAJ LEKARNARJU MIŠKU NAJTI POT DO SLUŽBE. LEKARNAR ZJUTRAJ VSTANE, SI UMIJE ZOBE, POZAJTRKUJE IN SE ODPRAVI NA DELO.  3. NALOGA: PRIPOVEDUJ, KAKO POTEKA TVOJ DAN.</vt:lpstr>
      <vt:lpstr>KADAR ZBOLIMO, GREMO V LEKARNO PO ZDRAVILA. POGOVORITE SE O ZDRAVEM ŽIVLJENJSKEM SLOGU – KAKO LAHKO POSKRBIMO ZA SVOJE ZDRAVJE, DA NE BOSTE ZBOLELI IN DA OBISK LEKARNE NE BO POTREBEN.</vt:lpstr>
      <vt:lpstr>7. NALOGA: MIŠKO V SLUŽBI MEŠA STRUPE IN PRAŠKE, PREŠTEVA TABLETE. MIŠKO JE LEKARNAR. KAKŠNA JE RAZLIKA MED LEKARNAREM IN ZDRAVNIKOM? NARIŠI, KAJ DELA LEKARNAR IN KAJ ZDRAVNIK.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V.P.</dc:creator>
  <cp:lastModifiedBy>barbara</cp:lastModifiedBy>
  <cp:revision>9</cp:revision>
  <dcterms:created xsi:type="dcterms:W3CDTF">2020-11-25T18:41:03Z</dcterms:created>
  <dcterms:modified xsi:type="dcterms:W3CDTF">2020-11-29T14:32:42Z</dcterms:modified>
</cp:coreProperties>
</file>