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99CF1-52BD-48F1-B716-917280E3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D8609E8-9C7A-48E4-A2EF-B96829134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6E8E60-4048-48B4-8B2D-2B1E6054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00EE37-982D-4A8D-9EBF-3F688A69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0DA6B9-A697-4E01-8F27-8EEC8343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995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D4BA82-FECB-42D5-89B4-4DF048AF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D834CE8-473C-4FB9-B00E-C3926BAE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F26A288-DF8D-4D25-91FA-D7514C4E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C34919-8231-40FB-9A6A-600552CF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AB0BD25-7F9E-4027-98D6-248A64AD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762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5227A38-2F75-4F24-BE31-39271DD13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34531DF-CBFB-4004-8DD0-C1DBDCB0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7406E3A-136D-49A9-95F9-94205B1A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22606D-E6D8-43C6-A438-8431FD67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161351-8CCC-4CF3-85D8-1495914C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629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A0DE05-90FD-4029-A4AB-73C60CB5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2C55C8-237B-4ADC-8433-A4D0C5476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4EBC46C-C608-4797-A514-588A5B40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90B528-FE37-4E12-893A-D31BB535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57EB50-C0F3-463F-8542-6605721F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94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14DBA9-009A-4DF7-90E0-53588188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E3636BA-D61A-4D26-B2C4-95C044766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11289F3-DBB3-44A5-9CF2-EA7B39B9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703CCC-8BDD-4BF7-8992-07709EF3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472A1EC-A0BE-400D-B606-7C34EE13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752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349EA6-3793-4270-B674-005C77BF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9A923E-E5AC-41E0-AD75-9C1E657F8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2588DC5-01C6-48C2-AB5B-82516394B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8B7BB67-6F87-4E41-AE95-55C9C3AF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DA394AD-CB06-4D62-8004-0C770BCB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A8BC59C-1BC5-4F3E-A53A-1674D029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172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15B8EC-5137-4F32-823C-042BC1F9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0BC3C9C-A79B-4810-A75E-E3E3FDAE4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067D08C-6060-4ABF-BF11-FF422CE33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C0D3382-A0E7-4FA3-ABF4-D9280A5F3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D91B27E-3239-45F6-BC0B-B2BF6F2BB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A74DA61-9A68-4414-81EC-923D700E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C3F1B4B-91E2-41BB-8DF2-DDFF3D9F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3BE5A35-CF11-4B85-BEFA-F72B7523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903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A66240-9C46-42E0-907B-9A0E7F07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680D566-7D03-4DCB-9856-7AD9BD72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BBA5C69-4D9F-4995-BF1F-BA22C90B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311B70A-D30F-45A3-BDF6-92D97E15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859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002EE1C-7BC7-45C4-B2B9-E830933B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0BA9BE0-2430-42C4-8418-322D7F61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D9E595C-C340-4A46-B1D9-557C02A7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19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AA7B0-B039-4D0E-AFB7-DFBADE37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E5C0AE-DD2D-4D67-A119-3EC993F17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AC1AC43-6B92-497C-B53D-BB0D8DB0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759B0D0-45B2-4188-B816-A49A9121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5279060-6A79-4460-8F19-7BFE8AB3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B32EA0C-0B60-49AB-8E5C-3ACEDB6B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66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1E448B-BEB0-48D1-B463-B6CB6F26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774071D-C0D0-4458-ACBA-ED406E63E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27FC487-8FC1-4211-BCB9-D42665A6B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D9F1E2C-8F0E-439C-9BB0-7CA30A77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3730C0-B040-4BDC-AAA8-C7F0C90D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6BE337-A0EB-45F7-9828-58EC428B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664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638AA3A-33BA-43D6-A888-8EC8817D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9D4BD2E-F413-4B81-8306-7CA5E62CC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091D68-32C8-49E2-BC43-A3C27B95A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8237-89F8-416F-9F13-C209686FDF63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F5C9CC0-EE4D-4B4B-A285-90962D988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246F6C-DB79-4C90-A6BA-3A18559AD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170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žival, ptica, stoječe&#10;&#10;Opis je samodejno ustvarjen">
            <a:extLst>
              <a:ext uri="{FF2B5EF4-FFF2-40B4-BE49-F238E27FC236}">
                <a16:creationId xmlns:a16="http://schemas.microsoft.com/office/drawing/2014/main" id="{8E23B9CE-E63C-41E9-A7E4-4654EA593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5" y="913536"/>
            <a:ext cx="3424311" cy="342431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0CED7E1-C5C0-4330-9C38-85B30AB87261}"/>
              </a:ext>
            </a:extLst>
          </p:cNvPr>
          <p:cNvSpPr txBox="1"/>
          <p:nvPr/>
        </p:nvSpPr>
        <p:spPr>
          <a:xfrm>
            <a:off x="9819861" y="913536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KLIKNI TUKAJ</a:t>
            </a:r>
          </a:p>
        </p:txBody>
      </p:sp>
      <p:sp>
        <p:nvSpPr>
          <p:cNvPr id="7" name="Puščica: levo 6">
            <a:extLst>
              <a:ext uri="{FF2B5EF4-FFF2-40B4-BE49-F238E27FC236}">
                <a16:creationId xmlns:a16="http://schemas.microsoft.com/office/drawing/2014/main" id="{E6962D40-B865-4E7B-96AC-5D763D8E401E}"/>
              </a:ext>
            </a:extLst>
          </p:cNvPr>
          <p:cNvSpPr/>
          <p:nvPr/>
        </p:nvSpPr>
        <p:spPr>
          <a:xfrm rot="19697913">
            <a:off x="7682883" y="1797313"/>
            <a:ext cx="2133600" cy="6186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36FFB4B-8983-4AD2-BA42-80C553618560}"/>
              </a:ext>
            </a:extLst>
          </p:cNvPr>
          <p:cNvSpPr txBox="1"/>
          <p:nvPr/>
        </p:nvSpPr>
        <p:spPr>
          <a:xfrm>
            <a:off x="3572208" y="5944464"/>
            <a:ext cx="5601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andrej.golob@os-preserjeradomlje.si</a:t>
            </a:r>
          </a:p>
        </p:txBody>
      </p:sp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A8463DA0-040A-4CF9-97C3-8F5913537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0314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</Words>
  <Application>Microsoft Office PowerPoint</Application>
  <PresentationFormat>Širokozaslonsko</PresentationFormat>
  <Paragraphs>2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andrej golob</dc:creator>
  <cp:lastModifiedBy>andrej golob</cp:lastModifiedBy>
  <cp:revision>3</cp:revision>
  <dcterms:created xsi:type="dcterms:W3CDTF">2020-03-25T05:46:12Z</dcterms:created>
  <dcterms:modified xsi:type="dcterms:W3CDTF">2020-03-25T14:18:44Z</dcterms:modified>
</cp:coreProperties>
</file>