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50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3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82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7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53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5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84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217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07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51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2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0854-7656-469C-872A-BD962E917D98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472F-4906-4CA5-B4A1-5AB7532493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3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42109" y="258619"/>
            <a:ext cx="10538691" cy="1810328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YESTERDAY, TODAY, TOMORROW</a:t>
            </a:r>
            <a:br>
              <a:rPr lang="en-AU" b="1" dirty="0" smtClean="0">
                <a:solidFill>
                  <a:srgbClr val="FF0000"/>
                </a:solidFill>
              </a:rPr>
            </a:b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1781" y="1694729"/>
            <a:ext cx="11619345" cy="5163271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včeraj </a:t>
            </a:r>
            <a:r>
              <a:rPr lang="sl-SI" dirty="0"/>
              <a:t>= </a:t>
            </a:r>
            <a:r>
              <a:rPr lang="en-CA" dirty="0" smtClean="0"/>
              <a:t>yesterday</a:t>
            </a:r>
          </a:p>
          <a:p>
            <a:pPr algn="l"/>
            <a:r>
              <a:rPr lang="sl-SI" dirty="0" smtClean="0"/>
              <a:t>danes </a:t>
            </a:r>
            <a:r>
              <a:rPr lang="sl-SI" dirty="0"/>
              <a:t>= </a:t>
            </a:r>
            <a:r>
              <a:rPr lang="en-AU" dirty="0" smtClean="0"/>
              <a:t>today</a:t>
            </a:r>
          </a:p>
          <a:p>
            <a:pPr algn="l"/>
            <a:r>
              <a:rPr lang="sl-SI" dirty="0" smtClean="0"/>
              <a:t>jutri </a:t>
            </a:r>
            <a:r>
              <a:rPr lang="sl-SI" dirty="0"/>
              <a:t>= </a:t>
            </a:r>
            <a:r>
              <a:rPr lang="en-AU" dirty="0" smtClean="0"/>
              <a:t>tomorrow</a:t>
            </a:r>
          </a:p>
          <a:p>
            <a:pPr algn="l"/>
            <a:endParaRPr lang="en-AU" dirty="0" smtClean="0"/>
          </a:p>
          <a:p>
            <a:pPr algn="l"/>
            <a:r>
              <a:rPr lang="sl-SI" dirty="0" smtClean="0"/>
              <a:t>Pravilo: Dnevi v tednu se </a:t>
            </a:r>
            <a:r>
              <a:rPr lang="en-AU" dirty="0" err="1" smtClean="0"/>
              <a:t>samo</a:t>
            </a:r>
            <a:r>
              <a:rPr lang="en-AU" dirty="0" smtClean="0"/>
              <a:t> </a:t>
            </a:r>
            <a:r>
              <a:rPr lang="sl-SI" dirty="0" smtClean="0"/>
              <a:t>v angleščini</a:t>
            </a:r>
            <a:r>
              <a:rPr lang="en-AU" dirty="0" smtClean="0"/>
              <a:t>, ne pa </a:t>
            </a:r>
            <a:r>
              <a:rPr lang="en-AU" dirty="0" err="1" smtClean="0"/>
              <a:t>tudi</a:t>
            </a:r>
            <a:r>
              <a:rPr lang="en-AU" dirty="0" smtClean="0"/>
              <a:t> v </a:t>
            </a:r>
            <a:r>
              <a:rPr lang="en-AU" dirty="0" err="1" smtClean="0"/>
              <a:t>slovenščini</a:t>
            </a:r>
            <a:r>
              <a:rPr lang="en-AU" dirty="0" smtClean="0"/>
              <a:t>,</a:t>
            </a:r>
            <a:r>
              <a:rPr lang="sl-SI" dirty="0" smtClean="0"/>
              <a:t> pišejo z veliko začetnico.</a:t>
            </a:r>
          </a:p>
          <a:p>
            <a:pPr algn="l"/>
            <a:endParaRPr lang="sl-SI" dirty="0"/>
          </a:p>
          <a:p>
            <a:pPr algn="l"/>
            <a:r>
              <a:rPr lang="sl-SI" dirty="0" smtClean="0"/>
              <a:t>Kateri dan je bil včeraj? </a:t>
            </a:r>
            <a:r>
              <a:rPr lang="en-AU" dirty="0" smtClean="0"/>
              <a:t>= </a:t>
            </a:r>
            <a:r>
              <a:rPr lang="en-AU" dirty="0" smtClean="0"/>
              <a:t>What day was yesterday?   Yesterday was </a:t>
            </a:r>
            <a:r>
              <a:rPr lang="sl-SI" dirty="0" smtClean="0"/>
              <a:t>___________________.</a:t>
            </a:r>
            <a:endParaRPr lang="sl-SI" dirty="0"/>
          </a:p>
          <a:p>
            <a:pPr algn="l"/>
            <a:r>
              <a:rPr lang="sl-SI" dirty="0" smtClean="0"/>
              <a:t>Kateri dan je danes? </a:t>
            </a:r>
            <a:r>
              <a:rPr lang="en-AU" dirty="0" smtClean="0"/>
              <a:t>= </a:t>
            </a:r>
            <a:r>
              <a:rPr lang="en-AU" dirty="0" smtClean="0"/>
              <a:t>What day is today</a:t>
            </a:r>
            <a:r>
              <a:rPr lang="sl-SI" dirty="0" smtClean="0"/>
              <a:t>? </a:t>
            </a:r>
            <a:r>
              <a:rPr lang="en-AU" dirty="0" smtClean="0"/>
              <a:t>   Today</a:t>
            </a:r>
            <a:r>
              <a:rPr lang="sl-SI" dirty="0" smtClean="0"/>
              <a:t> </a:t>
            </a:r>
            <a:r>
              <a:rPr lang="sl-SI" dirty="0"/>
              <a:t>is </a:t>
            </a:r>
            <a:r>
              <a:rPr lang="sl-SI" dirty="0" smtClean="0"/>
              <a:t>________________</a:t>
            </a:r>
            <a:r>
              <a:rPr lang="en-AU" dirty="0" smtClean="0"/>
              <a:t>_</a:t>
            </a:r>
            <a:r>
              <a:rPr lang="sl-SI" dirty="0" smtClean="0"/>
              <a:t>__________.</a:t>
            </a:r>
            <a:endParaRPr lang="sl-SI" dirty="0"/>
          </a:p>
          <a:p>
            <a:pPr algn="l"/>
            <a:r>
              <a:rPr lang="sl-SI" dirty="0" smtClean="0"/>
              <a:t>Kateri dan je jutri? </a:t>
            </a:r>
            <a:r>
              <a:rPr lang="en-AU" dirty="0" smtClean="0"/>
              <a:t>= </a:t>
            </a:r>
            <a:r>
              <a:rPr lang="en-AU" dirty="0" smtClean="0"/>
              <a:t>What day is tomorrow</a:t>
            </a:r>
            <a:r>
              <a:rPr lang="sl-SI" dirty="0" smtClean="0"/>
              <a:t>? </a:t>
            </a:r>
            <a:r>
              <a:rPr lang="en-AU" dirty="0" smtClean="0"/>
              <a:t>  Tomorrow</a:t>
            </a:r>
            <a:r>
              <a:rPr lang="sl-SI" dirty="0" smtClean="0"/>
              <a:t> </a:t>
            </a:r>
            <a:r>
              <a:rPr lang="sl-SI" dirty="0"/>
              <a:t>is </a:t>
            </a:r>
            <a:r>
              <a:rPr lang="sl-SI" dirty="0" smtClean="0"/>
              <a:t>_______________________.</a:t>
            </a:r>
            <a:endParaRPr lang="sl-SI" dirty="0"/>
          </a:p>
          <a:p>
            <a:pPr algn="l"/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0" y="-80665"/>
            <a:ext cx="1209039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Prepiši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zvezek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angleščino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klikaj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vadi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izgovorjavo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Nato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vprašanja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mi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pošljite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2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prepis</a:t>
            </a:r>
            <a:r>
              <a:rPr lang="en-A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828" y="291431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0" y="1635310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17" y="2182092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" y="2661734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08" y="3526599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244" y="4339076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244" y="4871106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25" y="5343274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01517" y="10377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7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5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5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0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100</Words>
  <Application>Microsoft Office PowerPoint</Application>
  <PresentationFormat>Širokozaslonsko</PresentationFormat>
  <Paragraphs>11</Paragraphs>
  <Slides>1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YESTERDAY, TODAY, TOMORROW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YESTERDAY, TODAY, TOMORROW</dc:title>
  <dc:creator>Učenec</dc:creator>
  <cp:lastModifiedBy>Učenec</cp:lastModifiedBy>
  <cp:revision>15</cp:revision>
  <dcterms:created xsi:type="dcterms:W3CDTF">2021-01-11T07:05:04Z</dcterms:created>
  <dcterms:modified xsi:type="dcterms:W3CDTF">2021-01-11T07:20:12Z</dcterms:modified>
</cp:coreProperties>
</file>