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56" r:id="rId3"/>
    <p:sldId id="257" r:id="rId4"/>
    <p:sldId id="260" r:id="rId5"/>
    <p:sldId id="289" r:id="rId6"/>
    <p:sldId id="262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 Fidel" initials="MF" lastIdx="1" clrIdx="0">
    <p:extLst>
      <p:ext uri="{19B8F6BF-5375-455C-9EA6-DF929625EA0E}">
        <p15:presenceInfo xmlns:p15="http://schemas.microsoft.com/office/powerpoint/2012/main" userId="S::marijana.fidel@pregarje.onmicrosoft.com::694bcaf5-ba56-4776-8a0d-2a19f4cd6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FFF"/>
    <a:srgbClr val="006600"/>
    <a:srgbClr val="009900"/>
    <a:srgbClr val="EEF8E4"/>
    <a:srgbClr val="62D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11-08T20:46:23.0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5199">
    <iact:property name="dataType"/>
    <iact:actionData xml:id="d0">
      <inkml:trace xmlns:inkml="http://www.w3.org/2003/InkML" xml:id="stk0" contextRef="#ctx0" brushRef="#br0">14220 10256 0,'111'-133'152,"0"67"-139,110-111-3,45-45 1,0-22 3,22-21-2,22 21-4,-44 0 3,0 45 0,-67 66 0,-22 22 1,0 23-1,-22 21 1,-22-21-3,-44 66 9,22-23-13,-23 23 6,23 0 1,-22-22-1,-1 21 0,45 1 1,22-22-1,-22 0 0,0 22 0,0-1 8,44 1-16,0-22 7,45 0 3,21-1-6,45-43 7,-22-23-12,44 22 10,-66 23-2,-23-1 2,-44 1-1,1 44 0,-45 0 2,22-45 3,-67 45-8,45 0 1,0 22 2,0-22 0,44-22 1,-66 44 0,66 0-3,45-23 4,-23 23-3,-66 0 2,44-22-1,-22 22 0,22 0 0,-22 0 1,-22 0 2,44 0 1,23 0-11,21 0 10,-110 0-5,66 0 5,-44 0-5,0 0 1,-22 0-2,-1 0 11,-21 0-14,0 0-3,-67 0 9,0 0 18,0 0 66</inkml:trace>
    </iact:actionData>
  </iact:action>
  <iact:action type="add" startTime="6577">
    <iact:property name="dataType"/>
    <iact:actionData xml:id="d1">
      <inkml:trace xmlns:inkml="http://www.w3.org/2003/InkML" xml:id="stk1" contextRef="#ctx0" brushRef="#br0">24498 6136 0,'0'-22'67,"66"44"-55,67 22-2,0 23 3,22 44-2,-44-23-5,22 23 11,-45-45-14,-21-21 17,-23-1-12,0-22 5,-22 0-1,-22 1 10,23-1-12,-46-22 149,-21 44-134,22-44-15,0 0 0,0 0 1,-23 0 1,23 0 3,-88 44-8,43-22 0,1 1 9,43-23-12,-109 22 14,-23 66-13,155-66 3,-89 45 2,67-67 1,-45 22 0,45 22 0,0-21 2,-22-1-4,22 0 14,-1-22-12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36B9-DF85-4335-A185-5A0A946A16B8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695E-B2F8-431E-BA2B-9B2412EF5D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4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C23-4808-47A2-8AA3-42252B20C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DCB7B-4AE7-462F-8734-F489FDC3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ED5AD-2449-4E59-B40C-A9987606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A555-E8A3-45E5-AC67-2BBF1621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270A-A464-4C5B-A88B-8CEA995C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03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C7D6-12D0-485A-995C-499DBE89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9CDA5-0ECE-4692-B617-0F16887C2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870E3-4CCD-42AC-B358-34D38141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EF75-3764-406A-9FF7-D128696F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8C673-2C0B-4113-975F-B8AA93D1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60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94AD4-6DC3-4464-AF7F-6AA94FDC1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FD013-2F9E-4085-8E7F-5F309054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E5D3-4D2F-4707-9E04-D6F61B2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8C4B0-3B4A-4B1E-947D-04CFAD5D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2520F-2B84-4998-AC87-8994046C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4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74B5-2437-4AC1-8AD4-7D89949B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8FEA-A0BB-4CEC-8558-D3946829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24E46-8F1F-4614-8A3F-87A83EC4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8E04-7064-4A1D-A73E-15551E4E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CDA70-359B-4823-A982-698E72FB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71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515B-FC5B-45CC-8680-3166AE0B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1C46-2333-425F-8755-C9DC57634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2A24-E395-4EA8-80EF-C424079B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324A9-D3C7-4C43-ACB4-DFDD6F07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7E640-ACA7-4478-88C1-D48FA4A1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45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4ABE-D2FC-4748-81D3-E1B6CE04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662B-7AE7-46CA-A806-C9B346CA0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93A22-1D06-48B0-9739-DD177DC9A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ED215-157D-41E5-B91E-9186A225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3E2B-9D32-4ED9-969A-96EBFB72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1815F-2FBC-4E0D-B5FF-8EFDE833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05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0959-DAA1-4222-8635-EA7546FF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A880F-57A8-431A-9A2A-AB8869FA5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2A0F4-9798-44EF-A9B1-5FCD517DF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D211A-AFD6-4E02-9077-CFAD6E390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CDA2F-D8C0-4CAE-A69A-E6AC5EF87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F89D1-E754-4B01-AA5E-C3867CDB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E7A3D-2486-453D-8F07-7BB6C187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4E60A-4075-480D-AD4D-0C3B952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32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A9C1-BBC2-49CA-888E-E1EC47E0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E37F7-7CDD-4606-BB74-DCC6923A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AD02B-7770-46A5-B8A5-DE53EE04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BC8C0-5A64-4730-9EEC-B1393140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8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E477E-AD79-43E9-8891-72352D95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4B7E7-3AD3-42A9-899A-23CFBFB5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634DF-23A0-4084-B5BD-7977DC1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83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2025-EF7B-48BB-951B-C9EC75B3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A51A-CFE2-47D6-A89A-02784525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2D660-553D-44DC-936B-7A7206DC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5D5D7-56AE-43BC-84AA-E02B8167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192E2-B36A-4FED-B01B-DF19E17B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301E-0BED-4AC0-AA76-27930AE0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857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7061-21DE-4E15-9108-907074A3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51E48-977C-4F68-AA5E-8ADF86458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CCD0-B311-413A-8205-6182F7B4E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93C6A-33D0-4A71-9E8F-723C2CD0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3D698-9AAD-4497-867A-F636282B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2C4FF-1AA2-489F-825C-E3DA4F43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40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61ACD-53D2-42D7-BE22-A62E2BDC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C45EF-FF77-4922-9CBC-95979D7BC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F4C93-6115-4FA6-9813-78301D2D0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E27D-90E3-4725-B7FB-72CA832458B9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6CD3-F3D3-4B3E-95D8-3E6E90CC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7CC43-77FE-4422-B1EE-F8373E5F0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07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na.pomberg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0EEC67-4471-4711-955E-4B53DA72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Ponedeljek, 30. november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C2B465-FE09-4C0C-9DA4-6CF5721F7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Pozdravljena Tilen in Tamara.</a:t>
            </a:r>
          </a:p>
          <a:p>
            <a:pPr marL="0" indent="0">
              <a:buNone/>
            </a:pPr>
            <a:r>
              <a:rPr lang="sl-SI" dirty="0"/>
              <a:t>V tem tednu se bosta ukvarjala s KOVINAMI. Spoznala bosta kako jih pridobivamo in njihove lastnosti.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Oglejta si PowerPoint predstavitev in VSE prepišita v zvezek!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Fotografijo zapiskov mi pošljita na </a:t>
            </a:r>
            <a:r>
              <a:rPr lang="sl-SI" dirty="0">
                <a:hlinkClick r:id="rId2"/>
              </a:rPr>
              <a:t>nina.pomberg@gmail.com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Lepo vaju pozdravljam!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512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F9C0-4723-49B6-82A2-1EF3ED703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34" y="2432766"/>
            <a:ext cx="5176460" cy="1992468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l-SI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PRIDOBIVANJE KOVIN</a:t>
            </a:r>
          </a:p>
        </p:txBody>
      </p:sp>
      <p:pic>
        <p:nvPicPr>
          <p:cNvPr id="2050" name="Picture 2" descr="Welding, Welder, Work, Welding Sparks, Metal Work">
            <a:extLst>
              <a:ext uri="{FF2B5EF4-FFF2-40B4-BE49-F238E27FC236}">
                <a16:creationId xmlns:a16="http://schemas.microsoft.com/office/drawing/2014/main" id="{1692D6B4-9EC5-4710-B2D8-574CD4F72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r="2" b="2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2"/>
    </mc:Choice>
    <mc:Fallback xmlns="">
      <p:transition spd="slow" advTm="524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6D23-38B1-4A88-9EA1-15C92519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706" y="1137424"/>
            <a:ext cx="4087306" cy="154841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NAUČIL </a:t>
            </a:r>
            <a:b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BOM</a:t>
            </a:r>
            <a: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9948-E6AA-4623-9537-C6CD31B7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706" y="3237236"/>
            <a:ext cx="4087305" cy="26640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PRIDOBIVAJO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KOVINE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 descr="1 Number PNG Transparent Images | PNG All">
            <a:extLst>
              <a:ext uri="{FF2B5EF4-FFF2-40B4-BE49-F238E27FC236}">
                <a16:creationId xmlns:a16="http://schemas.microsoft.com/office/drawing/2014/main" id="{486BA856-296C-4C45-AA51-035EBA25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53" y="1294222"/>
            <a:ext cx="2265781" cy="31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78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52"/>
    </mc:Choice>
    <mc:Fallback xmlns="">
      <p:transition spd="slow" advTm="2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6EEC-D06D-4446-9137-975D5A1D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06" y="664779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sl-SI" sz="3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KOD PRIDOBIVAMO KOVINE?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5758D-5CB1-49AC-8C5E-6E2932A1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06" y="2715491"/>
            <a:ext cx="5142785" cy="3814618"/>
          </a:xfrm>
          <a:solidFill>
            <a:schemeClr val="tx1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Kovine običajno pridobivamo iz </a:t>
            </a: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rude, </a:t>
            </a: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 jo najdemo v zemeljski</a:t>
            </a: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skorji. </a:t>
            </a:r>
          </a:p>
          <a:p>
            <a:pPr marL="0" indent="0">
              <a:buNone/>
            </a:pPr>
            <a:endParaRPr lang="sl-SI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Rude izkopavajo v </a:t>
            </a:r>
            <a:r>
              <a:rPr lang="sl-SI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rudnikih</a:t>
            </a: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sl-SI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Pridobivanje rude imenujemo</a:t>
            </a: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rudarstvo</a:t>
            </a: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078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How are Metals Found in Nature? | Eagle Alloys Corporation">
            <a:extLst>
              <a:ext uri="{FF2B5EF4-FFF2-40B4-BE49-F238E27FC236}">
                <a16:creationId xmlns:a16="http://schemas.microsoft.com/office/drawing/2014/main" id="{68FB27CF-ED42-4552-A3AA-DF9B75CC2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2934" b="4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BB8C19-BD42-4BD4-9957-8553826AAF3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119200" y="2201040"/>
              <a:ext cx="4067280" cy="149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BB8C19-BD42-4BD4-9957-8553826AAF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3360" y="2137680"/>
                <a:ext cx="4098600" cy="16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24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594"/>
    </mc:Choice>
    <mc:Fallback xmlns="">
      <p:transition spd="slow" advTm="27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6EEC-D06D-4446-9137-975D5A1D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80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Najbolj znan slovenski rudnik je </a:t>
            </a:r>
            <a:b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RUDNIK SVINCA IN CINKA V MEŽICI</a:t>
            </a:r>
            <a: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 je že zaprt in se nahaja v podzemlju Pece. 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Izlet v rudnik Mežica - Prostovoljno gasilsko društvo Žužemberk">
            <a:extLst>
              <a:ext uri="{FF2B5EF4-FFF2-40B4-BE49-F238E27FC236}">
                <a16:creationId xmlns:a16="http://schemas.microsoft.com/office/drawing/2014/main" id="{F2ABFD9A-ABE7-45B3-84BD-BF210A141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2597" b="-3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žica - Podzemlje Pece | KRAJI - Slovenija">
            <a:extLst>
              <a:ext uri="{FF2B5EF4-FFF2-40B4-BE49-F238E27FC236}">
                <a16:creationId xmlns:a16="http://schemas.microsoft.com/office/drawing/2014/main" id="{2313D0FE-1F94-4725-AAAE-04E5E18B0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" r="-1" b="4841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udnik Mezica 08 | Ars Infinitum">
            <a:extLst>
              <a:ext uri="{FF2B5EF4-FFF2-40B4-BE49-F238E27FC236}">
                <a16:creationId xmlns:a16="http://schemas.microsoft.com/office/drawing/2014/main" id="{BF2B1675-A11C-443F-BD4B-5D2754E25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r="2" b="13396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6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8700"/>
    </mc:Choice>
    <mc:Fallback xmlns="">
      <p:transition spd="slow" advTm="187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26EEC-D06D-4446-9137-975D5A1D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32" y="5781220"/>
            <a:ext cx="2766896" cy="60391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ZLATO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F18C7E-5330-4F89-8255-51C0D710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8" y="614813"/>
            <a:ext cx="10881224" cy="1080765"/>
          </a:xfrm>
          <a:noFill/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nekatere kovine se v naravi nahajajo </a:t>
            </a:r>
            <a:r>
              <a:rPr lang="sl-SI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 elementi </a:t>
            </a:r>
            <a:r>
              <a:rPr lang="sl-SI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(samorodno).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0BF3A-175F-40F4-B0DE-A64DA684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32" y="1825137"/>
            <a:ext cx="2766896" cy="3880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1E848-EA4B-4C55-A005-A25D937C7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695" y="1825137"/>
            <a:ext cx="2388116" cy="3880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D83B0-129D-4003-A0CC-B7834EC01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678" y="1825140"/>
            <a:ext cx="3078725" cy="388068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90DEE8C-6EC2-4C4F-B013-1D83F2B73A6F}"/>
              </a:ext>
            </a:extLst>
          </p:cNvPr>
          <p:cNvSpPr txBox="1">
            <a:spLocks/>
          </p:cNvSpPr>
          <p:nvPr/>
        </p:nvSpPr>
        <p:spPr>
          <a:xfrm>
            <a:off x="5639695" y="5752655"/>
            <a:ext cx="2388116" cy="6039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SREBRO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423438C-E848-4BC2-8CF7-762F6F53F255}"/>
              </a:ext>
            </a:extLst>
          </p:cNvPr>
          <p:cNvSpPr txBox="1">
            <a:spLocks/>
          </p:cNvSpPr>
          <p:nvPr/>
        </p:nvSpPr>
        <p:spPr>
          <a:xfrm>
            <a:off x="8408678" y="5752655"/>
            <a:ext cx="3078724" cy="6039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 SREBRO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2574D07-1242-4B57-AD70-FEDA7E50C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44" y="4498109"/>
            <a:ext cx="1911553" cy="2359891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5910007-933E-4E9A-A3B7-2A136B74D862}"/>
              </a:ext>
            </a:extLst>
          </p:cNvPr>
          <p:cNvSpPr/>
          <p:nvPr/>
        </p:nvSpPr>
        <p:spPr>
          <a:xfrm>
            <a:off x="287136" y="3159637"/>
            <a:ext cx="2560666" cy="1211688"/>
          </a:xfrm>
          <a:prstGeom prst="wedgeRoundRectCallout">
            <a:avLst>
              <a:gd name="adj1" fmla="val -26799"/>
              <a:gd name="adj2" fmla="val 7477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uganeš, </a:t>
            </a:r>
          </a:p>
          <a:p>
            <a:pPr algn="ctr"/>
            <a:r>
              <a:rPr lang="sl-SI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katere so to?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3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9"/>
    </mc:Choice>
    <mc:Fallback xmlns="">
      <p:transition spd="slow" advTm="3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66D2F-9AF1-4970-A2E5-276603A3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7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Ostale kovine so vezane v </a:t>
            </a:r>
            <a:r>
              <a:rPr lang="sl-SI" b="1" dirty="0"/>
              <a:t>spojinah</a:t>
            </a:r>
            <a:r>
              <a:rPr lang="sl-SI" dirty="0"/>
              <a:t>, v katerih so tudi drugi elementi </a:t>
            </a:r>
          </a:p>
          <a:p>
            <a:pPr marL="0" indent="0">
              <a:buNone/>
            </a:pPr>
            <a:r>
              <a:rPr lang="sl-SI" dirty="0"/>
              <a:t>(npr. kristalni magnetit, kovinski oksidi, karbonati …).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Aluminij</a:t>
            </a:r>
            <a:r>
              <a:rPr lang="sl-SI" dirty="0"/>
              <a:t> pridobivajo iz spojine, ki se imenuje </a:t>
            </a:r>
            <a:r>
              <a:rPr lang="sl-SI" b="1" dirty="0">
                <a:solidFill>
                  <a:srgbClr val="00B050"/>
                </a:solidFill>
              </a:rPr>
              <a:t>boksit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Iz rude izločijo čisto kovino (aluminij), za ostale sestavine rečejo, </a:t>
            </a:r>
          </a:p>
          <a:p>
            <a:pPr marL="0" indent="0">
              <a:buNone/>
            </a:pPr>
            <a:r>
              <a:rPr lang="sl-SI" dirty="0"/>
              <a:t>da so </a:t>
            </a:r>
            <a:r>
              <a:rPr lang="sl-SI" b="1" dirty="0"/>
              <a:t>jalove.</a:t>
            </a:r>
          </a:p>
        </p:txBody>
      </p:sp>
      <p:pic>
        <p:nvPicPr>
          <p:cNvPr id="6146" name="Picture 2" descr="Magnetit - Wikipedija, prosta enciklopedija">
            <a:extLst>
              <a:ext uri="{FF2B5EF4-FFF2-40B4-BE49-F238E27FC236}">
                <a16:creationId xmlns:a16="http://schemas.microsoft.com/office/drawing/2014/main" id="{7426B660-1397-4C56-B516-208C19B3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57" y="4041437"/>
            <a:ext cx="2851899" cy="20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D893A6-81EB-48EF-BD9D-21640FD753BC}"/>
              </a:ext>
            </a:extLst>
          </p:cNvPr>
          <p:cNvSpPr txBox="1"/>
          <p:nvPr/>
        </p:nvSpPr>
        <p:spPr>
          <a:xfrm>
            <a:off x="3222560" y="614613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KRISTALNI MAGNETIT</a:t>
            </a:r>
            <a:endParaRPr lang="sl-SI" dirty="0"/>
          </a:p>
        </p:txBody>
      </p:sp>
      <p:pic>
        <p:nvPicPr>
          <p:cNvPr id="6148" name="Picture 4" descr="Boksit - Wikipedija, prosta enciklopedija">
            <a:extLst>
              <a:ext uri="{FF2B5EF4-FFF2-40B4-BE49-F238E27FC236}">
                <a16:creationId xmlns:a16="http://schemas.microsoft.com/office/drawing/2014/main" id="{36A0C668-D7C8-49D4-9E56-9EF58336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4041437"/>
            <a:ext cx="2768287" cy="20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AF7F93-5C81-4336-AEC1-60EFD57E37E1}"/>
              </a:ext>
            </a:extLst>
          </p:cNvPr>
          <p:cNvSpPr txBox="1"/>
          <p:nvPr/>
        </p:nvSpPr>
        <p:spPr>
          <a:xfrm>
            <a:off x="7623671" y="6146135"/>
            <a:ext cx="1169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BOKSIT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99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6"/>
    </mc:Choice>
    <mc:Fallback xmlns="">
      <p:transition spd="slow" advTm="3505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2.4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204</Words>
  <Application>Microsoft Office PowerPoint</Application>
  <PresentationFormat>Širokozaslonsko</PresentationFormat>
  <Paragraphs>38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Ponedeljek, 30. november</vt:lpstr>
      <vt:lpstr>PRIDOBIVANJE KOVIN</vt:lpstr>
      <vt:lpstr>NAUČIL  SE BOM:</vt:lpstr>
      <vt:lpstr>OD KOD PRIDOBIVAMO KOVINE?</vt:lpstr>
      <vt:lpstr>Najbolj znan slovenski rudnik je  RUDNIK SVINCA IN CINKA V MEŽICI,  ki je že zaprt in se nahaja v podzemlju Pece. </vt:lpstr>
      <vt:lpstr>ZLATO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PRIDOBIVANJE KOVIN</dc:title>
  <dc:creator>Marijana Fidel</dc:creator>
  <cp:lastModifiedBy>Nina Pomberg</cp:lastModifiedBy>
  <cp:revision>15</cp:revision>
  <dcterms:created xsi:type="dcterms:W3CDTF">2020-11-08T19:42:49Z</dcterms:created>
  <dcterms:modified xsi:type="dcterms:W3CDTF">2020-11-28T14:13:04Z</dcterms:modified>
</cp:coreProperties>
</file>