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5" r:id="rId9"/>
    <p:sldId id="264" r:id="rId10"/>
    <p:sldId id="268" r:id="rId11"/>
    <p:sldId id="269" r:id="rId12"/>
    <p:sldId id="266" r:id="rId13"/>
    <p:sldId id="267" r:id="rId14"/>
    <p:sldId id="271" r:id="rId15"/>
    <p:sldId id="272" r:id="rId1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sl-SI"/>
              <a:t>Uredite slog naslova matrice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
        <p:nvSpPr>
          <p:cNvPr id="4" name="Date Placeholder 3"/>
          <p:cNvSpPr>
            <a:spLocks noGrp="1"/>
          </p:cNvSpPr>
          <p:nvPr>
            <p:ph type="dt" sz="half" idx="10"/>
          </p:nvPr>
        </p:nvSpPr>
        <p:spPr/>
        <p:txBody>
          <a:bodyPr/>
          <a:lstStyle/>
          <a:p>
            <a:fld id="{BF779105-C6CC-4CB9-9E36-16013540CC88}" type="datetimeFigureOut">
              <a:rPr lang="sl-SI" smtClean="0"/>
              <a:t>6. 04. 2020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CE73D21-353A-469F-892E-99AA5394206C}" type="slidenum">
              <a:rPr lang="sl-SI" smtClean="0"/>
              <a:t>‹#›</a:t>
            </a:fld>
            <a:endParaRPr lang="sl-SI"/>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BF779105-C6CC-4CB9-9E36-16013540CC88}" type="datetimeFigureOut">
              <a:rPr lang="sl-SI" smtClean="0"/>
              <a:t>6. 04. 2020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CE73D21-353A-469F-892E-99AA5394206C}"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sl-SI"/>
              <a:t>Uredite slog naslova matrice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F779105-C6CC-4CB9-9E36-16013540CC88}" type="datetimeFigureOut">
              <a:rPr lang="sl-SI" smtClean="0"/>
              <a:t>6. 04. 2020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CE73D21-353A-469F-892E-99AA5394206C}"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BF779105-C6CC-4CB9-9E36-16013540CC88}" type="datetimeFigureOut">
              <a:rPr lang="sl-SI" smtClean="0"/>
              <a:t>6. 04. 2020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CE73D21-353A-469F-892E-99AA5394206C}"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sl-SI"/>
              <a:t>Uredite slog naslova matrice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F779105-C6CC-4CB9-9E36-16013540CC88}" type="datetimeFigureOut">
              <a:rPr lang="sl-SI" smtClean="0"/>
              <a:t>6. 04. 2020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CE73D21-353A-469F-892E-99AA5394206C}" type="slidenum">
              <a:rPr lang="sl-SI" smtClean="0"/>
              <a:t>‹#›</a:t>
            </a:fld>
            <a:endParaRPr lang="sl-SI"/>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BF779105-C6CC-4CB9-9E36-16013540CC88}" type="datetimeFigureOut">
              <a:rPr lang="sl-SI" smtClean="0"/>
              <a:t>6. 04. 2020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CE73D21-353A-469F-892E-99AA5394206C}"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Uredite slog naslova matrice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F779105-C6CC-4CB9-9E36-16013540CC88}" type="datetimeFigureOut">
              <a:rPr lang="sl-SI" smtClean="0"/>
              <a:t>6. 04. 2020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CE73D21-353A-469F-892E-99AA5394206C}" type="slidenum">
              <a:rPr lang="sl-SI" smtClean="0"/>
              <a:t>‹#›</a:t>
            </a:fld>
            <a:endParaRPr lang="sl-SI"/>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Date Placeholder 2"/>
          <p:cNvSpPr>
            <a:spLocks noGrp="1"/>
          </p:cNvSpPr>
          <p:nvPr>
            <p:ph type="dt" sz="half" idx="10"/>
          </p:nvPr>
        </p:nvSpPr>
        <p:spPr/>
        <p:txBody>
          <a:bodyPr/>
          <a:lstStyle/>
          <a:p>
            <a:fld id="{BF779105-C6CC-4CB9-9E36-16013540CC88}" type="datetimeFigureOut">
              <a:rPr lang="sl-SI" smtClean="0"/>
              <a:t>6. 04. 2020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CE73D21-353A-469F-892E-99AA5394206C}"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79105-C6CC-4CB9-9E36-16013540CC88}" type="datetimeFigureOut">
              <a:rPr lang="sl-SI" smtClean="0"/>
              <a:t>6. 04. 2020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FCE73D21-353A-469F-892E-99AA5394206C}"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sl-SI"/>
              <a:t>Uredite slog naslova matrice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F779105-C6CC-4CB9-9E36-16013540CC88}" type="datetimeFigureOut">
              <a:rPr lang="sl-SI" smtClean="0"/>
              <a:t>6. 04. 2020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CE73D21-353A-469F-892E-99AA5394206C}" type="slidenum">
              <a:rPr lang="sl-SI" smtClean="0"/>
              <a:t>‹#›</a:t>
            </a:fld>
            <a:endParaRPr lang="sl-SI"/>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sl-SI"/>
              <a:t>Uredite slog naslova matrice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F779105-C6CC-4CB9-9E36-16013540CC88}" type="datetimeFigureOut">
              <a:rPr lang="sl-SI" smtClean="0"/>
              <a:t>6. 04. 2020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CE73D21-353A-469F-892E-99AA5394206C}" type="slidenum">
              <a:rPr lang="sl-SI" smtClean="0"/>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F779105-C6CC-4CB9-9E36-16013540CC88}" type="datetimeFigureOut">
              <a:rPr lang="sl-SI" smtClean="0"/>
              <a:t>6. 04. 2020</a:t>
            </a:fld>
            <a:endParaRPr lang="sl-SI"/>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sl-SI"/>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CE73D21-353A-469F-892E-99AA5394206C}" type="slidenum">
              <a:rPr lang="sl-SI" smtClean="0"/>
              <a:t>‹#›</a:t>
            </a:fld>
            <a:endParaRPr lang="sl-S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31.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20.jpeg"/><Relationship Id="rId2" Type="http://schemas.openxmlformats.org/officeDocument/2006/relationships/image" Target="../media/image32.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34.png"/><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8.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7.jpeg"/><Relationship Id="rId5" Type="http://schemas.microsoft.com/office/2007/relationships/hdphoto" Target="../media/hdphoto10.wdp"/><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hyperlink" Target="https://www.youtube.com/watch?v=oY7ZQ9fHSR0&amp;list=PL362rqmZwwAJzj_4jhKIyYCvpUMRotrtl&amp;index=30" TargetMode="External"/><Relationship Id="rId7" Type="http://schemas.openxmlformats.org/officeDocument/2006/relationships/image" Target="../media/image22.jpeg"/><Relationship Id="rId2" Type="http://schemas.openxmlformats.org/officeDocument/2006/relationships/hyperlink" Target="https://www.youtube.com/watch?v=tcpBm571we4&amp;list=PL362rqmZwwAJzj_4jhKIyYCvpUMRotrtl&amp;index=33&amp;t=0s" TargetMode="Externa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1.png"/><Relationship Id="rId4" Type="http://schemas.openxmlformats.org/officeDocument/2006/relationships/hyperlink" Target="https://www.youtube.com/watch?v=6qCbWHQQdR4" TargetMode="External"/><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0.jpeg"/><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Rezultat iskanja slik za clipart children traini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7952" b="12878"/>
          <a:stretch/>
        </p:blipFill>
        <p:spPr bwMode="auto">
          <a:xfrm>
            <a:off x="2987824" y="516489"/>
            <a:ext cx="2467067" cy="1505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Naslov 1"/>
          <p:cNvSpPr>
            <a:spLocks noGrp="1"/>
          </p:cNvSpPr>
          <p:nvPr>
            <p:ph type="ctrTitle"/>
          </p:nvPr>
        </p:nvSpPr>
        <p:spPr>
          <a:xfrm>
            <a:off x="685800" y="1988840"/>
            <a:ext cx="7848600" cy="1309985"/>
          </a:xfrm>
        </p:spPr>
        <p:txBody>
          <a:bodyPr/>
          <a:lstStyle/>
          <a:p>
            <a:pPr algn="ctr"/>
            <a:r>
              <a:rPr lang="sl-SI" sz="7200" dirty="0">
                <a:effectLst>
                  <a:outerShdw blurRad="38100" dist="38100" dir="2700000" algn="tl">
                    <a:srgbClr val="000000">
                      <a:alpha val="43137"/>
                    </a:srgbClr>
                  </a:outerShdw>
                </a:effectLst>
              </a:rPr>
              <a:t>ZAŠPORTAJMO</a:t>
            </a:r>
          </a:p>
        </p:txBody>
      </p:sp>
      <p:pic>
        <p:nvPicPr>
          <p:cNvPr id="1028" name="Picture 4" descr="Rezultat iskanja slik za clipart children trai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04664"/>
            <a:ext cx="2427759" cy="161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Rezultat iskanja slik za clipart children train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516439"/>
            <a:ext cx="1584176"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4" name="Picture 10" descr="Rezultat iskanja slik za clipart children trainin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150817" y="592129"/>
            <a:ext cx="1907407" cy="1432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Rezultat iskanja slik za clipart children train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3501008"/>
            <a:ext cx="6737292" cy="313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419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4256406B-76F6-4DEB-A136-DB85055DA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0"/>
            <a:ext cx="3810000" cy="3810000"/>
          </a:xfrm>
          <a:prstGeom prst="rect">
            <a:avLst/>
          </a:prstGeom>
        </p:spPr>
      </p:pic>
      <p:pic>
        <p:nvPicPr>
          <p:cNvPr id="9220" name="Picture 4" descr="Rezultat iskanja slik za clip art  chalenge"/>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26569" y="1700808"/>
            <a:ext cx="1128381" cy="952855"/>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457200" y="533400"/>
            <a:ext cx="3106688" cy="990600"/>
          </a:xfrm>
        </p:spPr>
        <p:txBody>
          <a:bodyPr/>
          <a:lstStyle/>
          <a:p>
            <a:r>
              <a:rPr lang="sl-SI" b="1" dirty="0">
                <a:effectLst>
                  <a:outerShdw blurRad="38100" dist="38100" dir="2700000" algn="tl">
                    <a:srgbClr val="000000">
                      <a:alpha val="43137"/>
                    </a:srgbClr>
                  </a:outerShdw>
                </a:effectLst>
              </a:rPr>
              <a:t>Športni izziv</a:t>
            </a:r>
            <a:endParaRPr lang="sl-SI" dirty="0"/>
          </a:p>
        </p:txBody>
      </p:sp>
      <p:pic>
        <p:nvPicPr>
          <p:cNvPr id="9218"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823570" y="599364"/>
            <a:ext cx="3809999" cy="6238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Rezultat iskanja slik za clipart drinking watw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3731"/>
          <a:stretch/>
        </p:blipFill>
        <p:spPr bwMode="auto">
          <a:xfrm>
            <a:off x="7641330" y="5622712"/>
            <a:ext cx="1434012" cy="96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54049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effectLst>
                  <a:outerShdw blurRad="38100" dist="38100" dir="2700000" algn="tl">
                    <a:srgbClr val="000000">
                      <a:alpha val="43137"/>
                    </a:srgbClr>
                  </a:outerShdw>
                </a:effectLst>
              </a:rPr>
              <a:t>Igre z baloni ali ples - izberi</a:t>
            </a:r>
            <a:endParaRPr lang="sl-SI"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4048" y="1844824"/>
            <a:ext cx="3384376" cy="4433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jeZBesedilom 3"/>
          <p:cNvSpPr txBox="1"/>
          <p:nvPr/>
        </p:nvSpPr>
        <p:spPr>
          <a:xfrm>
            <a:off x="611560" y="1844824"/>
            <a:ext cx="3888432" cy="2862322"/>
          </a:xfrm>
          <a:prstGeom prst="rect">
            <a:avLst/>
          </a:prstGeom>
          <a:noFill/>
        </p:spPr>
        <p:txBody>
          <a:bodyPr wrap="square" rtlCol="0">
            <a:spAutoFit/>
          </a:bodyPr>
          <a:lstStyle/>
          <a:p>
            <a:r>
              <a:rPr lang="sl-SI" b="1" dirty="0"/>
              <a:t>Ponovi ples ali se nauči novega.</a:t>
            </a:r>
          </a:p>
          <a:p>
            <a:endParaRPr lang="sl-SI" b="1" dirty="0"/>
          </a:p>
          <a:p>
            <a:endParaRPr lang="sl-SI" b="1" dirty="0"/>
          </a:p>
          <a:p>
            <a:endParaRPr lang="sl-SI" b="1" dirty="0"/>
          </a:p>
          <a:p>
            <a:endParaRPr lang="sl-SI" b="1" dirty="0"/>
          </a:p>
          <a:p>
            <a:endParaRPr lang="sl-SI" b="1" dirty="0"/>
          </a:p>
          <a:p>
            <a:endParaRPr lang="sl-SI" b="1" dirty="0"/>
          </a:p>
          <a:p>
            <a:endParaRPr lang="sl-SI" b="1" dirty="0"/>
          </a:p>
          <a:p>
            <a:endParaRPr lang="sl-SI" b="1" dirty="0"/>
          </a:p>
          <a:p>
            <a:endParaRPr lang="sl-SI" b="1" dirty="0"/>
          </a:p>
        </p:txBody>
      </p:sp>
      <p:pic>
        <p:nvPicPr>
          <p:cNvPr id="6" name="Picture 4" descr="Rezultat iskanja slik za clipart danci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11560" y="2996952"/>
            <a:ext cx="1949848" cy="1601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Rezultat iskanja slik za clipart danci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91826" y="2726566"/>
            <a:ext cx="2095273" cy="2142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Rezultat iskanja slik za clipart drinking watw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3731"/>
          <a:stretch/>
        </p:blipFill>
        <p:spPr bwMode="auto">
          <a:xfrm>
            <a:off x="3253087" y="5445224"/>
            <a:ext cx="1434012" cy="96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57146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effectLst>
                  <a:outerShdw blurRad="38100" dist="38100" dir="2700000" algn="tl">
                    <a:srgbClr val="000000">
                      <a:alpha val="43137"/>
                    </a:srgbClr>
                  </a:outerShdw>
                </a:effectLst>
              </a:rPr>
              <a:t>Umirjanje</a:t>
            </a:r>
            <a:endParaRPr lang="sl-SI"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560840" cy="5303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27838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a:effectLst>
                  <a:outerShdw blurRad="38100" dist="38100" dir="2700000" algn="tl">
                    <a:srgbClr val="000000">
                      <a:alpha val="43137"/>
                    </a:srgbClr>
                  </a:outerShdw>
                </a:effectLst>
              </a:rPr>
              <a:t>Čestitam, uspelo ti je. Lahko si zaploskaš.</a:t>
            </a:r>
            <a:endParaRPr lang="sl-SI" dirty="0"/>
          </a:p>
        </p:txBody>
      </p:sp>
      <p:pic>
        <p:nvPicPr>
          <p:cNvPr id="7170" name="Picture 2" descr="Rezultat iskanja slik za clip art  boy winne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39552" y="2204864"/>
            <a:ext cx="3907328" cy="390732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zultat iskanja slik za clip art  girl winn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6880" y="2204864"/>
            <a:ext cx="3176099" cy="3812492"/>
          </a:xfrm>
          <a:prstGeom prst="rect">
            <a:avLst/>
          </a:prstGeom>
          <a:noFill/>
          <a:extLst>
            <a:ext uri="{909E8E84-426E-40DD-AFC4-6F175D3DCCD1}">
              <a14:hiddenFill xmlns:a14="http://schemas.microsoft.com/office/drawing/2010/main">
                <a:solidFill>
                  <a:srgbClr val="FFFFFF"/>
                </a:solidFill>
              </a14:hiddenFill>
            </a:ext>
          </a:extLst>
        </p:spPr>
      </p:pic>
      <p:pic>
        <p:nvPicPr>
          <p:cNvPr id="4"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22979" y="1412776"/>
            <a:ext cx="609600" cy="609600"/>
          </a:xfrm>
          <a:prstGeom prst="rect">
            <a:avLst/>
          </a:prstGeom>
        </p:spPr>
      </p:pic>
    </p:spTree>
    <p:extLst>
      <p:ext uri="{BB962C8B-B14F-4D97-AF65-F5344CB8AC3E}">
        <p14:creationId xmlns:p14="http://schemas.microsoft.com/office/powerpoint/2010/main" val="2758124082"/>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1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b="1" dirty="0">
                <a:effectLst>
                  <a:outerShdw blurRad="38100" dist="38100" dir="2700000" algn="tl">
                    <a:srgbClr val="000000">
                      <a:alpha val="43137"/>
                    </a:srgbClr>
                  </a:outerShdw>
                </a:effectLst>
              </a:rPr>
              <a:t>Upam, da ne </a:t>
            </a:r>
            <a:r>
              <a:rPr lang="sl-SI" b="1" dirty="0" err="1">
                <a:effectLst>
                  <a:outerShdw blurRad="38100" dist="38100" dir="2700000" algn="tl">
                    <a:srgbClr val="000000">
                      <a:alpha val="43137"/>
                    </a:srgbClr>
                  </a:outerShdw>
                </a:effectLst>
              </a:rPr>
              <a:t>izgledaš</a:t>
            </a:r>
            <a:r>
              <a:rPr lang="sl-SI" b="1" dirty="0">
                <a:effectLst>
                  <a:outerShdw blurRad="38100" dist="38100" dir="2700000" algn="tl">
                    <a:srgbClr val="000000">
                      <a:alpha val="43137"/>
                    </a:srgbClr>
                  </a:outerShdw>
                </a:effectLst>
              </a:rPr>
              <a:t> takole.</a:t>
            </a:r>
            <a:endParaRPr lang="sl-SI"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420888"/>
            <a:ext cx="3553962" cy="284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Rezultat iskanja slik za clip art jadedness after trai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204864"/>
            <a:ext cx="3960255"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42075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effectLst>
                  <a:outerShdw blurRad="38100" dist="38100" dir="2700000" algn="tl">
                    <a:srgbClr val="000000">
                      <a:alpha val="43137"/>
                    </a:srgbClr>
                  </a:outerShdw>
                </a:effectLst>
              </a:rPr>
              <a:t>Zdaj pa ne pozabi na ……</a:t>
            </a:r>
            <a:endParaRPr lang="sl-SI"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0313" y="1600200"/>
            <a:ext cx="4783374"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92523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6000" dirty="0">
                <a:effectLst>
                  <a:outerShdw blurRad="38100" dist="38100" dir="2700000" algn="tl">
                    <a:srgbClr val="000000">
                      <a:alpha val="43137"/>
                    </a:srgbClr>
                  </a:outerShdw>
                </a:effectLst>
              </a:rPr>
              <a:t>Uvodna navodila</a:t>
            </a:r>
          </a:p>
        </p:txBody>
      </p:sp>
      <p:sp>
        <p:nvSpPr>
          <p:cNvPr id="3" name="Ograda vsebine 2"/>
          <p:cNvSpPr>
            <a:spLocks noGrp="1"/>
          </p:cNvSpPr>
          <p:nvPr>
            <p:ph idx="1"/>
          </p:nvPr>
        </p:nvSpPr>
        <p:spPr>
          <a:xfrm>
            <a:off x="457200" y="1600200"/>
            <a:ext cx="6275040" cy="4876800"/>
          </a:xfrm>
        </p:spPr>
        <p:txBody>
          <a:bodyPr/>
          <a:lstStyle/>
          <a:p>
            <a:pPr marL="0" indent="0">
              <a:buNone/>
            </a:pPr>
            <a:r>
              <a:rPr lang="sl-SI" sz="3200" dirty="0"/>
              <a:t>Na voljo vam bo več oblik vadbe, ki si jih razporedi tekom  enega dneva, še bolje pa, če si jih razporediš tekom tedna. Točen čas izvedbe si določi sam. Med posameznimi vajami si vzemi odmor. Kakšno vajo lahko zamenjaš tudi s sprehodom.</a:t>
            </a:r>
          </a:p>
          <a:p>
            <a:endParaRPr lang="sl-SI" sz="1800" dirty="0"/>
          </a:p>
          <a:p>
            <a:pPr marL="0" indent="0">
              <a:buNone/>
            </a:pPr>
            <a:r>
              <a:rPr lang="sl-SI" dirty="0"/>
              <a:t> </a:t>
            </a:r>
          </a:p>
        </p:txBody>
      </p:sp>
      <p:pic>
        <p:nvPicPr>
          <p:cNvPr id="1026" name="Picture 2" descr="Rezultat iskanja slik za clipart children trai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0688"/>
            <a:ext cx="1804019" cy="21306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091"/>
          <a:stretch/>
        </p:blipFill>
        <p:spPr bwMode="auto">
          <a:xfrm>
            <a:off x="7571372" y="2924944"/>
            <a:ext cx="1382170" cy="1854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8757592"/>
            <a:ext cx="1968633" cy="2400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7917" y="5157192"/>
            <a:ext cx="1468521" cy="128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109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effectLst>
                  <a:outerShdw blurRad="38100" dist="38100" dir="2700000" algn="tl">
                    <a:srgbClr val="000000">
                      <a:alpha val="43137"/>
                    </a:srgbClr>
                  </a:outerShdw>
                </a:effectLst>
              </a:rPr>
              <a:t>Kaj je pomembno pri vadbi?</a:t>
            </a: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577" t="20953" r="42872" b="13506"/>
          <a:stretch/>
        </p:blipFill>
        <p:spPr bwMode="auto">
          <a:xfrm>
            <a:off x="2123728" y="1444735"/>
            <a:ext cx="4536504" cy="530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17601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effectLst>
                  <a:outerShdw blurRad="38100" dist="38100" dir="2700000" algn="tl">
                    <a:srgbClr val="000000">
                      <a:alpha val="43137"/>
                    </a:srgbClr>
                  </a:outerShdw>
                </a:effectLst>
              </a:rPr>
              <a:t>Ogrevanje</a:t>
            </a:r>
            <a:endParaRPr lang="sl-SI"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787"/>
          <a:stretch/>
        </p:blipFill>
        <p:spPr bwMode="auto">
          <a:xfrm>
            <a:off x="4644008" y="2268746"/>
            <a:ext cx="3737766" cy="4020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Rezultat iskanja slik za clipart children train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113"/>
          <a:stretch/>
        </p:blipFill>
        <p:spPr bwMode="auto">
          <a:xfrm>
            <a:off x="251520" y="2420888"/>
            <a:ext cx="3631380" cy="3525282"/>
          </a:xfrm>
          <a:prstGeom prst="rect">
            <a:avLst/>
          </a:prstGeom>
          <a:noFill/>
          <a:extLst>
            <a:ext uri="{909E8E84-426E-40DD-AFC4-6F175D3DCCD1}">
              <a14:hiddenFill xmlns:a14="http://schemas.microsoft.com/office/drawing/2010/main">
                <a:solidFill>
                  <a:srgbClr val="FFFFFF"/>
                </a:solidFill>
              </a14:hiddenFill>
            </a:ext>
          </a:extLst>
        </p:spPr>
      </p:pic>
      <p:sp>
        <p:nvSpPr>
          <p:cNvPr id="3" name="PoljeZBesedilom 2"/>
          <p:cNvSpPr txBox="1"/>
          <p:nvPr/>
        </p:nvSpPr>
        <p:spPr>
          <a:xfrm>
            <a:off x="188180" y="1711566"/>
            <a:ext cx="3694720" cy="369332"/>
          </a:xfrm>
          <a:prstGeom prst="rect">
            <a:avLst/>
          </a:prstGeom>
          <a:noFill/>
        </p:spPr>
        <p:txBody>
          <a:bodyPr wrap="square" rtlCol="0">
            <a:spAutoFit/>
          </a:bodyPr>
          <a:lstStyle/>
          <a:p>
            <a:r>
              <a:rPr lang="sl-SI" b="1" dirty="0"/>
              <a:t>1. Naredi nekaj gimnastičnih vaj</a:t>
            </a:r>
          </a:p>
        </p:txBody>
      </p:sp>
      <p:sp>
        <p:nvSpPr>
          <p:cNvPr id="6" name="PoljeZBesedilom 5"/>
          <p:cNvSpPr txBox="1"/>
          <p:nvPr/>
        </p:nvSpPr>
        <p:spPr>
          <a:xfrm>
            <a:off x="5220072" y="1700089"/>
            <a:ext cx="2520280" cy="369332"/>
          </a:xfrm>
          <a:prstGeom prst="rect">
            <a:avLst/>
          </a:prstGeom>
          <a:noFill/>
        </p:spPr>
        <p:txBody>
          <a:bodyPr wrap="square" rtlCol="0">
            <a:spAutoFit/>
          </a:bodyPr>
          <a:lstStyle/>
          <a:p>
            <a:r>
              <a:rPr lang="sl-SI" b="1" dirty="0"/>
              <a:t>2. Živalska telovadba</a:t>
            </a:r>
          </a:p>
        </p:txBody>
      </p:sp>
    </p:spTree>
    <p:extLst>
      <p:ext uri="{BB962C8B-B14F-4D97-AF65-F5344CB8AC3E}">
        <p14:creationId xmlns:p14="http://schemas.microsoft.com/office/powerpoint/2010/main" val="2812665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533400"/>
            <a:ext cx="4546848" cy="990600"/>
          </a:xfrm>
        </p:spPr>
        <p:txBody>
          <a:bodyPr/>
          <a:lstStyle/>
          <a:p>
            <a:r>
              <a:rPr lang="sl-SI" b="1" dirty="0">
                <a:effectLst>
                  <a:outerShdw blurRad="38100" dist="38100" dir="2700000" algn="tl">
                    <a:srgbClr val="000000">
                      <a:alpha val="43137"/>
                    </a:srgbClr>
                  </a:outerShdw>
                </a:effectLst>
              </a:rPr>
              <a:t>Vadba po postajah</a:t>
            </a:r>
            <a:endParaRPr lang="sl-SI"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425"/>
          <a:stretch/>
        </p:blipFill>
        <p:spPr bwMode="auto">
          <a:xfrm>
            <a:off x="611560" y="1556792"/>
            <a:ext cx="3960440" cy="4472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ljeZBesedilom 2"/>
          <p:cNvSpPr txBox="1"/>
          <p:nvPr/>
        </p:nvSpPr>
        <p:spPr>
          <a:xfrm>
            <a:off x="5076056" y="2060848"/>
            <a:ext cx="3600400" cy="1200329"/>
          </a:xfrm>
          <a:prstGeom prst="rect">
            <a:avLst/>
          </a:prstGeom>
          <a:noFill/>
        </p:spPr>
        <p:txBody>
          <a:bodyPr wrap="square" rtlCol="0">
            <a:spAutoFit/>
          </a:bodyPr>
          <a:lstStyle/>
          <a:p>
            <a:r>
              <a:rPr lang="sl-SI" b="1" dirty="0"/>
              <a:t>Vadbo po postajah lahko izvajaš več krogov. Priporočam, da poskusiš s 3 krogi.</a:t>
            </a:r>
          </a:p>
        </p:txBody>
      </p:sp>
      <p:sp>
        <p:nvSpPr>
          <p:cNvPr id="5" name="PoljeZBesedilom 4"/>
          <p:cNvSpPr txBox="1"/>
          <p:nvPr/>
        </p:nvSpPr>
        <p:spPr>
          <a:xfrm>
            <a:off x="5228456" y="3861048"/>
            <a:ext cx="3600400" cy="646331"/>
          </a:xfrm>
          <a:prstGeom prst="rect">
            <a:avLst/>
          </a:prstGeom>
          <a:noFill/>
        </p:spPr>
        <p:txBody>
          <a:bodyPr wrap="square" rtlCol="0">
            <a:spAutoFit/>
          </a:bodyPr>
          <a:lstStyle/>
          <a:p>
            <a:r>
              <a:rPr lang="sl-SI" b="1" dirty="0"/>
              <a:t>Ne pozabi na pijačo. Najboljša je voda.</a:t>
            </a:r>
          </a:p>
        </p:txBody>
      </p:sp>
      <p:pic>
        <p:nvPicPr>
          <p:cNvPr id="3076" name="Picture 4" descr="Rezultat iskanja slik za clipart klica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826280"/>
            <a:ext cx="588033" cy="7158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zultat iskanja slik za clipart drinking watw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731"/>
          <a:stretch/>
        </p:blipFill>
        <p:spPr bwMode="auto">
          <a:xfrm>
            <a:off x="5868144" y="4552291"/>
            <a:ext cx="2016224" cy="135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502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533400"/>
            <a:ext cx="5194920" cy="990600"/>
          </a:xfrm>
        </p:spPr>
        <p:txBody>
          <a:bodyPr/>
          <a:lstStyle/>
          <a:p>
            <a:r>
              <a:rPr lang="sl-SI" b="1" dirty="0">
                <a:effectLst>
                  <a:outerShdw blurRad="38100" dist="38100" dir="2700000" algn="tl">
                    <a:srgbClr val="000000">
                      <a:alpha val="43137"/>
                    </a:srgbClr>
                  </a:outerShdw>
                </a:effectLst>
              </a:rPr>
              <a:t>Športni lov na zaklad</a:t>
            </a:r>
            <a:endParaRPr lang="sl-SI"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968" t="20253" r="4183" b="2623"/>
          <a:stretch/>
        </p:blipFill>
        <p:spPr bwMode="auto">
          <a:xfrm>
            <a:off x="4067944" y="1988840"/>
            <a:ext cx="3700733" cy="376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Rezultat iskanja slik za clipart searching treasure"/>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1520" y="1412776"/>
            <a:ext cx="2401981" cy="1494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2" name="Picture 6" descr="Rezultat iskanja slik za clipart searching treasur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015"/>
          <a:stretch/>
        </p:blipFill>
        <p:spPr bwMode="auto">
          <a:xfrm>
            <a:off x="401850" y="3576514"/>
            <a:ext cx="2101320" cy="1901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Levo ukrivljena puščica 3"/>
          <p:cNvSpPr/>
          <p:nvPr/>
        </p:nvSpPr>
        <p:spPr>
          <a:xfrm>
            <a:off x="1403648" y="2907342"/>
            <a:ext cx="365760" cy="66567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pic>
        <p:nvPicPr>
          <p:cNvPr id="8" name="Picture 2" descr="Rezultat iskanja slik za clipart drinking watw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3731"/>
          <a:stretch/>
        </p:blipFill>
        <p:spPr bwMode="auto">
          <a:xfrm>
            <a:off x="2430191" y="5661248"/>
            <a:ext cx="1434012" cy="964941"/>
          </a:xfrm>
          <a:prstGeom prst="rect">
            <a:avLst/>
          </a:prstGeom>
          <a:noFill/>
          <a:extLst>
            <a:ext uri="{909E8E84-426E-40DD-AFC4-6F175D3DCCD1}">
              <a14:hiddenFill xmlns:a14="http://schemas.microsoft.com/office/drawing/2010/main">
                <a:solidFill>
                  <a:srgbClr val="FFFFFF"/>
                </a:solidFill>
              </a14:hiddenFill>
            </a:ext>
          </a:extLst>
        </p:spPr>
      </p:pic>
      <p:sp>
        <p:nvSpPr>
          <p:cNvPr id="9" name="Levo ukrivljena puščica 8"/>
          <p:cNvSpPr/>
          <p:nvPr/>
        </p:nvSpPr>
        <p:spPr>
          <a:xfrm>
            <a:off x="2653501" y="4817510"/>
            <a:ext cx="365760" cy="66567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Tree>
    <p:extLst>
      <p:ext uri="{BB962C8B-B14F-4D97-AF65-F5344CB8AC3E}">
        <p14:creationId xmlns:p14="http://schemas.microsoft.com/office/powerpoint/2010/main" val="20408509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effectLst>
                  <a:outerShdw blurRad="38100" dist="38100" dir="2700000" algn="tl">
                    <a:srgbClr val="000000">
                      <a:alpha val="43137"/>
                    </a:srgbClr>
                  </a:outerShdw>
                </a:effectLst>
              </a:rPr>
              <a:t>Ples</a:t>
            </a:r>
            <a:endParaRPr lang="sl-SI" dirty="0"/>
          </a:p>
        </p:txBody>
      </p:sp>
      <p:sp>
        <p:nvSpPr>
          <p:cNvPr id="3" name="Ograda vsebine 2"/>
          <p:cNvSpPr>
            <a:spLocks noGrp="1"/>
          </p:cNvSpPr>
          <p:nvPr>
            <p:ph idx="1"/>
          </p:nvPr>
        </p:nvSpPr>
        <p:spPr>
          <a:xfrm>
            <a:off x="395536" y="3320541"/>
            <a:ext cx="8291264" cy="2643996"/>
          </a:xfrm>
        </p:spPr>
        <p:txBody>
          <a:bodyPr/>
          <a:lstStyle/>
          <a:p>
            <a:pPr marL="0" indent="0">
              <a:buNone/>
            </a:pPr>
            <a:r>
              <a:rPr lang="sl-SI" dirty="0"/>
              <a:t>Izberi si ples in zapleši:</a:t>
            </a:r>
          </a:p>
          <a:p>
            <a:r>
              <a:rPr lang="sl-SI" dirty="0">
                <a:hlinkClick r:id="rId2"/>
              </a:rPr>
              <a:t>https://www.youtube.com/watch?v=tcpBm571we4&amp;list=PL362rqmZwwAJzj_4jhKIyYCvpUMRotrtl&amp;index=33&amp;t=0s</a:t>
            </a:r>
            <a:endParaRPr lang="sl-SI" dirty="0"/>
          </a:p>
          <a:p>
            <a:r>
              <a:rPr lang="sl-SI" dirty="0">
                <a:hlinkClick r:id="rId3"/>
              </a:rPr>
              <a:t>https://www.youtube.com/watch?v=oY7ZQ9fHSR0&amp;list=PL362rqmZwwAJzj_4jhKIyYCvpUMRotrtl&amp;index=30</a:t>
            </a:r>
            <a:endParaRPr lang="sl-SI" dirty="0"/>
          </a:p>
          <a:p>
            <a:r>
              <a:rPr lang="sl-SI" dirty="0">
                <a:hlinkClick r:id="rId4"/>
              </a:rPr>
              <a:t>https://www.youtube.com/watch?v=6qCbWHQQdR4</a:t>
            </a:r>
            <a:endParaRPr lang="sl-SI" dirty="0"/>
          </a:p>
        </p:txBody>
      </p:sp>
      <p:pic>
        <p:nvPicPr>
          <p:cNvPr id="4098" name="Picture 2" descr="Rezultat iskanja slik za clipart danci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88024" y="882055"/>
            <a:ext cx="2527321" cy="2584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descr="Rezultat iskanja slik za clipart dancin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3688" y="1124744"/>
            <a:ext cx="2555064" cy="2099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Rezultat iskanja slik za clipart drinking watw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3731"/>
          <a:stretch/>
        </p:blipFill>
        <p:spPr bwMode="auto">
          <a:xfrm>
            <a:off x="7315345" y="5805264"/>
            <a:ext cx="1138058" cy="76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5391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533400"/>
            <a:ext cx="2026568" cy="990600"/>
          </a:xfrm>
        </p:spPr>
        <p:txBody>
          <a:bodyPr/>
          <a:lstStyle/>
          <a:p>
            <a:r>
              <a:rPr lang="sl-SI" b="1" dirty="0">
                <a:effectLst>
                  <a:outerShdw blurRad="38100" dist="38100" dir="2700000" algn="tl">
                    <a:srgbClr val="000000">
                      <a:alpha val="43137"/>
                    </a:srgbClr>
                  </a:outerShdw>
                </a:effectLst>
              </a:rPr>
              <a:t>Odmor</a:t>
            </a:r>
            <a:endParaRPr lang="sl-SI" dirty="0"/>
          </a:p>
        </p:txBody>
      </p:sp>
      <p:pic>
        <p:nvPicPr>
          <p:cNvPr id="512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64342"/>
            <a:ext cx="2654509" cy="2039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5125" name="Picture 5" descr="Rezultat iskanja slik za clipart resting and watching t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268760"/>
            <a:ext cx="3189371" cy="2232248"/>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Rezultat iskanja slik za clipart resting and watching t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933056"/>
            <a:ext cx="2808312" cy="2419469"/>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Rezultat iskanja slik za clipart listening music"/>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148064" y="3933056"/>
            <a:ext cx="2069048" cy="2408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zultat iskanja slik za clipart drinking watw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3731"/>
          <a:stretch/>
        </p:blipFill>
        <p:spPr bwMode="auto">
          <a:xfrm>
            <a:off x="3275856" y="3140968"/>
            <a:ext cx="1781769" cy="119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986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04048" y="423040"/>
            <a:ext cx="3970784" cy="990600"/>
          </a:xfrm>
        </p:spPr>
        <p:txBody>
          <a:bodyPr/>
          <a:lstStyle/>
          <a:p>
            <a:r>
              <a:rPr lang="sl-SI" b="1" dirty="0">
                <a:effectLst>
                  <a:outerShdw blurRad="38100" dist="38100" dir="2700000" algn="tl">
                    <a:srgbClr val="000000">
                      <a:alpha val="43137"/>
                    </a:srgbClr>
                  </a:outerShdw>
                </a:effectLst>
              </a:rPr>
              <a:t>Pomoč staršem</a:t>
            </a:r>
            <a:endParaRPr lang="sl-SI"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423" t="26832" r="42639"/>
          <a:stretch/>
        </p:blipFill>
        <p:spPr bwMode="auto">
          <a:xfrm>
            <a:off x="169168" y="463844"/>
            <a:ext cx="4834880" cy="604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jeZBesedilom 3"/>
          <p:cNvSpPr txBox="1"/>
          <p:nvPr/>
        </p:nvSpPr>
        <p:spPr>
          <a:xfrm>
            <a:off x="5189240" y="3105834"/>
            <a:ext cx="3600400" cy="646331"/>
          </a:xfrm>
          <a:prstGeom prst="rect">
            <a:avLst/>
          </a:prstGeom>
          <a:noFill/>
        </p:spPr>
        <p:txBody>
          <a:bodyPr wrap="square" rtlCol="0">
            <a:spAutoFit/>
          </a:bodyPr>
          <a:lstStyle/>
          <a:p>
            <a:r>
              <a:rPr lang="sl-SI" b="1" dirty="0"/>
              <a:t>Izberi si vsaj eno opravilo in razveseli svoje starše.</a:t>
            </a:r>
          </a:p>
        </p:txBody>
      </p:sp>
    </p:spTree>
    <p:extLst>
      <p:ext uri="{BB962C8B-B14F-4D97-AF65-F5344CB8AC3E}">
        <p14:creationId xmlns:p14="http://schemas.microsoft.com/office/powerpoint/2010/main" val="17193196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snos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Pisarna – klasičn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asnos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203</TotalTime>
  <Words>225</Words>
  <Application>Microsoft Office PowerPoint</Application>
  <PresentationFormat>Diaprojekcija na zaslonu (4:3)</PresentationFormat>
  <Paragraphs>35</Paragraphs>
  <Slides>15</Slides>
  <Notes>0</Notes>
  <HiddenSlides>0</HiddenSlides>
  <MMClips>1</MMClips>
  <ScaleCrop>false</ScaleCrop>
  <HeadingPairs>
    <vt:vector size="6" baseType="variant">
      <vt:variant>
        <vt:lpstr>Uporabljene pisave</vt:lpstr>
      </vt:variant>
      <vt:variant>
        <vt:i4>1</vt:i4>
      </vt:variant>
      <vt:variant>
        <vt:lpstr>Tema</vt:lpstr>
      </vt:variant>
      <vt:variant>
        <vt:i4>1</vt:i4>
      </vt:variant>
      <vt:variant>
        <vt:lpstr>Naslovi diapozitivov</vt:lpstr>
      </vt:variant>
      <vt:variant>
        <vt:i4>15</vt:i4>
      </vt:variant>
    </vt:vector>
  </HeadingPairs>
  <TitlesOfParts>
    <vt:vector size="17" baseType="lpstr">
      <vt:lpstr>Arial</vt:lpstr>
      <vt:lpstr>Jasnost</vt:lpstr>
      <vt:lpstr>ZAŠPORTAJMO</vt:lpstr>
      <vt:lpstr>Uvodna navodila</vt:lpstr>
      <vt:lpstr>Kaj je pomembno pri vadbi?</vt:lpstr>
      <vt:lpstr>Ogrevanje</vt:lpstr>
      <vt:lpstr>Vadba po postajah</vt:lpstr>
      <vt:lpstr>Športni lov na zaklad</vt:lpstr>
      <vt:lpstr>Ples</vt:lpstr>
      <vt:lpstr>Odmor</vt:lpstr>
      <vt:lpstr>Pomoč staršem</vt:lpstr>
      <vt:lpstr>Športni izziv</vt:lpstr>
      <vt:lpstr>Igre z baloni ali ples - izberi</vt:lpstr>
      <vt:lpstr>Umirjanje</vt:lpstr>
      <vt:lpstr>Čestitam, uspelo ti je. Lahko si zaploskaš.</vt:lpstr>
      <vt:lpstr>Upam, da ne izgledaš takole.</vt:lpstr>
      <vt:lpstr>Zdaj pa ne pozabi na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Športni  dan</dc:title>
  <dc:creator>Urška Omahna</dc:creator>
  <cp:lastModifiedBy>Urška Omahna</cp:lastModifiedBy>
  <cp:revision>23</cp:revision>
  <dcterms:created xsi:type="dcterms:W3CDTF">2020-03-24T17:44:07Z</dcterms:created>
  <dcterms:modified xsi:type="dcterms:W3CDTF">2020-04-06T07:34:00Z</dcterms:modified>
</cp:coreProperties>
</file>