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8" r:id="rId2"/>
    <p:sldId id="260" r:id="rId3"/>
    <p:sldId id="256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839CB-C1C6-4F9A-8E4F-CEBD1ADEFCA9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63BED43B-24DD-49E9-BFDA-447900CCBB72}">
      <dgm:prSet phldrT="[besedilo]" custT="1"/>
      <dgm:spPr/>
      <dgm:t>
        <a:bodyPr/>
        <a:lstStyle/>
        <a:p>
          <a:r>
            <a:rPr lang="sl-SI" sz="4800" dirty="0"/>
            <a:t>OPRAVIČILO</a:t>
          </a:r>
        </a:p>
      </dgm:t>
    </dgm:pt>
    <dgm:pt modelId="{90E84EF2-644D-43C5-82CC-A420EE7A35CC}" type="parTrans" cxnId="{B4186E3B-1C99-4C8B-AD37-A5E7CE378881}">
      <dgm:prSet/>
      <dgm:spPr/>
      <dgm:t>
        <a:bodyPr/>
        <a:lstStyle/>
        <a:p>
          <a:endParaRPr lang="sl-SI"/>
        </a:p>
      </dgm:t>
    </dgm:pt>
    <dgm:pt modelId="{338A5F20-2D20-4D5F-B6FA-BA9F37B13C80}" type="sibTrans" cxnId="{B4186E3B-1C99-4C8B-AD37-A5E7CE378881}">
      <dgm:prSet/>
      <dgm:spPr/>
      <dgm:t>
        <a:bodyPr/>
        <a:lstStyle/>
        <a:p>
          <a:endParaRPr lang="sl-SI"/>
        </a:p>
      </dgm:t>
    </dgm:pt>
    <dgm:pt modelId="{7AEA382C-4188-46AD-8634-BBF5F8946208}">
      <dgm:prSet phldrT="[besedilo]"/>
      <dgm:spPr/>
      <dgm:t>
        <a:bodyPr/>
        <a:lstStyle/>
        <a:p>
          <a:r>
            <a:rPr lang="sl-SI" dirty="0"/>
            <a:t>pisno/ustno</a:t>
          </a:r>
        </a:p>
      </dgm:t>
    </dgm:pt>
    <dgm:pt modelId="{BA0DD16D-9750-4920-9DEA-C148ECAD2D77}" type="parTrans" cxnId="{B2537F20-8A23-4D46-A7F2-9DE6260FC15B}">
      <dgm:prSet/>
      <dgm:spPr/>
      <dgm:t>
        <a:bodyPr/>
        <a:lstStyle/>
        <a:p>
          <a:endParaRPr lang="sl-SI"/>
        </a:p>
      </dgm:t>
    </dgm:pt>
    <dgm:pt modelId="{57F25749-F69D-4A82-B119-BB1778997CAA}" type="sibTrans" cxnId="{B2537F20-8A23-4D46-A7F2-9DE6260FC15B}">
      <dgm:prSet/>
      <dgm:spPr/>
      <dgm:t>
        <a:bodyPr/>
        <a:lstStyle/>
        <a:p>
          <a:endParaRPr lang="sl-SI"/>
        </a:p>
      </dgm:t>
    </dgm:pt>
    <dgm:pt modelId="{464DA979-7FEB-4DEC-B57F-7666508A417A}">
      <dgm:prSet phldrT="[besedilo]"/>
      <dgm:spPr/>
      <dgm:t>
        <a:bodyPr/>
        <a:lstStyle/>
        <a:p>
          <a:r>
            <a:rPr lang="sl-SI" dirty="0"/>
            <a:t>javno/zasebno</a:t>
          </a:r>
        </a:p>
      </dgm:t>
    </dgm:pt>
    <dgm:pt modelId="{F4BAEFE9-3932-45B3-A3BB-7262AF7E1C4C}" type="parTrans" cxnId="{F194D5A1-9545-4D1E-B878-656269D92FF4}">
      <dgm:prSet/>
      <dgm:spPr/>
      <dgm:t>
        <a:bodyPr/>
        <a:lstStyle/>
        <a:p>
          <a:endParaRPr lang="sl-SI"/>
        </a:p>
      </dgm:t>
    </dgm:pt>
    <dgm:pt modelId="{FB194F28-5BC1-4B54-9C0C-CD2820C02C95}" type="sibTrans" cxnId="{F194D5A1-9545-4D1E-B878-656269D92FF4}">
      <dgm:prSet/>
      <dgm:spPr/>
      <dgm:t>
        <a:bodyPr/>
        <a:lstStyle/>
        <a:p>
          <a:endParaRPr lang="sl-SI"/>
        </a:p>
      </dgm:t>
    </dgm:pt>
    <dgm:pt modelId="{7BE097EE-7764-415B-8910-C67F9C946194}">
      <dgm:prSet phldrT="[besedilo]"/>
      <dgm:spPr/>
      <dgm:t>
        <a:bodyPr/>
        <a:lstStyle/>
        <a:p>
          <a:r>
            <a:rPr lang="sl-SI" dirty="0"/>
            <a:t>uradno/neuradno</a:t>
          </a:r>
        </a:p>
      </dgm:t>
    </dgm:pt>
    <dgm:pt modelId="{DF729559-ABC0-476D-BE94-CE4A786D7A19}" type="parTrans" cxnId="{4784DF33-8D14-4BEC-AE2E-C54490C7954B}">
      <dgm:prSet/>
      <dgm:spPr/>
      <dgm:t>
        <a:bodyPr/>
        <a:lstStyle/>
        <a:p>
          <a:endParaRPr lang="sl-SI"/>
        </a:p>
      </dgm:t>
    </dgm:pt>
    <dgm:pt modelId="{5A8C9657-4B94-4365-8327-16D17D99E9F7}" type="sibTrans" cxnId="{4784DF33-8D14-4BEC-AE2E-C54490C7954B}">
      <dgm:prSet/>
      <dgm:spPr/>
      <dgm:t>
        <a:bodyPr/>
        <a:lstStyle/>
        <a:p>
          <a:endParaRPr lang="sl-SI"/>
        </a:p>
      </dgm:t>
    </dgm:pt>
    <dgm:pt modelId="{D342929B-E4B1-4CE0-83D8-4D7887FD4938}" type="pres">
      <dgm:prSet presAssocID="{5F5839CB-C1C6-4F9A-8E4F-CEBD1ADEFC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AD7652B-2ABD-4524-9684-2CA510E9D402}" type="pres">
      <dgm:prSet presAssocID="{63BED43B-24DD-49E9-BFDA-447900CCBB72}" presName="hierRoot1" presStyleCnt="0">
        <dgm:presLayoutVars>
          <dgm:hierBranch val="init"/>
        </dgm:presLayoutVars>
      </dgm:prSet>
      <dgm:spPr/>
    </dgm:pt>
    <dgm:pt modelId="{57D8239C-9C9A-44ED-9FCB-87AB34A12F16}" type="pres">
      <dgm:prSet presAssocID="{63BED43B-24DD-49E9-BFDA-447900CCBB72}" presName="rootComposite1" presStyleCnt="0"/>
      <dgm:spPr/>
    </dgm:pt>
    <dgm:pt modelId="{A5148660-EDBA-4989-9866-83733AFF2E3C}" type="pres">
      <dgm:prSet presAssocID="{63BED43B-24DD-49E9-BFDA-447900CCBB72}" presName="rootText1" presStyleLbl="node0" presStyleIdx="0" presStyleCnt="1" custScaleX="126273" custScaleY="110034">
        <dgm:presLayoutVars>
          <dgm:chPref val="3"/>
        </dgm:presLayoutVars>
      </dgm:prSet>
      <dgm:spPr/>
    </dgm:pt>
    <dgm:pt modelId="{7B5C1CB7-7788-429B-AFA6-33D73E8CF95E}" type="pres">
      <dgm:prSet presAssocID="{63BED43B-24DD-49E9-BFDA-447900CCBB72}" presName="rootConnector1" presStyleLbl="node1" presStyleIdx="0" presStyleCnt="0"/>
      <dgm:spPr/>
    </dgm:pt>
    <dgm:pt modelId="{7009CD41-67E8-403C-BB17-2E102AAEA0E9}" type="pres">
      <dgm:prSet presAssocID="{63BED43B-24DD-49E9-BFDA-447900CCBB72}" presName="hierChild2" presStyleCnt="0"/>
      <dgm:spPr/>
    </dgm:pt>
    <dgm:pt modelId="{DD3C443E-2AFB-45E0-9A61-28568E1C7CE6}" type="pres">
      <dgm:prSet presAssocID="{BA0DD16D-9750-4920-9DEA-C148ECAD2D77}" presName="Name37" presStyleLbl="parChTrans1D2" presStyleIdx="0" presStyleCnt="3"/>
      <dgm:spPr/>
    </dgm:pt>
    <dgm:pt modelId="{5241BFFF-245C-4FB9-893F-1845CA2B41ED}" type="pres">
      <dgm:prSet presAssocID="{7AEA382C-4188-46AD-8634-BBF5F8946208}" presName="hierRoot2" presStyleCnt="0">
        <dgm:presLayoutVars>
          <dgm:hierBranch val="init"/>
        </dgm:presLayoutVars>
      </dgm:prSet>
      <dgm:spPr/>
    </dgm:pt>
    <dgm:pt modelId="{B0599449-A690-4645-9111-06D696E37806}" type="pres">
      <dgm:prSet presAssocID="{7AEA382C-4188-46AD-8634-BBF5F8946208}" presName="rootComposite" presStyleCnt="0"/>
      <dgm:spPr/>
    </dgm:pt>
    <dgm:pt modelId="{83918974-C92A-4263-A983-87D837B0E4AB}" type="pres">
      <dgm:prSet presAssocID="{7AEA382C-4188-46AD-8634-BBF5F8946208}" presName="rootText" presStyleLbl="node2" presStyleIdx="0" presStyleCnt="3" custScaleY="44934">
        <dgm:presLayoutVars>
          <dgm:chPref val="3"/>
        </dgm:presLayoutVars>
      </dgm:prSet>
      <dgm:spPr/>
    </dgm:pt>
    <dgm:pt modelId="{53B61EF4-905F-4967-B2D9-E874B6FAFC68}" type="pres">
      <dgm:prSet presAssocID="{7AEA382C-4188-46AD-8634-BBF5F8946208}" presName="rootConnector" presStyleLbl="node2" presStyleIdx="0" presStyleCnt="3"/>
      <dgm:spPr/>
    </dgm:pt>
    <dgm:pt modelId="{0EAD0FC2-A368-44E2-B9B1-59AD19EAF4CB}" type="pres">
      <dgm:prSet presAssocID="{7AEA382C-4188-46AD-8634-BBF5F8946208}" presName="hierChild4" presStyleCnt="0"/>
      <dgm:spPr/>
    </dgm:pt>
    <dgm:pt modelId="{E8BB506A-AA0D-4085-ABDC-05C08297EC7B}" type="pres">
      <dgm:prSet presAssocID="{7AEA382C-4188-46AD-8634-BBF5F8946208}" presName="hierChild5" presStyleCnt="0"/>
      <dgm:spPr/>
    </dgm:pt>
    <dgm:pt modelId="{B8F3BEA5-8CA7-4ED2-A4A5-231239177BA8}" type="pres">
      <dgm:prSet presAssocID="{F4BAEFE9-3932-45B3-A3BB-7262AF7E1C4C}" presName="Name37" presStyleLbl="parChTrans1D2" presStyleIdx="1" presStyleCnt="3"/>
      <dgm:spPr/>
    </dgm:pt>
    <dgm:pt modelId="{42C07C7A-428E-4728-847A-E2B9D3B9E85A}" type="pres">
      <dgm:prSet presAssocID="{464DA979-7FEB-4DEC-B57F-7666508A417A}" presName="hierRoot2" presStyleCnt="0">
        <dgm:presLayoutVars>
          <dgm:hierBranch val="init"/>
        </dgm:presLayoutVars>
      </dgm:prSet>
      <dgm:spPr/>
    </dgm:pt>
    <dgm:pt modelId="{BE42512D-3E10-4708-9BF1-6BC231C9CCD2}" type="pres">
      <dgm:prSet presAssocID="{464DA979-7FEB-4DEC-B57F-7666508A417A}" presName="rootComposite" presStyleCnt="0"/>
      <dgm:spPr/>
    </dgm:pt>
    <dgm:pt modelId="{A9768C8C-26BB-4EEB-956E-B1474216FC12}" type="pres">
      <dgm:prSet presAssocID="{464DA979-7FEB-4DEC-B57F-7666508A417A}" presName="rootText" presStyleLbl="node2" presStyleIdx="1" presStyleCnt="3" custScaleY="48111">
        <dgm:presLayoutVars>
          <dgm:chPref val="3"/>
        </dgm:presLayoutVars>
      </dgm:prSet>
      <dgm:spPr/>
    </dgm:pt>
    <dgm:pt modelId="{7561EE57-CB68-4D46-ACE8-D02454889C69}" type="pres">
      <dgm:prSet presAssocID="{464DA979-7FEB-4DEC-B57F-7666508A417A}" presName="rootConnector" presStyleLbl="node2" presStyleIdx="1" presStyleCnt="3"/>
      <dgm:spPr/>
    </dgm:pt>
    <dgm:pt modelId="{224A173F-7AC6-4B57-882A-A7183A5CC692}" type="pres">
      <dgm:prSet presAssocID="{464DA979-7FEB-4DEC-B57F-7666508A417A}" presName="hierChild4" presStyleCnt="0"/>
      <dgm:spPr/>
    </dgm:pt>
    <dgm:pt modelId="{25013041-B8F9-41D3-9A9B-0659C116D140}" type="pres">
      <dgm:prSet presAssocID="{464DA979-7FEB-4DEC-B57F-7666508A417A}" presName="hierChild5" presStyleCnt="0"/>
      <dgm:spPr/>
    </dgm:pt>
    <dgm:pt modelId="{A964D825-9C9F-49D9-8299-9705C0C8750C}" type="pres">
      <dgm:prSet presAssocID="{DF729559-ABC0-476D-BE94-CE4A786D7A19}" presName="Name37" presStyleLbl="parChTrans1D2" presStyleIdx="2" presStyleCnt="3"/>
      <dgm:spPr/>
    </dgm:pt>
    <dgm:pt modelId="{947B0FC9-C745-4B5E-967A-252070BCEA08}" type="pres">
      <dgm:prSet presAssocID="{7BE097EE-7764-415B-8910-C67F9C946194}" presName="hierRoot2" presStyleCnt="0">
        <dgm:presLayoutVars>
          <dgm:hierBranch val="init"/>
        </dgm:presLayoutVars>
      </dgm:prSet>
      <dgm:spPr/>
    </dgm:pt>
    <dgm:pt modelId="{7766C243-219E-456B-B30E-799A96CABD56}" type="pres">
      <dgm:prSet presAssocID="{7BE097EE-7764-415B-8910-C67F9C946194}" presName="rootComposite" presStyleCnt="0"/>
      <dgm:spPr/>
    </dgm:pt>
    <dgm:pt modelId="{732813E6-FA1A-4B9B-BEF2-9240BDD9169C}" type="pres">
      <dgm:prSet presAssocID="{7BE097EE-7764-415B-8910-C67F9C946194}" presName="rootText" presStyleLbl="node2" presStyleIdx="2" presStyleCnt="3" custScaleY="44934">
        <dgm:presLayoutVars>
          <dgm:chPref val="3"/>
        </dgm:presLayoutVars>
      </dgm:prSet>
      <dgm:spPr/>
    </dgm:pt>
    <dgm:pt modelId="{7DE4C977-9BD9-4C58-A496-DF8D9D69CE09}" type="pres">
      <dgm:prSet presAssocID="{7BE097EE-7764-415B-8910-C67F9C946194}" presName="rootConnector" presStyleLbl="node2" presStyleIdx="2" presStyleCnt="3"/>
      <dgm:spPr/>
    </dgm:pt>
    <dgm:pt modelId="{EF015C84-CC09-4BAE-8CA6-A73C7240F04F}" type="pres">
      <dgm:prSet presAssocID="{7BE097EE-7764-415B-8910-C67F9C946194}" presName="hierChild4" presStyleCnt="0"/>
      <dgm:spPr/>
    </dgm:pt>
    <dgm:pt modelId="{A7854C32-03A3-49B7-A179-EC2A048F187A}" type="pres">
      <dgm:prSet presAssocID="{7BE097EE-7764-415B-8910-C67F9C946194}" presName="hierChild5" presStyleCnt="0"/>
      <dgm:spPr/>
    </dgm:pt>
    <dgm:pt modelId="{FE7E0C84-A9A5-4490-ABA1-006F711D1492}" type="pres">
      <dgm:prSet presAssocID="{63BED43B-24DD-49E9-BFDA-447900CCBB72}" presName="hierChild3" presStyleCnt="0"/>
      <dgm:spPr/>
    </dgm:pt>
  </dgm:ptLst>
  <dgm:cxnLst>
    <dgm:cxn modelId="{CF221908-0E34-4BC8-AA1F-B01E6CD9833F}" type="presOf" srcId="{F4BAEFE9-3932-45B3-A3BB-7262AF7E1C4C}" destId="{B8F3BEA5-8CA7-4ED2-A4A5-231239177BA8}" srcOrd="0" destOrd="0" presId="urn:microsoft.com/office/officeart/2005/8/layout/orgChart1"/>
    <dgm:cxn modelId="{46830A09-22D2-4481-85B3-8E51C33A4A4C}" type="presOf" srcId="{7BE097EE-7764-415B-8910-C67F9C946194}" destId="{7DE4C977-9BD9-4C58-A496-DF8D9D69CE09}" srcOrd="1" destOrd="0" presId="urn:microsoft.com/office/officeart/2005/8/layout/orgChart1"/>
    <dgm:cxn modelId="{02526C14-E27C-445D-A782-E952C5B2E919}" type="presOf" srcId="{464DA979-7FEB-4DEC-B57F-7666508A417A}" destId="{A9768C8C-26BB-4EEB-956E-B1474216FC12}" srcOrd="0" destOrd="0" presId="urn:microsoft.com/office/officeart/2005/8/layout/orgChart1"/>
    <dgm:cxn modelId="{B2537F20-8A23-4D46-A7F2-9DE6260FC15B}" srcId="{63BED43B-24DD-49E9-BFDA-447900CCBB72}" destId="{7AEA382C-4188-46AD-8634-BBF5F8946208}" srcOrd="0" destOrd="0" parTransId="{BA0DD16D-9750-4920-9DEA-C148ECAD2D77}" sibTransId="{57F25749-F69D-4A82-B119-BB1778997CAA}"/>
    <dgm:cxn modelId="{12998322-A55C-4B23-AF79-ADB3A79B078E}" type="presOf" srcId="{464DA979-7FEB-4DEC-B57F-7666508A417A}" destId="{7561EE57-CB68-4D46-ACE8-D02454889C69}" srcOrd="1" destOrd="0" presId="urn:microsoft.com/office/officeart/2005/8/layout/orgChart1"/>
    <dgm:cxn modelId="{4784DF33-8D14-4BEC-AE2E-C54490C7954B}" srcId="{63BED43B-24DD-49E9-BFDA-447900CCBB72}" destId="{7BE097EE-7764-415B-8910-C67F9C946194}" srcOrd="2" destOrd="0" parTransId="{DF729559-ABC0-476D-BE94-CE4A786D7A19}" sibTransId="{5A8C9657-4B94-4365-8327-16D17D99E9F7}"/>
    <dgm:cxn modelId="{B4186E3B-1C99-4C8B-AD37-A5E7CE378881}" srcId="{5F5839CB-C1C6-4F9A-8E4F-CEBD1ADEFCA9}" destId="{63BED43B-24DD-49E9-BFDA-447900CCBB72}" srcOrd="0" destOrd="0" parTransId="{90E84EF2-644D-43C5-82CC-A420EE7A35CC}" sibTransId="{338A5F20-2D20-4D5F-B6FA-BA9F37B13C80}"/>
    <dgm:cxn modelId="{A6CC3A65-FEB2-4081-A90F-201372706234}" type="presOf" srcId="{BA0DD16D-9750-4920-9DEA-C148ECAD2D77}" destId="{DD3C443E-2AFB-45E0-9A61-28568E1C7CE6}" srcOrd="0" destOrd="0" presId="urn:microsoft.com/office/officeart/2005/8/layout/orgChart1"/>
    <dgm:cxn modelId="{CF753A6D-3019-4840-B351-AE1C46895E06}" type="presOf" srcId="{5F5839CB-C1C6-4F9A-8E4F-CEBD1ADEFCA9}" destId="{D342929B-E4B1-4CE0-83D8-4D7887FD4938}" srcOrd="0" destOrd="0" presId="urn:microsoft.com/office/officeart/2005/8/layout/orgChart1"/>
    <dgm:cxn modelId="{A061076F-F2CC-4A27-B20E-89541D3C457E}" type="presOf" srcId="{7BE097EE-7764-415B-8910-C67F9C946194}" destId="{732813E6-FA1A-4B9B-BEF2-9240BDD9169C}" srcOrd="0" destOrd="0" presId="urn:microsoft.com/office/officeart/2005/8/layout/orgChart1"/>
    <dgm:cxn modelId="{190A3CA0-58BE-4BE4-AFFA-A3CFA992CE90}" type="presOf" srcId="{7AEA382C-4188-46AD-8634-BBF5F8946208}" destId="{53B61EF4-905F-4967-B2D9-E874B6FAFC68}" srcOrd="1" destOrd="0" presId="urn:microsoft.com/office/officeart/2005/8/layout/orgChart1"/>
    <dgm:cxn modelId="{F194D5A1-9545-4D1E-B878-656269D92FF4}" srcId="{63BED43B-24DD-49E9-BFDA-447900CCBB72}" destId="{464DA979-7FEB-4DEC-B57F-7666508A417A}" srcOrd="1" destOrd="0" parTransId="{F4BAEFE9-3932-45B3-A3BB-7262AF7E1C4C}" sibTransId="{FB194F28-5BC1-4B54-9C0C-CD2820C02C95}"/>
    <dgm:cxn modelId="{59AEDDAC-C5AE-458F-970B-8E3E3A188177}" type="presOf" srcId="{DF729559-ABC0-476D-BE94-CE4A786D7A19}" destId="{A964D825-9C9F-49D9-8299-9705C0C8750C}" srcOrd="0" destOrd="0" presId="urn:microsoft.com/office/officeart/2005/8/layout/orgChart1"/>
    <dgm:cxn modelId="{F696D8C0-69E0-4609-A981-AF76226C3565}" type="presOf" srcId="{63BED43B-24DD-49E9-BFDA-447900CCBB72}" destId="{7B5C1CB7-7788-429B-AFA6-33D73E8CF95E}" srcOrd="1" destOrd="0" presId="urn:microsoft.com/office/officeart/2005/8/layout/orgChart1"/>
    <dgm:cxn modelId="{B93A36D7-3F58-4CA8-9EB1-430DBC28A6AE}" type="presOf" srcId="{7AEA382C-4188-46AD-8634-BBF5F8946208}" destId="{83918974-C92A-4263-A983-87D837B0E4AB}" srcOrd="0" destOrd="0" presId="urn:microsoft.com/office/officeart/2005/8/layout/orgChart1"/>
    <dgm:cxn modelId="{291AC5EA-19C9-4975-B1BC-5DD562A1EB01}" type="presOf" srcId="{63BED43B-24DD-49E9-BFDA-447900CCBB72}" destId="{A5148660-EDBA-4989-9866-83733AFF2E3C}" srcOrd="0" destOrd="0" presId="urn:microsoft.com/office/officeart/2005/8/layout/orgChart1"/>
    <dgm:cxn modelId="{80511DD9-2F3C-4CE6-87BA-5298BD78E0AF}" type="presParOf" srcId="{D342929B-E4B1-4CE0-83D8-4D7887FD4938}" destId="{5AD7652B-2ABD-4524-9684-2CA510E9D402}" srcOrd="0" destOrd="0" presId="urn:microsoft.com/office/officeart/2005/8/layout/orgChart1"/>
    <dgm:cxn modelId="{E6CCF32C-02BC-4CAF-8810-75346EA99C7E}" type="presParOf" srcId="{5AD7652B-2ABD-4524-9684-2CA510E9D402}" destId="{57D8239C-9C9A-44ED-9FCB-87AB34A12F16}" srcOrd="0" destOrd="0" presId="urn:microsoft.com/office/officeart/2005/8/layout/orgChart1"/>
    <dgm:cxn modelId="{CB6B9E1E-069F-485C-B02C-ADA0BD30E594}" type="presParOf" srcId="{57D8239C-9C9A-44ED-9FCB-87AB34A12F16}" destId="{A5148660-EDBA-4989-9866-83733AFF2E3C}" srcOrd="0" destOrd="0" presId="urn:microsoft.com/office/officeart/2005/8/layout/orgChart1"/>
    <dgm:cxn modelId="{A1D5CF51-0A05-4900-A7D7-1E9127010D3D}" type="presParOf" srcId="{57D8239C-9C9A-44ED-9FCB-87AB34A12F16}" destId="{7B5C1CB7-7788-429B-AFA6-33D73E8CF95E}" srcOrd="1" destOrd="0" presId="urn:microsoft.com/office/officeart/2005/8/layout/orgChart1"/>
    <dgm:cxn modelId="{FBA1E78B-1E46-4423-B740-A274C87E1DFA}" type="presParOf" srcId="{5AD7652B-2ABD-4524-9684-2CA510E9D402}" destId="{7009CD41-67E8-403C-BB17-2E102AAEA0E9}" srcOrd="1" destOrd="0" presId="urn:microsoft.com/office/officeart/2005/8/layout/orgChart1"/>
    <dgm:cxn modelId="{22329DE2-059F-4B13-8640-A8B23A315F9A}" type="presParOf" srcId="{7009CD41-67E8-403C-BB17-2E102AAEA0E9}" destId="{DD3C443E-2AFB-45E0-9A61-28568E1C7CE6}" srcOrd="0" destOrd="0" presId="urn:microsoft.com/office/officeart/2005/8/layout/orgChart1"/>
    <dgm:cxn modelId="{F460031C-5E8C-4355-B2C2-902B7C9FBD3E}" type="presParOf" srcId="{7009CD41-67E8-403C-BB17-2E102AAEA0E9}" destId="{5241BFFF-245C-4FB9-893F-1845CA2B41ED}" srcOrd="1" destOrd="0" presId="urn:microsoft.com/office/officeart/2005/8/layout/orgChart1"/>
    <dgm:cxn modelId="{E22A172E-1351-427C-9475-E592B44769F8}" type="presParOf" srcId="{5241BFFF-245C-4FB9-893F-1845CA2B41ED}" destId="{B0599449-A690-4645-9111-06D696E37806}" srcOrd="0" destOrd="0" presId="urn:microsoft.com/office/officeart/2005/8/layout/orgChart1"/>
    <dgm:cxn modelId="{55C2B44E-C093-42D0-929E-AC1E64207491}" type="presParOf" srcId="{B0599449-A690-4645-9111-06D696E37806}" destId="{83918974-C92A-4263-A983-87D837B0E4AB}" srcOrd="0" destOrd="0" presId="urn:microsoft.com/office/officeart/2005/8/layout/orgChart1"/>
    <dgm:cxn modelId="{99137B08-DA8E-4182-96D1-343837178554}" type="presParOf" srcId="{B0599449-A690-4645-9111-06D696E37806}" destId="{53B61EF4-905F-4967-B2D9-E874B6FAFC68}" srcOrd="1" destOrd="0" presId="urn:microsoft.com/office/officeart/2005/8/layout/orgChart1"/>
    <dgm:cxn modelId="{AAF8719A-9E93-4AB8-B99E-61FA1E72F840}" type="presParOf" srcId="{5241BFFF-245C-4FB9-893F-1845CA2B41ED}" destId="{0EAD0FC2-A368-44E2-B9B1-59AD19EAF4CB}" srcOrd="1" destOrd="0" presId="urn:microsoft.com/office/officeart/2005/8/layout/orgChart1"/>
    <dgm:cxn modelId="{B7663D41-3B28-4E0E-B850-93DE68851B0F}" type="presParOf" srcId="{5241BFFF-245C-4FB9-893F-1845CA2B41ED}" destId="{E8BB506A-AA0D-4085-ABDC-05C08297EC7B}" srcOrd="2" destOrd="0" presId="urn:microsoft.com/office/officeart/2005/8/layout/orgChart1"/>
    <dgm:cxn modelId="{A8DCE1C1-D692-4A68-9ED5-5FB0BC0C7FDA}" type="presParOf" srcId="{7009CD41-67E8-403C-BB17-2E102AAEA0E9}" destId="{B8F3BEA5-8CA7-4ED2-A4A5-231239177BA8}" srcOrd="2" destOrd="0" presId="urn:microsoft.com/office/officeart/2005/8/layout/orgChart1"/>
    <dgm:cxn modelId="{8AD51DB2-A299-48A9-8A9B-BEC138BA245D}" type="presParOf" srcId="{7009CD41-67E8-403C-BB17-2E102AAEA0E9}" destId="{42C07C7A-428E-4728-847A-E2B9D3B9E85A}" srcOrd="3" destOrd="0" presId="urn:microsoft.com/office/officeart/2005/8/layout/orgChart1"/>
    <dgm:cxn modelId="{55B4B59F-120C-4BB6-A13C-AB07F2C82C23}" type="presParOf" srcId="{42C07C7A-428E-4728-847A-E2B9D3B9E85A}" destId="{BE42512D-3E10-4708-9BF1-6BC231C9CCD2}" srcOrd="0" destOrd="0" presId="urn:microsoft.com/office/officeart/2005/8/layout/orgChart1"/>
    <dgm:cxn modelId="{14C89763-D620-4D05-AF0B-D72064773A8D}" type="presParOf" srcId="{BE42512D-3E10-4708-9BF1-6BC231C9CCD2}" destId="{A9768C8C-26BB-4EEB-956E-B1474216FC12}" srcOrd="0" destOrd="0" presId="urn:microsoft.com/office/officeart/2005/8/layout/orgChart1"/>
    <dgm:cxn modelId="{88653B5C-0C67-4977-920A-33115F0F5645}" type="presParOf" srcId="{BE42512D-3E10-4708-9BF1-6BC231C9CCD2}" destId="{7561EE57-CB68-4D46-ACE8-D02454889C69}" srcOrd="1" destOrd="0" presId="urn:microsoft.com/office/officeart/2005/8/layout/orgChart1"/>
    <dgm:cxn modelId="{99FC94D2-31CF-4F74-843D-887741D8AE9C}" type="presParOf" srcId="{42C07C7A-428E-4728-847A-E2B9D3B9E85A}" destId="{224A173F-7AC6-4B57-882A-A7183A5CC692}" srcOrd="1" destOrd="0" presId="urn:microsoft.com/office/officeart/2005/8/layout/orgChart1"/>
    <dgm:cxn modelId="{192A96D2-ED52-4268-9253-C2E694F762E9}" type="presParOf" srcId="{42C07C7A-428E-4728-847A-E2B9D3B9E85A}" destId="{25013041-B8F9-41D3-9A9B-0659C116D140}" srcOrd="2" destOrd="0" presId="urn:microsoft.com/office/officeart/2005/8/layout/orgChart1"/>
    <dgm:cxn modelId="{0311778E-C3D2-47F8-BBEF-E0943CD2B70B}" type="presParOf" srcId="{7009CD41-67E8-403C-BB17-2E102AAEA0E9}" destId="{A964D825-9C9F-49D9-8299-9705C0C8750C}" srcOrd="4" destOrd="0" presId="urn:microsoft.com/office/officeart/2005/8/layout/orgChart1"/>
    <dgm:cxn modelId="{30BD5953-5B3F-47B9-8C61-006ED95C67D8}" type="presParOf" srcId="{7009CD41-67E8-403C-BB17-2E102AAEA0E9}" destId="{947B0FC9-C745-4B5E-967A-252070BCEA08}" srcOrd="5" destOrd="0" presId="urn:microsoft.com/office/officeart/2005/8/layout/orgChart1"/>
    <dgm:cxn modelId="{8834D84F-EBB9-458F-99C1-C5921835C191}" type="presParOf" srcId="{947B0FC9-C745-4B5E-967A-252070BCEA08}" destId="{7766C243-219E-456B-B30E-799A96CABD56}" srcOrd="0" destOrd="0" presId="urn:microsoft.com/office/officeart/2005/8/layout/orgChart1"/>
    <dgm:cxn modelId="{3B543A20-0E15-4D4C-BEC8-F6D31C62A0AD}" type="presParOf" srcId="{7766C243-219E-456B-B30E-799A96CABD56}" destId="{732813E6-FA1A-4B9B-BEF2-9240BDD9169C}" srcOrd="0" destOrd="0" presId="urn:microsoft.com/office/officeart/2005/8/layout/orgChart1"/>
    <dgm:cxn modelId="{B82AB1F2-A801-4010-8B73-1825C61DEF52}" type="presParOf" srcId="{7766C243-219E-456B-B30E-799A96CABD56}" destId="{7DE4C977-9BD9-4C58-A496-DF8D9D69CE09}" srcOrd="1" destOrd="0" presId="urn:microsoft.com/office/officeart/2005/8/layout/orgChart1"/>
    <dgm:cxn modelId="{F3856550-46F8-40F0-964D-62761A843932}" type="presParOf" srcId="{947B0FC9-C745-4B5E-967A-252070BCEA08}" destId="{EF015C84-CC09-4BAE-8CA6-A73C7240F04F}" srcOrd="1" destOrd="0" presId="urn:microsoft.com/office/officeart/2005/8/layout/orgChart1"/>
    <dgm:cxn modelId="{7745238F-8574-49A0-B574-3A89ED6BB362}" type="presParOf" srcId="{947B0FC9-C745-4B5E-967A-252070BCEA08}" destId="{A7854C32-03A3-49B7-A179-EC2A048F187A}" srcOrd="2" destOrd="0" presId="urn:microsoft.com/office/officeart/2005/8/layout/orgChart1"/>
    <dgm:cxn modelId="{5BE37E0D-B547-4709-B748-9EF1A38CEE5E}" type="presParOf" srcId="{5AD7652B-2ABD-4524-9684-2CA510E9D402}" destId="{FE7E0C84-A9A5-4490-ABA1-006F711D14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4D825-9C9F-49D9-8299-9705C0C8750C}">
      <dsp:nvSpPr>
        <dsp:cNvPr id="0" name=""/>
        <dsp:cNvSpPr/>
      </dsp:nvSpPr>
      <dsp:spPr>
        <a:xfrm>
          <a:off x="5469466" y="2809355"/>
          <a:ext cx="3869687" cy="671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799"/>
              </a:lnTo>
              <a:lnTo>
                <a:pt x="3869687" y="335799"/>
              </a:lnTo>
              <a:lnTo>
                <a:pt x="3869687" y="67159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3BEA5-8CA7-4ED2-A4A5-231239177BA8}">
      <dsp:nvSpPr>
        <dsp:cNvPr id="0" name=""/>
        <dsp:cNvSpPr/>
      </dsp:nvSpPr>
      <dsp:spPr>
        <a:xfrm>
          <a:off x="5423746" y="2809355"/>
          <a:ext cx="91440" cy="6715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159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C443E-2AFB-45E0-9A61-28568E1C7CE6}">
      <dsp:nvSpPr>
        <dsp:cNvPr id="0" name=""/>
        <dsp:cNvSpPr/>
      </dsp:nvSpPr>
      <dsp:spPr>
        <a:xfrm>
          <a:off x="1599778" y="2809355"/>
          <a:ext cx="3869687" cy="671598"/>
        </a:xfrm>
        <a:custGeom>
          <a:avLst/>
          <a:gdLst/>
          <a:ahLst/>
          <a:cxnLst/>
          <a:rect l="0" t="0" r="0" b="0"/>
          <a:pathLst>
            <a:path>
              <a:moveTo>
                <a:pt x="3869687" y="0"/>
              </a:moveTo>
              <a:lnTo>
                <a:pt x="3869687" y="335799"/>
              </a:lnTo>
              <a:lnTo>
                <a:pt x="0" y="335799"/>
              </a:lnTo>
              <a:lnTo>
                <a:pt x="0" y="67159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48660-EDBA-4989-9866-83733AFF2E3C}">
      <dsp:nvSpPr>
        <dsp:cNvPr id="0" name=""/>
        <dsp:cNvSpPr/>
      </dsp:nvSpPr>
      <dsp:spPr>
        <a:xfrm>
          <a:off x="3450305" y="1049862"/>
          <a:ext cx="4038322" cy="1759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800" kern="1200" dirty="0"/>
            <a:t>OPRAVIČILO</a:t>
          </a:r>
        </a:p>
      </dsp:txBody>
      <dsp:txXfrm>
        <a:off x="3450305" y="1049862"/>
        <a:ext cx="4038322" cy="1759492"/>
      </dsp:txXfrm>
    </dsp:sp>
    <dsp:sp modelId="{83918974-C92A-4263-A983-87D837B0E4AB}">
      <dsp:nvSpPr>
        <dsp:cNvPr id="0" name=""/>
        <dsp:cNvSpPr/>
      </dsp:nvSpPr>
      <dsp:spPr>
        <a:xfrm>
          <a:off x="734" y="3480953"/>
          <a:ext cx="3198088" cy="7185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500" kern="1200" dirty="0"/>
            <a:t>pisno/ustno</a:t>
          </a:r>
        </a:p>
      </dsp:txBody>
      <dsp:txXfrm>
        <a:off x="734" y="3480953"/>
        <a:ext cx="3198088" cy="718514"/>
      </dsp:txXfrm>
    </dsp:sp>
    <dsp:sp modelId="{A9768C8C-26BB-4EEB-956E-B1474216FC12}">
      <dsp:nvSpPr>
        <dsp:cNvPr id="0" name=""/>
        <dsp:cNvSpPr/>
      </dsp:nvSpPr>
      <dsp:spPr>
        <a:xfrm>
          <a:off x="3870422" y="3480953"/>
          <a:ext cx="3198088" cy="76931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500" kern="1200" dirty="0"/>
            <a:t>javno/zasebno</a:t>
          </a:r>
        </a:p>
      </dsp:txBody>
      <dsp:txXfrm>
        <a:off x="3870422" y="3480953"/>
        <a:ext cx="3198088" cy="769316"/>
      </dsp:txXfrm>
    </dsp:sp>
    <dsp:sp modelId="{732813E6-FA1A-4B9B-BEF2-9240BDD9169C}">
      <dsp:nvSpPr>
        <dsp:cNvPr id="0" name=""/>
        <dsp:cNvSpPr/>
      </dsp:nvSpPr>
      <dsp:spPr>
        <a:xfrm>
          <a:off x="7740109" y="3480953"/>
          <a:ext cx="3198088" cy="7185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500" kern="1200" dirty="0"/>
            <a:t>uradno/neuradno</a:t>
          </a:r>
        </a:p>
      </dsp:txBody>
      <dsp:txXfrm>
        <a:off x="7740109" y="3480953"/>
        <a:ext cx="3198088" cy="718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12/13/2022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3AD4CB-ED5F-40A0-88B9-238CE95A7E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ZAHVALA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CF8F25D-253E-4623-ABC3-4054155F0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8. razred</a:t>
            </a:r>
          </a:p>
        </p:txBody>
      </p:sp>
    </p:spTree>
    <p:extLst>
      <p:ext uri="{BB962C8B-B14F-4D97-AF65-F5344CB8AC3E}">
        <p14:creationId xmlns:p14="http://schemas.microsoft.com/office/powerpoint/2010/main" val="281637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E9C7D9-476C-435F-9735-CD7326904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04333"/>
            <a:ext cx="10058400" cy="5230707"/>
          </a:xfrm>
        </p:spPr>
        <p:txBody>
          <a:bodyPr>
            <a:normAutofit lnSpcReduction="10000"/>
          </a:bodyPr>
          <a:lstStyle/>
          <a:p>
            <a:r>
              <a:rPr lang="sl-SI" sz="3200" dirty="0"/>
              <a:t>Besedilo, s katerim se za nekaj zahvaljujemo, je </a:t>
            </a:r>
            <a:r>
              <a:rPr lang="sl-SI" sz="3200" b="1" dirty="0"/>
              <a:t>zahvala.</a:t>
            </a:r>
            <a:r>
              <a:rPr lang="sl-SI" sz="3200" dirty="0"/>
              <a:t> </a:t>
            </a:r>
          </a:p>
          <a:p>
            <a:r>
              <a:rPr lang="sl-SI" sz="3200" dirty="0"/>
              <a:t>Zahvalimo se lahko ustno ali pisno, uradno ali neuradno, zasebno ali javno. </a:t>
            </a:r>
          </a:p>
          <a:p>
            <a:r>
              <a:rPr lang="sl-SI" sz="3200" dirty="0"/>
              <a:t>Uradna zahvala ima obliko </a:t>
            </a:r>
            <a:r>
              <a:rPr lang="sl-SI" sz="3200" b="1" dirty="0">
                <a:solidFill>
                  <a:srgbClr val="FF0000"/>
                </a:solidFill>
              </a:rPr>
              <a:t>uradnega dopisa</a:t>
            </a:r>
            <a:r>
              <a:rPr lang="sl-SI" sz="3200" dirty="0"/>
              <a:t>.</a:t>
            </a:r>
          </a:p>
          <a:p>
            <a:r>
              <a:rPr lang="sl-SI" sz="3200" dirty="0"/>
              <a:t>Vse zahvale vsebujejo: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3200" b="1" dirty="0"/>
              <a:t>izraz hvaležnosti</a:t>
            </a:r>
            <a:r>
              <a:rPr lang="sl-SI" sz="3200" dirty="0"/>
              <a:t>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3200" dirty="0"/>
              <a:t>podatek o tem, </a:t>
            </a:r>
            <a:r>
              <a:rPr lang="sl-SI" sz="3200" b="1" dirty="0"/>
              <a:t>kdo se zahvaljuje</a:t>
            </a:r>
            <a:r>
              <a:rPr lang="sl-SI" sz="3200" dirty="0"/>
              <a:t>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3200" dirty="0"/>
              <a:t>podatek o tem, </a:t>
            </a:r>
            <a:r>
              <a:rPr lang="sl-SI" sz="3200" b="1" dirty="0"/>
              <a:t>komu se zahvaljuje</a:t>
            </a:r>
            <a:r>
              <a:rPr lang="sl-SI" sz="3200" dirty="0"/>
              <a:t>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3200" dirty="0"/>
              <a:t>podatek o tem, </a:t>
            </a:r>
            <a:r>
              <a:rPr lang="sl-SI" sz="3200" b="1" dirty="0"/>
              <a:t>za kaj se zahvaljuje</a:t>
            </a:r>
            <a:r>
              <a:rPr lang="sl-SI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387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3AD4CB-ED5F-40A0-88B9-238CE95A7E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OPRAVIČILO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CF8F25D-253E-4623-ABC3-4054155F0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8. razred</a:t>
            </a:r>
          </a:p>
        </p:txBody>
      </p:sp>
    </p:spTree>
    <p:extLst>
      <p:ext uri="{BB962C8B-B14F-4D97-AF65-F5344CB8AC3E}">
        <p14:creationId xmlns:p14="http://schemas.microsoft.com/office/powerpoint/2010/main" val="363052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D71B8F-F9C3-427A-9FB5-B4CB52086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09600"/>
            <a:ext cx="10058400" cy="5425440"/>
          </a:xfrm>
        </p:spPr>
        <p:txBody>
          <a:bodyPr>
            <a:normAutofit lnSpcReduction="10000"/>
          </a:bodyPr>
          <a:lstStyle/>
          <a:p>
            <a:r>
              <a:rPr lang="sl-SI" sz="2800" dirty="0"/>
              <a:t>Besedilo, s katerim izrazimo obžalovanje, ker nečesa nismo storili oz. smo nekaj storili narobe, je </a:t>
            </a:r>
            <a:r>
              <a:rPr lang="sl-SI" sz="2800" b="1" dirty="0"/>
              <a:t>OPRAVIČILO</a:t>
            </a:r>
            <a:r>
              <a:rPr lang="sl-SI" sz="2800" dirty="0"/>
              <a:t>.</a:t>
            </a:r>
          </a:p>
          <a:p>
            <a:r>
              <a:rPr lang="sl-SI" sz="2800" dirty="0"/>
              <a:t>Opravičimo se lahko ustno ali pisno.</a:t>
            </a:r>
          </a:p>
          <a:p>
            <a:endParaRPr lang="sl-SI" sz="2800" dirty="0"/>
          </a:p>
          <a:p>
            <a:r>
              <a:rPr lang="sl-SI" sz="2800" dirty="0"/>
              <a:t>Opravičilo vsebuje naslednje podatke:  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dirty="0"/>
              <a:t>kdo (se) opravičuje (</a:t>
            </a:r>
            <a:r>
              <a:rPr lang="sl-SI" sz="2800" b="1" dirty="0"/>
              <a:t>kdo je sporočevalec</a:t>
            </a:r>
            <a:r>
              <a:rPr lang="sl-SI" sz="2800" dirty="0"/>
              <a:t>),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dirty="0"/>
              <a:t>komu (se) opravičuje (</a:t>
            </a:r>
            <a:r>
              <a:rPr lang="sl-SI" sz="2800" b="1" dirty="0"/>
              <a:t>kdo je naslovnik</a:t>
            </a:r>
            <a:r>
              <a:rPr lang="sl-SI" sz="2800" dirty="0"/>
              <a:t>),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b="1" dirty="0"/>
              <a:t>koga opravičuje </a:t>
            </a:r>
            <a:r>
              <a:rPr lang="sl-SI" sz="2800" dirty="0"/>
              <a:t>(sebe ali drugo osebo),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b="1" dirty="0"/>
              <a:t>za kaj </a:t>
            </a:r>
            <a:r>
              <a:rPr lang="sl-SI" sz="2800" dirty="0"/>
              <a:t>(se) opravičuje, 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b="1" dirty="0"/>
              <a:t>zakaj</a:t>
            </a:r>
            <a:r>
              <a:rPr lang="sl-SI" sz="2800" dirty="0"/>
              <a:t> (se) opravičuje),</a:t>
            </a:r>
          </a:p>
          <a:p>
            <a:pPr>
              <a:buFont typeface="Garamond" panose="02020404030301010803" pitchFamily="18" charset="0"/>
              <a:buChar char="–"/>
            </a:pPr>
            <a:r>
              <a:rPr lang="sl-SI" sz="2800" b="1" dirty="0"/>
              <a:t>za kdaj </a:t>
            </a:r>
            <a:r>
              <a:rPr lang="sl-SI" sz="2800" dirty="0"/>
              <a:t>(se) opravičuje. </a:t>
            </a:r>
          </a:p>
        </p:txBody>
      </p:sp>
    </p:spTree>
    <p:extLst>
      <p:ext uri="{BB962C8B-B14F-4D97-AF65-F5344CB8AC3E}">
        <p14:creationId xmlns:p14="http://schemas.microsoft.com/office/powerpoint/2010/main" val="407454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AAF19EE-64D8-4B53-9523-9291846E4C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1121482"/>
              </p:ext>
            </p:extLst>
          </p:nvPr>
        </p:nvGraphicFramePr>
        <p:xfrm>
          <a:off x="626533" y="0"/>
          <a:ext cx="10938933" cy="5300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EF8929F-6377-441D-BE52-2098B976135D}"/>
              </a:ext>
            </a:extLst>
          </p:cNvPr>
          <p:cNvSpPr txBox="1"/>
          <p:nvPr/>
        </p:nvSpPr>
        <p:spPr>
          <a:xfrm>
            <a:off x="8286750" y="4329837"/>
            <a:ext cx="3407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/>
              <a:t>Uradno opravičilo </a:t>
            </a:r>
            <a:r>
              <a:rPr lang="sl-SI" dirty="0"/>
              <a:t>tvorimo za osebe, ki jih ne poznamo dobro oz. s katerimi nismo v enakovrednem položaju, </a:t>
            </a:r>
            <a:r>
              <a:rPr lang="sl-SI" b="1" dirty="0"/>
              <a:t>neuradno</a:t>
            </a:r>
            <a:r>
              <a:rPr lang="sl-SI" dirty="0"/>
              <a:t> pa za osebe, s katerimi smo v enakovrednem položaju oz. jih poznamo dobro.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85301CC-9F19-4A3A-86AF-8A02082C470A}"/>
              </a:ext>
            </a:extLst>
          </p:cNvPr>
          <p:cNvSpPr txBox="1"/>
          <p:nvPr/>
        </p:nvSpPr>
        <p:spPr>
          <a:xfrm>
            <a:off x="4392083" y="4329837"/>
            <a:ext cx="3407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b="1" dirty="0"/>
              <a:t>Javno opravičilo </a:t>
            </a:r>
            <a:r>
              <a:rPr lang="sl-SI" dirty="0"/>
              <a:t>nagovarja večjo skupino ljudi (objavljeno je npr. na spletu, na oglasni deski, v reviji).</a:t>
            </a:r>
            <a:r>
              <a:rPr lang="sl-SI" b="1" dirty="0"/>
              <a:t> Zasebno opravičilo pa </a:t>
            </a:r>
            <a:r>
              <a:rPr lang="sl-SI" dirty="0"/>
              <a:t>je namenjeno enemu človeku ali ožjemu krogu ljudi.</a:t>
            </a:r>
          </a:p>
        </p:txBody>
      </p:sp>
    </p:spTree>
    <p:extLst>
      <p:ext uri="{BB962C8B-B14F-4D97-AF65-F5344CB8AC3E}">
        <p14:creationId xmlns:p14="http://schemas.microsoft.com/office/powerpoint/2010/main" val="1707495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lo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Milo</Template>
  <TotalTime>90</TotalTime>
  <Words>235</Words>
  <Application>Microsoft Office PowerPoint</Application>
  <PresentationFormat>Širokozaslonsko</PresentationFormat>
  <Paragraphs>28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Garamond</vt:lpstr>
      <vt:lpstr>Milo</vt:lpstr>
      <vt:lpstr>ZAHVALA</vt:lpstr>
      <vt:lpstr>PowerPointova predstavitev</vt:lpstr>
      <vt:lpstr>OPRAVIČILO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OPRAVIČILO</dc:title>
  <dc:creator>Uporabnik</dc:creator>
  <cp:lastModifiedBy>Uporabnik</cp:lastModifiedBy>
  <cp:revision>13</cp:revision>
  <dcterms:created xsi:type="dcterms:W3CDTF">2022-12-12T07:28:50Z</dcterms:created>
  <dcterms:modified xsi:type="dcterms:W3CDTF">2022-12-13T05:34:27Z</dcterms:modified>
</cp:coreProperties>
</file>