
<file path=[Content_Types].xml><?xml version="1.0" encoding="utf-8"?>
<Types xmlns="http://schemas.openxmlformats.org/package/2006/content-types">
  <Default Extension="mp3" ContentType="audio/unknown"/>
  <Default Extension="png" ContentType="image/png"/>
  <Default Extension="m4a"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2" r:id="rId4"/>
    <p:sldId id="258" r:id="rId5"/>
    <p:sldId id="264" r:id="rId6"/>
    <p:sldId id="265" r:id="rId7"/>
    <p:sldId id="267" r:id="rId8"/>
    <p:sldId id="268" r:id="rId9"/>
    <p:sldId id="270" r:id="rId10"/>
    <p:sldId id="271" r:id="rId11"/>
    <p:sldId id="272" r:id="rId12"/>
    <p:sldId id="280" r:id="rId13"/>
    <p:sldId id="274" r:id="rId14"/>
    <p:sldId id="263" r:id="rId15"/>
    <p:sldId id="273"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96600"/>
    <a:srgbClr val="9B8503"/>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6" d="100"/>
          <a:sy n="76" d="100"/>
        </p:scale>
        <p:origin x="-504"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D9B8C-33C5-4ABC-8788-211A1E05C223}" type="datetimeFigureOut">
              <a:rPr lang="en-US" smtClean="0"/>
              <a:t>12/13/2020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9286C-84A1-4621-BD73-1A2168424193}" type="slidenum">
              <a:rPr lang="en-US" smtClean="0"/>
              <a:t>‹#›</a:t>
            </a:fld>
            <a:endParaRPr lang="en-US"/>
          </a:p>
        </p:txBody>
      </p:sp>
    </p:spTree>
    <p:extLst>
      <p:ext uri="{BB962C8B-B14F-4D97-AF65-F5344CB8AC3E}">
        <p14:creationId xmlns:p14="http://schemas.microsoft.com/office/powerpoint/2010/main" val="220449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V ZASNEŽENI </a:t>
            </a:r>
            <a:r>
              <a:rPr lang="en-US" sz="1200" dirty="0"/>
              <a:t>LEDENI </a:t>
            </a:r>
            <a:r>
              <a:rPr lang="sl-SI" sz="1200" dirty="0"/>
              <a:t>KOČICI, DALEČ STRAN OD LJUDI, ŽIVI BABICA ZIMA.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2</a:t>
            </a:fld>
            <a:endParaRPr lang="en-US"/>
          </a:p>
        </p:txBody>
      </p:sp>
    </p:spTree>
    <p:extLst>
      <p:ext uri="{BB962C8B-B14F-4D97-AF65-F5344CB8AC3E}">
        <p14:creationId xmlns:p14="http://schemas.microsoft.com/office/powerpoint/2010/main" val="278478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solidFill>
                  <a:schemeClr val="bg1"/>
                </a:solidFill>
                <a:latin typeface="Arial" panose="020B0604020202020204" pitchFamily="34" charset="0"/>
                <a:cs typeface="Arial" panose="020B0604020202020204" pitchFamily="34" charset="0"/>
              </a:rPr>
              <a:t>ODSLEJ JE BABICA ZIMA V MIRU SEDELA PRI TOPLI PEČI IN PREDLA SNEŽNI BELI PUH.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11</a:t>
            </a:fld>
            <a:endParaRPr lang="en-US"/>
          </a:p>
        </p:txBody>
      </p:sp>
    </p:spTree>
    <p:extLst>
      <p:ext uri="{BB962C8B-B14F-4D97-AF65-F5344CB8AC3E}">
        <p14:creationId xmlns:p14="http://schemas.microsoft.com/office/powerpoint/2010/main" val="3511429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PESMICA</a:t>
            </a:r>
          </a:p>
        </p:txBody>
      </p:sp>
      <p:sp>
        <p:nvSpPr>
          <p:cNvPr id="4" name="Slide Number Placeholder 3"/>
          <p:cNvSpPr>
            <a:spLocks noGrp="1"/>
          </p:cNvSpPr>
          <p:nvPr>
            <p:ph type="sldNum" sz="quarter" idx="5"/>
          </p:nvPr>
        </p:nvSpPr>
        <p:spPr/>
        <p:txBody>
          <a:bodyPr/>
          <a:lstStyle/>
          <a:p>
            <a:fld id="{C7B9286C-84A1-4621-BD73-1A2168424193}" type="slidenum">
              <a:rPr lang="en-US" smtClean="0"/>
              <a:t>12</a:t>
            </a:fld>
            <a:endParaRPr lang="en-US"/>
          </a:p>
        </p:txBody>
      </p:sp>
    </p:spTree>
    <p:extLst>
      <p:ext uri="{BB962C8B-B14F-4D97-AF65-F5344CB8AC3E}">
        <p14:creationId xmlns:p14="http://schemas.microsoft.com/office/powerpoint/2010/main" val="283050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Prisluhni</a:t>
            </a:r>
            <a:r>
              <a:rPr lang="en-US" dirty="0"/>
              <a:t> </a:t>
            </a:r>
            <a:r>
              <a:rPr lang="en-US" dirty="0" err="1"/>
              <a:t>vprašanjem</a:t>
            </a:r>
            <a:r>
              <a:rPr lang="en-US" dirty="0"/>
              <a:t>. </a:t>
            </a:r>
            <a:r>
              <a:rPr lang="en-US" dirty="0" err="1"/>
              <a:t>Odgovori</a:t>
            </a:r>
            <a:r>
              <a:rPr lang="en-US" dirty="0"/>
              <a:t> </a:t>
            </a:r>
            <a:r>
              <a:rPr lang="en-US" dirty="0" err="1"/>
              <a:t>nanje</a:t>
            </a:r>
            <a:r>
              <a:rPr lang="en-US" dirty="0"/>
              <a:t>  v </a:t>
            </a:r>
            <a:r>
              <a:rPr lang="en-US" dirty="0" err="1"/>
              <a:t>celi</a:t>
            </a:r>
            <a:r>
              <a:rPr lang="en-US" dirty="0"/>
              <a:t> </a:t>
            </a:r>
            <a:r>
              <a:rPr lang="en-US" dirty="0" err="1"/>
              <a:t>povedi</a:t>
            </a:r>
            <a:r>
              <a:rPr lang="en-US" dirty="0"/>
              <a:t>. </a:t>
            </a:r>
            <a:r>
              <a:rPr lang="en-US" dirty="0" err="1"/>
              <a:t>Kje</a:t>
            </a:r>
            <a:r>
              <a:rPr lang="en-US" dirty="0"/>
              <a:t> </a:t>
            </a:r>
            <a:r>
              <a:rPr lang="en-US" dirty="0" err="1"/>
              <a:t>živi</a:t>
            </a:r>
            <a:r>
              <a:rPr lang="en-US" dirty="0"/>
              <a:t> </a:t>
            </a:r>
            <a:r>
              <a:rPr lang="en-US" dirty="0" err="1"/>
              <a:t>babica</a:t>
            </a:r>
            <a:r>
              <a:rPr lang="en-US" dirty="0"/>
              <a:t> Zima? </a:t>
            </a:r>
            <a:r>
              <a:rPr lang="en-US" dirty="0" err="1"/>
              <a:t>Babica</a:t>
            </a:r>
            <a:r>
              <a:rPr lang="en-US" dirty="0"/>
              <a:t> Zima </a:t>
            </a:r>
            <a:r>
              <a:rPr lang="en-US" dirty="0" err="1"/>
              <a:t>živi</a:t>
            </a:r>
            <a:r>
              <a:rPr lang="en-US" dirty="0"/>
              <a:t> v </a:t>
            </a:r>
            <a:r>
              <a:rPr lang="en-US" dirty="0" err="1"/>
              <a:t>zasneženi</a:t>
            </a:r>
            <a:r>
              <a:rPr lang="en-US" dirty="0"/>
              <a:t> </a:t>
            </a:r>
            <a:r>
              <a:rPr lang="en-US" dirty="0" err="1"/>
              <a:t>ledeni</a:t>
            </a:r>
            <a:r>
              <a:rPr lang="en-US" dirty="0"/>
              <a:t> </a:t>
            </a:r>
            <a:r>
              <a:rPr lang="en-US" dirty="0" err="1"/>
              <a:t>koči</a:t>
            </a:r>
            <a:r>
              <a:rPr lang="en-US" dirty="0"/>
              <a:t>. </a:t>
            </a:r>
            <a:r>
              <a:rPr lang="en-US" dirty="0" err="1"/>
              <a:t>KAj</a:t>
            </a:r>
            <a:r>
              <a:rPr lang="en-US" dirty="0"/>
              <a:t> je </a:t>
            </a:r>
            <a:r>
              <a:rPr lang="en-US" dirty="0" err="1"/>
              <a:t>delala</a:t>
            </a:r>
            <a:r>
              <a:rPr lang="en-US" dirty="0"/>
              <a:t> </a:t>
            </a:r>
            <a:r>
              <a:rPr lang="en-US" dirty="0" err="1"/>
              <a:t>babica</a:t>
            </a:r>
            <a:r>
              <a:rPr lang="en-US" dirty="0"/>
              <a:t> Zima? </a:t>
            </a:r>
            <a:r>
              <a:rPr lang="en-US" dirty="0" err="1"/>
              <a:t>Babica</a:t>
            </a:r>
            <a:r>
              <a:rPr lang="en-US" dirty="0"/>
              <a:t> Zima je </a:t>
            </a:r>
            <a:r>
              <a:rPr lang="en-US" dirty="0" err="1"/>
              <a:t>predla</a:t>
            </a:r>
            <a:r>
              <a:rPr lang="en-US" dirty="0"/>
              <a:t> </a:t>
            </a:r>
            <a:r>
              <a:rPr lang="en-US" dirty="0" err="1"/>
              <a:t>beli</a:t>
            </a:r>
            <a:r>
              <a:rPr lang="en-US" dirty="0"/>
              <a:t> </a:t>
            </a:r>
            <a:r>
              <a:rPr lang="en-US" dirty="0" err="1"/>
              <a:t>snežni</a:t>
            </a:r>
            <a:r>
              <a:rPr lang="en-US" dirty="0"/>
              <a:t> puh. </a:t>
            </a:r>
          </a:p>
        </p:txBody>
      </p:sp>
      <p:sp>
        <p:nvSpPr>
          <p:cNvPr id="4" name="Slide Number Placeholder 3"/>
          <p:cNvSpPr>
            <a:spLocks noGrp="1"/>
          </p:cNvSpPr>
          <p:nvPr>
            <p:ph type="sldNum" sz="quarter" idx="5"/>
          </p:nvPr>
        </p:nvSpPr>
        <p:spPr/>
        <p:txBody>
          <a:bodyPr/>
          <a:lstStyle/>
          <a:p>
            <a:fld id="{C7B9286C-84A1-4621-BD73-1A2168424193}" type="slidenum">
              <a:rPr lang="en-US" smtClean="0"/>
              <a:t>13</a:t>
            </a:fld>
            <a:endParaRPr lang="en-US"/>
          </a:p>
        </p:txBody>
      </p:sp>
    </p:spTree>
    <p:extLst>
      <p:ext uri="{BB962C8B-B14F-4D97-AF65-F5344CB8AC3E}">
        <p14:creationId xmlns:p14="http://schemas.microsoft.com/office/powerpoint/2010/main" val="56573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Katere</a:t>
            </a:r>
            <a:r>
              <a:rPr lang="en-US" dirty="0"/>
              <a:t> </a:t>
            </a:r>
            <a:r>
              <a:rPr lang="en-US" dirty="0" err="1" smtClean="0"/>
              <a:t>živali</a:t>
            </a:r>
            <a:r>
              <a:rPr lang="sl-SI" dirty="0" smtClean="0"/>
              <a:t> </a:t>
            </a:r>
            <a:r>
              <a:rPr lang="en-US" dirty="0" smtClean="0"/>
              <a:t>so </a:t>
            </a:r>
            <a:r>
              <a:rPr lang="en-US" dirty="0" err="1"/>
              <a:t>obiskale</a:t>
            </a:r>
            <a:r>
              <a:rPr lang="en-US" dirty="0"/>
              <a:t> </a:t>
            </a:r>
            <a:r>
              <a:rPr lang="en-US" dirty="0" err="1"/>
              <a:t>babico</a:t>
            </a:r>
            <a:r>
              <a:rPr lang="en-US" dirty="0"/>
              <a:t> </a:t>
            </a:r>
            <a:r>
              <a:rPr lang="en-US" dirty="0" err="1"/>
              <a:t>Zimo</a:t>
            </a:r>
            <a:r>
              <a:rPr lang="en-US" dirty="0"/>
              <a:t>? </a:t>
            </a:r>
            <a:r>
              <a:rPr lang="en-US" dirty="0" err="1"/>
              <a:t>Babico</a:t>
            </a:r>
            <a:r>
              <a:rPr lang="en-US" dirty="0"/>
              <a:t> </a:t>
            </a:r>
            <a:r>
              <a:rPr lang="en-US" dirty="0" err="1"/>
              <a:t>zimo</a:t>
            </a:r>
            <a:r>
              <a:rPr lang="en-US" dirty="0"/>
              <a:t> so </a:t>
            </a:r>
            <a:r>
              <a:rPr lang="en-US" dirty="0" err="1"/>
              <a:t>obiskale</a:t>
            </a:r>
            <a:r>
              <a:rPr lang="en-US" dirty="0"/>
              <a:t> </a:t>
            </a:r>
            <a:r>
              <a:rPr lang="en-US" dirty="0" err="1"/>
              <a:t>ptice</a:t>
            </a:r>
            <a:r>
              <a:rPr lang="en-US" dirty="0"/>
              <a:t>, </a:t>
            </a:r>
            <a:r>
              <a:rPr lang="en-US" dirty="0" err="1"/>
              <a:t>lisica</a:t>
            </a:r>
            <a:r>
              <a:rPr lang="en-US" dirty="0"/>
              <a:t>, volk, </a:t>
            </a:r>
            <a:r>
              <a:rPr lang="en-US" dirty="0" err="1"/>
              <a:t>zajec</a:t>
            </a:r>
            <a:r>
              <a:rPr lang="en-US" dirty="0"/>
              <a:t>, </a:t>
            </a:r>
            <a:r>
              <a:rPr lang="en-US" dirty="0" err="1"/>
              <a:t>veverica</a:t>
            </a:r>
            <a:r>
              <a:rPr lang="en-US" dirty="0"/>
              <a:t> in </a:t>
            </a:r>
            <a:r>
              <a:rPr lang="en-US" dirty="0" err="1"/>
              <a:t>medved</a:t>
            </a:r>
            <a:r>
              <a:rPr lang="en-US" dirty="0"/>
              <a:t>. </a:t>
            </a:r>
            <a:r>
              <a:rPr lang="en-US" dirty="0" err="1"/>
              <a:t>Kaj</a:t>
            </a:r>
            <a:r>
              <a:rPr lang="en-US" dirty="0"/>
              <a:t> so </a:t>
            </a:r>
            <a:r>
              <a:rPr lang="en-US" dirty="0" err="1"/>
              <a:t>živali</a:t>
            </a:r>
            <a:r>
              <a:rPr lang="en-US" dirty="0"/>
              <a:t>  </a:t>
            </a:r>
            <a:r>
              <a:rPr lang="en-US" dirty="0" err="1"/>
              <a:t>želele</a:t>
            </a:r>
            <a:r>
              <a:rPr lang="en-US" dirty="0"/>
              <a:t> od </a:t>
            </a:r>
            <a:r>
              <a:rPr lang="en-US" dirty="0" err="1"/>
              <a:t>babice</a:t>
            </a:r>
            <a:r>
              <a:rPr lang="en-US" dirty="0"/>
              <a:t> </a:t>
            </a:r>
            <a:r>
              <a:rPr lang="en-US" dirty="0" err="1"/>
              <a:t>Zime</a:t>
            </a:r>
            <a:r>
              <a:rPr lang="en-US" dirty="0"/>
              <a:t>? </a:t>
            </a:r>
            <a:r>
              <a:rPr lang="en-US" dirty="0" err="1"/>
              <a:t>Živali</a:t>
            </a:r>
            <a:r>
              <a:rPr lang="en-US" dirty="0"/>
              <a:t> so </a:t>
            </a:r>
            <a:r>
              <a:rPr lang="en-US" dirty="0" err="1"/>
              <a:t>želele</a:t>
            </a:r>
            <a:r>
              <a:rPr lang="en-US" dirty="0"/>
              <a:t>, da </a:t>
            </a:r>
            <a:r>
              <a:rPr lang="en-US" dirty="0" err="1"/>
              <a:t>jim</a:t>
            </a:r>
            <a:r>
              <a:rPr lang="en-US" dirty="0"/>
              <a:t> </a:t>
            </a:r>
            <a:r>
              <a:rPr lang="en-US" dirty="0" err="1"/>
              <a:t>babica</a:t>
            </a:r>
            <a:r>
              <a:rPr lang="en-US" dirty="0"/>
              <a:t> </a:t>
            </a:r>
            <a:r>
              <a:rPr lang="en-US" dirty="0" err="1"/>
              <a:t>zima</a:t>
            </a:r>
            <a:r>
              <a:rPr lang="en-US" dirty="0"/>
              <a:t> da </a:t>
            </a:r>
            <a:r>
              <a:rPr lang="en-US" dirty="0" err="1"/>
              <a:t>topel</a:t>
            </a:r>
            <a:r>
              <a:rPr lang="en-US" dirty="0"/>
              <a:t> </a:t>
            </a:r>
            <a:r>
              <a:rPr lang="en-US" dirty="0" err="1"/>
              <a:t>kožuh</a:t>
            </a:r>
            <a:r>
              <a:rPr lang="en-US" dirty="0"/>
              <a:t>. </a:t>
            </a:r>
          </a:p>
        </p:txBody>
      </p:sp>
      <p:sp>
        <p:nvSpPr>
          <p:cNvPr id="4" name="Slide Number Placeholder 3"/>
          <p:cNvSpPr>
            <a:spLocks noGrp="1"/>
          </p:cNvSpPr>
          <p:nvPr>
            <p:ph type="sldNum" sz="quarter" idx="5"/>
          </p:nvPr>
        </p:nvSpPr>
        <p:spPr/>
        <p:txBody>
          <a:bodyPr/>
          <a:lstStyle/>
          <a:p>
            <a:fld id="{C7B9286C-84A1-4621-BD73-1A2168424193}" type="slidenum">
              <a:rPr lang="en-US" smtClean="0"/>
              <a:t>14</a:t>
            </a:fld>
            <a:endParaRPr lang="en-US"/>
          </a:p>
        </p:txBody>
      </p:sp>
    </p:spTree>
    <p:extLst>
      <p:ext uri="{BB962C8B-B14F-4D97-AF65-F5344CB8AC3E}">
        <p14:creationId xmlns:p14="http://schemas.microsoft.com/office/powerpoint/2010/main" val="251433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Kaj</a:t>
            </a:r>
            <a:r>
              <a:rPr lang="en-US" dirty="0"/>
              <a:t> </a:t>
            </a:r>
            <a:r>
              <a:rPr lang="en-US" dirty="0" err="1"/>
              <a:t>pomeni</a:t>
            </a:r>
            <a:r>
              <a:rPr lang="en-US" dirty="0"/>
              <a:t>, da </a:t>
            </a:r>
            <a:r>
              <a:rPr lang="en-US" dirty="0" err="1"/>
              <a:t>babica</a:t>
            </a:r>
            <a:r>
              <a:rPr lang="en-US" dirty="0"/>
              <a:t> Zima </a:t>
            </a:r>
            <a:r>
              <a:rPr lang="en-US" dirty="0" err="1"/>
              <a:t>prede</a:t>
            </a:r>
            <a:r>
              <a:rPr lang="en-US" dirty="0"/>
              <a:t> </a:t>
            </a:r>
            <a:r>
              <a:rPr lang="en-US" dirty="0" err="1"/>
              <a:t>beli</a:t>
            </a:r>
            <a:r>
              <a:rPr lang="en-US" dirty="0"/>
              <a:t> </a:t>
            </a:r>
            <a:r>
              <a:rPr lang="en-US" dirty="0" err="1"/>
              <a:t>snežni</a:t>
            </a:r>
            <a:r>
              <a:rPr lang="en-US" dirty="0"/>
              <a:t> puh? To </a:t>
            </a:r>
            <a:r>
              <a:rPr lang="en-US" dirty="0" err="1"/>
              <a:t>pomeni</a:t>
            </a:r>
            <a:r>
              <a:rPr lang="en-US" dirty="0"/>
              <a:t>, da </a:t>
            </a:r>
            <a:r>
              <a:rPr lang="en-US" dirty="0" err="1"/>
              <a:t>sneži</a:t>
            </a:r>
            <a:r>
              <a:rPr lang="en-US" dirty="0"/>
              <a:t>. </a:t>
            </a:r>
          </a:p>
        </p:txBody>
      </p:sp>
      <p:sp>
        <p:nvSpPr>
          <p:cNvPr id="4" name="Slide Number Placeholder 3"/>
          <p:cNvSpPr>
            <a:spLocks noGrp="1"/>
          </p:cNvSpPr>
          <p:nvPr>
            <p:ph type="sldNum" sz="quarter" idx="5"/>
          </p:nvPr>
        </p:nvSpPr>
        <p:spPr/>
        <p:txBody>
          <a:bodyPr/>
          <a:lstStyle/>
          <a:p>
            <a:fld id="{C7B9286C-84A1-4621-BD73-1A2168424193}" type="slidenum">
              <a:rPr lang="en-US" smtClean="0"/>
              <a:t>15</a:t>
            </a:fld>
            <a:endParaRPr lang="en-US"/>
          </a:p>
        </p:txBody>
      </p:sp>
    </p:spTree>
    <p:extLst>
      <p:ext uri="{BB962C8B-B14F-4D97-AF65-F5344CB8AC3E}">
        <p14:creationId xmlns:p14="http://schemas.microsoft.com/office/powerpoint/2010/main" val="92381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PRED DAVNIM, DAVNIM ČASOM SO PTIČKE PRILETELE K BABICI ZIMI.</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POTRKALE SO NA LEDENA VRATA: TRK, TRK, TRK..</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BABICA ZIMA JE SEDELA PRI TOPLI PEČI IN PREDLA BELI SNEŽENI PUH. ZASLIŠALA JE ČIVKANJE IN TRKANJE IN JE VPRAŠALA:»KDO TRKA?«</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»ME SMO, ME, PTIČICE!«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»KAJ BI  RADE PTIČICE?«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»ZEBE NAS IN ZMRZUJEMO!</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Times New Roman" panose="02020603050405020304" pitchFamily="18" charset="0"/>
              </a:rPr>
              <a:t> RADE BI TOPLE KOŽUŠČKE POD PERJE!«</a:t>
            </a:r>
            <a:r>
              <a:rPr lang="en-US" dirty="0">
                <a:solidFill>
                  <a:schemeClr val="bg1"/>
                </a:solidFill>
                <a:latin typeface="Arial" panose="020B0604020202020204" pitchFamily="34" charset="0"/>
                <a:ea typeface="Times New Roman" panose="02020603050405020304" pitchFamily="18" charset="0"/>
              </a:rPr>
              <a:t> </a:t>
            </a:r>
            <a:r>
              <a:rPr lang="sl-SI" dirty="0">
                <a:solidFill>
                  <a:schemeClr val="bg1"/>
                </a:solidFill>
                <a:latin typeface="Arial" panose="020B0604020202020204" pitchFamily="34" charset="0"/>
                <a:ea typeface="Calibri" panose="020F0502020204030204" pitchFamily="34" charset="0"/>
              </a:rPr>
              <a:t>BABICA ZIMA JE POGLEDALA SKOZI OKNO IN ZAGLEDALA ZMRZUJOČE PTIČICE.</a:t>
            </a:r>
            <a:r>
              <a:rPr lang="en-US" dirty="0">
                <a:solidFill>
                  <a:schemeClr val="bg1"/>
                </a:solidFill>
                <a:latin typeface="Arial" panose="020B0604020202020204" pitchFamily="34" charset="0"/>
                <a:ea typeface="Calibri" panose="020F0502020204030204" pitchFamily="34" charset="0"/>
              </a:rPr>
              <a:t> </a:t>
            </a:r>
            <a:r>
              <a:rPr lang="sl-SI" dirty="0">
                <a:solidFill>
                  <a:schemeClr val="bg1"/>
                </a:solidFill>
                <a:latin typeface="Arial" panose="020B0604020202020204" pitchFamily="34" charset="0"/>
                <a:ea typeface="Calibri" panose="020F0502020204030204" pitchFamily="34" charset="0"/>
              </a:rPr>
              <a:t> ODPRLA JIM JE VRATA SVOJE LEDENE KOČE.</a:t>
            </a:r>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3</a:t>
            </a:fld>
            <a:endParaRPr lang="en-US"/>
          </a:p>
        </p:txBody>
      </p:sp>
    </p:spTree>
    <p:extLst>
      <p:ext uri="{BB962C8B-B14F-4D97-AF65-F5344CB8AC3E}">
        <p14:creationId xmlns:p14="http://schemas.microsoft.com/office/powerpoint/2010/main" val="319405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PTIČICE SO PRIFRFOTALE IN SE OGRELE OB TOPLI PEČI.  NATO JIM JE DALA TOPLEJŠE KOŽUŠČKE.PTIČICE SO SE ZAHVALILE IN VESELE ODLETELE.BABICA ZIMA JE SPET SEDLA K PEČI IN PREDLA BELI SNEŽNI PUH</a:t>
            </a:r>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4</a:t>
            </a:fld>
            <a:endParaRPr lang="en-US"/>
          </a:p>
        </p:txBody>
      </p:sp>
    </p:spTree>
    <p:extLst>
      <p:ext uri="{BB962C8B-B14F-4D97-AF65-F5344CB8AC3E}">
        <p14:creationId xmlns:p14="http://schemas.microsoft.com/office/powerpoint/2010/main" val="176163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SPET JE POTRKALO NA VRATA: »TRK-TRK-TRK,«</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rPr>
              <a:t>»</a:t>
            </a:r>
            <a:r>
              <a:rPr lang="sl-SI" dirty="0">
                <a:solidFill>
                  <a:schemeClr val="bg1"/>
                </a:solidFill>
                <a:latin typeface="Arial" panose="020B0604020202020204" pitchFamily="34" charset="0"/>
                <a:cs typeface="Arial" panose="020B0604020202020204" pitchFamily="34" charset="0"/>
              </a:rPr>
              <a:t>KDO JE ZUNAJ?</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»MIDVA SVA: VOLK IN LISICA, SIVI VOLK IN LISIČKA SESTRIČKA.«.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»KAJ BI RADA?«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»RADA BI DOBILA VSAK SVOJ TOPEL ZIMSKI KOŽUH</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 BREZ TOPLIH KOŽUHOV BOVA ZMRZNILA.«</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5</a:t>
            </a:fld>
            <a:endParaRPr lang="en-US"/>
          </a:p>
        </p:txBody>
      </p:sp>
    </p:spTree>
    <p:extLst>
      <p:ext uri="{BB962C8B-B14F-4D97-AF65-F5344CB8AC3E}">
        <p14:creationId xmlns:p14="http://schemas.microsoft.com/office/powerpoint/2010/main" val="147729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BABICA ZIMA JE POGLEDALA SKOZI OKENCE  IN NATO ODPRLA VRATA SIVEMU VOLKU IN LISIČKI SESTRIČKI. VSAKEMU JE DALA TOPEL ZIMSKI KOŽUH. VESELA STA SE JI ZAHVALILA IN ODŠLA.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BABICA ZIMA JE SPET SEDLA K PEČI IN PREDLA SNEŽENI BELI PUH.</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6</a:t>
            </a:fld>
            <a:endParaRPr lang="en-US"/>
          </a:p>
        </p:txBody>
      </p:sp>
    </p:spTree>
    <p:extLst>
      <p:ext uri="{BB962C8B-B14F-4D97-AF65-F5344CB8AC3E}">
        <p14:creationId xmlns:p14="http://schemas.microsoft.com/office/powerpoint/2010/main" val="426680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»TRK-TRK-TRK,« JE POTRKALO NA VRATA.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»KDO TRKA?«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»ZAJČEK-SKAKAJČEK IN VEVERICA-SKOKICA.«</a:t>
            </a:r>
            <a:r>
              <a:rPr lang="en-US" dirty="0">
                <a:solidFill>
                  <a:schemeClr val="bg1"/>
                </a:solidFill>
                <a:latin typeface="Arial" panose="020B0604020202020204" pitchFamily="34" charset="0"/>
                <a:cs typeface="Arial" panose="020B0604020202020204" pitchFamily="34" charset="0"/>
              </a:rPr>
              <a:t> </a:t>
            </a:r>
            <a:r>
              <a:rPr lang="sl-SI" dirty="0">
                <a:solidFill>
                  <a:schemeClr val="bg1"/>
                </a:solidFill>
                <a:latin typeface="Arial" panose="020B0604020202020204" pitchFamily="34" charset="0"/>
                <a:cs typeface="Arial" panose="020B0604020202020204" pitchFamily="34" charset="0"/>
              </a:rPr>
              <a:t>POVABILA JU JE V KOČO.</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7</a:t>
            </a:fld>
            <a:endParaRPr lang="en-US"/>
          </a:p>
        </p:txBody>
      </p:sp>
    </p:spTree>
    <p:extLst>
      <p:ext uri="{BB962C8B-B14F-4D97-AF65-F5344CB8AC3E}">
        <p14:creationId xmlns:p14="http://schemas.microsoft.com/office/powerpoint/2010/main" val="354717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»KAJ BI RADA ZAJČEK IN VEVERICA?«»ZEBE NAJU, NIMAVA ZIMSKIH KOŽUŠČKOV!«»KAKŠNA KOŽUŠČKA BI RADA?«»SVETLA, SVETLA KOŽUŠČKA BI RADA, DA NAJU LOVCI NE BODO VIDELI NA BELIH SNEŽNIH POLJANAH.«BABICA ZIMA JE  ODPRLA SVOJO PISANO SKRINJO,POBRSKALA JE PRAV DO DNA IN NAŠLA SVETLA ZIMSKA KOŽUŠČKA</a:t>
            </a:r>
            <a:r>
              <a:rPr lang="en-US" dirty="0">
                <a:solidFill>
                  <a:schemeClr val="bg1"/>
                </a:solidFill>
                <a:latin typeface="Arial" panose="020B0604020202020204" pitchFamily="34" charset="0"/>
                <a:cs typeface="Arial" panose="020B0604020202020204" pitchFamily="34" charset="0"/>
              </a:rPr>
              <a:t>, PRVEGA </a:t>
            </a:r>
            <a:r>
              <a:rPr lang="sl-SI" dirty="0">
                <a:solidFill>
                  <a:schemeClr val="bg1"/>
                </a:solidFill>
                <a:latin typeface="Arial" panose="020B0604020202020204" pitchFamily="34" charset="0"/>
                <a:cs typeface="Arial" panose="020B0604020202020204" pitchFamily="34" charset="0"/>
              </a:rPr>
              <a:t> ZA ZAJČKA IN </a:t>
            </a:r>
            <a:r>
              <a:rPr lang="en-US" dirty="0">
                <a:solidFill>
                  <a:schemeClr val="bg1"/>
                </a:solidFill>
                <a:latin typeface="Arial" panose="020B0604020202020204" pitchFamily="34" charset="0"/>
                <a:cs typeface="Arial" panose="020B0604020202020204" pitchFamily="34" charset="0"/>
              </a:rPr>
              <a:t>DRUGEGA </a:t>
            </a:r>
            <a:r>
              <a:rPr lang="sl-SI" dirty="0">
                <a:solidFill>
                  <a:schemeClr val="bg1"/>
                </a:solidFill>
                <a:latin typeface="Arial" panose="020B0604020202020204" pitchFamily="34" charset="0"/>
                <a:cs typeface="Arial" panose="020B0604020202020204" pitchFamily="34" charset="0"/>
              </a:rPr>
              <a:t>ZA VEVERICO.„HVALA, HVALA BABICA ZIMA,“ STA SE JI VESELO ZAHVALILA IN ODSKAKLJALA. BABICA ZIMA JE SPET SEDLA K PEČI IN PREDLA </a:t>
            </a:r>
            <a:r>
              <a:rPr lang="en-US" dirty="0">
                <a:solidFill>
                  <a:schemeClr val="bg1"/>
                </a:solidFill>
                <a:latin typeface="Arial" panose="020B0604020202020204" pitchFamily="34" charset="0"/>
                <a:cs typeface="Arial" panose="020B0604020202020204" pitchFamily="34" charset="0"/>
              </a:rPr>
              <a:t>BELI </a:t>
            </a:r>
            <a:r>
              <a:rPr lang="sl-SI" dirty="0">
                <a:solidFill>
                  <a:schemeClr val="bg1"/>
                </a:solidFill>
                <a:latin typeface="Arial" panose="020B0604020202020204" pitchFamily="34" charset="0"/>
                <a:cs typeface="Arial" panose="020B0604020202020204" pitchFamily="34" charset="0"/>
              </a:rPr>
              <a:t>SNEŽENI PUH.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8</a:t>
            </a:fld>
            <a:endParaRPr lang="en-US"/>
          </a:p>
        </p:txBody>
      </p:sp>
    </p:spTree>
    <p:extLst>
      <p:ext uri="{BB962C8B-B14F-4D97-AF65-F5344CB8AC3E}">
        <p14:creationId xmlns:p14="http://schemas.microsoft.com/office/powerpoint/2010/main" val="1544153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PA SE JE STEMNILO PRED OKNOM</a:t>
            </a:r>
            <a:r>
              <a:rPr lang="en-US" dirty="0">
                <a:solidFill>
                  <a:schemeClr val="bg1"/>
                </a:solidFill>
                <a:latin typeface="Arial" panose="020B0604020202020204" pitchFamily="34" charset="0"/>
                <a:cs typeface="Arial" panose="020B0604020202020204" pitchFamily="34" charset="0"/>
              </a:rPr>
              <a:t> IN </a:t>
            </a:r>
            <a:r>
              <a:rPr lang="sl-SI" dirty="0">
                <a:solidFill>
                  <a:schemeClr val="bg1"/>
                </a:solidFill>
                <a:latin typeface="Arial" panose="020B0604020202020204" pitchFamily="34" charset="0"/>
                <a:cs typeface="Arial" panose="020B0604020202020204" pitchFamily="34" charset="0"/>
              </a:rPr>
              <a:t> SE ZAZIBALO NEKAJ VELIKEGA, BUTNILO </a:t>
            </a:r>
            <a:r>
              <a:rPr lang="en-US" dirty="0">
                <a:solidFill>
                  <a:schemeClr val="bg1"/>
                </a:solidFill>
                <a:latin typeface="Arial" panose="020B0604020202020204" pitchFamily="34" charset="0"/>
                <a:cs typeface="Arial" panose="020B0604020202020204" pitchFamily="34" charset="0"/>
              </a:rPr>
              <a:t>JE V </a:t>
            </a:r>
            <a:r>
              <a:rPr lang="sl-SI" dirty="0">
                <a:solidFill>
                  <a:schemeClr val="bg1"/>
                </a:solidFill>
                <a:latin typeface="Arial" panose="020B0604020202020204" pitchFamily="34" charset="0"/>
                <a:cs typeface="Arial" panose="020B0604020202020204" pitchFamily="34" charset="0"/>
              </a:rPr>
              <a:t>VRATA, DA SE JE STRESLA LEDENA KOČA. BABICA ZIMA SE JE PRESTRAŠILA. POGLEDALA JE SKOZI OKNO IN ZAGLEDALA VELIKEGA MEDVEDA, KI JE HLAČAL PRED VRATI.</a:t>
            </a:r>
          </a:p>
          <a:p>
            <a:r>
              <a:rPr lang="sl-SI" dirty="0">
                <a:solidFill>
                  <a:schemeClr val="bg1"/>
                </a:solidFill>
                <a:latin typeface="Arial" panose="020B0604020202020204" pitchFamily="34" charset="0"/>
                <a:cs typeface="Arial" panose="020B0604020202020204" pitchFamily="34" charset="0"/>
              </a:rPr>
              <a:t>» ZEBE ME, ZEBE</a:t>
            </a:r>
            <a:r>
              <a:rPr lang="en-US" dirty="0">
                <a:solidFill>
                  <a:schemeClr val="bg1"/>
                </a:solidFill>
                <a:latin typeface="Arial" panose="020B0604020202020204" pitchFamily="34" charset="0"/>
                <a:cs typeface="Arial" panose="020B0604020202020204" pitchFamily="34" charset="0"/>
              </a:rPr>
              <a:t>, BABICA ZIMA</a:t>
            </a:r>
            <a:r>
              <a:rPr lang="sl-SI" dirty="0">
                <a:solidFill>
                  <a:schemeClr val="bg1"/>
                </a:solidFill>
                <a:latin typeface="Arial" panose="020B0604020202020204" pitchFamily="34" charset="0"/>
                <a:cs typeface="Arial" panose="020B0604020202020204" pitchFamily="34" charset="0"/>
              </a:rPr>
              <a:t>,« JE GODRNJAL.</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9</a:t>
            </a:fld>
            <a:endParaRPr lang="en-US"/>
          </a:p>
        </p:txBody>
      </p:sp>
    </p:spTree>
    <p:extLst>
      <p:ext uri="{BB962C8B-B14F-4D97-AF65-F5344CB8AC3E}">
        <p14:creationId xmlns:p14="http://schemas.microsoft.com/office/powerpoint/2010/main" val="27220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solidFill>
                  <a:schemeClr val="bg1"/>
                </a:solidFill>
                <a:latin typeface="Arial" panose="020B0604020202020204" pitchFamily="34" charset="0"/>
                <a:cs typeface="Arial" panose="020B0604020202020204" pitchFamily="34" charset="0"/>
              </a:rPr>
              <a:t>BABICA ZIMA MU JE ODPRLA VRATA, POISKALA NAJVEČJI IN NAJTOPLEJŠI KOŽUH.»TO JE KOŽUH ZATE, LJUBI MEDO. ZDAJ PA KAR NAZAJ, V BRLOG SE PODAJ IN ZASPI!«»HVALA, BABICA ZIMA,« JE ZADOVOLJEN  ZAGODRNJAL MEDVED IN ODŠEL. VRNIL SE JE V SVOJ DOMAČI BRLOG IN ZASPAL. </a:t>
            </a:r>
          </a:p>
          <a:p>
            <a:endParaRPr lang="en-US" dirty="0"/>
          </a:p>
        </p:txBody>
      </p:sp>
      <p:sp>
        <p:nvSpPr>
          <p:cNvPr id="4" name="Slide Number Placeholder 3"/>
          <p:cNvSpPr>
            <a:spLocks noGrp="1"/>
          </p:cNvSpPr>
          <p:nvPr>
            <p:ph type="sldNum" sz="quarter" idx="5"/>
          </p:nvPr>
        </p:nvSpPr>
        <p:spPr/>
        <p:txBody>
          <a:bodyPr/>
          <a:lstStyle/>
          <a:p>
            <a:fld id="{C7B9286C-84A1-4621-BD73-1A2168424193}" type="slidenum">
              <a:rPr lang="en-US" smtClean="0"/>
              <a:t>10</a:t>
            </a:fld>
            <a:endParaRPr lang="en-US"/>
          </a:p>
        </p:txBody>
      </p:sp>
    </p:spTree>
    <p:extLst>
      <p:ext uri="{BB962C8B-B14F-4D97-AF65-F5344CB8AC3E}">
        <p14:creationId xmlns:p14="http://schemas.microsoft.com/office/powerpoint/2010/main" val="39964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6FB39AD7-79A5-4A23-B898-9C57F2B96565}" type="datetimeFigureOut">
              <a:rPr lang="sl-SI" smtClean="0"/>
              <a:t>13.12.2020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43510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13.12.2020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89202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13.12.2020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8472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FB39AD7-79A5-4A23-B898-9C57F2B96565}" type="datetimeFigureOut">
              <a:rPr lang="sl-SI" smtClean="0"/>
              <a:t>13.12.2020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365710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FB39AD7-79A5-4A23-B898-9C57F2B96565}" type="datetimeFigureOut">
              <a:rPr lang="sl-SI" smtClean="0"/>
              <a:t>13.12.2020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26209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6FB39AD7-79A5-4A23-B898-9C57F2B96565}" type="datetimeFigureOut">
              <a:rPr lang="sl-SI" smtClean="0"/>
              <a:t>13.12.2020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80362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6FB39AD7-79A5-4A23-B898-9C57F2B96565}" type="datetimeFigureOut">
              <a:rPr lang="sl-SI" smtClean="0"/>
              <a:t>13.12.2020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58004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6FB39AD7-79A5-4A23-B898-9C57F2B96565}" type="datetimeFigureOut">
              <a:rPr lang="sl-SI" smtClean="0"/>
              <a:t>13.12.2020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308378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FB39AD7-79A5-4A23-B898-9C57F2B96565}" type="datetimeFigureOut">
              <a:rPr lang="sl-SI" smtClean="0"/>
              <a:t>13.12.2020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212300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FB39AD7-79A5-4A23-B898-9C57F2B96565}" type="datetimeFigureOut">
              <a:rPr lang="sl-SI" smtClean="0"/>
              <a:t>13.12.2020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63994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FB39AD7-79A5-4A23-B898-9C57F2B96565}" type="datetimeFigureOut">
              <a:rPr lang="sl-SI" smtClean="0"/>
              <a:t>13.12.2020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BD99E669-89D9-4C6C-B502-1FABD72191FD}" type="slidenum">
              <a:rPr lang="sl-SI" smtClean="0"/>
              <a:t>‹#›</a:t>
            </a:fld>
            <a:endParaRPr lang="sl-SI"/>
          </a:p>
        </p:txBody>
      </p:sp>
    </p:spTree>
    <p:extLst>
      <p:ext uri="{BB962C8B-B14F-4D97-AF65-F5344CB8AC3E}">
        <p14:creationId xmlns:p14="http://schemas.microsoft.com/office/powerpoint/2010/main" val="1576303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39AD7-79A5-4A23-B898-9C57F2B96565}" type="datetimeFigureOut">
              <a:rPr lang="sl-SI" smtClean="0"/>
              <a:t>13.12.2020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9E669-89D9-4C6C-B502-1FABD72191FD}" type="slidenum">
              <a:rPr lang="sl-SI" smtClean="0"/>
              <a:t>‹#›</a:t>
            </a:fld>
            <a:endParaRPr lang="sl-SI"/>
          </a:p>
        </p:txBody>
      </p:sp>
    </p:spTree>
    <p:extLst>
      <p:ext uri="{BB962C8B-B14F-4D97-AF65-F5344CB8AC3E}">
        <p14:creationId xmlns:p14="http://schemas.microsoft.com/office/powerpoint/2010/main" val="77783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gif"/><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6.gif"/><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m4a"/><Relationship Id="rId7" Type="http://schemas.openxmlformats.org/officeDocument/2006/relationships/image" Target="../media/image19.jpe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audio" Target="../media/media13.m4a"/><Relationship Id="rId7" Type="http://schemas.openxmlformats.org/officeDocument/2006/relationships/image" Target="../media/image22.png"/><Relationship Id="rId12" Type="http://schemas.openxmlformats.org/officeDocument/2006/relationships/image" Target="../media/image27.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notesSlide" Target="../notesSlides/notesSlide13.xml"/><Relationship Id="rId10" Type="http://schemas.openxmlformats.org/officeDocument/2006/relationships/image" Target="../media/image25.png"/><Relationship Id="rId4" Type="http://schemas.openxmlformats.org/officeDocument/2006/relationships/slideLayout" Target="../slideLayouts/slideLayout7.xml"/><Relationship Id="rId9" Type="http://schemas.openxmlformats.org/officeDocument/2006/relationships/image" Target="../media/image24.png"/><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1.gif"/><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29.jpeg"/><Relationship Id="rId5" Type="http://schemas.openxmlformats.org/officeDocument/2006/relationships/notesSlide" Target="../notesSlides/notesSlide14.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gif"/><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4.gif"/><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7.xml"/><Relationship Id="rId7" Type="http://schemas.openxmlformats.org/officeDocument/2006/relationships/image" Target="../media/image10.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gif"/><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gif"/><Relationship Id="rId11" Type="http://schemas.openxmlformats.org/officeDocument/2006/relationships/image" Target="../media/image12.gif"/><Relationship Id="rId5" Type="http://schemas.openxmlformats.org/officeDocument/2006/relationships/image" Target="../media/image5.png"/><Relationship Id="rId10" Type="http://schemas.openxmlformats.org/officeDocument/2006/relationships/image" Target="../media/image11.gif"/><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7.xml"/><Relationship Id="rId7" Type="http://schemas.openxmlformats.org/officeDocument/2006/relationships/image" Target="../media/image14.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gif"/><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gif"/><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gif"/><Relationship Id="rId11" Type="http://schemas.openxmlformats.org/officeDocument/2006/relationships/image" Target="../media/image14.gif"/><Relationship Id="rId5" Type="http://schemas.openxmlformats.org/officeDocument/2006/relationships/image" Target="../media/image5.png"/><Relationship Id="rId10" Type="http://schemas.openxmlformats.org/officeDocument/2006/relationships/image" Target="../media/image15.gif"/><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gif"/><Relationship Id="rId5"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3" y="-371587"/>
            <a:ext cx="12733712" cy="7229587"/>
          </a:xfrm>
          <a:prstGeom prst="rect">
            <a:avLst/>
          </a:prstGeom>
        </p:spPr>
      </p:pic>
      <p:sp>
        <p:nvSpPr>
          <p:cNvPr id="2" name="Naslov 1"/>
          <p:cNvSpPr>
            <a:spLocks noGrp="1"/>
          </p:cNvSpPr>
          <p:nvPr>
            <p:ph type="ctrTitle"/>
          </p:nvPr>
        </p:nvSpPr>
        <p:spPr/>
        <p:txBody>
          <a:bodyPr>
            <a:normAutofit/>
          </a:bodyPr>
          <a:lstStyle/>
          <a:p>
            <a:r>
              <a:rPr lang="sl-SI" sz="8800" b="1" dirty="0"/>
              <a:t>BABICA ZIMA</a:t>
            </a:r>
          </a:p>
        </p:txBody>
      </p:sp>
      <p:sp>
        <p:nvSpPr>
          <p:cNvPr id="3" name="Podnaslov 2"/>
          <p:cNvSpPr>
            <a:spLocks noGrp="1"/>
          </p:cNvSpPr>
          <p:nvPr>
            <p:ph type="subTitle" idx="1"/>
          </p:nvPr>
        </p:nvSpPr>
        <p:spPr/>
        <p:txBody>
          <a:bodyPr/>
          <a:lstStyle/>
          <a:p>
            <a:endParaRPr lang="sl-SI" dirty="0"/>
          </a:p>
        </p:txBody>
      </p:sp>
      <p:pic>
        <p:nvPicPr>
          <p:cNvPr id="7" name="Babica Zima instrumentalna">
            <a:hlinkClick r:id="" action="ppaction://media"/>
          </p:cNvPr>
          <p:cNvPicPr>
            <a:picLocks noChangeAspect="1"/>
          </p:cNvPicPr>
          <p:nvPr>
            <a:audioFile r:link="rId1"/>
            <p:extLst>
              <p:ext uri="{DAA4B4D4-6D71-4841-9C94-3DE7FCFB9230}">
                <p14:media xmlns:p14="http://schemas.microsoft.com/office/powerpoint/2010/main" r:embed="rId2">
                  <p14:trim st="12299" end="48533.6666"/>
                  <p14:fade out="14000"/>
                </p14:media>
              </p:ext>
            </p:extLst>
          </p:nvPr>
        </p:nvPicPr>
        <p:blipFill>
          <a:blip r:embed="rId5"/>
          <a:stretch>
            <a:fillRect/>
          </a:stretch>
        </p:blipFill>
        <p:spPr>
          <a:xfrm>
            <a:off x="680811" y="778782"/>
            <a:ext cx="487363" cy="487363"/>
          </a:xfrm>
          <a:prstGeom prst="rect">
            <a:avLst/>
          </a:prstGeom>
        </p:spPr>
      </p:pic>
    </p:spTree>
    <p:extLst>
      <p:ext uri="{BB962C8B-B14F-4D97-AF65-F5344CB8AC3E}">
        <p14:creationId xmlns:p14="http://schemas.microsoft.com/office/powerpoint/2010/main" val="28529002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8702">
        <p15:prstTrans prst="pageCurlDouble"/>
      </p:transition>
    </mc:Choice>
    <mc:Fallback>
      <p:transition spd="slow" advClick="0" advTm="18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962"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27" objId="7"/>
        <p14:stopEvt time="16495"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4558"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20630" y="0"/>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22731" y="2891433"/>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30" name="Slika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8333" y="1085173"/>
            <a:ext cx="6350726" cy="6265818"/>
          </a:xfrm>
          <a:prstGeom prst="rect">
            <a:avLst/>
          </a:prstGeom>
        </p:spPr>
      </p:pic>
      <p:pic>
        <p:nvPicPr>
          <p:cNvPr id="6" name="Audio 5">
            <a:hlinkClick r:id="" action="ppaction://media"/>
            <a:extLst>
              <a:ext uri="{FF2B5EF4-FFF2-40B4-BE49-F238E27FC236}">
                <a16:creationId xmlns:a16="http://schemas.microsoft.com/office/drawing/2014/main" xmlns="" id="{3513F1C4-B5C8-43D0-9269-95792636F0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6950507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27943">
        <p15:prstTrans prst="pageCurlDouble"/>
      </p:transition>
    </mc:Choice>
    <mc:Fallback>
      <p:transition spd="slow" advClick="0" advTm="27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31900" y="-1905364"/>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081754" y="1139665"/>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1454" y="4214922"/>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0415025" y="2854096"/>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823410" y="5255288"/>
            <a:ext cx="6105393"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003" y="3647614"/>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11" name="Audio 10">
            <a:hlinkClick r:id="" action="ppaction://media"/>
            <a:extLst>
              <a:ext uri="{FF2B5EF4-FFF2-40B4-BE49-F238E27FC236}">
                <a16:creationId xmlns:a16="http://schemas.microsoft.com/office/drawing/2014/main" xmlns="" id="{A1F6A7FD-AD8A-4081-A047-1FCE804FE6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4803643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1221">
        <p15:prstTrans prst="pageCurlDouble"/>
      </p:transition>
    </mc:Choice>
    <mc:Fallback>
      <p:transition spd="slow" advTm="11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2">
            <a:extLst>
              <a:ext uri="{FF2B5EF4-FFF2-40B4-BE49-F238E27FC236}">
                <a16:creationId xmlns:a16="http://schemas.microsoft.com/office/drawing/2014/main" xmlns="" id="{2FF2B760-29EC-4893-973E-67D074864028}"/>
              </a:ext>
            </a:extLst>
          </p:cNvPr>
          <p:cNvPicPr>
            <a:picLocks noChangeAspect="1"/>
          </p:cNvPicPr>
          <p:nvPr/>
        </p:nvPicPr>
        <p:blipFill>
          <a:blip r:embed="rId3"/>
          <a:stretch>
            <a:fillRect/>
          </a:stretch>
        </p:blipFill>
        <p:spPr>
          <a:xfrm>
            <a:off x="-94562" y="-2322"/>
            <a:ext cx="7303207" cy="6874024"/>
          </a:xfrm>
          <a:prstGeom prst="rect">
            <a:avLst/>
          </a:prstGeom>
        </p:spPr>
      </p:pic>
      <p:pic>
        <p:nvPicPr>
          <p:cNvPr id="4" name="Slika 37">
            <a:extLst>
              <a:ext uri="{FF2B5EF4-FFF2-40B4-BE49-F238E27FC236}">
                <a16:creationId xmlns:a16="http://schemas.microsoft.com/office/drawing/2014/main" xmlns="" id="{1697853F-E1F7-4BAE-B9A9-B211120D9F12}"/>
              </a:ext>
            </a:extLst>
          </p:cNvPr>
          <p:cNvPicPr>
            <a:picLocks noChangeAspect="1"/>
          </p:cNvPicPr>
          <p:nvPr/>
        </p:nvPicPr>
        <p:blipFill rotWithShape="1">
          <a:blip r:embed="rId3"/>
          <a:srcRect l="59300" t="17945" r="1" b="61375"/>
          <a:stretch/>
        </p:blipFill>
        <p:spPr>
          <a:xfrm rot="10800000">
            <a:off x="7174923" y="1134604"/>
            <a:ext cx="2837016" cy="1395532"/>
          </a:xfrm>
          <a:prstGeom prst="rect">
            <a:avLst/>
          </a:prstGeom>
        </p:spPr>
      </p:pic>
      <p:pic>
        <p:nvPicPr>
          <p:cNvPr id="5" name="Slika 40">
            <a:extLst>
              <a:ext uri="{FF2B5EF4-FFF2-40B4-BE49-F238E27FC236}">
                <a16:creationId xmlns:a16="http://schemas.microsoft.com/office/drawing/2014/main" xmlns="" id="{7B2E1431-9CA1-4166-9D4C-D6FB051D3D19}"/>
              </a:ext>
            </a:extLst>
          </p:cNvPr>
          <p:cNvPicPr>
            <a:picLocks noChangeAspect="1"/>
          </p:cNvPicPr>
          <p:nvPr/>
        </p:nvPicPr>
        <p:blipFill rotWithShape="1">
          <a:blip r:embed="rId3"/>
          <a:srcRect l="54709" t="10074" b="83360"/>
          <a:stretch/>
        </p:blipFill>
        <p:spPr>
          <a:xfrm>
            <a:off x="7174923" y="683246"/>
            <a:ext cx="5017077" cy="451358"/>
          </a:xfrm>
          <a:prstGeom prst="rect">
            <a:avLst/>
          </a:prstGeom>
        </p:spPr>
      </p:pic>
      <p:pic>
        <p:nvPicPr>
          <p:cNvPr id="6" name="Slika 37">
            <a:extLst>
              <a:ext uri="{FF2B5EF4-FFF2-40B4-BE49-F238E27FC236}">
                <a16:creationId xmlns:a16="http://schemas.microsoft.com/office/drawing/2014/main" xmlns="" id="{5152AE1E-3DAA-4E5D-91BE-62D8A277A13A}"/>
              </a:ext>
            </a:extLst>
          </p:cNvPr>
          <p:cNvPicPr>
            <a:picLocks noChangeAspect="1"/>
          </p:cNvPicPr>
          <p:nvPr/>
        </p:nvPicPr>
        <p:blipFill rotWithShape="1">
          <a:blip r:embed="rId3"/>
          <a:srcRect l="59300" t="17945" r="1" b="61375"/>
          <a:stretch/>
        </p:blipFill>
        <p:spPr>
          <a:xfrm rot="10800000">
            <a:off x="7174923" y="2487154"/>
            <a:ext cx="2837016" cy="1395532"/>
          </a:xfrm>
          <a:prstGeom prst="rect">
            <a:avLst/>
          </a:prstGeom>
        </p:spPr>
      </p:pic>
      <p:pic>
        <p:nvPicPr>
          <p:cNvPr id="7" name="Slika 37">
            <a:extLst>
              <a:ext uri="{FF2B5EF4-FFF2-40B4-BE49-F238E27FC236}">
                <a16:creationId xmlns:a16="http://schemas.microsoft.com/office/drawing/2014/main" xmlns="" id="{C1D6BB99-851B-4CA4-9CB9-0EE45335DED5}"/>
              </a:ext>
            </a:extLst>
          </p:cNvPr>
          <p:cNvPicPr>
            <a:picLocks noChangeAspect="1"/>
          </p:cNvPicPr>
          <p:nvPr/>
        </p:nvPicPr>
        <p:blipFill rotWithShape="1">
          <a:blip r:embed="rId3"/>
          <a:srcRect l="59300" t="17945" r="1" b="61375"/>
          <a:stretch/>
        </p:blipFill>
        <p:spPr>
          <a:xfrm rot="10800000">
            <a:off x="7174923" y="3882686"/>
            <a:ext cx="2837016" cy="1395532"/>
          </a:xfrm>
          <a:prstGeom prst="rect">
            <a:avLst/>
          </a:prstGeom>
        </p:spPr>
      </p:pic>
      <p:pic>
        <p:nvPicPr>
          <p:cNvPr id="8" name="Slika 35">
            <a:extLst>
              <a:ext uri="{FF2B5EF4-FFF2-40B4-BE49-F238E27FC236}">
                <a16:creationId xmlns:a16="http://schemas.microsoft.com/office/drawing/2014/main" xmlns="" id="{A24FF0D8-618C-4E4F-82B1-6DA16E0B78BE}"/>
              </a:ext>
            </a:extLst>
          </p:cNvPr>
          <p:cNvPicPr>
            <a:picLocks noChangeAspect="1"/>
          </p:cNvPicPr>
          <p:nvPr/>
        </p:nvPicPr>
        <p:blipFill rotWithShape="1">
          <a:blip r:embed="rId3"/>
          <a:srcRect l="59300" t="17945" r="1" b="49594"/>
          <a:stretch/>
        </p:blipFill>
        <p:spPr>
          <a:xfrm rot="16200000">
            <a:off x="9683462" y="1434868"/>
            <a:ext cx="2837016" cy="2190539"/>
          </a:xfrm>
          <a:prstGeom prst="rect">
            <a:avLst/>
          </a:prstGeom>
        </p:spPr>
      </p:pic>
      <p:pic>
        <p:nvPicPr>
          <p:cNvPr id="3" name="Slika 32" descr="Winter House Transparent PNG Image | Winter house, Winter candle, Christmas  light bulbs">
            <a:extLst>
              <a:ext uri="{FF2B5EF4-FFF2-40B4-BE49-F238E27FC236}">
                <a16:creationId xmlns:a16="http://schemas.microsoft.com/office/drawing/2014/main" xmlns="" id="{C9F19BFC-13DC-41B5-B4CC-4DB854EA6E13}"/>
              </a:ext>
            </a:extLst>
          </p:cNvPr>
          <p:cNvPicPr/>
          <p:nvPr/>
        </p:nvPicPr>
        <p:blipFill rotWithShape="1">
          <a:blip r:embed="rId4" cstate="print">
            <a:extLst>
              <a:ext uri="{28A0092B-C50C-407E-A947-70E740481C1C}">
                <a14:useLocalDpi xmlns:a14="http://schemas.microsoft.com/office/drawing/2010/main" val="0"/>
              </a:ext>
            </a:extLst>
          </a:blip>
          <a:srcRect l="67388" t="61095" r="21335" b="27815"/>
          <a:stretch/>
        </p:blipFill>
        <p:spPr bwMode="auto">
          <a:xfrm>
            <a:off x="8968817" y="1111628"/>
            <a:ext cx="2279444" cy="2131802"/>
          </a:xfrm>
          <a:prstGeom prst="rect">
            <a:avLst/>
          </a:prstGeom>
          <a:noFill/>
          <a:ln>
            <a:noFill/>
          </a:ln>
        </p:spPr>
      </p:pic>
      <p:pic>
        <p:nvPicPr>
          <p:cNvPr id="9" name="Slika 37">
            <a:extLst>
              <a:ext uri="{FF2B5EF4-FFF2-40B4-BE49-F238E27FC236}">
                <a16:creationId xmlns:a16="http://schemas.microsoft.com/office/drawing/2014/main" xmlns="" id="{109E3F41-1CE1-407A-982A-906790689B7D}"/>
              </a:ext>
            </a:extLst>
          </p:cNvPr>
          <p:cNvPicPr>
            <a:picLocks noChangeAspect="1"/>
          </p:cNvPicPr>
          <p:nvPr/>
        </p:nvPicPr>
        <p:blipFill rotWithShape="1">
          <a:blip r:embed="rId3"/>
          <a:srcRect l="59300" t="17945" r="1" b="61375"/>
          <a:stretch/>
        </p:blipFill>
        <p:spPr>
          <a:xfrm rot="10800000">
            <a:off x="10011938" y="3948646"/>
            <a:ext cx="2180061" cy="1395532"/>
          </a:xfrm>
          <a:prstGeom prst="rect">
            <a:avLst/>
          </a:prstGeom>
        </p:spPr>
      </p:pic>
      <p:pic>
        <p:nvPicPr>
          <p:cNvPr id="10" name="Slika 23">
            <a:extLst>
              <a:ext uri="{FF2B5EF4-FFF2-40B4-BE49-F238E27FC236}">
                <a16:creationId xmlns:a16="http://schemas.microsoft.com/office/drawing/2014/main" xmlns="" id="{7B8D13F6-FD6A-4065-8F65-5852115B15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601" y="1257400"/>
            <a:ext cx="771493" cy="698066"/>
          </a:xfrm>
          <a:prstGeom prst="rect">
            <a:avLst/>
          </a:prstGeom>
        </p:spPr>
      </p:pic>
      <p:pic>
        <p:nvPicPr>
          <p:cNvPr id="11" name="Slika 23">
            <a:extLst>
              <a:ext uri="{FF2B5EF4-FFF2-40B4-BE49-F238E27FC236}">
                <a16:creationId xmlns:a16="http://schemas.microsoft.com/office/drawing/2014/main" xmlns="" id="{8EE131CB-4150-4D79-9D53-3EF97F488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3776" y="1347817"/>
            <a:ext cx="771493" cy="698066"/>
          </a:xfrm>
          <a:prstGeom prst="rect">
            <a:avLst/>
          </a:prstGeom>
        </p:spPr>
      </p:pic>
      <p:pic>
        <p:nvPicPr>
          <p:cNvPr id="12" name="Slika 23">
            <a:extLst>
              <a:ext uri="{FF2B5EF4-FFF2-40B4-BE49-F238E27FC236}">
                <a16:creationId xmlns:a16="http://schemas.microsoft.com/office/drawing/2014/main" xmlns="" id="{EEECB207-A3E1-45AC-8407-74CF225354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6697">
            <a:off x="9214052" y="2363758"/>
            <a:ext cx="771493" cy="698066"/>
          </a:xfrm>
          <a:prstGeom prst="rect">
            <a:avLst/>
          </a:prstGeom>
        </p:spPr>
      </p:pic>
      <p:pic>
        <p:nvPicPr>
          <p:cNvPr id="13" name="Slika 23">
            <a:extLst>
              <a:ext uri="{FF2B5EF4-FFF2-40B4-BE49-F238E27FC236}">
                <a16:creationId xmlns:a16="http://schemas.microsoft.com/office/drawing/2014/main" xmlns="" id="{02912FF5-D4B5-4B6A-B73C-55CFA1F9C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3942">
            <a:off x="10192028" y="2252761"/>
            <a:ext cx="771493" cy="698066"/>
          </a:xfrm>
          <a:prstGeom prst="rect">
            <a:avLst/>
          </a:prstGeom>
        </p:spPr>
      </p:pic>
      <p:pic>
        <p:nvPicPr>
          <p:cNvPr id="14" name="Slika 41">
            <a:extLst>
              <a:ext uri="{FF2B5EF4-FFF2-40B4-BE49-F238E27FC236}">
                <a16:creationId xmlns:a16="http://schemas.microsoft.com/office/drawing/2014/main" xmlns="" id="{D9808AB5-4EB4-4101-8994-BD49F8DF5175}"/>
              </a:ext>
            </a:extLst>
          </p:cNvPr>
          <p:cNvPicPr>
            <a:picLocks noChangeAspect="1"/>
          </p:cNvPicPr>
          <p:nvPr/>
        </p:nvPicPr>
        <p:blipFill rotWithShape="1">
          <a:blip r:embed="rId3"/>
          <a:srcRect l="67870" t="96014"/>
          <a:stretch/>
        </p:blipFill>
        <p:spPr>
          <a:xfrm>
            <a:off x="7174923" y="5258884"/>
            <a:ext cx="5017077" cy="1615142"/>
          </a:xfrm>
          <a:prstGeom prst="rect">
            <a:avLst/>
          </a:prstGeom>
        </p:spPr>
      </p:pic>
      <p:pic>
        <p:nvPicPr>
          <p:cNvPr id="15" name="Slika 33">
            <a:extLst>
              <a:ext uri="{FF2B5EF4-FFF2-40B4-BE49-F238E27FC236}">
                <a16:creationId xmlns:a16="http://schemas.microsoft.com/office/drawing/2014/main" xmlns="" id="{3A13B681-0806-48D1-8FC0-9E59AD5FC3C1}"/>
              </a:ext>
            </a:extLst>
          </p:cNvPr>
          <p:cNvPicPr>
            <a:picLocks noChangeAspect="1"/>
          </p:cNvPicPr>
          <p:nvPr/>
        </p:nvPicPr>
        <p:blipFill rotWithShape="1">
          <a:blip r:embed="rId3"/>
          <a:srcRect l="45086" t="18425" r="41776" b="49594"/>
          <a:stretch/>
        </p:blipFill>
        <p:spPr>
          <a:xfrm rot="16200000">
            <a:off x="9341508" y="-2167249"/>
            <a:ext cx="683909" cy="5017079"/>
          </a:xfrm>
          <a:prstGeom prst="rect">
            <a:avLst/>
          </a:prstGeom>
        </p:spPr>
      </p:pic>
      <p:pic>
        <p:nvPicPr>
          <p:cNvPr id="16" name="Slika 15">
            <a:extLst>
              <a:ext uri="{FF2B5EF4-FFF2-40B4-BE49-F238E27FC236}">
                <a16:creationId xmlns:a16="http://schemas.microsoft.com/office/drawing/2014/main" xmlns="" id="{5E7AD831-95E9-4973-B131-C698C02D3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7" name="Slika 14">
            <a:extLst>
              <a:ext uri="{FF2B5EF4-FFF2-40B4-BE49-F238E27FC236}">
                <a16:creationId xmlns:a16="http://schemas.microsoft.com/office/drawing/2014/main" xmlns="" id="{0E08811A-27E1-4A57-8FCF-BD267F232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8" name="Slika 11">
            <a:extLst>
              <a:ext uri="{FF2B5EF4-FFF2-40B4-BE49-F238E27FC236}">
                <a16:creationId xmlns:a16="http://schemas.microsoft.com/office/drawing/2014/main" xmlns="" id="{3E75B7B8-36AE-4A31-8DD7-2350122C7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061" y="3910949"/>
            <a:ext cx="926646" cy="1140487"/>
          </a:xfrm>
          <a:prstGeom prst="rect">
            <a:avLst/>
          </a:prstGeom>
        </p:spPr>
      </p:pic>
      <p:pic>
        <p:nvPicPr>
          <p:cNvPr id="19" name="Slika 1">
            <a:extLst>
              <a:ext uri="{FF2B5EF4-FFF2-40B4-BE49-F238E27FC236}">
                <a16:creationId xmlns:a16="http://schemas.microsoft.com/office/drawing/2014/main" xmlns="" id="{FB9A4A28-C4CB-4A2A-B040-64594F6B4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139" y="5088402"/>
            <a:ext cx="830393" cy="1022022"/>
          </a:xfrm>
          <a:prstGeom prst="rect">
            <a:avLst/>
          </a:prstGeom>
        </p:spPr>
      </p:pic>
      <p:pic>
        <p:nvPicPr>
          <p:cNvPr id="20" name="Slika 3">
            <a:extLst>
              <a:ext uri="{FF2B5EF4-FFF2-40B4-BE49-F238E27FC236}">
                <a16:creationId xmlns:a16="http://schemas.microsoft.com/office/drawing/2014/main" xmlns="" id="{9905AFB4-65BB-40EB-9890-A7C2CA6DDF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202" y="4730017"/>
            <a:ext cx="890828" cy="1096404"/>
          </a:xfrm>
          <a:prstGeom prst="rect">
            <a:avLst/>
          </a:prstGeom>
        </p:spPr>
      </p:pic>
    </p:spTree>
    <p:extLst>
      <p:ext uri="{BB962C8B-B14F-4D97-AF65-F5344CB8AC3E}">
        <p14:creationId xmlns:p14="http://schemas.microsoft.com/office/powerpoint/2010/main" val="4252315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xmlns="" id="{0458BD02-06C6-4667-8798-272FC14FB3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1255" y="877262"/>
            <a:ext cx="5585028" cy="5571067"/>
          </a:xfrm>
          <a:prstGeom prst="rect">
            <a:avLst/>
          </a:prstGeom>
        </p:spPr>
      </p:pic>
      <p:pic>
        <p:nvPicPr>
          <p:cNvPr id="3078" name="Picture 6" descr="People | Kartun, Ilustrasi, Anak">
            <a:extLst>
              <a:ext uri="{FF2B5EF4-FFF2-40B4-BE49-F238E27FC236}">
                <a16:creationId xmlns:a16="http://schemas.microsoft.com/office/drawing/2014/main" xmlns="" id="{B6DDF5D5-4814-4572-900A-B06BBFE7CD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10" y="305762"/>
            <a:ext cx="1394218" cy="2951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clipart&#10;&#10;Description automatically generated">
            <a:extLst>
              <a:ext uri="{FF2B5EF4-FFF2-40B4-BE49-F238E27FC236}">
                <a16:creationId xmlns:a16="http://schemas.microsoft.com/office/drawing/2014/main" xmlns="" id="{7109ABF5-BB6B-47AA-82E3-67D3E4DE1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1393" y="3729775"/>
            <a:ext cx="2029497" cy="2492365"/>
          </a:xfrm>
          <a:prstGeom prst="rect">
            <a:avLst/>
          </a:prstGeom>
        </p:spPr>
      </p:pic>
      <p:pic>
        <p:nvPicPr>
          <p:cNvPr id="2" name="Audio 1">
            <a:hlinkClick r:id="" action="ppaction://media"/>
            <a:extLst>
              <a:ext uri="{FF2B5EF4-FFF2-40B4-BE49-F238E27FC236}">
                <a16:creationId xmlns:a16="http://schemas.microsoft.com/office/drawing/2014/main" xmlns="" id="{5506FC12-A8B0-4E53-B60E-29B5C8AB69B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480736810"/>
      </p:ext>
    </p:extLst>
  </p:cSld>
  <p:clrMapOvr>
    <a:masterClrMapping/>
  </p:clrMapOvr>
  <mc:AlternateContent xmlns:mc="http://schemas.openxmlformats.org/markup-compatibility/2006" xmlns:p14="http://schemas.microsoft.com/office/powerpoint/2010/main">
    <mc:Choice Requires="p14">
      <p:transition spd="slow" p14:dur="2000" advTm="35033"/>
    </mc:Choice>
    <mc:Fallback xmlns="">
      <p:transition spd="slow" advTm="3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8" name="Picture 14" descr="Winter window stock vector. Illustration of clipart, card - 60742787">
            <a:extLst>
              <a:ext uri="{FF2B5EF4-FFF2-40B4-BE49-F238E27FC236}">
                <a16:creationId xmlns:a16="http://schemas.microsoft.com/office/drawing/2014/main" xmlns="" id="{C7434800-754C-4A65-A3FB-28E6334407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235" b="20526"/>
          <a:stretch/>
        </p:blipFill>
        <p:spPr bwMode="auto">
          <a:xfrm>
            <a:off x="-141782" y="-56810"/>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clipart&#10;&#10;Description automatically generated">
            <a:extLst>
              <a:ext uri="{FF2B5EF4-FFF2-40B4-BE49-F238E27FC236}">
                <a16:creationId xmlns:a16="http://schemas.microsoft.com/office/drawing/2014/main" xmlns="" id="{AAC6E8EC-5264-4977-BC44-F8FA998262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8509" y="6004990"/>
            <a:ext cx="2677736" cy="851728"/>
          </a:xfrm>
          <a:prstGeom prst="rect">
            <a:avLst/>
          </a:prstGeom>
        </p:spPr>
      </p:pic>
      <p:pic>
        <p:nvPicPr>
          <p:cNvPr id="19" name="Picture 4" descr="fox clipart - Clip Art Library">
            <a:extLst>
              <a:ext uri="{FF2B5EF4-FFF2-40B4-BE49-F238E27FC236}">
                <a16:creationId xmlns:a16="http://schemas.microsoft.com/office/drawing/2014/main" xmlns="" id="{73314759-A418-421A-AF15-DCE34535D2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4291" y="4192731"/>
            <a:ext cx="1909312" cy="14841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6BFC20-1B71-429A-8C89-07DDE571E0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82" y="4934827"/>
            <a:ext cx="1333333" cy="101904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xmlns="" id="{703C545B-FE3E-40AA-B8EA-33414B026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6960" y="5353049"/>
            <a:ext cx="2036701" cy="1504951"/>
          </a:xfrm>
          <a:prstGeom prst="rect">
            <a:avLst/>
          </a:prstGeom>
        </p:spPr>
      </p:pic>
      <p:pic>
        <p:nvPicPr>
          <p:cNvPr id="25" name="Picture 10" descr="Bunny Rabbit Clip Art | Rabbit cartoon images, Cartoon bunny, Rabbit cartoon">
            <a:extLst>
              <a:ext uri="{FF2B5EF4-FFF2-40B4-BE49-F238E27FC236}">
                <a16:creationId xmlns:a16="http://schemas.microsoft.com/office/drawing/2014/main" xmlns="" id="{DAFB000E-99EC-4190-B6E7-45AA5F3996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38142" y="5733732"/>
            <a:ext cx="1066176" cy="10661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5D98150F-6805-433D-9B4B-7635B8F302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8929" y="4691496"/>
            <a:ext cx="1047619" cy="1190476"/>
          </a:xfrm>
          <a:prstGeom prst="rect">
            <a:avLst/>
          </a:prstGeom>
        </p:spPr>
      </p:pic>
      <p:pic>
        <p:nvPicPr>
          <p:cNvPr id="27" name="Picture 14" descr="Yellow Fur Background | Gallery Yopriceville - High-Quality Images and  Transparent PNG Free Clipart">
            <a:extLst>
              <a:ext uri="{FF2B5EF4-FFF2-40B4-BE49-F238E27FC236}">
                <a16:creationId xmlns:a16="http://schemas.microsoft.com/office/drawing/2014/main" xmlns="" id="{28421417-4152-41D4-9DB9-EE1E772199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957846">
            <a:off x="8265886" y="1438183"/>
            <a:ext cx="3492772" cy="217683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xmlns="" id="{7E2ACEBC-E025-4768-A753-039B4403945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565909304"/>
      </p:ext>
    </p:extLst>
  </p:cSld>
  <p:clrMapOvr>
    <a:masterClrMapping/>
  </p:clrMapOvr>
  <mc:AlternateContent xmlns:mc="http://schemas.openxmlformats.org/markup-compatibility/2006" xmlns:p14="http://schemas.microsoft.com/office/powerpoint/2010/main">
    <mc:Choice Requires="p14">
      <p:transition spd="slow" p14:dur="2000" advTm="39855"/>
    </mc:Choice>
    <mc:Fallback xmlns="">
      <p:transition spd="slow" advTm="3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 calcmode="lin" valueType="num">
                                      <p:cBhvr>
                                        <p:cTn id="41" dur="1000" fill="hold"/>
                                        <p:tgtEl>
                                          <p:spTgt spid="27"/>
                                        </p:tgtEl>
                                        <p:attrNameLst>
                                          <p:attrName>style.rotation</p:attrName>
                                        </p:attrNameLst>
                                      </p:cBhvr>
                                      <p:tavLst>
                                        <p:tav tm="0">
                                          <p:val>
                                            <p:fltVal val="90"/>
                                          </p:val>
                                        </p:tav>
                                        <p:tav tm="100000">
                                          <p:val>
                                            <p:fltVal val="0"/>
                                          </p:val>
                                        </p:tav>
                                      </p:tavLst>
                                    </p:anim>
                                    <p:animEffect transition="in" filter="fade">
                                      <p:cBhvr>
                                        <p:cTn id="4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Christmas Winter Snow Scene Clip Art | Christmas Snow Free Clipart Free Clip  Art Images | Clip art, Free clip art, Snow scenes">
            <a:extLst>
              <a:ext uri="{FF2B5EF4-FFF2-40B4-BE49-F238E27FC236}">
                <a16:creationId xmlns:a16="http://schemas.microsoft.com/office/drawing/2014/main" xmlns="" id="{347F0E55-9CD1-45B8-B679-9197159E5E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682"/>
          <a:stretch/>
        </p:blipFill>
        <p:spPr bwMode="auto">
          <a:xfrm>
            <a:off x="5082635" y="0"/>
            <a:ext cx="7057159" cy="4727495"/>
          </a:xfrm>
          <a:prstGeom prst="rect">
            <a:avLst/>
          </a:prstGeom>
          <a:noFill/>
          <a:extLst>
            <a:ext uri="{909E8E84-426E-40DD-AFC4-6F175D3DCCD1}">
              <a14:hiddenFill xmlns:a14="http://schemas.microsoft.com/office/drawing/2010/main">
                <a:solidFill>
                  <a:srgbClr val="FFFFFF"/>
                </a:solidFill>
              </a14:hiddenFill>
            </a:ext>
          </a:extLst>
        </p:spPr>
      </p:pic>
      <p:pic>
        <p:nvPicPr>
          <p:cNvPr id="24" name="Slika 5">
            <a:extLst>
              <a:ext uri="{FF2B5EF4-FFF2-40B4-BE49-F238E27FC236}">
                <a16:creationId xmlns:a16="http://schemas.microsoft.com/office/drawing/2014/main" xmlns="" id="{DE592828-5F86-4FD2-ABC9-76D48E1549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2635" y="0"/>
            <a:ext cx="7057159" cy="3957776"/>
          </a:xfrm>
          <a:prstGeom prst="rect">
            <a:avLst/>
          </a:prstGeom>
        </p:spPr>
      </p:pic>
      <p:pic>
        <p:nvPicPr>
          <p:cNvPr id="25" name="Slika 2">
            <a:extLst>
              <a:ext uri="{FF2B5EF4-FFF2-40B4-BE49-F238E27FC236}">
                <a16:creationId xmlns:a16="http://schemas.microsoft.com/office/drawing/2014/main" xmlns="" id="{1DC8E2F9-D41D-49C8-922F-71F398D65DEC}"/>
              </a:ext>
            </a:extLst>
          </p:cNvPr>
          <p:cNvPicPr>
            <a:picLocks noChangeAspect="1"/>
          </p:cNvPicPr>
          <p:nvPr/>
        </p:nvPicPr>
        <p:blipFill>
          <a:blip r:embed="rId8"/>
          <a:stretch>
            <a:fillRect/>
          </a:stretch>
        </p:blipFill>
        <p:spPr>
          <a:xfrm>
            <a:off x="0" y="1864312"/>
            <a:ext cx="4233107" cy="3984342"/>
          </a:xfrm>
          <a:prstGeom prst="rect">
            <a:avLst/>
          </a:prstGeom>
        </p:spPr>
      </p:pic>
      <p:pic>
        <p:nvPicPr>
          <p:cNvPr id="26" name="Slika 11">
            <a:extLst>
              <a:ext uri="{FF2B5EF4-FFF2-40B4-BE49-F238E27FC236}">
                <a16:creationId xmlns:a16="http://schemas.microsoft.com/office/drawing/2014/main" xmlns="" id="{C8C1EEAF-D6E9-4442-BFEE-C7AFF85C31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898" y="4239423"/>
            <a:ext cx="926646" cy="1140487"/>
          </a:xfrm>
          <a:prstGeom prst="rect">
            <a:avLst/>
          </a:prstGeom>
        </p:spPr>
      </p:pic>
      <p:pic>
        <p:nvPicPr>
          <p:cNvPr id="27" name="Slika 11">
            <a:extLst>
              <a:ext uri="{FF2B5EF4-FFF2-40B4-BE49-F238E27FC236}">
                <a16:creationId xmlns:a16="http://schemas.microsoft.com/office/drawing/2014/main" xmlns="" id="{9EFFC0BC-EFE7-46F2-B226-F1A1F3B3E3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2028" y="4580878"/>
            <a:ext cx="627847" cy="772735"/>
          </a:xfrm>
          <a:prstGeom prst="rect">
            <a:avLst/>
          </a:prstGeom>
        </p:spPr>
      </p:pic>
      <p:pic>
        <p:nvPicPr>
          <p:cNvPr id="28" name="Slika 11">
            <a:extLst>
              <a:ext uri="{FF2B5EF4-FFF2-40B4-BE49-F238E27FC236}">
                <a16:creationId xmlns:a16="http://schemas.microsoft.com/office/drawing/2014/main" xmlns="" id="{81BCB8C5-B8CD-432F-9A13-3BB595DD57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7832" y="4206111"/>
            <a:ext cx="566263" cy="696939"/>
          </a:xfrm>
          <a:prstGeom prst="rect">
            <a:avLst/>
          </a:prstGeom>
        </p:spPr>
      </p:pic>
      <p:pic>
        <p:nvPicPr>
          <p:cNvPr id="2" name="Audio 1">
            <a:hlinkClick r:id="" action="ppaction://media"/>
            <a:extLst>
              <a:ext uri="{FF2B5EF4-FFF2-40B4-BE49-F238E27FC236}">
                <a16:creationId xmlns:a16="http://schemas.microsoft.com/office/drawing/2014/main" xmlns="" id="{30A4655F-EC66-4DB3-817F-CBAB2172CEE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701246108"/>
      </p:ext>
    </p:extLst>
  </p:cSld>
  <p:clrMapOvr>
    <a:masterClrMapping/>
  </p:clrMapOvr>
  <mc:AlternateContent xmlns:mc="http://schemas.openxmlformats.org/markup-compatibility/2006" xmlns:p14="http://schemas.microsoft.com/office/powerpoint/2010/main">
    <mc:Choice Requires="p14">
      <p:transition spd="slow" p14:dur="2000" advTm="17378"/>
    </mc:Choice>
    <mc:Fallback xmlns="">
      <p:transition spd="slow" advTm="1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circle(in)">
                                      <p:cBhvr>
                                        <p:cTn id="11" dur="2000"/>
                                        <p:tgtEl>
                                          <p:spTgt spid="24"/>
                                        </p:tgtEl>
                                      </p:cBhvr>
                                    </p:animEffect>
                                  </p:childTnLst>
                                </p:cTn>
                              </p:par>
                              <p:par>
                                <p:cTn id="12" presetID="6" presetClass="entr" presetSubtype="16" fill="hold" nodeType="withEffect">
                                  <p:stCondLst>
                                    <p:cond delay="0"/>
                                  </p:stCondLst>
                                  <p:childTnLst>
                                    <p:set>
                                      <p:cBhvr>
                                        <p:cTn id="13" dur="1" fill="hold">
                                          <p:stCondLst>
                                            <p:cond delay="0"/>
                                          </p:stCondLst>
                                        </p:cTn>
                                        <p:tgtEl>
                                          <p:spTgt spid="2064"/>
                                        </p:tgtEl>
                                        <p:attrNameLst>
                                          <p:attrName>style.visibility</p:attrName>
                                        </p:attrNameLst>
                                      </p:cBhvr>
                                      <p:to>
                                        <p:strVal val="visible"/>
                                      </p:to>
                                    </p:set>
                                    <p:animEffect transition="in" filter="circle(in)">
                                      <p:cBhvr>
                                        <p:cTn id="14" dur="20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76" y="40572"/>
            <a:ext cx="12079224" cy="6858000"/>
          </a:xfrm>
          <a:prstGeom prst="rect">
            <a:avLst/>
          </a:prstGeom>
        </p:spPr>
      </p:pic>
      <p:pic>
        <p:nvPicPr>
          <p:cNvPr id="2" name="Slika 1" descr="Winter House Transparent PNG Image | Winter house, Winter candle, Christmas  light bulb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976" y="-244633"/>
            <a:ext cx="11417618" cy="7428410"/>
          </a:xfrm>
          <a:prstGeom prst="rect">
            <a:avLst/>
          </a:prstGeom>
          <a:noFill/>
          <a:ln>
            <a:noFill/>
          </a:ln>
        </p:spPr>
      </p:pic>
      <p:pic>
        <p:nvPicPr>
          <p:cNvPr id="3" name="Audio 2">
            <a:hlinkClick r:id="" action="ppaction://media"/>
            <a:extLst>
              <a:ext uri="{FF2B5EF4-FFF2-40B4-BE49-F238E27FC236}">
                <a16:creationId xmlns:a16="http://schemas.microsoft.com/office/drawing/2014/main" xmlns="" id="{0DCD3AD4-C957-4926-B142-77EAE2DC67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3559173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386">
        <p15:prstTrans prst="pageCurlDouble"/>
      </p:transition>
    </mc:Choice>
    <mc:Fallback>
      <p:transition spd="slow" advClick="0" advTm="10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0" y="-2037469"/>
            <a:ext cx="12459958" cy="9504400"/>
          </a:xfrm>
          <a:prstGeom prst="rect">
            <a:avLst/>
          </a:prstGeom>
          <a:noFill/>
          <a:ln>
            <a:noFill/>
          </a:ln>
        </p:spPr>
      </p:pic>
      <p:pic>
        <p:nvPicPr>
          <p:cNvPr id="4" name="Slik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512" y="2140299"/>
            <a:ext cx="2672861" cy="2672861"/>
          </a:xfrm>
          <a:prstGeom prst="rect">
            <a:avLst/>
          </a:prstGeom>
        </p:spPr>
      </p:pic>
      <p:pic>
        <p:nvPicPr>
          <p:cNvPr id="5" name="Slika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197" y="2714731"/>
            <a:ext cx="2381460" cy="2381460"/>
          </a:xfrm>
          <a:prstGeom prst="rect">
            <a:avLst/>
          </a:prstGeom>
        </p:spPr>
      </p:pic>
      <p:pic>
        <p:nvPicPr>
          <p:cNvPr id="6" name="Slika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73185"/>
            <a:ext cx="13133495" cy="7456564"/>
          </a:xfrm>
          <a:prstGeom prst="rect">
            <a:avLst/>
          </a:prstGeom>
        </p:spPr>
      </p:pic>
      <p:pic>
        <p:nvPicPr>
          <p:cNvPr id="3" name="Audio 2">
            <a:hlinkClick r:id="" action="ppaction://media"/>
            <a:extLst>
              <a:ext uri="{FF2B5EF4-FFF2-40B4-BE49-F238E27FC236}">
                <a16:creationId xmlns:a16="http://schemas.microsoft.com/office/drawing/2014/main" xmlns="" id="{7AF7C385-DFBA-489E-AB91-C22A148CC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828761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45683">
        <p15:prstTrans prst="pageCurlDouble"/>
      </p:transition>
    </mc:Choice>
    <mc:Fallback>
      <p:transition spd="slow" advClick="0" advTm="45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2281" y="-1852096"/>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68251" y="-11667"/>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76825" y="2817541"/>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44" name="Slika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7379" y="4353743"/>
            <a:ext cx="2381460" cy="2381460"/>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sp>
        <p:nvSpPr>
          <p:cNvPr id="6" name="Pravokotnik 5"/>
          <p:cNvSpPr/>
          <p:nvPr/>
        </p:nvSpPr>
        <p:spPr>
          <a:xfrm>
            <a:off x="3975395" y="1189697"/>
            <a:ext cx="5533006" cy="369332"/>
          </a:xfrm>
          <a:prstGeom prst="rect">
            <a:avLst/>
          </a:prstGeom>
        </p:spPr>
        <p:txBody>
          <a:bodyPr wrap="square">
            <a:spAutoFit/>
          </a:bodyPr>
          <a:lstStyle/>
          <a:p>
            <a:pPr>
              <a:spcBef>
                <a:spcPts val="600"/>
              </a:spcBef>
              <a:spcAft>
                <a:spcPts val="600"/>
              </a:spcAft>
            </a:pPr>
            <a:r>
              <a:rPr lang="sl-SI" dirty="0">
                <a:solidFill>
                  <a:schemeClr val="bg1"/>
                </a:solidFill>
                <a:latin typeface="Arial" panose="020B0604020202020204" pitchFamily="34" charset="0"/>
                <a:ea typeface="Times New Roman" panose="02020603050405020304" pitchFamily="18" charset="0"/>
              </a:rPr>
              <a:t>.</a:t>
            </a:r>
            <a:endParaRPr lang="sl-SI" sz="1600" dirty="0">
              <a:solidFill>
                <a:schemeClr val="bg1"/>
              </a:solidFill>
              <a:effectLst/>
              <a:latin typeface="Times New Roman" panose="02020603050405020304" pitchFamily="18" charset="0"/>
              <a:ea typeface="Times New Roman" panose="02020603050405020304" pitchFamily="18" charset="0"/>
            </a:endParaRPr>
          </a:p>
        </p:txBody>
      </p:sp>
      <p:pic>
        <p:nvPicPr>
          <p:cNvPr id="25" name="Slika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3908" y="3030566"/>
            <a:ext cx="2381460" cy="2381460"/>
          </a:xfrm>
          <a:prstGeom prst="rect">
            <a:avLst/>
          </a:prstGeom>
        </p:spPr>
      </p:pic>
      <p:pic>
        <p:nvPicPr>
          <p:cNvPr id="11" name="Audio 10">
            <a:hlinkClick r:id="" action="ppaction://media"/>
            <a:extLst>
              <a:ext uri="{FF2B5EF4-FFF2-40B4-BE49-F238E27FC236}">
                <a16:creationId xmlns:a16="http://schemas.microsoft.com/office/drawing/2014/main" xmlns="" id="{47CACB7D-6B48-4A13-BD13-CCA57865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659062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21000">
        <p15:prstTrans prst="pageCurlDouble"/>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23094" y="-2634645"/>
            <a:ext cx="12459958" cy="9504400"/>
          </a:xfrm>
          <a:prstGeom prst="rect">
            <a:avLst/>
          </a:prstGeom>
          <a:noFill/>
          <a:ln>
            <a:noFill/>
          </a:ln>
        </p:spPr>
      </p:pic>
      <p:pic>
        <p:nvPicPr>
          <p:cNvPr id="3" name="Slika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3870" y="3314687"/>
            <a:ext cx="5609065" cy="3316644"/>
          </a:xfrm>
          <a:prstGeom prst="rect">
            <a:avLst/>
          </a:prstGeom>
        </p:spPr>
      </p:pic>
      <p:pic>
        <p:nvPicPr>
          <p:cNvPr id="10" name="Slika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691" y="2121030"/>
            <a:ext cx="4762500" cy="4762500"/>
          </a:xfrm>
          <a:prstGeom prst="rect">
            <a:avLst/>
          </a:prstGeom>
        </p:spPr>
      </p:pic>
      <p:pic>
        <p:nvPicPr>
          <p:cNvPr id="7" name="Slika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66" y="30711"/>
            <a:ext cx="12154355" cy="6664234"/>
          </a:xfrm>
          <a:prstGeom prst="rect">
            <a:avLst/>
          </a:prstGeom>
        </p:spPr>
      </p:pic>
      <p:pic>
        <p:nvPicPr>
          <p:cNvPr id="4" name="Audio 3">
            <a:hlinkClick r:id="" action="ppaction://media"/>
            <a:extLst>
              <a:ext uri="{FF2B5EF4-FFF2-40B4-BE49-F238E27FC236}">
                <a16:creationId xmlns:a16="http://schemas.microsoft.com/office/drawing/2014/main" xmlns="" id="{C28214D0-AFEA-4E0C-9DF8-DF9EA66200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41798708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26225">
        <p15:prstTrans prst="pageCurlDouble"/>
      </p:transition>
    </mc:Choice>
    <mc:Fallback>
      <p:transition spd="slow" advClick="0" advTm="26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31900"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76825" y="2817541"/>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88843" y="683289"/>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57906" y="5211899"/>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20" name="Slika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570735" y="3180959"/>
            <a:ext cx="5400908" cy="3024508"/>
          </a:xfrm>
          <a:prstGeom prst="rect">
            <a:avLst/>
          </a:prstGeom>
        </p:spPr>
      </p:pic>
      <p:pic>
        <p:nvPicPr>
          <p:cNvPr id="11" name="Slika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146276" y="3901558"/>
            <a:ext cx="6346581" cy="3537569"/>
          </a:xfrm>
          <a:prstGeom prst="rect">
            <a:avLst/>
          </a:prstGeom>
        </p:spPr>
      </p:pic>
      <p:pic>
        <p:nvPicPr>
          <p:cNvPr id="6" name="Audio 5">
            <a:hlinkClick r:id="" action="ppaction://media"/>
            <a:extLst>
              <a:ext uri="{FF2B5EF4-FFF2-40B4-BE49-F238E27FC236}">
                <a16:creationId xmlns:a16="http://schemas.microsoft.com/office/drawing/2014/main" xmlns="" id="{42E6870D-FEF4-4980-8BCB-E3F0EAA16B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5789417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24599">
        <p15:prstTrans prst="pageCurlDouble"/>
      </p:transition>
    </mc:Choice>
    <mc:Fallback>
      <p:transition spd="slow" advClick="0" advTm="2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33979" y="-2375836"/>
            <a:ext cx="12459958" cy="9504400"/>
          </a:xfrm>
          <a:prstGeom prst="rect">
            <a:avLst/>
          </a:prstGeom>
          <a:noFill/>
          <a:ln>
            <a:noFill/>
          </a:ln>
        </p:spPr>
      </p:pic>
      <p:pic>
        <p:nvPicPr>
          <p:cNvPr id="7" name="Slika 6"/>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28575" y="3570514"/>
            <a:ext cx="3385893" cy="2821577"/>
          </a:xfrm>
          <a:prstGeom prst="rect">
            <a:avLst/>
          </a:prstGeom>
          <a:noFill/>
        </p:spPr>
      </p:pic>
      <p:pic>
        <p:nvPicPr>
          <p:cNvPr id="10" name="Slika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71" y="1828800"/>
            <a:ext cx="4403271" cy="4403271"/>
          </a:xfrm>
          <a:prstGeom prst="rect">
            <a:avLst/>
          </a:prstGeom>
        </p:spPr>
      </p:pic>
      <p:pic>
        <p:nvPicPr>
          <p:cNvPr id="8" name="Slika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30" y="55845"/>
            <a:ext cx="12429009" cy="7056591"/>
          </a:xfrm>
          <a:prstGeom prst="rect">
            <a:avLst/>
          </a:prstGeom>
        </p:spPr>
      </p:pic>
      <p:pic>
        <p:nvPicPr>
          <p:cNvPr id="3" name="Audio 2">
            <a:hlinkClick r:id="" action="ppaction://media"/>
            <a:extLst>
              <a:ext uri="{FF2B5EF4-FFF2-40B4-BE49-F238E27FC236}">
                <a16:creationId xmlns:a16="http://schemas.microsoft.com/office/drawing/2014/main" xmlns="" id="{C5356D3D-08CC-4DC3-A4F7-4DD915870B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7596746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7215">
        <p15:prstTrans prst="pageCurlDouble"/>
      </p:transition>
    </mc:Choice>
    <mc:Fallback>
      <p:transition spd="slow" advClick="0"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Slika 33"/>
          <p:cNvPicPr>
            <a:picLocks noChangeAspect="1"/>
          </p:cNvPicPr>
          <p:nvPr/>
        </p:nvPicPr>
        <p:blipFill rotWithShape="1">
          <a:blip r:embed="rId5"/>
          <a:srcRect l="45086" t="18425" r="41776" b="49594"/>
          <a:stretch/>
        </p:blipFill>
        <p:spPr>
          <a:xfrm rot="16200000">
            <a:off x="9564558" y="-1894478"/>
            <a:ext cx="1547014" cy="5235192"/>
          </a:xfrm>
          <a:prstGeom prst="rect">
            <a:avLst/>
          </a:prstGeom>
        </p:spPr>
      </p:pic>
      <p:pic>
        <p:nvPicPr>
          <p:cNvPr id="40" name="Slika 39"/>
          <p:cNvPicPr>
            <a:picLocks noChangeAspect="1"/>
          </p:cNvPicPr>
          <p:nvPr/>
        </p:nvPicPr>
        <p:blipFill rotWithShape="1">
          <a:blip r:embed="rId5"/>
          <a:srcRect l="59300" t="17945" r="1" b="61375"/>
          <a:stretch/>
        </p:blipFill>
        <p:spPr>
          <a:xfrm rot="10800000">
            <a:off x="10286344" y="1172662"/>
            <a:ext cx="2837016" cy="1395532"/>
          </a:xfrm>
          <a:prstGeom prst="rect">
            <a:avLst/>
          </a:prstGeom>
        </p:spPr>
      </p:pic>
      <p:pic>
        <p:nvPicPr>
          <p:cNvPr id="3" name="Slika 2"/>
          <p:cNvPicPr>
            <a:picLocks noChangeAspect="1"/>
          </p:cNvPicPr>
          <p:nvPr/>
        </p:nvPicPr>
        <p:blipFill>
          <a:blip r:embed="rId5"/>
          <a:stretch>
            <a:fillRect/>
          </a:stretch>
        </p:blipFill>
        <p:spPr>
          <a:xfrm>
            <a:off x="-128284" y="1"/>
            <a:ext cx="7100641" cy="6874024"/>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3938300"/>
            <a:ext cx="1539785" cy="1099847"/>
          </a:xfrm>
          <a:prstGeom prst="rect">
            <a:avLst/>
          </a:prstGeom>
        </p:spPr>
      </p:pic>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826" y="3529149"/>
            <a:ext cx="926646" cy="1140487"/>
          </a:xfrm>
          <a:prstGeom prst="rect">
            <a:avLst/>
          </a:prstGeom>
        </p:spPr>
      </p:pic>
      <p:pic>
        <p:nvPicPr>
          <p:cNvPr id="15" name="Slika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226" y="3681549"/>
            <a:ext cx="926646" cy="1140487"/>
          </a:xfrm>
          <a:prstGeom prst="rect">
            <a:avLst/>
          </a:prstGeom>
        </p:spPr>
      </p:pic>
      <p:pic>
        <p:nvPicPr>
          <p:cNvPr id="16" name="Slik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8713" y="3873984"/>
            <a:ext cx="926646" cy="1140487"/>
          </a:xfrm>
          <a:prstGeom prst="rect">
            <a:avLst/>
          </a:prstGeom>
        </p:spPr>
      </p:pic>
      <p:pic>
        <p:nvPicPr>
          <p:cNvPr id="18" name="Slika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458" y="4502724"/>
            <a:ext cx="2538214" cy="2538214"/>
          </a:xfrm>
          <a:prstGeom prst="rect">
            <a:avLst/>
          </a:prstGeom>
        </p:spPr>
      </p:pic>
      <p:sp>
        <p:nvSpPr>
          <p:cNvPr id="19" name="AutoShape 4" descr="Christmas Landscape With Snowy Forest. Winter Scene With Snowy.. Royalty  Free Cliparts, Vectors, And Stock Illustration. Image 12518857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2" name="Slika 31"/>
          <p:cNvPicPr>
            <a:picLocks noChangeAspect="1"/>
          </p:cNvPicPr>
          <p:nvPr/>
        </p:nvPicPr>
        <p:blipFill rotWithShape="1">
          <a:blip r:embed="rId5"/>
          <a:srcRect l="61830" r="23452" b="23226"/>
          <a:stretch/>
        </p:blipFill>
        <p:spPr>
          <a:xfrm flipH="1">
            <a:off x="6672107" y="-22207"/>
            <a:ext cx="1045029" cy="5277495"/>
          </a:xfrm>
          <a:prstGeom prst="rect">
            <a:avLst/>
          </a:prstGeom>
        </p:spPr>
      </p:pic>
      <p:pic>
        <p:nvPicPr>
          <p:cNvPr id="35" name="Slika 34"/>
          <p:cNvPicPr>
            <a:picLocks noChangeAspect="1"/>
          </p:cNvPicPr>
          <p:nvPr/>
        </p:nvPicPr>
        <p:blipFill rotWithShape="1">
          <a:blip r:embed="rId5"/>
          <a:srcRect l="59300" t="17945" r="1" b="49594"/>
          <a:stretch/>
        </p:blipFill>
        <p:spPr>
          <a:xfrm rot="16200000">
            <a:off x="7393900" y="2801799"/>
            <a:ext cx="2837016" cy="2190539"/>
          </a:xfrm>
          <a:prstGeom prst="rect">
            <a:avLst/>
          </a:prstGeom>
        </p:spPr>
      </p:pic>
      <p:pic>
        <p:nvPicPr>
          <p:cNvPr id="36" name="Slika 35"/>
          <p:cNvPicPr>
            <a:picLocks noChangeAspect="1"/>
          </p:cNvPicPr>
          <p:nvPr/>
        </p:nvPicPr>
        <p:blipFill rotWithShape="1">
          <a:blip r:embed="rId5"/>
          <a:srcRect l="59300" t="17945" r="1" b="49594"/>
          <a:stretch/>
        </p:blipFill>
        <p:spPr>
          <a:xfrm rot="16200000">
            <a:off x="9494188" y="2770043"/>
            <a:ext cx="2837016" cy="2190539"/>
          </a:xfrm>
          <a:prstGeom prst="rect">
            <a:avLst/>
          </a:prstGeom>
        </p:spPr>
      </p:pic>
      <p:pic>
        <p:nvPicPr>
          <p:cNvPr id="37" name="Slika 36"/>
          <p:cNvPicPr>
            <a:picLocks noChangeAspect="1"/>
          </p:cNvPicPr>
          <p:nvPr/>
        </p:nvPicPr>
        <p:blipFill rotWithShape="1">
          <a:blip r:embed="rId5"/>
          <a:srcRect l="59300" t="17945" r="1" b="49594"/>
          <a:stretch/>
        </p:blipFill>
        <p:spPr>
          <a:xfrm rot="16200000">
            <a:off x="11622731" y="2891433"/>
            <a:ext cx="2837016" cy="2190539"/>
          </a:xfrm>
          <a:prstGeom prst="rect">
            <a:avLst/>
          </a:prstGeom>
        </p:spPr>
      </p:pic>
      <p:pic>
        <p:nvPicPr>
          <p:cNvPr id="38" name="Slika 37"/>
          <p:cNvPicPr>
            <a:picLocks noChangeAspect="1"/>
          </p:cNvPicPr>
          <p:nvPr/>
        </p:nvPicPr>
        <p:blipFill rotWithShape="1">
          <a:blip r:embed="rId5"/>
          <a:srcRect l="59300" t="17945" r="1" b="61375"/>
          <a:stretch/>
        </p:blipFill>
        <p:spPr>
          <a:xfrm rot="10800000">
            <a:off x="7697014" y="1115366"/>
            <a:ext cx="2837016" cy="1395532"/>
          </a:xfrm>
          <a:prstGeom prst="rect">
            <a:avLst/>
          </a:prstGeom>
        </p:spPr>
      </p:pic>
      <p:pic>
        <p:nvPicPr>
          <p:cNvPr id="33" name="Slika 32" descr="Winter House Transparent PNG Image | Winter house, Winter candle, Christmas  light bulbs"/>
          <p:cNvPicPr/>
          <p:nvPr/>
        </p:nvPicPr>
        <p:blipFill rotWithShape="1">
          <a:blip r:embed="rId9" cstate="print">
            <a:extLst>
              <a:ext uri="{28A0092B-C50C-407E-A947-70E740481C1C}">
                <a14:useLocalDpi xmlns:a14="http://schemas.microsoft.com/office/drawing/2010/main" val="0"/>
              </a:ext>
            </a:extLst>
          </a:blip>
          <a:srcRect l="67388" t="61095" r="21335" b="27815"/>
          <a:stretch/>
        </p:blipFill>
        <p:spPr bwMode="auto">
          <a:xfrm>
            <a:off x="9362375" y="958628"/>
            <a:ext cx="2279444" cy="2131802"/>
          </a:xfrm>
          <a:prstGeom prst="rect">
            <a:avLst/>
          </a:prstGeom>
          <a:noFill/>
          <a:ln>
            <a:noFill/>
          </a:ln>
        </p:spPr>
      </p:pic>
      <p:pic>
        <p:nvPicPr>
          <p:cNvPr id="41" name="Slika 40"/>
          <p:cNvPicPr>
            <a:picLocks noChangeAspect="1"/>
          </p:cNvPicPr>
          <p:nvPr/>
        </p:nvPicPr>
        <p:blipFill rotWithShape="1">
          <a:blip r:embed="rId5"/>
          <a:srcRect l="54709" t="10074" b="83360"/>
          <a:stretch/>
        </p:blipFill>
        <p:spPr>
          <a:xfrm>
            <a:off x="7690730" y="666166"/>
            <a:ext cx="4730919" cy="451358"/>
          </a:xfrm>
          <a:prstGeom prst="rect">
            <a:avLst/>
          </a:prstGeom>
        </p:spPr>
      </p:pic>
      <p:pic>
        <p:nvPicPr>
          <p:cNvPr id="42" name="Slika 41"/>
          <p:cNvPicPr>
            <a:picLocks noChangeAspect="1"/>
          </p:cNvPicPr>
          <p:nvPr/>
        </p:nvPicPr>
        <p:blipFill rotWithShape="1">
          <a:blip r:embed="rId5"/>
          <a:srcRect l="67870" t="96014"/>
          <a:stretch/>
        </p:blipFill>
        <p:spPr>
          <a:xfrm>
            <a:off x="6740435" y="5195592"/>
            <a:ext cx="13612764" cy="1634479"/>
          </a:xfrm>
          <a:prstGeom prst="rect">
            <a:avLst/>
          </a:prstGeom>
        </p:spPr>
      </p:pic>
      <p:pic>
        <p:nvPicPr>
          <p:cNvPr id="2" name="Slik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042" y="3196060"/>
            <a:ext cx="830393" cy="1022022"/>
          </a:xfrm>
          <a:prstGeom prst="rect">
            <a:avLst/>
          </a:prstGeom>
        </p:spPr>
      </p:pic>
      <p:pic>
        <p:nvPicPr>
          <p:cNvPr id="4" name="Slika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919" y="4643455"/>
            <a:ext cx="890828" cy="1096404"/>
          </a:xfrm>
          <a:prstGeom prst="rect">
            <a:avLst/>
          </a:prstGeom>
        </p:spPr>
      </p:pic>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49280"/>
            <a:ext cx="771493" cy="698066"/>
          </a:xfrm>
          <a:prstGeom prst="rect">
            <a:avLst/>
          </a:prstGeom>
        </p:spPr>
      </p:pic>
      <p:pic>
        <p:nvPicPr>
          <p:cNvPr id="24" name="Slik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8601" y="1150389"/>
            <a:ext cx="771493" cy="698066"/>
          </a:xfrm>
          <a:prstGeom prst="rect">
            <a:avLst/>
          </a:prstGeom>
        </p:spPr>
      </p:pic>
      <p:pic>
        <p:nvPicPr>
          <p:cNvPr id="7" name="Slik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4736">
            <a:off x="10646321" y="1172662"/>
            <a:ext cx="738856" cy="69566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7589" y="2202121"/>
            <a:ext cx="690718" cy="641412"/>
          </a:xfrm>
          <a:prstGeom prst="rect">
            <a:avLst/>
          </a:prstGeom>
        </p:spPr>
      </p:pic>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459" y="2123794"/>
            <a:ext cx="942398" cy="736971"/>
          </a:xfrm>
          <a:prstGeom prst="rect">
            <a:avLst/>
          </a:prstGeom>
        </p:spPr>
      </p:pic>
      <p:pic>
        <p:nvPicPr>
          <p:cNvPr id="13" name="Slika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401511" y="3461078"/>
            <a:ext cx="4606455" cy="3106735"/>
          </a:xfrm>
          <a:prstGeom prst="rect">
            <a:avLst/>
          </a:prstGeom>
        </p:spPr>
      </p:pic>
      <p:pic>
        <p:nvPicPr>
          <p:cNvPr id="39" name="Slika 38"/>
          <p:cNvPicPr>
            <a:picLocks noChangeAspect="1"/>
          </p:cNvPicPr>
          <p:nvPr/>
        </p:nvPicPr>
        <p:blipFill>
          <a:blip r:embed="rId1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79696" y="1945825"/>
            <a:ext cx="4403271" cy="4403271"/>
          </a:xfrm>
          <a:prstGeom prst="rect">
            <a:avLst/>
          </a:prstGeom>
        </p:spPr>
      </p:pic>
      <p:pic>
        <p:nvPicPr>
          <p:cNvPr id="6" name="Audio 5">
            <a:hlinkClick r:id="" action="ppaction://media"/>
            <a:extLst>
              <a:ext uri="{FF2B5EF4-FFF2-40B4-BE49-F238E27FC236}">
                <a16:creationId xmlns:a16="http://schemas.microsoft.com/office/drawing/2014/main" xmlns="" id="{F2D44666-0295-4AC6-95B6-CD26DF0C365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19907670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48957">
        <p15:prstTrans prst="pageCurlDouble"/>
      </p:transition>
    </mc:Choice>
    <mc:Fallback>
      <p:transition spd="slow" advClick="0" advTm="48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Winter House Transparent PNG Image | Winter house, Winter candle, Christmas  light bulbs"/>
          <p:cNvPicPr/>
          <p:nvPr/>
        </p:nvPicPr>
        <p:blipFill rotWithShape="1">
          <a:blip r:embed="rId5" cstate="print">
            <a:extLst>
              <a:ext uri="{28A0092B-C50C-407E-A947-70E740481C1C}">
                <a14:useLocalDpi xmlns:a14="http://schemas.microsoft.com/office/drawing/2010/main" val="0"/>
              </a:ext>
            </a:extLst>
          </a:blip>
          <a:srcRect l="36494" t="40734" r="22670"/>
          <a:stretch/>
        </p:blipFill>
        <p:spPr bwMode="auto">
          <a:xfrm>
            <a:off x="-120511" y="-2461343"/>
            <a:ext cx="12459958" cy="9504400"/>
          </a:xfrm>
          <a:prstGeom prst="rect">
            <a:avLst/>
          </a:prstGeom>
          <a:noFill/>
          <a:ln>
            <a:noFill/>
          </a:ln>
        </p:spPr>
      </p:pic>
      <p:pic>
        <p:nvPicPr>
          <p:cNvPr id="3" name="Slika 2"/>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5101045" y="1306286"/>
            <a:ext cx="6350726" cy="6265818"/>
          </a:xfrm>
          <a:prstGeom prst="rect">
            <a:avLst/>
          </a:prstGeom>
        </p:spPr>
      </p:pic>
      <p:pic>
        <p:nvPicPr>
          <p:cNvPr id="6" name="Slika 5"/>
          <p:cNvPicPr>
            <a:picLocks noChangeAspect="1"/>
          </p:cNvPicPr>
          <p:nvPr/>
        </p:nvPicPr>
        <p:blipFill>
          <a:blip r:embed="rId7"/>
          <a:stretch>
            <a:fillRect/>
          </a:stretch>
        </p:blipFill>
        <p:spPr>
          <a:xfrm flipH="1">
            <a:off x="11104196" y="829234"/>
            <a:ext cx="1395725" cy="1547861"/>
          </a:xfrm>
          <a:prstGeom prst="rect">
            <a:avLst/>
          </a:prstGeom>
        </p:spPr>
      </p:pic>
      <p:pic>
        <p:nvPicPr>
          <p:cNvPr id="5" name="Slika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105" y="203199"/>
            <a:ext cx="12249337" cy="7257214"/>
          </a:xfrm>
          <a:prstGeom prst="rect">
            <a:avLst/>
          </a:prstGeom>
        </p:spPr>
      </p:pic>
      <p:pic>
        <p:nvPicPr>
          <p:cNvPr id="4" name="Audio 3">
            <a:hlinkClick r:id="" action="ppaction://media"/>
            <a:extLst>
              <a:ext uri="{FF2B5EF4-FFF2-40B4-BE49-F238E27FC236}">
                <a16:creationId xmlns:a16="http://schemas.microsoft.com/office/drawing/2014/main" xmlns="" id="{C5BC85BA-945C-4EE2-9987-C89A918B99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5241214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30567">
        <p15:prstTrans prst="pageCurlDouble"/>
      </p:transition>
    </mc:Choice>
    <mc:Fallback>
      <p:transition spd="slow" advClick="0" advTm="30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4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3.3"/>
</p:tagLst>
</file>

<file path=ppt/tags/tag2.xml><?xml version="1.0" encoding="utf-8"?>
<p:tagLst xmlns:a="http://schemas.openxmlformats.org/drawingml/2006/main" xmlns:r="http://schemas.openxmlformats.org/officeDocument/2006/relationships" xmlns:p="http://schemas.openxmlformats.org/presentationml/2006/main">
  <p:tag name="TIMING" val="|12.3|1.6|2.5|1.9|3.2|14.5"/>
</p:tagLst>
</file>

<file path=ppt/tags/tag3.xml><?xml version="1.0" encoding="utf-8"?>
<p:tagLst xmlns:a="http://schemas.openxmlformats.org/drawingml/2006/main" xmlns:r="http://schemas.openxmlformats.org/officeDocument/2006/relationships" xmlns:p="http://schemas.openxmlformats.org/presentationml/2006/main">
  <p:tag name="TIMING" val="|8.5"/>
</p:tagLst>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553</Words>
  <Application>Microsoft Office PowerPoint</Application>
  <PresentationFormat>Po meri</PresentationFormat>
  <Paragraphs>31</Paragraphs>
  <Slides>15</Slides>
  <Notes>14</Notes>
  <HiddenSlides>0</HiddenSlides>
  <MMClips>14</MMClips>
  <ScaleCrop>false</ScaleCrop>
  <HeadingPairs>
    <vt:vector size="4" baseType="variant">
      <vt:variant>
        <vt:lpstr>Tema</vt:lpstr>
      </vt:variant>
      <vt:variant>
        <vt:i4>1</vt:i4>
      </vt:variant>
      <vt:variant>
        <vt:lpstr>Naslovi diapozitivov</vt:lpstr>
      </vt:variant>
      <vt:variant>
        <vt:i4>15</vt:i4>
      </vt:variant>
    </vt:vector>
  </HeadingPairs>
  <TitlesOfParts>
    <vt:vector size="16" baseType="lpstr">
      <vt:lpstr>Officeova tema</vt:lpstr>
      <vt:lpstr>BABICA ZIMA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BABICA ZIMA</dc:title>
  <dc:creator>Dovžan, Dejan</dc:creator>
  <cp:lastModifiedBy>Uporabnik</cp:lastModifiedBy>
  <cp:revision>11</cp:revision>
  <dcterms:created xsi:type="dcterms:W3CDTF">2020-12-11T01:51:06Z</dcterms:created>
  <dcterms:modified xsi:type="dcterms:W3CDTF">2020-12-13T13:05:21Z</dcterms:modified>
</cp:coreProperties>
</file>