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rez sloga, brez mrež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43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4FE68-EB7B-4D2C-B793-A45B5AC723F4}" type="datetimeFigureOut">
              <a:rPr lang="sl-SI" smtClean="0"/>
              <a:t>2. 03. 2026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1DFCC-7687-4077-8BE7-3C063C4A7A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2498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4FE68-EB7B-4D2C-B793-A45B5AC723F4}" type="datetimeFigureOut">
              <a:rPr lang="sl-SI" smtClean="0"/>
              <a:t>2. 03. 2026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1DFCC-7687-4077-8BE7-3C063C4A7A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1303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4FE68-EB7B-4D2C-B793-A45B5AC723F4}" type="datetimeFigureOut">
              <a:rPr lang="sl-SI" smtClean="0"/>
              <a:t>2. 03. 2026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1DFCC-7687-4077-8BE7-3C063C4A7A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7889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4FE68-EB7B-4D2C-B793-A45B5AC723F4}" type="datetimeFigureOut">
              <a:rPr lang="sl-SI" smtClean="0"/>
              <a:t>2. 03. 2026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1DFCC-7687-4077-8BE7-3C063C4A7A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222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4FE68-EB7B-4D2C-B793-A45B5AC723F4}" type="datetimeFigureOut">
              <a:rPr lang="sl-SI" smtClean="0"/>
              <a:t>2. 03. 2026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1DFCC-7687-4077-8BE7-3C063C4A7A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314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4FE68-EB7B-4D2C-B793-A45B5AC723F4}" type="datetimeFigureOut">
              <a:rPr lang="sl-SI" smtClean="0"/>
              <a:t>2. 03. 2026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1DFCC-7687-4077-8BE7-3C063C4A7A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9820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4FE68-EB7B-4D2C-B793-A45B5AC723F4}" type="datetimeFigureOut">
              <a:rPr lang="sl-SI" smtClean="0"/>
              <a:t>2. 03. 2026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1DFCC-7687-4077-8BE7-3C063C4A7A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4560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4FE68-EB7B-4D2C-B793-A45B5AC723F4}" type="datetimeFigureOut">
              <a:rPr lang="sl-SI" smtClean="0"/>
              <a:t>2. 03. 2026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1DFCC-7687-4077-8BE7-3C063C4A7A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8831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4FE68-EB7B-4D2C-B793-A45B5AC723F4}" type="datetimeFigureOut">
              <a:rPr lang="sl-SI" smtClean="0"/>
              <a:t>2. 03. 2026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1DFCC-7687-4077-8BE7-3C063C4A7A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10938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4FE68-EB7B-4D2C-B793-A45B5AC723F4}" type="datetimeFigureOut">
              <a:rPr lang="sl-SI" smtClean="0"/>
              <a:t>2. 03. 2026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1DFCC-7687-4077-8BE7-3C063C4A7A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68539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4FE68-EB7B-4D2C-B793-A45B5AC723F4}" type="datetimeFigureOut">
              <a:rPr lang="sl-SI" smtClean="0"/>
              <a:t>2. 03. 2026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1DFCC-7687-4077-8BE7-3C063C4A7A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4503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4FE68-EB7B-4D2C-B793-A45B5AC723F4}" type="datetimeFigureOut">
              <a:rPr lang="sl-SI" smtClean="0"/>
              <a:t>2. 03. 2026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1DFCC-7687-4077-8BE7-3C063C4A7A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3514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arko.usenicnik@oscg.si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393365"/>
              </p:ext>
            </p:extLst>
          </p:nvPr>
        </p:nvGraphicFramePr>
        <p:xfrm>
          <a:off x="231819" y="727152"/>
          <a:ext cx="12063211" cy="60535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8805">
                  <a:extLst>
                    <a:ext uri="{9D8B030D-6E8A-4147-A177-3AD203B41FA5}">
                      <a16:colId xmlns:a16="http://schemas.microsoft.com/office/drawing/2014/main" val="3687014662"/>
                    </a:ext>
                  </a:extLst>
                </a:gridCol>
                <a:gridCol w="9384406">
                  <a:extLst>
                    <a:ext uri="{9D8B030D-6E8A-4147-A177-3AD203B41FA5}">
                      <a16:colId xmlns:a16="http://schemas.microsoft.com/office/drawing/2014/main" val="1629596027"/>
                    </a:ext>
                  </a:extLst>
                </a:gridCol>
              </a:tblGrid>
              <a:tr h="2334912">
                <a:tc>
                  <a:txBody>
                    <a:bodyPr/>
                    <a:lstStyle/>
                    <a:p>
                      <a:pPr algn="ctr"/>
                      <a:r>
                        <a:rPr lang="sl-SI" sz="3200" b="1" dirty="0"/>
                        <a:t>Sestaviš Besedilo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defTabSz="360000">
                        <a:buFont typeface="Arial" panose="020B0604020202020204" pitchFamily="34" charset="0"/>
                        <a:buChar char="•"/>
                      </a:pPr>
                      <a:r>
                        <a:rPr lang="sl-SI" sz="2800" dirty="0"/>
                        <a:t>zanimiva vsebina (ljubezen,</a:t>
                      </a:r>
                      <a:r>
                        <a:rPr lang="sl-SI" sz="2800" baseline="0" dirty="0"/>
                        <a:t> prijatelji, narava, veselje do </a:t>
                      </a:r>
                    </a:p>
                    <a:p>
                      <a:pPr marL="0" marR="0" lvl="0" indent="0" algn="l" defTabSz="360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2800" baseline="0" dirty="0"/>
                        <a:t>	življenja...; </a:t>
                      </a:r>
                      <a:r>
                        <a:rPr lang="sl-SI" sz="2800" dirty="0"/>
                        <a:t>v pesmi ne uporabi grdih, nesramnih besed) 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sl-SI" sz="2800" dirty="0"/>
                        <a:t>oblikovno urejeno besedilo (kitice, urejeno število v vrsticah, rime)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sl-SI" sz="2800" dirty="0"/>
                        <a:t>sporočilnost besedila (kaj želiš s pesmijo povedati)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sl-SI" sz="2800" dirty="0"/>
                        <a:t>ne predolgo, ne prekratko (dve do</a:t>
                      </a:r>
                      <a:r>
                        <a:rPr lang="sl-SI" sz="2800" baseline="0" dirty="0"/>
                        <a:t> štiri kitice)</a:t>
                      </a:r>
                      <a:endParaRPr lang="sl-SI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8311774"/>
                  </a:ext>
                </a:extLst>
              </a:tr>
              <a:tr h="1603494">
                <a:tc>
                  <a:txBody>
                    <a:bodyPr/>
                    <a:lstStyle/>
                    <a:p>
                      <a:pPr algn="ctr"/>
                      <a:r>
                        <a:rPr lang="sl-SI" sz="3200" b="1" dirty="0"/>
                        <a:t>Izmisliš si svojo  melodijo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sl-SI" sz="2800" dirty="0"/>
                        <a:t>zanimiva melodija,</a:t>
                      </a:r>
                      <a:r>
                        <a:rPr lang="sl-SI" sz="2800" baseline="0" dirty="0"/>
                        <a:t> ki je smiselno povezana z besedilom (mono</a:t>
                      </a:r>
                      <a:r>
                        <a:rPr lang="sl-SI" sz="2800" dirty="0"/>
                        <a:t>tona</a:t>
                      </a:r>
                      <a:r>
                        <a:rPr lang="sl-SI" sz="2800" baseline="0" dirty="0"/>
                        <a:t> in/ali </a:t>
                      </a:r>
                      <a:r>
                        <a:rPr lang="sl-SI" sz="2800" dirty="0"/>
                        <a:t>pestra)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sl-SI" sz="2800" dirty="0"/>
                        <a:t>pesem</a:t>
                      </a:r>
                      <a:r>
                        <a:rPr lang="sl-SI" sz="2800" baseline="0" dirty="0"/>
                        <a:t> se naučiš zapeti</a:t>
                      </a:r>
                      <a:endParaRPr lang="sl-SI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6719937"/>
                  </a:ext>
                </a:extLst>
              </a:tr>
              <a:tr h="1664584">
                <a:tc>
                  <a:txBody>
                    <a:bodyPr/>
                    <a:lstStyle/>
                    <a:p>
                      <a:pPr algn="ctr"/>
                      <a:r>
                        <a:rPr lang="sl-SI" sz="3200" b="1" dirty="0"/>
                        <a:t>Izoblikuješ vtis urejene celote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l-SI" sz="2800" dirty="0"/>
                        <a:t>izdelana celotna zvočna podoba pesmi (zapeta z žarom, poudarki)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l-SI" sz="2800" dirty="0"/>
                        <a:t>pesem posnameš na telefon (zvok in slika!)</a:t>
                      </a:r>
                      <a:r>
                        <a:rPr lang="sl-SI" sz="28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sl-SI" sz="2800" b="1" dirty="0">
                          <a:solidFill>
                            <a:srgbClr val="FF0000"/>
                          </a:solidFill>
                        </a:rPr>
                        <a:t>in jo pošlješ na </a:t>
                      </a:r>
                      <a:r>
                        <a:rPr lang="sl-SI" sz="2800" b="1">
                          <a:solidFill>
                            <a:srgbClr val="FF0000"/>
                          </a:solidFill>
                        </a:rPr>
                        <a:t>mail </a:t>
                      </a:r>
                      <a:r>
                        <a:rPr lang="sl-SI" sz="2800" b="1">
                          <a:hlinkClick r:id="rId2"/>
                        </a:rPr>
                        <a:t>marko.usenicnik@oscg.si</a:t>
                      </a:r>
                      <a:r>
                        <a:rPr lang="sl-SI" sz="2800" b="1"/>
                        <a:t> </a:t>
                      </a:r>
                      <a:r>
                        <a:rPr lang="sl-SI" sz="2800" b="1">
                          <a:solidFill>
                            <a:srgbClr val="FF0000"/>
                          </a:solidFill>
                        </a:rPr>
                        <a:t>DO </a:t>
                      </a:r>
                      <a:r>
                        <a:rPr lang="sl-SI" sz="2800" b="1" dirty="0">
                          <a:solidFill>
                            <a:srgbClr val="FF0000"/>
                          </a:solidFill>
                        </a:rPr>
                        <a:t>3.4.2026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5457324"/>
                  </a:ext>
                </a:extLst>
              </a:tr>
            </a:tbl>
          </a:graphicData>
        </a:graphic>
      </p:graphicFrame>
      <p:sp>
        <p:nvSpPr>
          <p:cNvPr id="4" name="PoljeZBesedilom 3"/>
          <p:cNvSpPr txBox="1"/>
          <p:nvPr/>
        </p:nvSpPr>
        <p:spPr>
          <a:xfrm>
            <a:off x="231819" y="77274"/>
            <a:ext cx="117841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b="1" dirty="0">
                <a:solidFill>
                  <a:srgbClr val="FF0000"/>
                </a:solidFill>
              </a:rPr>
              <a:t>MOJA</a:t>
            </a:r>
            <a:r>
              <a:rPr lang="sl-SI" sz="4000" b="1" dirty="0"/>
              <a:t> KANTAVTORSKA PESEM - </a:t>
            </a:r>
            <a:r>
              <a:rPr lang="sl-SI" sz="3600" b="1" dirty="0"/>
              <a:t>marko.usenicnik@oscg.si</a:t>
            </a:r>
          </a:p>
          <a:p>
            <a:endParaRPr lang="sl-SI" sz="4000" b="1" dirty="0"/>
          </a:p>
        </p:txBody>
      </p:sp>
    </p:spTree>
    <p:extLst>
      <p:ext uri="{BB962C8B-B14F-4D97-AF65-F5344CB8AC3E}">
        <p14:creationId xmlns:p14="http://schemas.microsoft.com/office/powerpoint/2010/main" val="3400475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321456"/>
              </p:ext>
            </p:extLst>
          </p:nvPr>
        </p:nvGraphicFramePr>
        <p:xfrm>
          <a:off x="347730" y="797990"/>
          <a:ext cx="11539470" cy="58400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7290">
                  <a:extLst>
                    <a:ext uri="{9D8B030D-6E8A-4147-A177-3AD203B41FA5}">
                      <a16:colId xmlns:a16="http://schemas.microsoft.com/office/drawing/2014/main" val="3687014662"/>
                    </a:ext>
                  </a:extLst>
                </a:gridCol>
                <a:gridCol w="8912180">
                  <a:extLst>
                    <a:ext uri="{9D8B030D-6E8A-4147-A177-3AD203B41FA5}">
                      <a16:colId xmlns:a16="http://schemas.microsoft.com/office/drawing/2014/main" val="1629596027"/>
                    </a:ext>
                  </a:extLst>
                </a:gridCol>
              </a:tblGrid>
              <a:tr h="2387672">
                <a:tc>
                  <a:txBody>
                    <a:bodyPr/>
                    <a:lstStyle/>
                    <a:p>
                      <a:pPr algn="ctr"/>
                      <a:r>
                        <a:rPr lang="sl-SI" sz="3600" b="1" dirty="0"/>
                        <a:t>ROK: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l-SI" sz="3200" b="1" dirty="0">
                          <a:solidFill>
                            <a:srgbClr val="FF0000"/>
                          </a:solidFill>
                        </a:rPr>
                        <a:t>DO VKLJUČNO 03.04.2026</a:t>
                      </a:r>
                    </a:p>
                    <a:p>
                      <a:pPr algn="l"/>
                      <a:r>
                        <a:rPr lang="sl-SI" sz="3200" b="1" dirty="0">
                          <a:solidFill>
                            <a:srgbClr val="FF0000"/>
                          </a:solidFill>
                        </a:rPr>
                        <a:t>(ne čakaj do zadnjega dne!)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8311774"/>
                  </a:ext>
                </a:extLst>
              </a:tr>
              <a:tr h="1664047">
                <a:tc>
                  <a:txBody>
                    <a:bodyPr/>
                    <a:lstStyle/>
                    <a:p>
                      <a:pPr algn="ctr"/>
                      <a:endParaRPr lang="sl-SI" sz="3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l-SI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6719937"/>
                  </a:ext>
                </a:extLst>
              </a:tr>
              <a:tr h="1788327">
                <a:tc>
                  <a:txBody>
                    <a:bodyPr/>
                    <a:lstStyle/>
                    <a:p>
                      <a:pPr algn="ctr"/>
                      <a:endParaRPr lang="sl-SI" sz="3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3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5457324"/>
                  </a:ext>
                </a:extLst>
              </a:tr>
            </a:tbl>
          </a:graphicData>
        </a:graphic>
      </p:graphicFrame>
      <p:sp>
        <p:nvSpPr>
          <p:cNvPr id="4" name="PoljeZBesedilom 3"/>
          <p:cNvSpPr txBox="1"/>
          <p:nvPr/>
        </p:nvSpPr>
        <p:spPr>
          <a:xfrm>
            <a:off x="2910625" y="77274"/>
            <a:ext cx="66068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b="1" dirty="0"/>
              <a:t>MOJA KANTAVTORSKA PESEM</a:t>
            </a:r>
          </a:p>
        </p:txBody>
      </p:sp>
    </p:spTree>
    <p:extLst>
      <p:ext uri="{BB962C8B-B14F-4D97-AF65-F5344CB8AC3E}">
        <p14:creationId xmlns:p14="http://schemas.microsoft.com/office/powerpoint/2010/main" val="743342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147</Words>
  <Application>Microsoft Office PowerPoint</Application>
  <PresentationFormat>Širokozaslonsko</PresentationFormat>
  <Paragraphs>17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Officeova tema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Marko Ušeničnik</dc:creator>
  <cp:lastModifiedBy>Marko Ušeničnik</cp:lastModifiedBy>
  <cp:revision>8</cp:revision>
  <dcterms:created xsi:type="dcterms:W3CDTF">2026-02-22T21:45:26Z</dcterms:created>
  <dcterms:modified xsi:type="dcterms:W3CDTF">2026-03-02T09:46:18Z</dcterms:modified>
</cp:coreProperties>
</file>