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F76F8-E72F-4538-86E0-E34BD2FE40D2}" type="datetimeFigureOut">
              <a:rPr lang="sl-SI" smtClean="0"/>
              <a:t>16. 10. 2021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852DE-84CD-4E45-8BFD-8FB0ED76A5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173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F76F8-E72F-4538-86E0-E34BD2FE40D2}" type="datetimeFigureOut">
              <a:rPr lang="sl-SI" smtClean="0"/>
              <a:t>16. 10. 2021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852DE-84CD-4E45-8BFD-8FB0ED76A5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6900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F76F8-E72F-4538-86E0-E34BD2FE40D2}" type="datetimeFigureOut">
              <a:rPr lang="sl-SI" smtClean="0"/>
              <a:t>16. 10. 2021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852DE-84CD-4E45-8BFD-8FB0ED76A5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9051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442695-2D3C-4AF6-AC66-0E8154CE10D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BC2EA-6DD0-493A-9C84-CE994C319371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983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1C3808-3F3A-48D4-AC47-96D82FEE31D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9E4734-6F05-4794-8FE6-3537CDE3DB0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166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A89F56-4F03-4307-8864-339E6BD7688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047C62-D081-42AA-A71D-D9C1B908D81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376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4B21B0-075D-4BBB-B4B8-398185C48B1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E9B35-5153-40C3-8108-FA2E47E9CB3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447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9018E9-4EE7-45D9-B6BD-D76E0B90789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441F45-844A-468C-9DF0-01399D039A17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284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F8F095-781E-43B2-B841-485E9283E00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36B375-F8CD-44E0-899D-36D8A2EAC98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2008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A37BA3-4124-448E-A2E6-242CC86D6AE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B24C6A-4425-419C-BF6A-1C8D840B9C2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3827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5829D4-AC2E-4F48-A04D-06A6FD94E05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A04627-5975-4AC4-9579-4A4D52BA559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697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F76F8-E72F-4538-86E0-E34BD2FE40D2}" type="datetimeFigureOut">
              <a:rPr lang="sl-SI" smtClean="0"/>
              <a:t>16. 10. 2021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852DE-84CD-4E45-8BFD-8FB0ED76A5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88376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98B3DD-AAAA-419D-B741-9E4128E3D0F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64C198-C029-4AF4-B7DC-B6BB810CD5B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3650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4F6E89-0E8C-46D2-83DA-7FD6DC9CECC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6B0F1F-AF69-4AC0-BA46-DB56B64D567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130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65BD4F-8C26-4EAC-A043-45366C2C141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74971A-96DC-4BBF-AA85-8BF2F754B60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4385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7926F5-3BBD-4D9F-9608-C16100507FF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627F68-82B3-4712-ADBE-5326E635D817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1502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773B5A-B37D-49E1-8B07-D8F2AD44B90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B23B97-050A-47E8-B64C-B5ED632926F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3587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135081-CCA3-44F8-99DD-16AAD555D06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B660B1-9D91-46D2-A883-83DACDCBEF9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6758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C1E0B-6807-465F-9C80-D1C535B3061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3E3D99-5419-4D20-A6EF-C6766D57A89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12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F76F8-E72F-4538-86E0-E34BD2FE40D2}" type="datetimeFigureOut">
              <a:rPr lang="sl-SI" smtClean="0"/>
              <a:t>16. 10. 2021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852DE-84CD-4E45-8BFD-8FB0ED76A5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8079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F76F8-E72F-4538-86E0-E34BD2FE40D2}" type="datetimeFigureOut">
              <a:rPr lang="sl-SI" smtClean="0"/>
              <a:t>16. 10. 2021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852DE-84CD-4E45-8BFD-8FB0ED76A5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740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F76F8-E72F-4538-86E0-E34BD2FE40D2}" type="datetimeFigureOut">
              <a:rPr lang="sl-SI" smtClean="0"/>
              <a:t>16. 10. 2021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852DE-84CD-4E45-8BFD-8FB0ED76A5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231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F76F8-E72F-4538-86E0-E34BD2FE40D2}" type="datetimeFigureOut">
              <a:rPr lang="sl-SI" smtClean="0"/>
              <a:t>16. 10. 2021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852DE-84CD-4E45-8BFD-8FB0ED76A5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5474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F76F8-E72F-4538-86E0-E34BD2FE40D2}" type="datetimeFigureOut">
              <a:rPr lang="sl-SI" smtClean="0"/>
              <a:t>16. 10. 2021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852DE-84CD-4E45-8BFD-8FB0ED76A5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2910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F76F8-E72F-4538-86E0-E34BD2FE40D2}" type="datetimeFigureOut">
              <a:rPr lang="sl-SI" smtClean="0"/>
              <a:t>16. 10. 2021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852DE-84CD-4E45-8BFD-8FB0ED76A5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152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F76F8-E72F-4538-86E0-E34BD2FE40D2}" type="datetimeFigureOut">
              <a:rPr lang="sl-SI" smtClean="0"/>
              <a:t>16. 10. 2021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852DE-84CD-4E45-8BFD-8FB0ED76A5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339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F76F8-E72F-4538-86E0-E34BD2FE40D2}" type="datetimeFigureOut">
              <a:rPr lang="sl-SI" smtClean="0"/>
              <a:t>16. 10. 2021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852DE-84CD-4E45-8BFD-8FB0ED76A5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273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63BDBF-AF6D-40CC-8882-D478F83B820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BA57BE-E1D8-46F4-B90E-E1969D335C3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16. 10. 2021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891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r>
              <a:rPr lang="sl-SI" altLang="sl-SI" smtClean="0"/>
              <a:t>Dodatne naloge</a:t>
            </a:r>
          </a:p>
        </p:txBody>
      </p:sp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1340768"/>
            <a:ext cx="8229600" cy="5112568"/>
          </a:xfrm>
          <a:blipFill>
            <a:blip r:embed="rId2"/>
            <a:stretch>
              <a:fillRect l="-963" t="-715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0660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17C08C6-5445-41D5-B643-25B5F55B7EA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60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5832648"/>
          </a:xfrm>
          <a:blipFill>
            <a:blip r:embed="rId2"/>
            <a:stretch>
              <a:fillRect l="-963" t="-627" r="-296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1683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736FEA8-1DB3-4B94-876D-DD6B96115C7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98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5627712"/>
          </a:xfrm>
          <a:blipFill>
            <a:blip r:embed="rId2"/>
            <a:stretch>
              <a:fillRect l="-963" t="-650" r="-1259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2707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F671112-123D-4061-B567-8C39F865D18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72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6237312"/>
          </a:xfrm>
          <a:blipFill>
            <a:blip r:embed="rId2"/>
            <a:stretch>
              <a:fillRect l="-963" t="-587" r="-1704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3731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7D62B63-800E-4C1C-A40B-6440C7CADC9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14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Širokozaslonsko</PresentationFormat>
  <Paragraphs>9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4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Dodatne naloge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2</cp:revision>
  <dcterms:created xsi:type="dcterms:W3CDTF">2021-09-26T19:49:10Z</dcterms:created>
  <dcterms:modified xsi:type="dcterms:W3CDTF">2021-10-16T18:49:26Z</dcterms:modified>
</cp:coreProperties>
</file>