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8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2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9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2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8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0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5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7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42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5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2065" y="1201742"/>
            <a:ext cx="7216346" cy="1326936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800" b="1" dirty="0" smtClean="0">
                <a:solidFill>
                  <a:srgbClr val="00B050"/>
                </a:solidFill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OBLAČILA IN TEKSTILNI IZDELKI ZA DOM</a:t>
            </a:r>
            <a:endParaRPr lang="sl-SI" sz="4800" b="1" dirty="0">
              <a:solidFill>
                <a:srgbClr val="00B050"/>
              </a:solidFill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3826" y="2366664"/>
            <a:ext cx="7216346" cy="673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400" b="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57252" y="6259214"/>
            <a:ext cx="433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665" y="539496"/>
            <a:ext cx="865446" cy="86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hiller" panose="04020404031007020602" pitchFamily="82" charset="0"/>
              </a:rPr>
              <a:t>VRHNJA OBLAČILA</a:t>
            </a:r>
            <a:endParaRPr lang="sl-SI" dirty="0">
              <a:latin typeface="Chiller" panose="04020404031007020602" pitchFamily="8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7" y="1600200"/>
            <a:ext cx="8004466" cy="4525963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2407" y="420624"/>
            <a:ext cx="885095" cy="8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hiller" panose="04020404031007020602" pitchFamily="82" charset="0"/>
              </a:rPr>
              <a:t>SPODNJE IN SPALNO PERILO</a:t>
            </a:r>
            <a:endParaRPr lang="sl-SI" dirty="0">
              <a:latin typeface="Chiller" panose="04020404031007020602" pitchFamily="8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8" y="1600200"/>
            <a:ext cx="8052443" cy="4525963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776" y="274638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hiller" panose="04020404031007020602" pitchFamily="82" charset="0"/>
              </a:rPr>
              <a:t>ŠPORTNA OBLAČILA</a:t>
            </a:r>
            <a:endParaRPr lang="sl-SI" dirty="0">
              <a:latin typeface="Chiller" panose="04020404031007020602" pitchFamily="8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5" y="1600200"/>
            <a:ext cx="8060150" cy="4525963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096" y="331185"/>
            <a:ext cx="788416" cy="7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Chiller" panose="04020404031007020602" pitchFamily="82" charset="0"/>
              </a:rPr>
              <a:t>TEKSTILNI IZDELKI V GOSPODINJSTVU</a:t>
            </a:r>
            <a:endParaRPr lang="sl-SI" dirty="0">
              <a:latin typeface="Chiller" panose="04020404031007020602" pitchFamily="8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5" y="1645920"/>
            <a:ext cx="8127609" cy="4525963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1640" y="5458968"/>
            <a:ext cx="806704" cy="8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19576" y="3081528"/>
            <a:ext cx="1209040" cy="12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</TotalTime>
  <Words>23</Words>
  <Application>Microsoft Office PowerPoint</Application>
  <PresentationFormat>Diaprojekcija na zaslonu (4:3)</PresentationFormat>
  <Paragraphs>8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Chiller</vt:lpstr>
      <vt:lpstr>Open Sans</vt:lpstr>
      <vt:lpstr>Trebuchet MS</vt:lpstr>
      <vt:lpstr>Wingdings</vt:lpstr>
      <vt:lpstr>Načrt po meri</vt:lpstr>
      <vt:lpstr>1_Načrt po meri</vt:lpstr>
      <vt:lpstr>Office Theme</vt:lpstr>
      <vt:lpstr>OBLAČILA IN TEKSTILNI IZDELKI ZA DOM</vt:lpstr>
      <vt:lpstr>VRHNJA OBLAČILA</vt:lpstr>
      <vt:lpstr>SPODNJE IN SPALNO PERILO</vt:lpstr>
      <vt:lpstr>ŠPORTNA OBLAČILA</vt:lpstr>
      <vt:lpstr>TEKSTILNI IZDELKI V GOSPODINJSTVU</vt:lpstr>
      <vt:lpstr>ZAPIS V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SIO Administrator</cp:lastModifiedBy>
  <cp:revision>38</cp:revision>
  <dcterms:created xsi:type="dcterms:W3CDTF">2017-07-19T12:17:37Z</dcterms:created>
  <dcterms:modified xsi:type="dcterms:W3CDTF">2021-01-04T13:54:01Z</dcterms:modified>
</cp:coreProperties>
</file>