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/>
              <a:t>Merjenje in merski sistemi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85975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FIZIKALNE KOLIČINE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04293" y="1386712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V fiziki ne moremo brez merjenja in računanja. </a:t>
            </a:r>
          </a:p>
          <a:p>
            <a:pPr marL="0" indent="0">
              <a:buNone/>
            </a:pPr>
            <a:r>
              <a:rPr lang="sl-SI" dirty="0" smtClean="0"/>
              <a:t>MERITI POMENI ŠTETI ENOTE.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Merimo FIZIKALNE KOLIČINE. Da vemo, o kateri količini govorimo, moramo merskemu številu dodati mersko enoto.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Primer: </a:t>
            </a:r>
            <a:r>
              <a:rPr lang="sl-SI" dirty="0" err="1" smtClean="0"/>
              <a:t>trI</a:t>
            </a:r>
            <a:r>
              <a:rPr lang="sl-SI" dirty="0" smtClean="0"/>
              <a:t>, štiri, pet, sto … SO MERSKA ŠTEVILA</a:t>
            </a:r>
          </a:p>
          <a:p>
            <a:pPr marL="0" indent="0">
              <a:buNone/>
            </a:pPr>
            <a:r>
              <a:rPr lang="sl-SI" dirty="0"/>
              <a:t>	</a:t>
            </a:r>
            <a:r>
              <a:rPr lang="sl-SI" dirty="0" smtClean="0"/>
              <a:t>	korak, meter, kilogram, kilometer na uro….MERSKE ENOTE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Mersko število in merska enota sta neločljiva.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65073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81243" y="681318"/>
            <a:ext cx="9229408" cy="5157779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Ker na različnih delih sveta uporabljajo različne enote, je bilo treba merski sistem poenotiti. Pri nas uporabljamo </a:t>
            </a:r>
            <a:r>
              <a:rPr lang="sl-SI" b="1" dirty="0"/>
              <a:t>mednarodni sistem enot SI</a:t>
            </a:r>
            <a:r>
              <a:rPr lang="sl-SI" dirty="0"/>
              <a:t>. Enote v mednarodnem sistemu enot določijo na </a:t>
            </a:r>
            <a:r>
              <a:rPr lang="sl-SI" dirty="0" smtClean="0"/>
              <a:t>konferencah.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191" y="1829888"/>
            <a:ext cx="7187157" cy="467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2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24934" y="733569"/>
            <a:ext cx="8946541" cy="5053277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Za merjenje fizikalnih količin uporabljamo merske priprave. Meritev zapišemo z merskim številom in enoto.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Npr. Ko merimo temperaturo, uporabimo termometer. Izmerjena temperatura je 20°C. Vsebuje mersko število 20 in enoto °C.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Merjenje časa : štoparica</a:t>
            </a:r>
          </a:p>
          <a:p>
            <a:pPr marL="0" indent="0">
              <a:buNone/>
            </a:pPr>
            <a:r>
              <a:rPr lang="sl-SI" dirty="0" smtClean="0"/>
              <a:t>Merjenje mase: tehnica</a:t>
            </a:r>
          </a:p>
          <a:p>
            <a:pPr marL="0" indent="0">
              <a:buNone/>
            </a:pPr>
            <a:r>
              <a:rPr lang="sl-SI" dirty="0" smtClean="0"/>
              <a:t>Merjenje temperature: termometer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Pri merjenju pride tudi do napak (nenatančnost meritve, napačna uporaba merilne naprave,…)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5859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DESETIŠKI PRETVORNIKI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To so večje ali manjše enote do osnovnih.  Zaradi olajšanja zapisa, mersko število zapišemo s predpono.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Odpri učbenik na strani 17 in v zvezek preriši tabelo predpon.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Tabelo za osnovne fizikalne količine in tabelo predpon se je potrebno naučiti !!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18506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Utrjevanje znanja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DZ: STRAN 9/ 1. – 4. NALOGE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Domača naloga: DZ: STRAN 10/ 8. – 10. </a:t>
            </a:r>
            <a:r>
              <a:rPr lang="sl-SI" smtClean="0"/>
              <a:t>NALOGA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2642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elektreno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247</Words>
  <Application>Microsoft Office PowerPoint</Application>
  <PresentationFormat>Širokozaslonsko</PresentationFormat>
  <Paragraphs>32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Naelektreno</vt:lpstr>
      <vt:lpstr>Merjenje in merski sistemi</vt:lpstr>
      <vt:lpstr>FIZIKALNE KOLIČINE</vt:lpstr>
      <vt:lpstr>PowerPointova predstavitev</vt:lpstr>
      <vt:lpstr>PowerPointova predstavitev</vt:lpstr>
      <vt:lpstr>DESETIŠKI PRETVORNIKI</vt:lpstr>
      <vt:lpstr>Utrjevanje znanja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Merjenje in merski sistemi</dc:title>
  <dc:creator>Kati</dc:creator>
  <cp:lastModifiedBy>Kati</cp:lastModifiedBy>
  <cp:revision>3</cp:revision>
  <dcterms:created xsi:type="dcterms:W3CDTF">2021-09-08T17:55:39Z</dcterms:created>
  <dcterms:modified xsi:type="dcterms:W3CDTF">2021-09-08T18:14:47Z</dcterms:modified>
</cp:coreProperties>
</file>