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ONESNAŽEVALCI ZRAKA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Anika in Neža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162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Komu </a:t>
            </a:r>
            <a:r>
              <a:rPr lang="sl-SI" dirty="0" err="1" smtClean="0"/>
              <a:t>škuduje</a:t>
            </a:r>
            <a:r>
              <a:rPr lang="sl-SI" dirty="0" smtClean="0"/>
              <a:t>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zdravju ljudi</a:t>
            </a:r>
          </a:p>
          <a:p>
            <a:r>
              <a:rPr lang="sl-SI" dirty="0" smtClean="0"/>
              <a:t>okolju</a:t>
            </a:r>
          </a:p>
          <a:p>
            <a:r>
              <a:rPr lang="sl-SI" dirty="0" err="1" smtClean="0"/>
              <a:t>pljučam</a:t>
            </a:r>
            <a:endParaRPr lang="sl-SI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737" y="2576511"/>
            <a:ext cx="3530052" cy="252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49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Kdo </a:t>
            </a:r>
            <a:r>
              <a:rPr lang="sl-SI" dirty="0" err="1" smtClean="0"/>
              <a:t>škuduje</a:t>
            </a:r>
            <a:r>
              <a:rPr lang="sl-SI" dirty="0" smtClean="0"/>
              <a:t>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zgorevanje fosilnih goriv</a:t>
            </a:r>
          </a:p>
          <a:p>
            <a:r>
              <a:rPr lang="sl-SI" dirty="0"/>
              <a:t>i</a:t>
            </a:r>
            <a:r>
              <a:rPr lang="sl-SI" dirty="0" smtClean="0"/>
              <a:t>ndustrijski procesi</a:t>
            </a:r>
          </a:p>
          <a:p>
            <a:r>
              <a:rPr lang="sl-SI" dirty="0"/>
              <a:t>u</a:t>
            </a:r>
            <a:r>
              <a:rPr lang="sl-SI" dirty="0" smtClean="0"/>
              <a:t>poraba topil</a:t>
            </a:r>
          </a:p>
          <a:p>
            <a:r>
              <a:rPr lang="sl-SI" dirty="0"/>
              <a:t>k</a:t>
            </a:r>
            <a:r>
              <a:rPr lang="sl-SI" dirty="0" smtClean="0"/>
              <a:t>metijstvo</a:t>
            </a:r>
          </a:p>
          <a:p>
            <a:r>
              <a:rPr lang="sl-SI" dirty="0"/>
              <a:t>r</a:t>
            </a:r>
            <a:r>
              <a:rPr lang="sl-SI" dirty="0" smtClean="0"/>
              <a:t>avnanje z odpadki</a:t>
            </a:r>
          </a:p>
          <a:p>
            <a:r>
              <a:rPr lang="sl-SI" dirty="0"/>
              <a:t>i</a:t>
            </a:r>
            <a:r>
              <a:rPr lang="sl-SI" dirty="0" smtClean="0"/>
              <a:t>zbruhi vulkanov</a:t>
            </a:r>
          </a:p>
          <a:p>
            <a:r>
              <a:rPr lang="sl-SI" dirty="0"/>
              <a:t>p</a:t>
            </a:r>
            <a:r>
              <a:rPr lang="sl-SI" dirty="0" smtClean="0"/>
              <a:t>rah </a:t>
            </a:r>
            <a:r>
              <a:rPr lang="sl-SI" dirty="0" err="1" smtClean="0"/>
              <a:t>prinešen</a:t>
            </a:r>
            <a:r>
              <a:rPr lang="sl-SI" dirty="0" smtClean="0"/>
              <a:t> z vetri</a:t>
            </a:r>
          </a:p>
          <a:p>
            <a:r>
              <a:rPr lang="sl-SI" dirty="0"/>
              <a:t>r</a:t>
            </a:r>
            <a:r>
              <a:rPr lang="sl-SI" dirty="0" smtClean="0"/>
              <a:t>aznešena morska sol</a:t>
            </a:r>
          </a:p>
          <a:p>
            <a:r>
              <a:rPr lang="sl-SI" dirty="0"/>
              <a:t>r</a:t>
            </a:r>
            <a:r>
              <a:rPr lang="sl-SI" dirty="0" smtClean="0"/>
              <a:t>adioaktivnost</a:t>
            </a:r>
          </a:p>
          <a:p>
            <a:r>
              <a:rPr lang="sl-SI" dirty="0"/>
              <a:t>l</a:t>
            </a:r>
            <a:r>
              <a:rPr lang="sl-SI" dirty="0" smtClean="0"/>
              <a:t>judje ki kadijo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49" y="2344189"/>
            <a:ext cx="3412721" cy="216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5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trpi okolje?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z</a:t>
            </a:r>
            <a:r>
              <a:rPr lang="sl-SI" dirty="0" err="1" smtClean="0"/>
              <a:t>asikovanje</a:t>
            </a:r>
            <a:endParaRPr lang="sl-SI" dirty="0" smtClean="0"/>
          </a:p>
          <a:p>
            <a:r>
              <a:rPr lang="sl-SI" dirty="0" err="1"/>
              <a:t>e</a:t>
            </a:r>
            <a:r>
              <a:rPr lang="sl-SI" dirty="0" err="1" smtClean="0"/>
              <a:t>vtrofikacija</a:t>
            </a:r>
            <a:endParaRPr lang="sl-SI" dirty="0" smtClean="0"/>
          </a:p>
          <a:p>
            <a:r>
              <a:rPr lang="sl-SI" dirty="0"/>
              <a:t>š</a:t>
            </a:r>
            <a:r>
              <a:rPr lang="sl-SI" dirty="0" smtClean="0"/>
              <a:t>koda na pridelkih</a:t>
            </a:r>
          </a:p>
          <a:p>
            <a:r>
              <a:rPr lang="sl-SI" dirty="0"/>
              <a:t>n</a:t>
            </a:r>
            <a:r>
              <a:rPr lang="sl-SI" dirty="0" smtClean="0"/>
              <a:t>e jasna linearna povezava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0" y="2628900"/>
            <a:ext cx="3537412" cy="224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360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se je zadnje čase izboljšalo?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</a:t>
            </a:r>
            <a:r>
              <a:rPr lang="sl-SI" dirty="0" smtClean="0"/>
              <a:t>manjšale so se emisije onesnaževal zraka</a:t>
            </a:r>
          </a:p>
          <a:p>
            <a:r>
              <a:rPr lang="sl-SI" dirty="0"/>
              <a:t>k</a:t>
            </a:r>
            <a:r>
              <a:rPr lang="sl-SI" dirty="0" smtClean="0"/>
              <a:t>oncentracije so še vedno prekomerno visoke</a:t>
            </a:r>
          </a:p>
          <a:p>
            <a:r>
              <a:rPr lang="sl-SI" dirty="0"/>
              <a:t>z</a:t>
            </a:r>
            <a:r>
              <a:rPr lang="sl-SI" dirty="0" smtClean="0"/>
              <a:t>nižali ozon, dušikov dioksid, in PM delce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5764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Predlogi za izboljšanje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brez kajenja</a:t>
            </a:r>
          </a:p>
          <a:p>
            <a:r>
              <a:rPr lang="sl-SI" dirty="0"/>
              <a:t>m</a:t>
            </a:r>
            <a:r>
              <a:rPr lang="sl-SI" dirty="0" smtClean="0"/>
              <a:t>anj smeti</a:t>
            </a:r>
          </a:p>
          <a:p>
            <a:r>
              <a:rPr lang="sl-SI" dirty="0"/>
              <a:t>m</a:t>
            </a:r>
            <a:r>
              <a:rPr lang="sl-SI" dirty="0" smtClean="0"/>
              <a:t>anj tovarn</a:t>
            </a:r>
          </a:p>
          <a:p>
            <a:r>
              <a:rPr lang="sl-SI" dirty="0"/>
              <a:t>m</a:t>
            </a:r>
            <a:r>
              <a:rPr lang="sl-SI" dirty="0" smtClean="0"/>
              <a:t>anj radioaktivnih elektrarn in več drugih</a:t>
            </a:r>
          </a:p>
          <a:p>
            <a:r>
              <a:rPr lang="sl-SI" dirty="0"/>
              <a:t>m</a:t>
            </a:r>
            <a:r>
              <a:rPr lang="sl-SI" dirty="0" smtClean="0"/>
              <a:t>anj industrijskih odpadkov</a:t>
            </a:r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1458" y="3346912"/>
            <a:ext cx="234315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930863"/>
      </p:ext>
    </p:extLst>
  </p:cSld>
  <p:clrMapOvr>
    <a:masterClrMapping/>
  </p:clrMapOvr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98</Words>
  <Application>Microsoft Office PowerPoint</Application>
  <PresentationFormat>Širokozaslonsko</PresentationFormat>
  <Paragraphs>32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ONESNAŽEVALCI ZRAKA</vt:lpstr>
      <vt:lpstr>Komu škuduje?</vt:lpstr>
      <vt:lpstr>Kdo škuduje?</vt:lpstr>
      <vt:lpstr>Kako trpi okolje?</vt:lpstr>
      <vt:lpstr>Kako se je zadnje čase izboljšalo?</vt:lpstr>
      <vt:lpstr>Predlogi za izboljšanje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Ucilnica 3</dc:creator>
  <cp:lastModifiedBy>Ucilnica 3</cp:lastModifiedBy>
  <cp:revision>5</cp:revision>
  <dcterms:created xsi:type="dcterms:W3CDTF">2019-11-25T08:16:34Z</dcterms:created>
  <dcterms:modified xsi:type="dcterms:W3CDTF">2019-11-25T08:42:20Z</dcterms:modified>
</cp:coreProperties>
</file>