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0" r:id="rId4"/>
    <p:sldId id="259" r:id="rId5"/>
    <p:sldId id="263" r:id="rId6"/>
    <p:sldId id="258" r:id="rId7"/>
    <p:sldId id="264" r:id="rId8"/>
    <p:sldId id="261" r:id="rId9"/>
    <p:sldId id="265" r:id="rId10"/>
    <p:sldId id="268" r:id="rId11"/>
    <p:sldId id="269" r:id="rId12"/>
    <p:sldId id="270" r:id="rId13"/>
    <p:sldId id="272" r:id="rId14"/>
    <p:sldId id="273" r:id="rId15"/>
    <p:sldId id="274" r:id="rId16"/>
    <p:sldId id="276" r:id="rId17"/>
    <p:sldId id="277" r:id="rId18"/>
    <p:sldId id="278" r:id="rId19"/>
    <p:sldId id="280" r:id="rId2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FF00"/>
    <a:srgbClr val="FF33CC"/>
    <a:srgbClr val="33CCFF"/>
    <a:srgbClr val="663300"/>
    <a:srgbClr val="CC3300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9" autoAdjust="0"/>
    <p:restoredTop sz="96162" autoAdjust="0"/>
  </p:normalViewPr>
  <p:slideViewPr>
    <p:cSldViewPr>
      <p:cViewPr varScale="1">
        <p:scale>
          <a:sx n="58" d="100"/>
          <a:sy n="58" d="100"/>
        </p:scale>
        <p:origin x="142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56C10-F06E-43B7-B7D9-A2902C79943C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8583639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DCCA0-B6A3-40C0-9DA0-6C0C4964CB8E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99532199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ABCF2-26FA-4FEB-974D-79397ED11D3B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571473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07EDF-CD0A-426D-9A20-12468E415146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6171902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02339-0599-40CB-B29D-88B04155ABE8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896812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62392-B7F6-4C04-92F9-2D909D1C0D02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742298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A8750-4611-4D1C-AF54-6B33DF023AD1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4256837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89FA7-A71C-4C20-A424-F00ED9D0FD87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1319856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17FCA-B589-437F-8BE2-A9DAA84365B4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9031967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8E78D-07A9-475E-8A8C-177D25DC0026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5690984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511F9-6420-4503-A06C-CB65AE422FCC}" type="slidenum">
              <a:rPr lang="es-ES" altLang="sl-SI"/>
              <a:pPr/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7634499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/>
              <a:t>Haga clic para modificar el estilo de texto del patrón</a:t>
            </a:r>
          </a:p>
          <a:p>
            <a:pPr lvl="1"/>
            <a:r>
              <a:rPr lang="es-ES" altLang="sl-SI"/>
              <a:t>Segundo nivel</a:t>
            </a:r>
          </a:p>
          <a:p>
            <a:pPr lvl="2"/>
            <a:r>
              <a:rPr lang="es-ES" altLang="sl-SI"/>
              <a:t>Tercer nivel</a:t>
            </a:r>
          </a:p>
          <a:p>
            <a:pPr lvl="3"/>
            <a:r>
              <a:rPr lang="es-ES" altLang="sl-SI"/>
              <a:t>Cuarto nivel</a:t>
            </a:r>
          </a:p>
          <a:p>
            <a:pPr lvl="4"/>
            <a:r>
              <a:rPr lang="es-ES" altLang="sl-SI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2B9695-9110-4526-ABE0-7CFE187076E8}" type="slidenum">
              <a:rPr lang="es-ES" altLang="sl-SI"/>
              <a:pPr/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audio" Target="../media/audio5.wav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Fe9bnYRzFvk?feature=oembed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065 Grupo"/>
          <p:cNvGrpSpPr>
            <a:grpSpLocks/>
          </p:cNvGrpSpPr>
          <p:nvPr/>
        </p:nvGrpSpPr>
        <p:grpSpPr bwMode="auto">
          <a:xfrm>
            <a:off x="4500563" y="3429000"/>
            <a:ext cx="4643437" cy="3429000"/>
            <a:chOff x="4499992" y="3429001"/>
            <a:chExt cx="4644008" cy="3429000"/>
          </a:xfrm>
        </p:grpSpPr>
        <p:sp>
          <p:nvSpPr>
            <p:cNvPr id="131" name="130 Rectángulo"/>
            <p:cNvSpPr/>
            <p:nvPr/>
          </p:nvSpPr>
          <p:spPr>
            <a:xfrm>
              <a:off x="4499992" y="3429001"/>
              <a:ext cx="4644008" cy="3429000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2" name="Picture 110" descr="http://www.portafolioblog.com/wp-content/uploads/2008/05/1_1274053_hug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685" y="4064987"/>
              <a:ext cx="2460357" cy="246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2062 Grupo"/>
          <p:cNvGrpSpPr>
            <a:grpSpLocks/>
          </p:cNvGrpSpPr>
          <p:nvPr/>
        </p:nvGrpSpPr>
        <p:grpSpPr bwMode="auto">
          <a:xfrm>
            <a:off x="0" y="3429000"/>
            <a:ext cx="4500563" cy="3429000"/>
            <a:chOff x="0" y="3429002"/>
            <a:chExt cx="4499992" cy="3429375"/>
          </a:xfrm>
        </p:grpSpPr>
        <p:sp>
          <p:nvSpPr>
            <p:cNvPr id="132" name="131 Rectángulo"/>
            <p:cNvSpPr/>
            <p:nvPr/>
          </p:nvSpPr>
          <p:spPr>
            <a:xfrm>
              <a:off x="0" y="3429002"/>
              <a:ext cx="4499992" cy="34293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  <p:sp>
          <p:nvSpPr>
            <p:cNvPr id="23" name="22 Forma libre"/>
            <p:cNvSpPr/>
            <p:nvPr/>
          </p:nvSpPr>
          <p:spPr>
            <a:xfrm>
              <a:off x="920633" y="3854499"/>
              <a:ext cx="2715868" cy="2814946"/>
            </a:xfrm>
            <a:custGeom>
              <a:avLst/>
              <a:gdLst>
                <a:gd name="connsiteX0" fmla="*/ 1638300 w 3365500"/>
                <a:gd name="connsiteY0" fmla="*/ 2527300 h 3517900"/>
                <a:gd name="connsiteX1" fmla="*/ 1346200 w 3365500"/>
                <a:gd name="connsiteY1" fmla="*/ 2971800 h 3517900"/>
                <a:gd name="connsiteX2" fmla="*/ 1244600 w 3365500"/>
                <a:gd name="connsiteY2" fmla="*/ 2616200 h 3517900"/>
                <a:gd name="connsiteX3" fmla="*/ 762000 w 3365500"/>
                <a:gd name="connsiteY3" fmla="*/ 2717800 h 3517900"/>
                <a:gd name="connsiteX4" fmla="*/ 800100 w 3365500"/>
                <a:gd name="connsiteY4" fmla="*/ 2616200 h 3517900"/>
                <a:gd name="connsiteX5" fmla="*/ 190500 w 3365500"/>
                <a:gd name="connsiteY5" fmla="*/ 2463800 h 3517900"/>
                <a:gd name="connsiteX6" fmla="*/ 660400 w 3365500"/>
                <a:gd name="connsiteY6" fmla="*/ 2159000 h 3517900"/>
                <a:gd name="connsiteX7" fmla="*/ 228600 w 3365500"/>
                <a:gd name="connsiteY7" fmla="*/ 1879600 h 3517900"/>
                <a:gd name="connsiteX8" fmla="*/ 419100 w 3365500"/>
                <a:gd name="connsiteY8" fmla="*/ 1816100 h 3517900"/>
                <a:gd name="connsiteX9" fmla="*/ 177800 w 3365500"/>
                <a:gd name="connsiteY9" fmla="*/ 1600200 h 3517900"/>
                <a:gd name="connsiteX10" fmla="*/ 279400 w 3365500"/>
                <a:gd name="connsiteY10" fmla="*/ 1587500 h 3517900"/>
                <a:gd name="connsiteX11" fmla="*/ 0 w 3365500"/>
                <a:gd name="connsiteY11" fmla="*/ 1219200 h 3517900"/>
                <a:gd name="connsiteX12" fmla="*/ 635000 w 3365500"/>
                <a:gd name="connsiteY12" fmla="*/ 1308100 h 3517900"/>
                <a:gd name="connsiteX13" fmla="*/ 609600 w 3365500"/>
                <a:gd name="connsiteY13" fmla="*/ 1143000 h 3517900"/>
                <a:gd name="connsiteX14" fmla="*/ 1117600 w 3365500"/>
                <a:gd name="connsiteY14" fmla="*/ 1358900 h 3517900"/>
                <a:gd name="connsiteX15" fmla="*/ 1079500 w 3365500"/>
                <a:gd name="connsiteY15" fmla="*/ 596900 h 3517900"/>
                <a:gd name="connsiteX16" fmla="*/ 1320800 w 3365500"/>
                <a:gd name="connsiteY16" fmla="*/ 749300 h 3517900"/>
                <a:gd name="connsiteX17" fmla="*/ 1346200 w 3365500"/>
                <a:gd name="connsiteY17" fmla="*/ 457200 h 3517900"/>
                <a:gd name="connsiteX18" fmla="*/ 1498600 w 3365500"/>
                <a:gd name="connsiteY18" fmla="*/ 482600 h 3517900"/>
                <a:gd name="connsiteX19" fmla="*/ 1689100 w 3365500"/>
                <a:gd name="connsiteY19" fmla="*/ 0 h 3517900"/>
                <a:gd name="connsiteX20" fmla="*/ 1866900 w 3365500"/>
                <a:gd name="connsiteY20" fmla="*/ 444500 h 3517900"/>
                <a:gd name="connsiteX21" fmla="*/ 1981200 w 3365500"/>
                <a:gd name="connsiteY21" fmla="*/ 342900 h 3517900"/>
                <a:gd name="connsiteX22" fmla="*/ 2095500 w 3365500"/>
                <a:gd name="connsiteY22" fmla="*/ 635000 h 3517900"/>
                <a:gd name="connsiteX23" fmla="*/ 2349500 w 3365500"/>
                <a:gd name="connsiteY23" fmla="*/ 520700 h 3517900"/>
                <a:gd name="connsiteX24" fmla="*/ 2260600 w 3365500"/>
                <a:gd name="connsiteY24" fmla="*/ 1092200 h 3517900"/>
                <a:gd name="connsiteX25" fmla="*/ 2374900 w 3365500"/>
                <a:gd name="connsiteY25" fmla="*/ 1320800 h 3517900"/>
                <a:gd name="connsiteX26" fmla="*/ 2743200 w 3365500"/>
                <a:gd name="connsiteY26" fmla="*/ 1079500 h 3517900"/>
                <a:gd name="connsiteX27" fmla="*/ 2743200 w 3365500"/>
                <a:gd name="connsiteY27" fmla="*/ 1181100 h 3517900"/>
                <a:gd name="connsiteX28" fmla="*/ 3225800 w 3365500"/>
                <a:gd name="connsiteY28" fmla="*/ 990600 h 3517900"/>
                <a:gd name="connsiteX29" fmla="*/ 3136900 w 3365500"/>
                <a:gd name="connsiteY29" fmla="*/ 1447800 h 3517900"/>
                <a:gd name="connsiteX30" fmla="*/ 3009900 w 3365500"/>
                <a:gd name="connsiteY30" fmla="*/ 1651000 h 3517900"/>
                <a:gd name="connsiteX31" fmla="*/ 3276600 w 3365500"/>
                <a:gd name="connsiteY31" fmla="*/ 1854200 h 3517900"/>
                <a:gd name="connsiteX32" fmla="*/ 2755900 w 3365500"/>
                <a:gd name="connsiteY32" fmla="*/ 2120900 h 3517900"/>
                <a:gd name="connsiteX33" fmla="*/ 3365500 w 3365500"/>
                <a:gd name="connsiteY33" fmla="*/ 2565400 h 3517900"/>
                <a:gd name="connsiteX34" fmla="*/ 2603500 w 3365500"/>
                <a:gd name="connsiteY34" fmla="*/ 2578100 h 3517900"/>
                <a:gd name="connsiteX35" fmla="*/ 2692400 w 3365500"/>
                <a:gd name="connsiteY35" fmla="*/ 2730500 h 3517900"/>
                <a:gd name="connsiteX36" fmla="*/ 2120900 w 3365500"/>
                <a:gd name="connsiteY36" fmla="*/ 2679700 h 3517900"/>
                <a:gd name="connsiteX37" fmla="*/ 2032000 w 3365500"/>
                <a:gd name="connsiteY37" fmla="*/ 2971800 h 3517900"/>
                <a:gd name="connsiteX38" fmla="*/ 1714500 w 3365500"/>
                <a:gd name="connsiteY38" fmla="*/ 2527300 h 3517900"/>
                <a:gd name="connsiteX39" fmla="*/ 1651000 w 3365500"/>
                <a:gd name="connsiteY39" fmla="*/ 3517900 h 3517900"/>
                <a:gd name="connsiteX40" fmla="*/ 1651000 w 3365500"/>
                <a:gd name="connsiteY40" fmla="*/ 3517900 h 3517900"/>
                <a:gd name="connsiteX41" fmla="*/ 1638300 w 3365500"/>
                <a:gd name="connsiteY41" fmla="*/ 2527300 h 3517900"/>
                <a:gd name="connsiteX0" fmla="*/ 1638300 w 3365500"/>
                <a:gd name="connsiteY0" fmla="*/ 2527300 h 3579493"/>
                <a:gd name="connsiteX1" fmla="*/ 1346200 w 3365500"/>
                <a:gd name="connsiteY1" fmla="*/ 2971800 h 3579493"/>
                <a:gd name="connsiteX2" fmla="*/ 1244600 w 3365500"/>
                <a:gd name="connsiteY2" fmla="*/ 2616200 h 3579493"/>
                <a:gd name="connsiteX3" fmla="*/ 762000 w 3365500"/>
                <a:gd name="connsiteY3" fmla="*/ 2717800 h 3579493"/>
                <a:gd name="connsiteX4" fmla="*/ 800100 w 3365500"/>
                <a:gd name="connsiteY4" fmla="*/ 2616200 h 3579493"/>
                <a:gd name="connsiteX5" fmla="*/ 190500 w 3365500"/>
                <a:gd name="connsiteY5" fmla="*/ 2463800 h 3579493"/>
                <a:gd name="connsiteX6" fmla="*/ 660400 w 3365500"/>
                <a:gd name="connsiteY6" fmla="*/ 2159000 h 3579493"/>
                <a:gd name="connsiteX7" fmla="*/ 228600 w 3365500"/>
                <a:gd name="connsiteY7" fmla="*/ 1879600 h 3579493"/>
                <a:gd name="connsiteX8" fmla="*/ 419100 w 3365500"/>
                <a:gd name="connsiteY8" fmla="*/ 1816100 h 3579493"/>
                <a:gd name="connsiteX9" fmla="*/ 177800 w 3365500"/>
                <a:gd name="connsiteY9" fmla="*/ 1600200 h 3579493"/>
                <a:gd name="connsiteX10" fmla="*/ 279400 w 3365500"/>
                <a:gd name="connsiteY10" fmla="*/ 1587500 h 3579493"/>
                <a:gd name="connsiteX11" fmla="*/ 0 w 3365500"/>
                <a:gd name="connsiteY11" fmla="*/ 1219200 h 3579493"/>
                <a:gd name="connsiteX12" fmla="*/ 635000 w 3365500"/>
                <a:gd name="connsiteY12" fmla="*/ 1308100 h 3579493"/>
                <a:gd name="connsiteX13" fmla="*/ 609600 w 3365500"/>
                <a:gd name="connsiteY13" fmla="*/ 1143000 h 3579493"/>
                <a:gd name="connsiteX14" fmla="*/ 1117600 w 3365500"/>
                <a:gd name="connsiteY14" fmla="*/ 1358900 h 3579493"/>
                <a:gd name="connsiteX15" fmla="*/ 1079500 w 3365500"/>
                <a:gd name="connsiteY15" fmla="*/ 596900 h 3579493"/>
                <a:gd name="connsiteX16" fmla="*/ 1320800 w 3365500"/>
                <a:gd name="connsiteY16" fmla="*/ 749300 h 3579493"/>
                <a:gd name="connsiteX17" fmla="*/ 1346200 w 3365500"/>
                <a:gd name="connsiteY17" fmla="*/ 457200 h 3579493"/>
                <a:gd name="connsiteX18" fmla="*/ 1498600 w 3365500"/>
                <a:gd name="connsiteY18" fmla="*/ 482600 h 3579493"/>
                <a:gd name="connsiteX19" fmla="*/ 1689100 w 3365500"/>
                <a:gd name="connsiteY19" fmla="*/ 0 h 3579493"/>
                <a:gd name="connsiteX20" fmla="*/ 1866900 w 3365500"/>
                <a:gd name="connsiteY20" fmla="*/ 444500 h 3579493"/>
                <a:gd name="connsiteX21" fmla="*/ 1981200 w 3365500"/>
                <a:gd name="connsiteY21" fmla="*/ 342900 h 3579493"/>
                <a:gd name="connsiteX22" fmla="*/ 2095500 w 3365500"/>
                <a:gd name="connsiteY22" fmla="*/ 635000 h 3579493"/>
                <a:gd name="connsiteX23" fmla="*/ 2349500 w 3365500"/>
                <a:gd name="connsiteY23" fmla="*/ 520700 h 3579493"/>
                <a:gd name="connsiteX24" fmla="*/ 2260600 w 3365500"/>
                <a:gd name="connsiteY24" fmla="*/ 1092200 h 3579493"/>
                <a:gd name="connsiteX25" fmla="*/ 2374900 w 3365500"/>
                <a:gd name="connsiteY25" fmla="*/ 1320800 h 3579493"/>
                <a:gd name="connsiteX26" fmla="*/ 2743200 w 3365500"/>
                <a:gd name="connsiteY26" fmla="*/ 1079500 h 3579493"/>
                <a:gd name="connsiteX27" fmla="*/ 2743200 w 3365500"/>
                <a:gd name="connsiteY27" fmla="*/ 1181100 h 3579493"/>
                <a:gd name="connsiteX28" fmla="*/ 3225800 w 3365500"/>
                <a:gd name="connsiteY28" fmla="*/ 990600 h 3579493"/>
                <a:gd name="connsiteX29" fmla="*/ 3136900 w 3365500"/>
                <a:gd name="connsiteY29" fmla="*/ 1447800 h 3579493"/>
                <a:gd name="connsiteX30" fmla="*/ 3009900 w 3365500"/>
                <a:gd name="connsiteY30" fmla="*/ 1651000 h 3579493"/>
                <a:gd name="connsiteX31" fmla="*/ 3276600 w 3365500"/>
                <a:gd name="connsiteY31" fmla="*/ 1854200 h 3579493"/>
                <a:gd name="connsiteX32" fmla="*/ 2755900 w 3365500"/>
                <a:gd name="connsiteY32" fmla="*/ 2120900 h 3579493"/>
                <a:gd name="connsiteX33" fmla="*/ 3365500 w 3365500"/>
                <a:gd name="connsiteY33" fmla="*/ 2565400 h 3579493"/>
                <a:gd name="connsiteX34" fmla="*/ 2603500 w 3365500"/>
                <a:gd name="connsiteY34" fmla="*/ 2578100 h 3579493"/>
                <a:gd name="connsiteX35" fmla="*/ 2692400 w 3365500"/>
                <a:gd name="connsiteY35" fmla="*/ 2730500 h 3579493"/>
                <a:gd name="connsiteX36" fmla="*/ 2120900 w 3365500"/>
                <a:gd name="connsiteY36" fmla="*/ 2679700 h 3579493"/>
                <a:gd name="connsiteX37" fmla="*/ 2032000 w 3365500"/>
                <a:gd name="connsiteY37" fmla="*/ 2971800 h 3579493"/>
                <a:gd name="connsiteX38" fmla="*/ 1714500 w 3365500"/>
                <a:gd name="connsiteY38" fmla="*/ 2527300 h 3579493"/>
                <a:gd name="connsiteX39" fmla="*/ 1651000 w 3365500"/>
                <a:gd name="connsiteY39" fmla="*/ 3517900 h 3579493"/>
                <a:gd name="connsiteX40" fmla="*/ 1651000 w 3365500"/>
                <a:gd name="connsiteY40" fmla="*/ 3517900 h 3579493"/>
                <a:gd name="connsiteX41" fmla="*/ 1541342 w 3365500"/>
                <a:gd name="connsiteY41" fmla="*/ 3560761 h 3579493"/>
                <a:gd name="connsiteX42" fmla="*/ 1638300 w 3365500"/>
                <a:gd name="connsiteY42" fmla="*/ 2527300 h 3579493"/>
                <a:gd name="connsiteX0" fmla="*/ 1638300 w 3365500"/>
                <a:gd name="connsiteY0" fmla="*/ 2527300 h 3582987"/>
                <a:gd name="connsiteX1" fmla="*/ 1346200 w 3365500"/>
                <a:gd name="connsiteY1" fmla="*/ 2971800 h 3582987"/>
                <a:gd name="connsiteX2" fmla="*/ 1244600 w 3365500"/>
                <a:gd name="connsiteY2" fmla="*/ 2616200 h 3582987"/>
                <a:gd name="connsiteX3" fmla="*/ 762000 w 3365500"/>
                <a:gd name="connsiteY3" fmla="*/ 2717800 h 3582987"/>
                <a:gd name="connsiteX4" fmla="*/ 800100 w 3365500"/>
                <a:gd name="connsiteY4" fmla="*/ 2616200 h 3582987"/>
                <a:gd name="connsiteX5" fmla="*/ 190500 w 3365500"/>
                <a:gd name="connsiteY5" fmla="*/ 2463800 h 3582987"/>
                <a:gd name="connsiteX6" fmla="*/ 660400 w 3365500"/>
                <a:gd name="connsiteY6" fmla="*/ 2159000 h 3582987"/>
                <a:gd name="connsiteX7" fmla="*/ 228600 w 3365500"/>
                <a:gd name="connsiteY7" fmla="*/ 1879600 h 3582987"/>
                <a:gd name="connsiteX8" fmla="*/ 419100 w 3365500"/>
                <a:gd name="connsiteY8" fmla="*/ 1816100 h 3582987"/>
                <a:gd name="connsiteX9" fmla="*/ 177800 w 3365500"/>
                <a:gd name="connsiteY9" fmla="*/ 1600200 h 3582987"/>
                <a:gd name="connsiteX10" fmla="*/ 279400 w 3365500"/>
                <a:gd name="connsiteY10" fmla="*/ 1587500 h 3582987"/>
                <a:gd name="connsiteX11" fmla="*/ 0 w 3365500"/>
                <a:gd name="connsiteY11" fmla="*/ 1219200 h 3582987"/>
                <a:gd name="connsiteX12" fmla="*/ 635000 w 3365500"/>
                <a:gd name="connsiteY12" fmla="*/ 1308100 h 3582987"/>
                <a:gd name="connsiteX13" fmla="*/ 609600 w 3365500"/>
                <a:gd name="connsiteY13" fmla="*/ 1143000 h 3582987"/>
                <a:gd name="connsiteX14" fmla="*/ 1117600 w 3365500"/>
                <a:gd name="connsiteY14" fmla="*/ 1358900 h 3582987"/>
                <a:gd name="connsiteX15" fmla="*/ 1079500 w 3365500"/>
                <a:gd name="connsiteY15" fmla="*/ 596900 h 3582987"/>
                <a:gd name="connsiteX16" fmla="*/ 1320800 w 3365500"/>
                <a:gd name="connsiteY16" fmla="*/ 749300 h 3582987"/>
                <a:gd name="connsiteX17" fmla="*/ 1346200 w 3365500"/>
                <a:gd name="connsiteY17" fmla="*/ 457200 h 3582987"/>
                <a:gd name="connsiteX18" fmla="*/ 1498600 w 3365500"/>
                <a:gd name="connsiteY18" fmla="*/ 482600 h 3582987"/>
                <a:gd name="connsiteX19" fmla="*/ 1689100 w 3365500"/>
                <a:gd name="connsiteY19" fmla="*/ 0 h 3582987"/>
                <a:gd name="connsiteX20" fmla="*/ 1866900 w 3365500"/>
                <a:gd name="connsiteY20" fmla="*/ 444500 h 3582987"/>
                <a:gd name="connsiteX21" fmla="*/ 1981200 w 3365500"/>
                <a:gd name="connsiteY21" fmla="*/ 342900 h 3582987"/>
                <a:gd name="connsiteX22" fmla="*/ 2095500 w 3365500"/>
                <a:gd name="connsiteY22" fmla="*/ 635000 h 3582987"/>
                <a:gd name="connsiteX23" fmla="*/ 2349500 w 3365500"/>
                <a:gd name="connsiteY23" fmla="*/ 520700 h 3582987"/>
                <a:gd name="connsiteX24" fmla="*/ 2260600 w 3365500"/>
                <a:gd name="connsiteY24" fmla="*/ 1092200 h 3582987"/>
                <a:gd name="connsiteX25" fmla="*/ 2374900 w 3365500"/>
                <a:gd name="connsiteY25" fmla="*/ 1320800 h 3582987"/>
                <a:gd name="connsiteX26" fmla="*/ 2743200 w 3365500"/>
                <a:gd name="connsiteY26" fmla="*/ 1079500 h 3582987"/>
                <a:gd name="connsiteX27" fmla="*/ 2743200 w 3365500"/>
                <a:gd name="connsiteY27" fmla="*/ 1181100 h 3582987"/>
                <a:gd name="connsiteX28" fmla="*/ 3225800 w 3365500"/>
                <a:gd name="connsiteY28" fmla="*/ 990600 h 3582987"/>
                <a:gd name="connsiteX29" fmla="*/ 3136900 w 3365500"/>
                <a:gd name="connsiteY29" fmla="*/ 1447800 h 3582987"/>
                <a:gd name="connsiteX30" fmla="*/ 3009900 w 3365500"/>
                <a:gd name="connsiteY30" fmla="*/ 1651000 h 3582987"/>
                <a:gd name="connsiteX31" fmla="*/ 3276600 w 3365500"/>
                <a:gd name="connsiteY31" fmla="*/ 1854200 h 3582987"/>
                <a:gd name="connsiteX32" fmla="*/ 2755900 w 3365500"/>
                <a:gd name="connsiteY32" fmla="*/ 2120900 h 3582987"/>
                <a:gd name="connsiteX33" fmla="*/ 3365500 w 3365500"/>
                <a:gd name="connsiteY33" fmla="*/ 2565400 h 3582987"/>
                <a:gd name="connsiteX34" fmla="*/ 2603500 w 3365500"/>
                <a:gd name="connsiteY34" fmla="*/ 2578100 h 3582987"/>
                <a:gd name="connsiteX35" fmla="*/ 2692400 w 3365500"/>
                <a:gd name="connsiteY35" fmla="*/ 2730500 h 3582987"/>
                <a:gd name="connsiteX36" fmla="*/ 2120900 w 3365500"/>
                <a:gd name="connsiteY36" fmla="*/ 2679700 h 3582987"/>
                <a:gd name="connsiteX37" fmla="*/ 2032000 w 3365500"/>
                <a:gd name="connsiteY37" fmla="*/ 2971800 h 3582987"/>
                <a:gd name="connsiteX38" fmla="*/ 1714500 w 3365500"/>
                <a:gd name="connsiteY38" fmla="*/ 2527300 h 3582987"/>
                <a:gd name="connsiteX39" fmla="*/ 1651000 w 3365500"/>
                <a:gd name="connsiteY39" fmla="*/ 3517900 h 3582987"/>
                <a:gd name="connsiteX40" fmla="*/ 1714500 w 3365500"/>
                <a:gd name="connsiteY40" fmla="*/ 3556000 h 3582987"/>
                <a:gd name="connsiteX41" fmla="*/ 1541342 w 3365500"/>
                <a:gd name="connsiteY41" fmla="*/ 3560761 h 3582987"/>
                <a:gd name="connsiteX42" fmla="*/ 1638300 w 3365500"/>
                <a:gd name="connsiteY42" fmla="*/ 2527300 h 35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9900">
                    <a:shade val="30000"/>
                    <a:satMod val="115000"/>
                  </a:srgbClr>
                </a:gs>
                <a:gs pos="50000">
                  <a:srgbClr val="CC9900">
                    <a:shade val="67500"/>
                    <a:satMod val="115000"/>
                  </a:srgbClr>
                </a:gs>
                <a:gs pos="100000">
                  <a:srgbClr val="CC99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5" name="2064 Grupo"/>
          <p:cNvGrpSpPr>
            <a:grpSpLocks/>
          </p:cNvGrpSpPr>
          <p:nvPr/>
        </p:nvGrpSpPr>
        <p:grpSpPr bwMode="auto">
          <a:xfrm>
            <a:off x="4500563" y="0"/>
            <a:ext cx="4643437" cy="3429000"/>
            <a:chOff x="4499992" y="0"/>
            <a:chExt cx="4644008" cy="3429001"/>
          </a:xfrm>
        </p:grpSpPr>
        <p:sp>
          <p:nvSpPr>
            <p:cNvPr id="130" name="129 Rectángulo"/>
            <p:cNvSpPr/>
            <p:nvPr/>
          </p:nvSpPr>
          <p:spPr>
            <a:xfrm>
              <a:off x="4499992" y="0"/>
              <a:ext cx="4644008" cy="34290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69" name="AutoShape 14"/>
            <p:cNvSpPr>
              <a:spLocks noChangeArrowheads="1"/>
            </p:cNvSpPr>
            <p:nvPr/>
          </p:nvSpPr>
          <p:spPr bwMode="auto">
            <a:xfrm>
              <a:off x="5688686" y="404664"/>
              <a:ext cx="2364628" cy="241342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</p:grpSp>
      <p:grpSp>
        <p:nvGrpSpPr>
          <p:cNvPr id="6" name="2063 Grupo"/>
          <p:cNvGrpSpPr>
            <a:grpSpLocks/>
          </p:cNvGrpSpPr>
          <p:nvPr/>
        </p:nvGrpSpPr>
        <p:grpSpPr bwMode="auto">
          <a:xfrm>
            <a:off x="0" y="0"/>
            <a:ext cx="4500563" cy="3429000"/>
            <a:chOff x="0" y="0"/>
            <a:chExt cx="4499992" cy="3429001"/>
          </a:xfrm>
        </p:grpSpPr>
        <p:sp>
          <p:nvSpPr>
            <p:cNvPr id="2062" name="2061 Rectángulo"/>
            <p:cNvSpPr/>
            <p:nvPr/>
          </p:nvSpPr>
          <p:spPr>
            <a:xfrm>
              <a:off x="0" y="0"/>
              <a:ext cx="4499992" cy="3429001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058" name="Group 24"/>
            <p:cNvGrpSpPr>
              <a:grpSpLocks/>
            </p:cNvGrpSpPr>
            <p:nvPr/>
          </p:nvGrpSpPr>
          <p:grpSpPr bwMode="auto">
            <a:xfrm>
              <a:off x="1070021" y="420784"/>
              <a:ext cx="1934966" cy="2781968"/>
              <a:chOff x="4105" y="2976"/>
              <a:chExt cx="740" cy="998"/>
            </a:xfrm>
          </p:grpSpPr>
          <p:sp>
            <p:nvSpPr>
              <p:cNvPr id="2059" name="Oval 21"/>
              <p:cNvSpPr>
                <a:spLocks noChangeArrowheads="1"/>
              </p:cNvSpPr>
              <p:nvPr/>
            </p:nvSpPr>
            <p:spPr bwMode="auto">
              <a:xfrm rot="-9597805">
                <a:off x="4151" y="3689"/>
                <a:ext cx="317" cy="123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2060" name="Rectangle 22"/>
              <p:cNvSpPr>
                <a:spLocks noChangeArrowheads="1"/>
              </p:cNvSpPr>
              <p:nvPr/>
            </p:nvSpPr>
            <p:spPr bwMode="auto">
              <a:xfrm>
                <a:off x="4453" y="3384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4105" y="2976"/>
                <a:ext cx="740" cy="628"/>
                <a:chOff x="4105" y="2976"/>
                <a:chExt cx="740" cy="628"/>
              </a:xfrm>
            </p:grpSpPr>
            <p:sp>
              <p:nvSpPr>
                <p:cNvPr id="9" name="Oval 15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2063" name="Oval 16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2064" name="Oval 17"/>
                <p:cNvSpPr>
                  <a:spLocks noChangeArrowheads="1"/>
                </p:cNvSpPr>
                <p:nvPr/>
              </p:nvSpPr>
              <p:spPr bwMode="auto">
                <a:xfrm rot="-1151244">
                  <a:off x="4378" y="3163"/>
                  <a:ext cx="467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2065" name="Oval 18"/>
                <p:cNvSpPr>
                  <a:spLocks noChangeArrowheads="1"/>
                </p:cNvSpPr>
                <p:nvPr/>
              </p:nvSpPr>
              <p:spPr bwMode="auto">
                <a:xfrm rot="-2766772">
                  <a:off x="4205" y="3326"/>
                  <a:ext cx="363" cy="19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2066" name="Oval 19"/>
                <p:cNvSpPr>
                  <a:spLocks noChangeArrowheads="1"/>
                </p:cNvSpPr>
                <p:nvPr/>
              </p:nvSpPr>
              <p:spPr bwMode="auto">
                <a:xfrm rot="-2314751">
                  <a:off x="4459" y="3249"/>
                  <a:ext cx="227" cy="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2067" name="Oval 20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</p:grpSp>
        </p:grpSp>
      </p:grpSp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251521" y="2874924"/>
            <a:ext cx="8641654" cy="1041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266700" h="38100" prst="coolSlant"/>
            </a:sp3d>
          </a:bodyPr>
          <a:lstStyle/>
          <a:p>
            <a:pPr algn="ctr">
              <a:defRPr/>
            </a:pPr>
            <a:r>
              <a:rPr lang="es-ES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/>
              </a:rPr>
              <a:t>SEASONS</a:t>
            </a:r>
            <a:r>
              <a:rPr lang="sl-SI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/>
              </a:rPr>
              <a:t> </a:t>
            </a:r>
            <a:endParaRPr lang="es-ES" sz="3600" kern="10" dirty="0">
              <a:solidFill>
                <a:srgbClr val="FF9900"/>
              </a:solidFill>
              <a:effectLst>
                <a:glow rad="101600">
                  <a:schemeClr val="bg1"/>
                </a:glow>
                <a:outerShdw dist="50800" dir="5400000" algn="ctr" rotWithShape="0">
                  <a:schemeClr val="tx1"/>
                </a:outerShdw>
              </a:effectLst>
              <a:latin typeface="Berlin Sans FB Demi"/>
            </a:endParaRPr>
          </a:p>
        </p:txBody>
      </p:sp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TAC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8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grpSp>
        <p:nvGrpSpPr>
          <p:cNvPr id="12293" name="6 Grupo"/>
          <p:cNvGrpSpPr>
            <a:grpSpLocks/>
          </p:cNvGrpSpPr>
          <p:nvPr/>
        </p:nvGrpSpPr>
        <p:grpSpPr bwMode="auto">
          <a:xfrm>
            <a:off x="1835150" y="549275"/>
            <a:ext cx="5184775" cy="4821238"/>
            <a:chOff x="2638844" y="2185054"/>
            <a:chExt cx="3830218" cy="3400995"/>
          </a:xfrm>
        </p:grpSpPr>
        <p:pic>
          <p:nvPicPr>
            <p:cNvPr id="12295" name="54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844" y="2185054"/>
              <a:ext cx="3729011" cy="340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1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3" y="2348880"/>
              <a:ext cx="1416049" cy="125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9 Imagen" descr="summ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52963"/>
            <a:ext cx="58086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7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3315" name="AutoShape 4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13317" name="AutoShape 10"/>
          <p:cNvSpPr>
            <a:spLocks noChangeArrowheads="1"/>
          </p:cNvSpPr>
          <p:nvPr/>
        </p:nvSpPr>
        <p:spPr bwMode="auto">
          <a:xfrm>
            <a:off x="6948488" y="260350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5467350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13321" name="Group 5"/>
          <p:cNvGrpSpPr>
            <a:grpSpLocks/>
          </p:cNvGrpSpPr>
          <p:nvPr/>
        </p:nvGrpSpPr>
        <p:grpSpPr bwMode="auto">
          <a:xfrm>
            <a:off x="4356100" y="1700213"/>
            <a:ext cx="3887788" cy="4176712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13322" name="Group 45"/>
          <p:cNvGrpSpPr>
            <a:grpSpLocks/>
          </p:cNvGrpSpPr>
          <p:nvPr/>
        </p:nvGrpSpPr>
        <p:grpSpPr bwMode="auto">
          <a:xfrm>
            <a:off x="6732588" y="3328988"/>
            <a:ext cx="2073275" cy="1252537"/>
            <a:chOff x="1069" y="1798"/>
            <a:chExt cx="1306" cy="789"/>
          </a:xfrm>
        </p:grpSpPr>
        <p:sp>
          <p:nvSpPr>
            <p:cNvPr id="13333" name="Freeform 46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4" name="Freeform 47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5" name="Freeform 48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6" name="Freeform 49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7" name="Freeform 50"/>
            <p:cNvSpPr>
              <a:spLocks/>
            </p:cNvSpPr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8" name="Freeform 51"/>
            <p:cNvSpPr>
              <a:spLocks/>
            </p:cNvSpPr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39" name="Freeform 52"/>
            <p:cNvSpPr>
              <a:spLocks/>
            </p:cNvSpPr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0" name="Freeform 53"/>
            <p:cNvSpPr>
              <a:spLocks/>
            </p:cNvSpPr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1" name="Freeform 54"/>
            <p:cNvSpPr>
              <a:spLocks/>
            </p:cNvSpPr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2" name="Freeform 55"/>
            <p:cNvSpPr>
              <a:spLocks/>
            </p:cNvSpPr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3" name="Freeform 56"/>
            <p:cNvSpPr>
              <a:spLocks/>
            </p:cNvSpPr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4" name="Freeform 57"/>
            <p:cNvSpPr>
              <a:spLocks/>
            </p:cNvSpPr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5" name="Freeform 58"/>
            <p:cNvSpPr>
              <a:spLocks/>
            </p:cNvSpPr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6" name="Freeform 59"/>
            <p:cNvSpPr>
              <a:spLocks/>
            </p:cNvSpPr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7" name="Freeform 60"/>
            <p:cNvSpPr>
              <a:spLocks/>
            </p:cNvSpPr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8" name="Freeform 61"/>
            <p:cNvSpPr>
              <a:spLocks/>
            </p:cNvSpPr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49" name="Freeform 62"/>
            <p:cNvSpPr>
              <a:spLocks/>
            </p:cNvSpPr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0" name="Freeform 63"/>
            <p:cNvSpPr>
              <a:spLocks/>
            </p:cNvSpPr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1" name="Freeform 64"/>
            <p:cNvSpPr>
              <a:spLocks/>
            </p:cNvSpPr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2" name="Freeform 65"/>
            <p:cNvSpPr>
              <a:spLocks/>
            </p:cNvSpPr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3" name="Freeform 66"/>
            <p:cNvSpPr>
              <a:spLocks/>
            </p:cNvSpPr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4" name="Freeform 67"/>
            <p:cNvSpPr>
              <a:spLocks/>
            </p:cNvSpPr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5" name="Freeform 68"/>
            <p:cNvSpPr>
              <a:spLocks/>
            </p:cNvSpPr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6" name="Freeform 69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7" name="Freeform 70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8" name="Freeform 71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59" name="Freeform 72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0" name="Freeform 73"/>
            <p:cNvSpPr>
              <a:spLocks/>
            </p:cNvSpPr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1" name="Freeform 74"/>
            <p:cNvSpPr>
              <a:spLocks/>
            </p:cNvSpPr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2" name="Freeform 75"/>
            <p:cNvSpPr>
              <a:spLocks/>
            </p:cNvSpPr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3" name="Freeform 76"/>
            <p:cNvSpPr>
              <a:spLocks/>
            </p:cNvSpPr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4" name="Freeform 77"/>
            <p:cNvSpPr>
              <a:spLocks/>
            </p:cNvSpPr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5" name="Freeform 78"/>
            <p:cNvSpPr>
              <a:spLocks/>
            </p:cNvSpPr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6" name="Freeform 79"/>
            <p:cNvSpPr>
              <a:spLocks/>
            </p:cNvSpPr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7" name="Freeform 80"/>
            <p:cNvSpPr>
              <a:spLocks/>
            </p:cNvSpPr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8" name="Freeform 81"/>
            <p:cNvSpPr>
              <a:spLocks/>
            </p:cNvSpPr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69" name="Freeform 82"/>
            <p:cNvSpPr>
              <a:spLocks/>
            </p:cNvSpPr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0" name="Freeform 83"/>
            <p:cNvSpPr>
              <a:spLocks/>
            </p:cNvSpPr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1" name="Freeform 84"/>
            <p:cNvSpPr>
              <a:spLocks/>
            </p:cNvSpPr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2" name="Freeform 85"/>
            <p:cNvSpPr>
              <a:spLocks/>
            </p:cNvSpPr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3" name="Freeform 86"/>
            <p:cNvSpPr>
              <a:spLocks/>
            </p:cNvSpPr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4" name="Freeform 87"/>
            <p:cNvSpPr>
              <a:spLocks/>
            </p:cNvSpPr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5" name="Freeform 88"/>
            <p:cNvSpPr>
              <a:spLocks/>
            </p:cNvSpPr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6" name="Freeform 89"/>
            <p:cNvSpPr>
              <a:spLocks/>
            </p:cNvSpPr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7" name="Freeform 90"/>
            <p:cNvSpPr>
              <a:spLocks/>
            </p:cNvSpPr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8" name="Freeform 91"/>
            <p:cNvSpPr>
              <a:spLocks/>
            </p:cNvSpPr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79" name="Freeform 92"/>
            <p:cNvSpPr>
              <a:spLocks/>
            </p:cNvSpPr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0" name="Freeform 93"/>
            <p:cNvSpPr>
              <a:spLocks/>
            </p:cNvSpPr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1" name="Freeform 94"/>
            <p:cNvSpPr>
              <a:spLocks/>
            </p:cNvSpPr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2" name="Freeform 95"/>
            <p:cNvSpPr>
              <a:spLocks/>
            </p:cNvSpPr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3" name="Freeform 96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4" name="Freeform 97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5" name="Freeform 98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6" name="Freeform 99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7" name="Freeform 100"/>
            <p:cNvSpPr>
              <a:spLocks/>
            </p:cNvSpPr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8" name="Freeform 101"/>
            <p:cNvSpPr>
              <a:spLocks/>
            </p:cNvSpPr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89" name="Freeform 102"/>
            <p:cNvSpPr>
              <a:spLocks/>
            </p:cNvSpPr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0" name="Freeform 103"/>
            <p:cNvSpPr>
              <a:spLocks/>
            </p:cNvSpPr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1" name="Freeform 104"/>
            <p:cNvSpPr>
              <a:spLocks/>
            </p:cNvSpPr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2" name="Freeform 105"/>
            <p:cNvSpPr>
              <a:spLocks/>
            </p:cNvSpPr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3" name="Freeform 106"/>
            <p:cNvSpPr>
              <a:spLocks/>
            </p:cNvSpPr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4" name="Freeform 107"/>
            <p:cNvSpPr>
              <a:spLocks/>
            </p:cNvSpPr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5" name="Freeform 108"/>
            <p:cNvSpPr>
              <a:spLocks/>
            </p:cNvSpPr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6" name="Freeform 109"/>
            <p:cNvSpPr>
              <a:spLocks/>
            </p:cNvSpPr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7" name="Freeform 110"/>
            <p:cNvSpPr>
              <a:spLocks/>
            </p:cNvSpPr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8" name="Freeform 111"/>
            <p:cNvSpPr>
              <a:spLocks/>
            </p:cNvSpPr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399" name="Freeform 112"/>
            <p:cNvSpPr>
              <a:spLocks/>
            </p:cNvSpPr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0" name="Freeform 113"/>
            <p:cNvSpPr>
              <a:spLocks/>
            </p:cNvSpPr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1" name="Freeform 114"/>
            <p:cNvSpPr>
              <a:spLocks/>
            </p:cNvSpPr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2" name="Freeform 115"/>
            <p:cNvSpPr>
              <a:spLocks/>
            </p:cNvSpPr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3" name="Freeform 116"/>
            <p:cNvSpPr>
              <a:spLocks/>
            </p:cNvSpPr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4" name="Freeform 117"/>
            <p:cNvSpPr>
              <a:spLocks/>
            </p:cNvSpPr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5" name="Freeform 118"/>
            <p:cNvSpPr>
              <a:spLocks/>
            </p:cNvSpPr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6" name="Freeform 119"/>
            <p:cNvSpPr>
              <a:spLocks/>
            </p:cNvSpPr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7" name="Freeform 120"/>
            <p:cNvSpPr>
              <a:spLocks/>
            </p:cNvSpPr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8" name="Freeform 121"/>
            <p:cNvSpPr>
              <a:spLocks/>
            </p:cNvSpPr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09" name="Freeform 122"/>
            <p:cNvSpPr>
              <a:spLocks/>
            </p:cNvSpPr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0" name="Freeform 123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1" name="Freeform 124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2" name="Freeform 125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3" name="Freeform 126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4" name="Freeform 127"/>
            <p:cNvSpPr>
              <a:spLocks/>
            </p:cNvSpPr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5" name="Freeform 128"/>
            <p:cNvSpPr>
              <a:spLocks/>
            </p:cNvSpPr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6" name="Freeform 129"/>
            <p:cNvSpPr>
              <a:spLocks/>
            </p:cNvSpPr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7" name="Freeform 130"/>
            <p:cNvSpPr>
              <a:spLocks/>
            </p:cNvSpPr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8" name="Freeform 131"/>
            <p:cNvSpPr>
              <a:spLocks/>
            </p:cNvSpPr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19" name="Freeform 132"/>
            <p:cNvSpPr>
              <a:spLocks/>
            </p:cNvSpPr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0" name="Freeform 133"/>
            <p:cNvSpPr>
              <a:spLocks/>
            </p:cNvSpPr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1" name="Freeform 134"/>
            <p:cNvSpPr>
              <a:spLocks/>
            </p:cNvSpPr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2" name="Freeform 135"/>
            <p:cNvSpPr>
              <a:spLocks/>
            </p:cNvSpPr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3" name="Freeform 136"/>
            <p:cNvSpPr>
              <a:spLocks/>
            </p:cNvSpPr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4" name="Freeform 137"/>
            <p:cNvSpPr>
              <a:spLocks/>
            </p:cNvSpPr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5" name="Freeform 138"/>
            <p:cNvSpPr>
              <a:spLocks/>
            </p:cNvSpPr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6" name="Freeform 139"/>
            <p:cNvSpPr>
              <a:spLocks/>
            </p:cNvSpPr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7" name="Freeform 140"/>
            <p:cNvSpPr>
              <a:spLocks/>
            </p:cNvSpPr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8" name="Freeform 141"/>
            <p:cNvSpPr>
              <a:spLocks/>
            </p:cNvSpPr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29" name="Freeform 142"/>
            <p:cNvSpPr>
              <a:spLocks/>
            </p:cNvSpPr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0" name="Freeform 143"/>
            <p:cNvSpPr>
              <a:spLocks/>
            </p:cNvSpPr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1" name="Freeform 144"/>
            <p:cNvSpPr>
              <a:spLocks/>
            </p:cNvSpPr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2" name="Freeform 145"/>
            <p:cNvSpPr>
              <a:spLocks/>
            </p:cNvSpPr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3" name="Freeform 146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4" name="Freeform 147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5" name="Freeform 148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6" name="Freeform 149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7" name="Freeform 150"/>
            <p:cNvSpPr>
              <a:spLocks/>
            </p:cNvSpPr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8" name="Freeform 151"/>
            <p:cNvSpPr>
              <a:spLocks/>
            </p:cNvSpPr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39" name="Freeform 152"/>
            <p:cNvSpPr>
              <a:spLocks/>
            </p:cNvSpPr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0" name="Freeform 153"/>
            <p:cNvSpPr>
              <a:spLocks/>
            </p:cNvSpPr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1" name="Freeform 154"/>
            <p:cNvSpPr>
              <a:spLocks/>
            </p:cNvSpPr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2" name="Freeform 155"/>
            <p:cNvSpPr>
              <a:spLocks/>
            </p:cNvSpPr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3" name="Freeform 156"/>
            <p:cNvSpPr>
              <a:spLocks/>
            </p:cNvSpPr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4" name="Freeform 157"/>
            <p:cNvSpPr>
              <a:spLocks/>
            </p:cNvSpPr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5" name="Freeform 158"/>
            <p:cNvSpPr>
              <a:spLocks/>
            </p:cNvSpPr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6" name="Freeform 159"/>
            <p:cNvSpPr>
              <a:spLocks/>
            </p:cNvSpPr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7" name="Freeform 160"/>
            <p:cNvSpPr>
              <a:spLocks/>
            </p:cNvSpPr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8" name="Freeform 161"/>
            <p:cNvSpPr>
              <a:spLocks/>
            </p:cNvSpPr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49" name="Freeform 162"/>
            <p:cNvSpPr>
              <a:spLocks/>
            </p:cNvSpPr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0" name="Freeform 163"/>
            <p:cNvSpPr>
              <a:spLocks/>
            </p:cNvSpPr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1" name="Freeform 164"/>
            <p:cNvSpPr>
              <a:spLocks/>
            </p:cNvSpPr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2" name="Freeform 165"/>
            <p:cNvSpPr>
              <a:spLocks/>
            </p:cNvSpPr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3" name="Freeform 166"/>
            <p:cNvSpPr>
              <a:spLocks/>
            </p:cNvSpPr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4" name="Freeform 167"/>
            <p:cNvSpPr>
              <a:spLocks/>
            </p:cNvSpPr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5" name="Freeform 168"/>
            <p:cNvSpPr>
              <a:spLocks/>
            </p:cNvSpPr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6" name="Freeform 169"/>
            <p:cNvSpPr>
              <a:spLocks/>
            </p:cNvSpPr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7" name="Freeform 170"/>
            <p:cNvSpPr>
              <a:spLocks/>
            </p:cNvSpPr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8" name="Freeform 171"/>
            <p:cNvSpPr>
              <a:spLocks/>
            </p:cNvSpPr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3459" name="Freeform 172"/>
            <p:cNvSpPr>
              <a:spLocks/>
            </p:cNvSpPr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5445224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44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145" name="144 Rectángulo redondeado"/>
          <p:cNvSpPr/>
          <p:nvPr/>
        </p:nvSpPr>
        <p:spPr>
          <a:xfrm>
            <a:off x="420688" y="190182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snowy</a:t>
            </a:r>
            <a:r>
              <a:rPr lang="es-ES_tradnl" sz="2800" b="1" dirty="0"/>
              <a:t> and </a:t>
            </a:r>
            <a:r>
              <a:rPr lang="es-ES_tradnl" sz="2800" b="1" dirty="0" err="1"/>
              <a:t>cold</a:t>
            </a:r>
            <a:endParaRPr lang="es-ES" sz="2800" b="1" dirty="0"/>
          </a:p>
        </p:txBody>
      </p:sp>
      <p:sp>
        <p:nvSpPr>
          <p:cNvPr id="146" name="145 Rectángulo redondeado"/>
          <p:cNvSpPr/>
          <p:nvPr/>
        </p:nvSpPr>
        <p:spPr>
          <a:xfrm>
            <a:off x="420688" y="3716338"/>
            <a:ext cx="3849687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sunny</a:t>
            </a:r>
            <a:r>
              <a:rPr lang="es-ES_tradnl" sz="2800" b="1" dirty="0"/>
              <a:t> and </a:t>
            </a:r>
            <a:r>
              <a:rPr lang="es-ES_tradnl" sz="2800" b="1" dirty="0" err="1"/>
              <a:t>hot</a:t>
            </a:r>
            <a:endParaRPr lang="es-ES" sz="2800" b="1" dirty="0"/>
          </a:p>
        </p:txBody>
      </p:sp>
      <p:sp>
        <p:nvSpPr>
          <p:cNvPr id="147" name="146 Rectángulo redondeado"/>
          <p:cNvSpPr/>
          <p:nvPr/>
        </p:nvSpPr>
        <p:spPr>
          <a:xfrm>
            <a:off x="423863" y="2809875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windy</a:t>
            </a:r>
            <a:r>
              <a:rPr lang="es-ES_tradnl" sz="2800" b="1" dirty="0"/>
              <a:t> and </a:t>
            </a:r>
            <a:r>
              <a:rPr lang="es-ES_tradnl" sz="2800" b="1" dirty="0" err="1"/>
              <a:t>freezing</a:t>
            </a:r>
            <a:endParaRPr lang="es-ES" sz="2800" b="1" dirty="0"/>
          </a:p>
        </p:txBody>
      </p:sp>
      <p:sp>
        <p:nvSpPr>
          <p:cNvPr id="149" name="148 Rectángulo redondeado"/>
          <p:cNvSpPr/>
          <p:nvPr/>
        </p:nvSpPr>
        <p:spPr>
          <a:xfrm>
            <a:off x="423863" y="461010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sunny</a:t>
            </a:r>
            <a:r>
              <a:rPr lang="es-ES_tradnl" sz="2800" b="1" dirty="0"/>
              <a:t> and </a:t>
            </a:r>
            <a:r>
              <a:rPr lang="es-ES_tradnl" sz="2800" b="1" dirty="0" err="1"/>
              <a:t>cold</a:t>
            </a:r>
            <a:endParaRPr lang="es-ES" sz="2800" b="1" dirty="0"/>
          </a:p>
        </p:txBody>
      </p:sp>
      <p:pic>
        <p:nvPicPr>
          <p:cNvPr id="150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5405438"/>
            <a:ext cx="16573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4" name="AutoShape 1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6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0394" grpId="0" animBg="1"/>
    </p:bldLst>
  </p:timing>
  <p:extLst>
    <p:ext uri="{E180D4A7-C9FB-4DFB-919C-405C955672EB}">
      <p14:showEvtLst xmlns:p14="http://schemas.microsoft.com/office/powerpoint/2010/main">
        <p14:triggerEvt type="onClick" time="14532" objId="145"/>
        <p14:triggerEvt type="onClick" time="17754" objId="147"/>
        <p14:triggerEvt type="onClick" time="20711" objId="14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4339" name="AutoShape 4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14341" name="AutoShape 10"/>
          <p:cNvSpPr>
            <a:spLocks noChangeArrowheads="1"/>
          </p:cNvSpPr>
          <p:nvPr/>
        </p:nvSpPr>
        <p:spPr bwMode="auto">
          <a:xfrm>
            <a:off x="6948488" y="260350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5467350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14345" name="Group 5"/>
          <p:cNvGrpSpPr>
            <a:grpSpLocks/>
          </p:cNvGrpSpPr>
          <p:nvPr/>
        </p:nvGrpSpPr>
        <p:grpSpPr bwMode="auto">
          <a:xfrm>
            <a:off x="4356100" y="1700213"/>
            <a:ext cx="3887788" cy="4176712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5445224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50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sl-SI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MONTHS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</p:txBody>
      </p:sp>
      <p:pic>
        <p:nvPicPr>
          <p:cNvPr id="152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5405438"/>
            <a:ext cx="16573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AutoShape 2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4356" name="20 Imagen" descr="summer-cloth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33825"/>
            <a:ext cx="116998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611560" y="1700213"/>
            <a:ext cx="216024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JUNE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11560" y="2708920"/>
            <a:ext cx="216024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JULY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11560" y="3571875"/>
            <a:ext cx="208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AUGUST</a:t>
            </a: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2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31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8437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62071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Autum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4581525"/>
            <a:ext cx="79311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9459" name="AutoShape 45"/>
          <p:cNvSpPr>
            <a:spLocks noChangeArrowheads="1"/>
          </p:cNvSpPr>
          <p:nvPr/>
        </p:nvSpPr>
        <p:spPr bwMode="auto">
          <a:xfrm>
            <a:off x="5292725" y="908050"/>
            <a:ext cx="3024188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19460" name="AutoShape 227"/>
          <p:cNvSpPr>
            <a:spLocks noChangeArrowheads="1"/>
          </p:cNvSpPr>
          <p:nvPr/>
        </p:nvSpPr>
        <p:spPr bwMode="auto">
          <a:xfrm>
            <a:off x="6443663" y="1916113"/>
            <a:ext cx="2663825" cy="122396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19461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19462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3132138" y="1268413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5732463"/>
            <a:ext cx="228600" cy="141287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8" y="5668963"/>
            <a:ext cx="225425" cy="146050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3" y="6003925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80063" y="5949950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8" y="5805488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3" y="5969000"/>
            <a:ext cx="200025" cy="123825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6188075"/>
            <a:ext cx="204788" cy="120650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5680075"/>
            <a:ext cx="204787" cy="125413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5" y="6092825"/>
            <a:ext cx="201613" cy="120650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5711825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5292725" y="5445125"/>
            <a:ext cx="230188" cy="141288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5749925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7524750" y="5445125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5" y="5961063"/>
            <a:ext cx="200025" cy="122237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5994400"/>
            <a:ext cx="230188" cy="142875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003800" y="5732463"/>
            <a:ext cx="204788" cy="123825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3" y="6223000"/>
            <a:ext cx="204787" cy="123825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5667375"/>
            <a:ext cx="200025" cy="120650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6732588" y="6237288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3" y="5768975"/>
            <a:ext cx="204787" cy="123825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0" y="5876925"/>
            <a:ext cx="200025" cy="123825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5938838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6226175"/>
            <a:ext cx="225425" cy="141288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6311900"/>
            <a:ext cx="228600" cy="141288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5" y="6021388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5969000"/>
            <a:ext cx="228600" cy="142875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8" y="5854700"/>
            <a:ext cx="225425" cy="146050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7380288" y="5589588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6124575" y="6237288"/>
            <a:ext cx="339725" cy="25082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7019925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7235825" y="31400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7667625" y="30686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8027988" y="2997200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6659563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AUTUMN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420688" y="3716338"/>
            <a:ext cx="3849687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snowy</a:t>
            </a:r>
            <a:r>
              <a:rPr lang="es-ES_tradnl" sz="2800" b="1" dirty="0"/>
              <a:t> and </a:t>
            </a:r>
            <a:r>
              <a:rPr lang="es-ES_tradnl" sz="2800" b="1" dirty="0" err="1"/>
              <a:t>cold</a:t>
            </a:r>
            <a:endParaRPr lang="es-ES" sz="2800" b="1" dirty="0"/>
          </a:p>
        </p:txBody>
      </p:sp>
      <p:sp>
        <p:nvSpPr>
          <p:cNvPr id="51" name="50 Rectángulo redondeado"/>
          <p:cNvSpPr/>
          <p:nvPr/>
        </p:nvSpPr>
        <p:spPr>
          <a:xfrm>
            <a:off x="420688" y="1916113"/>
            <a:ext cx="3849687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cool</a:t>
            </a:r>
            <a:r>
              <a:rPr lang="es-ES_tradnl" sz="2800" b="1" dirty="0"/>
              <a:t> and </a:t>
            </a:r>
            <a:r>
              <a:rPr lang="es-ES_tradnl" sz="2800" b="1" dirty="0" err="1"/>
              <a:t>rainy</a:t>
            </a:r>
            <a:endParaRPr lang="es-ES" sz="2800" b="1" dirty="0"/>
          </a:p>
        </p:txBody>
      </p:sp>
      <p:sp>
        <p:nvSpPr>
          <p:cNvPr id="52" name="51 Rectángulo redondeado"/>
          <p:cNvSpPr/>
          <p:nvPr/>
        </p:nvSpPr>
        <p:spPr>
          <a:xfrm>
            <a:off x="423863" y="2809875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windy</a:t>
            </a:r>
            <a:r>
              <a:rPr lang="es-ES_tradnl" sz="2800" b="1" dirty="0"/>
              <a:t> and </a:t>
            </a:r>
            <a:r>
              <a:rPr lang="es-ES_tradnl" sz="2800" b="1" dirty="0" err="1"/>
              <a:t>freezing</a:t>
            </a:r>
            <a:endParaRPr lang="es-ES" sz="2800" b="1" dirty="0"/>
          </a:p>
        </p:txBody>
      </p:sp>
      <p:sp>
        <p:nvSpPr>
          <p:cNvPr id="53" name="52 Rectángulo redondeado"/>
          <p:cNvSpPr/>
          <p:nvPr/>
        </p:nvSpPr>
        <p:spPr>
          <a:xfrm>
            <a:off x="423863" y="461010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sunny</a:t>
            </a:r>
            <a:r>
              <a:rPr lang="es-ES_tradnl" sz="2800" b="1" dirty="0"/>
              <a:t> and </a:t>
            </a:r>
            <a:r>
              <a:rPr lang="es-ES_tradnl" sz="2800" b="1" dirty="0" err="1"/>
              <a:t>hot</a:t>
            </a:r>
            <a:endParaRPr lang="es-ES" sz="2800" b="1" dirty="0"/>
          </a:p>
        </p:txBody>
      </p:sp>
      <p:pic>
        <p:nvPicPr>
          <p:cNvPr id="54" name="Picture 2" descr="http://4.bp.blogspot.com/-qrpkGjRc9Wg/TVvmXbAXIcI/AAAAAAAACaw/KN4PY6Nqxb4/s400/togeth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3716338"/>
            <a:ext cx="2030412" cy="204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415" name="AutoShape 5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7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15415" grpId="0" animBg="1"/>
    </p:bldLst>
  </p:timing>
  <p:extLst>
    <p:ext uri="{E180D4A7-C9FB-4DFB-919C-405C955672EB}">
      <p14:showEvtLst xmlns:p14="http://schemas.microsoft.com/office/powerpoint/2010/main">
        <p14:triggerEvt type="onClick" time="16060" objId="5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0483" name="AutoShape 45"/>
          <p:cNvSpPr>
            <a:spLocks noChangeArrowheads="1"/>
          </p:cNvSpPr>
          <p:nvPr/>
        </p:nvSpPr>
        <p:spPr bwMode="auto">
          <a:xfrm>
            <a:off x="5148263" y="908050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20484" name="AutoShape 227"/>
          <p:cNvSpPr>
            <a:spLocks noChangeArrowheads="1"/>
          </p:cNvSpPr>
          <p:nvPr/>
        </p:nvSpPr>
        <p:spPr bwMode="auto">
          <a:xfrm>
            <a:off x="6443663" y="1916113"/>
            <a:ext cx="2663825" cy="122396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20485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0486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3132138" y="1268413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5732463"/>
            <a:ext cx="228600" cy="141287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8" y="5668963"/>
            <a:ext cx="225425" cy="146050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3" y="6003925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80063" y="5949950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8" y="5805488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3" y="5969000"/>
            <a:ext cx="200025" cy="123825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6188075"/>
            <a:ext cx="204788" cy="120650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5680075"/>
            <a:ext cx="204787" cy="125413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5" y="6092825"/>
            <a:ext cx="201613" cy="120650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5711825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5292725" y="5445125"/>
            <a:ext cx="230188" cy="141288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5749925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7524750" y="5445125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5" y="5961063"/>
            <a:ext cx="200025" cy="122237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5994400"/>
            <a:ext cx="230188" cy="142875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003800" y="5732463"/>
            <a:ext cx="204788" cy="123825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3" y="6223000"/>
            <a:ext cx="204787" cy="123825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5667375"/>
            <a:ext cx="200025" cy="120650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6732588" y="6237288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3" y="5768975"/>
            <a:ext cx="204787" cy="123825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0" y="5876925"/>
            <a:ext cx="200025" cy="123825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5938838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6226175"/>
            <a:ext cx="225425" cy="141288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6311900"/>
            <a:ext cx="228600" cy="141288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5" y="6021388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5969000"/>
            <a:ext cx="228600" cy="142875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8" y="5854700"/>
            <a:ext cx="225425" cy="146050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7380288" y="5589588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6124575" y="6237288"/>
            <a:ext cx="339725" cy="25082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7019925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7235825" y="31400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7667625" y="30686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8027988" y="2997200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6659563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-324544" y="260648"/>
            <a:ext cx="6732240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AUTUMN </a:t>
            </a:r>
            <a:r>
              <a:rPr lang="sl-SI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MONTHS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</p:txBody>
      </p:sp>
      <p:pic>
        <p:nvPicPr>
          <p:cNvPr id="54" name="Picture 2" descr="http://4.bp.blogspot.com/-qrpkGjRc9Wg/TVvmXbAXIcI/AAAAAAAACaw/KN4PY6Nqxb4/s400/togeth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3716338"/>
            <a:ext cx="2030412" cy="20478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5" name="54 Rectángulo redondeado"/>
          <p:cNvSpPr/>
          <p:nvPr/>
        </p:nvSpPr>
        <p:spPr>
          <a:xfrm>
            <a:off x="420688" y="1901825"/>
            <a:ext cx="4005262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SEPTEMBER</a:t>
            </a:r>
            <a:endParaRPr lang="es-ES" sz="2800" b="1" dirty="0"/>
          </a:p>
        </p:txBody>
      </p:sp>
      <p:sp>
        <p:nvSpPr>
          <p:cNvPr id="57" name="56 Rectángulo redondeado"/>
          <p:cNvSpPr/>
          <p:nvPr/>
        </p:nvSpPr>
        <p:spPr>
          <a:xfrm>
            <a:off x="423863" y="2809875"/>
            <a:ext cx="4003675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OCTOBER</a:t>
            </a:r>
            <a:endParaRPr lang="es-ES" sz="2800" b="1" dirty="0"/>
          </a:p>
        </p:txBody>
      </p:sp>
      <p:sp>
        <p:nvSpPr>
          <p:cNvPr id="58" name="57 Rectángulo redondeado"/>
          <p:cNvSpPr/>
          <p:nvPr/>
        </p:nvSpPr>
        <p:spPr>
          <a:xfrm>
            <a:off x="423863" y="3716338"/>
            <a:ext cx="4003675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NOVEMBER</a:t>
            </a:r>
            <a:endParaRPr lang="es-ES" sz="2800" b="1" dirty="0"/>
          </a:p>
        </p:txBody>
      </p:sp>
      <p:sp>
        <p:nvSpPr>
          <p:cNvPr id="16439" name="AutoShape 5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2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4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43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355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71817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w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508500"/>
            <a:ext cx="5588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5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24587" name="Freeform 43"/>
          <p:cNvSpPr>
            <a:spLocks/>
          </p:cNvSpPr>
          <p:nvPr/>
        </p:nvSpPr>
        <p:spPr bwMode="auto">
          <a:xfrm>
            <a:off x="5519738" y="2908300"/>
            <a:ext cx="735012" cy="508000"/>
          </a:xfrm>
          <a:custGeom>
            <a:avLst/>
            <a:gdLst>
              <a:gd name="T0" fmla="*/ 2147483647 w 463"/>
              <a:gd name="T1" fmla="*/ 2147483647 h 320"/>
              <a:gd name="T2" fmla="*/ 2147483647 w 463"/>
              <a:gd name="T3" fmla="*/ 2147483647 h 320"/>
              <a:gd name="T4" fmla="*/ 2147483647 w 463"/>
              <a:gd name="T5" fmla="*/ 2147483647 h 320"/>
              <a:gd name="T6" fmla="*/ 2147483647 w 463"/>
              <a:gd name="T7" fmla="*/ 2147483647 h 320"/>
              <a:gd name="T8" fmla="*/ 2147483647 w 463"/>
              <a:gd name="T9" fmla="*/ 2147483647 h 320"/>
              <a:gd name="T10" fmla="*/ 2147483647 w 463"/>
              <a:gd name="T11" fmla="*/ 0 h 320"/>
              <a:gd name="T12" fmla="*/ 2147483647 w 463"/>
              <a:gd name="T13" fmla="*/ 2147483647 h 320"/>
              <a:gd name="T14" fmla="*/ 2147483647 w 463"/>
              <a:gd name="T15" fmla="*/ 2147483647 h 320"/>
              <a:gd name="T16" fmla="*/ 2147483647 w 463"/>
              <a:gd name="T17" fmla="*/ 2147483647 h 320"/>
              <a:gd name="T18" fmla="*/ 2147483647 w 463"/>
              <a:gd name="T19" fmla="*/ 2147483647 h 320"/>
              <a:gd name="T20" fmla="*/ 2147483647 w 463"/>
              <a:gd name="T21" fmla="*/ 2147483647 h 320"/>
              <a:gd name="T22" fmla="*/ 2147483647 w 463"/>
              <a:gd name="T23" fmla="*/ 2147483647 h 320"/>
              <a:gd name="T24" fmla="*/ 2147483647 w 463"/>
              <a:gd name="T25" fmla="*/ 2147483647 h 320"/>
              <a:gd name="T26" fmla="*/ 2147483647 w 463"/>
              <a:gd name="T27" fmla="*/ 2147483647 h 320"/>
              <a:gd name="T28" fmla="*/ 2147483647 w 463"/>
              <a:gd name="T29" fmla="*/ 2147483647 h 320"/>
              <a:gd name="T30" fmla="*/ 2147483647 w 463"/>
              <a:gd name="T31" fmla="*/ 2147483647 h 320"/>
              <a:gd name="T32" fmla="*/ 2147483647 w 463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4588" name="Freeform 44"/>
          <p:cNvSpPr>
            <a:spLocks/>
          </p:cNvSpPr>
          <p:nvPr/>
        </p:nvSpPr>
        <p:spPr bwMode="auto">
          <a:xfrm>
            <a:off x="5189538" y="3073400"/>
            <a:ext cx="449262" cy="53975"/>
          </a:xfrm>
          <a:custGeom>
            <a:avLst/>
            <a:gdLst>
              <a:gd name="T0" fmla="*/ 2147483647 w 283"/>
              <a:gd name="T1" fmla="*/ 2147483647 h 34"/>
              <a:gd name="T2" fmla="*/ 2147483647 w 283"/>
              <a:gd name="T3" fmla="*/ 0 h 34"/>
              <a:gd name="T4" fmla="*/ 2147483647 w 283"/>
              <a:gd name="T5" fmla="*/ 2147483647 h 34"/>
              <a:gd name="T6" fmla="*/ 2147483647 w 283"/>
              <a:gd name="T7" fmla="*/ 2147483647 h 34"/>
              <a:gd name="T8" fmla="*/ 2147483647 w 283"/>
              <a:gd name="T9" fmla="*/ 2147483647 h 34"/>
              <a:gd name="T10" fmla="*/ 2147483647 w 283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4589" name="Freeform 46"/>
          <p:cNvSpPr>
            <a:spLocks/>
          </p:cNvSpPr>
          <p:nvPr/>
        </p:nvSpPr>
        <p:spPr bwMode="auto">
          <a:xfrm>
            <a:off x="6883400" y="2878138"/>
            <a:ext cx="615950" cy="263525"/>
          </a:xfrm>
          <a:custGeom>
            <a:avLst/>
            <a:gdLst>
              <a:gd name="T0" fmla="*/ 2147483647 w 388"/>
              <a:gd name="T1" fmla="*/ 2147483647 h 123"/>
              <a:gd name="T2" fmla="*/ 2147483647 w 388"/>
              <a:gd name="T3" fmla="*/ 2147483647 h 123"/>
              <a:gd name="T4" fmla="*/ 2147483647 w 388"/>
              <a:gd name="T5" fmla="*/ 2147483647 h 123"/>
              <a:gd name="T6" fmla="*/ 2147483647 w 388"/>
              <a:gd name="T7" fmla="*/ 2147483647 h 123"/>
              <a:gd name="T8" fmla="*/ 2147483647 w 388"/>
              <a:gd name="T9" fmla="*/ 2147483647 h 123"/>
              <a:gd name="T10" fmla="*/ 2147483647 w 388"/>
              <a:gd name="T11" fmla="*/ 2147483647 h 123"/>
              <a:gd name="T12" fmla="*/ 2147483647 w 388"/>
              <a:gd name="T13" fmla="*/ 2147483647 h 123"/>
              <a:gd name="T14" fmla="*/ 2147483647 w 388"/>
              <a:gd name="T15" fmla="*/ 2147483647 h 123"/>
              <a:gd name="T16" fmla="*/ 0 w 388"/>
              <a:gd name="T17" fmla="*/ 2147483647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4590" name="Freeform 47"/>
          <p:cNvSpPr>
            <a:spLocks/>
          </p:cNvSpPr>
          <p:nvPr/>
        </p:nvSpPr>
        <p:spPr bwMode="auto">
          <a:xfrm>
            <a:off x="6457950" y="3035300"/>
            <a:ext cx="273050" cy="344488"/>
          </a:xfrm>
          <a:custGeom>
            <a:avLst/>
            <a:gdLst>
              <a:gd name="T0" fmla="*/ 2147483647 w 172"/>
              <a:gd name="T1" fmla="*/ 0 h 217"/>
              <a:gd name="T2" fmla="*/ 2147483647 w 172"/>
              <a:gd name="T3" fmla="*/ 2147483647 h 217"/>
              <a:gd name="T4" fmla="*/ 2147483647 w 172"/>
              <a:gd name="T5" fmla="*/ 2147483647 h 217"/>
              <a:gd name="T6" fmla="*/ 2147483647 w 172"/>
              <a:gd name="T7" fmla="*/ 2147483647 h 217"/>
              <a:gd name="T8" fmla="*/ 2147483647 w 172"/>
              <a:gd name="T9" fmla="*/ 2147483647 h 217"/>
              <a:gd name="T10" fmla="*/ 2147483647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2" name="Freeform 76"/>
          <p:cNvSpPr>
            <a:spLocks/>
          </p:cNvSpPr>
          <p:nvPr/>
        </p:nvSpPr>
        <p:spPr bwMode="auto">
          <a:xfrm>
            <a:off x="7535863" y="549592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506412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5" y="614362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5" y="599916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0" y="664845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564038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5" y="6877050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0" y="535146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5" y="84486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6300788" y="760571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8" y="8015288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0" y="67341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7237413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0" y="513556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4605" name="Freeform 167"/>
          <p:cNvSpPr>
            <a:spLocks/>
          </p:cNvSpPr>
          <p:nvPr/>
        </p:nvSpPr>
        <p:spPr bwMode="auto">
          <a:xfrm>
            <a:off x="6223000" y="2438400"/>
            <a:ext cx="203200" cy="574675"/>
          </a:xfrm>
          <a:custGeom>
            <a:avLst/>
            <a:gdLst>
              <a:gd name="T0" fmla="*/ 2147483647 w 128"/>
              <a:gd name="T1" fmla="*/ 0 h 362"/>
              <a:gd name="T2" fmla="*/ 2147483647 w 128"/>
              <a:gd name="T3" fmla="*/ 2147483647 h 362"/>
              <a:gd name="T4" fmla="*/ 2147483647 w 128"/>
              <a:gd name="T5" fmla="*/ 2147483647 h 362"/>
              <a:gd name="T6" fmla="*/ 2147483647 w 128"/>
              <a:gd name="T7" fmla="*/ 2147483647 h 362"/>
              <a:gd name="T8" fmla="*/ 2147483647 w 128"/>
              <a:gd name="T9" fmla="*/ 2147483647 h 362"/>
              <a:gd name="T10" fmla="*/ 2147483647 w 128"/>
              <a:gd name="T11" fmla="*/ 2147483647 h 362"/>
              <a:gd name="T12" fmla="*/ 2147483647 w 128"/>
              <a:gd name="T13" fmla="*/ 2147483647 h 362"/>
              <a:gd name="T14" fmla="*/ 2147483647 w 128"/>
              <a:gd name="T15" fmla="*/ 2147483647 h 362"/>
              <a:gd name="T16" fmla="*/ 2147483647 w 128"/>
              <a:gd name="T17" fmla="*/ 2147483647 h 362"/>
              <a:gd name="T18" fmla="*/ 2147483647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>
              <a:defRPr/>
            </a:pP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chemeClr val="accent6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WINTER 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181" name="180 Rectángulo redondeado"/>
          <p:cNvSpPr/>
          <p:nvPr/>
        </p:nvSpPr>
        <p:spPr>
          <a:xfrm>
            <a:off x="720725" y="1901825"/>
            <a:ext cx="3849688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sunny</a:t>
            </a:r>
            <a:r>
              <a:rPr lang="es-ES_tradnl" sz="2800" b="1" dirty="0"/>
              <a:t> and </a:t>
            </a:r>
            <a:r>
              <a:rPr lang="es-ES_tradnl" sz="2800" b="1" dirty="0" err="1"/>
              <a:t>cool</a:t>
            </a:r>
            <a:endParaRPr lang="es-ES" sz="2800" b="1" dirty="0"/>
          </a:p>
        </p:txBody>
      </p:sp>
      <p:sp>
        <p:nvSpPr>
          <p:cNvPr id="182" name="181 Rectángulo redondeado"/>
          <p:cNvSpPr/>
          <p:nvPr/>
        </p:nvSpPr>
        <p:spPr>
          <a:xfrm>
            <a:off x="720725" y="2781300"/>
            <a:ext cx="3849688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snowy</a:t>
            </a:r>
            <a:r>
              <a:rPr lang="es-ES_tradnl" sz="2800" b="1" dirty="0"/>
              <a:t> and </a:t>
            </a:r>
            <a:r>
              <a:rPr lang="es-ES_tradnl" sz="2800" b="1" dirty="0" err="1"/>
              <a:t>freezing</a:t>
            </a:r>
            <a:endParaRPr lang="es-ES" sz="2800" b="1" dirty="0"/>
          </a:p>
        </p:txBody>
      </p:sp>
      <p:sp>
        <p:nvSpPr>
          <p:cNvPr id="183" name="182 Rectángulo redondeado"/>
          <p:cNvSpPr/>
          <p:nvPr/>
        </p:nvSpPr>
        <p:spPr>
          <a:xfrm>
            <a:off x="723900" y="3716338"/>
            <a:ext cx="3848100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windy</a:t>
            </a:r>
            <a:r>
              <a:rPr lang="es-ES_tradnl" sz="2800" b="1" dirty="0"/>
              <a:t> and </a:t>
            </a:r>
            <a:r>
              <a:rPr lang="es-ES_tradnl" sz="2800" b="1" dirty="0" err="1"/>
              <a:t>warm</a:t>
            </a:r>
            <a:endParaRPr lang="es-ES" sz="2800" b="1" dirty="0"/>
          </a:p>
        </p:txBody>
      </p:sp>
      <p:sp>
        <p:nvSpPr>
          <p:cNvPr id="184" name="183 Rectángulo redondeado"/>
          <p:cNvSpPr/>
          <p:nvPr/>
        </p:nvSpPr>
        <p:spPr>
          <a:xfrm>
            <a:off x="723900" y="461010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cloudy</a:t>
            </a:r>
            <a:r>
              <a:rPr lang="es-ES_tradnl" sz="2800" b="1" dirty="0"/>
              <a:t> and </a:t>
            </a:r>
            <a:r>
              <a:rPr lang="es-ES_tradnl" sz="2800" b="1" dirty="0" err="1"/>
              <a:t>hot</a:t>
            </a:r>
            <a:endParaRPr lang="es-ES" sz="2800" b="1" dirty="0"/>
          </a:p>
        </p:txBody>
      </p:sp>
      <p:pic>
        <p:nvPicPr>
          <p:cNvPr id="24611" name="Picture 89" descr="Muñeco_nie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00"/>
            <a:ext cx="166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0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949950"/>
            <a:ext cx="863600" cy="719138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1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1" grpId="0" animBg="1"/>
      <p:bldP spid="181" grpId="1" animBg="1"/>
      <p:bldP spid="182" grpId="0" animBg="1"/>
      <p:bldP spid="183" grpId="0" animBg="1"/>
      <p:bldP spid="183" grpId="1" animBg="1"/>
      <p:bldP spid="184" grpId="0" animBg="1"/>
      <p:bldP spid="184" grpId="1" animBg="1"/>
      <p:bldP spid="20570" grpId="0" animBg="1"/>
    </p:bldLst>
  </p:timing>
  <p:extLst>
    <p:ext uri="{E180D4A7-C9FB-4DFB-919C-405C955672EB}">
      <p14:showEvtLst xmlns:p14="http://schemas.microsoft.com/office/powerpoint/2010/main">
        <p14:triggerEvt type="onClick" time="16361" objId="181"/>
        <p14:triggerEvt type="onClick" time="20025" objId="18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25611" name="Freeform 43"/>
          <p:cNvSpPr>
            <a:spLocks/>
          </p:cNvSpPr>
          <p:nvPr/>
        </p:nvSpPr>
        <p:spPr bwMode="auto">
          <a:xfrm>
            <a:off x="5519738" y="2908300"/>
            <a:ext cx="735012" cy="508000"/>
          </a:xfrm>
          <a:custGeom>
            <a:avLst/>
            <a:gdLst>
              <a:gd name="T0" fmla="*/ 2147483647 w 463"/>
              <a:gd name="T1" fmla="*/ 2147483647 h 320"/>
              <a:gd name="T2" fmla="*/ 2147483647 w 463"/>
              <a:gd name="T3" fmla="*/ 2147483647 h 320"/>
              <a:gd name="T4" fmla="*/ 2147483647 w 463"/>
              <a:gd name="T5" fmla="*/ 2147483647 h 320"/>
              <a:gd name="T6" fmla="*/ 2147483647 w 463"/>
              <a:gd name="T7" fmla="*/ 2147483647 h 320"/>
              <a:gd name="T8" fmla="*/ 2147483647 w 463"/>
              <a:gd name="T9" fmla="*/ 2147483647 h 320"/>
              <a:gd name="T10" fmla="*/ 2147483647 w 463"/>
              <a:gd name="T11" fmla="*/ 0 h 320"/>
              <a:gd name="T12" fmla="*/ 2147483647 w 463"/>
              <a:gd name="T13" fmla="*/ 2147483647 h 320"/>
              <a:gd name="T14" fmla="*/ 2147483647 w 463"/>
              <a:gd name="T15" fmla="*/ 2147483647 h 320"/>
              <a:gd name="T16" fmla="*/ 2147483647 w 463"/>
              <a:gd name="T17" fmla="*/ 2147483647 h 320"/>
              <a:gd name="T18" fmla="*/ 2147483647 w 463"/>
              <a:gd name="T19" fmla="*/ 2147483647 h 320"/>
              <a:gd name="T20" fmla="*/ 2147483647 w 463"/>
              <a:gd name="T21" fmla="*/ 2147483647 h 320"/>
              <a:gd name="T22" fmla="*/ 2147483647 w 463"/>
              <a:gd name="T23" fmla="*/ 2147483647 h 320"/>
              <a:gd name="T24" fmla="*/ 2147483647 w 463"/>
              <a:gd name="T25" fmla="*/ 2147483647 h 320"/>
              <a:gd name="T26" fmla="*/ 2147483647 w 463"/>
              <a:gd name="T27" fmla="*/ 2147483647 h 320"/>
              <a:gd name="T28" fmla="*/ 2147483647 w 463"/>
              <a:gd name="T29" fmla="*/ 2147483647 h 320"/>
              <a:gd name="T30" fmla="*/ 2147483647 w 463"/>
              <a:gd name="T31" fmla="*/ 2147483647 h 320"/>
              <a:gd name="T32" fmla="*/ 2147483647 w 463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5612" name="Freeform 44"/>
          <p:cNvSpPr>
            <a:spLocks/>
          </p:cNvSpPr>
          <p:nvPr/>
        </p:nvSpPr>
        <p:spPr bwMode="auto">
          <a:xfrm>
            <a:off x="5189538" y="3073400"/>
            <a:ext cx="449262" cy="53975"/>
          </a:xfrm>
          <a:custGeom>
            <a:avLst/>
            <a:gdLst>
              <a:gd name="T0" fmla="*/ 2147483647 w 283"/>
              <a:gd name="T1" fmla="*/ 2147483647 h 34"/>
              <a:gd name="T2" fmla="*/ 2147483647 w 283"/>
              <a:gd name="T3" fmla="*/ 0 h 34"/>
              <a:gd name="T4" fmla="*/ 2147483647 w 283"/>
              <a:gd name="T5" fmla="*/ 2147483647 h 34"/>
              <a:gd name="T6" fmla="*/ 2147483647 w 283"/>
              <a:gd name="T7" fmla="*/ 2147483647 h 34"/>
              <a:gd name="T8" fmla="*/ 2147483647 w 283"/>
              <a:gd name="T9" fmla="*/ 2147483647 h 34"/>
              <a:gd name="T10" fmla="*/ 2147483647 w 283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5613" name="Freeform 46"/>
          <p:cNvSpPr>
            <a:spLocks/>
          </p:cNvSpPr>
          <p:nvPr/>
        </p:nvSpPr>
        <p:spPr bwMode="auto">
          <a:xfrm>
            <a:off x="6883400" y="2878138"/>
            <a:ext cx="615950" cy="263525"/>
          </a:xfrm>
          <a:custGeom>
            <a:avLst/>
            <a:gdLst>
              <a:gd name="T0" fmla="*/ 2147483647 w 388"/>
              <a:gd name="T1" fmla="*/ 2147483647 h 123"/>
              <a:gd name="T2" fmla="*/ 2147483647 w 388"/>
              <a:gd name="T3" fmla="*/ 2147483647 h 123"/>
              <a:gd name="T4" fmla="*/ 2147483647 w 388"/>
              <a:gd name="T5" fmla="*/ 2147483647 h 123"/>
              <a:gd name="T6" fmla="*/ 2147483647 w 388"/>
              <a:gd name="T7" fmla="*/ 2147483647 h 123"/>
              <a:gd name="T8" fmla="*/ 2147483647 w 388"/>
              <a:gd name="T9" fmla="*/ 2147483647 h 123"/>
              <a:gd name="T10" fmla="*/ 2147483647 w 388"/>
              <a:gd name="T11" fmla="*/ 2147483647 h 123"/>
              <a:gd name="T12" fmla="*/ 2147483647 w 388"/>
              <a:gd name="T13" fmla="*/ 2147483647 h 123"/>
              <a:gd name="T14" fmla="*/ 2147483647 w 388"/>
              <a:gd name="T15" fmla="*/ 2147483647 h 123"/>
              <a:gd name="T16" fmla="*/ 0 w 388"/>
              <a:gd name="T17" fmla="*/ 2147483647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5614" name="Freeform 47"/>
          <p:cNvSpPr>
            <a:spLocks/>
          </p:cNvSpPr>
          <p:nvPr/>
        </p:nvSpPr>
        <p:spPr bwMode="auto">
          <a:xfrm>
            <a:off x="6457950" y="3035300"/>
            <a:ext cx="273050" cy="344488"/>
          </a:xfrm>
          <a:custGeom>
            <a:avLst/>
            <a:gdLst>
              <a:gd name="T0" fmla="*/ 2147483647 w 172"/>
              <a:gd name="T1" fmla="*/ 0 h 217"/>
              <a:gd name="T2" fmla="*/ 2147483647 w 172"/>
              <a:gd name="T3" fmla="*/ 2147483647 h 217"/>
              <a:gd name="T4" fmla="*/ 2147483647 w 172"/>
              <a:gd name="T5" fmla="*/ 2147483647 h 217"/>
              <a:gd name="T6" fmla="*/ 2147483647 w 172"/>
              <a:gd name="T7" fmla="*/ 2147483647 h 217"/>
              <a:gd name="T8" fmla="*/ 2147483647 w 172"/>
              <a:gd name="T9" fmla="*/ 2147483647 h 217"/>
              <a:gd name="T10" fmla="*/ 2147483647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5" y="614362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5" y="6877050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0" y="535146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5" y="84486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6300788" y="760571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8" y="8015288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7237413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5622" name="Freeform 167"/>
          <p:cNvSpPr>
            <a:spLocks/>
          </p:cNvSpPr>
          <p:nvPr/>
        </p:nvSpPr>
        <p:spPr bwMode="auto">
          <a:xfrm>
            <a:off x="6223000" y="2438400"/>
            <a:ext cx="203200" cy="574675"/>
          </a:xfrm>
          <a:custGeom>
            <a:avLst/>
            <a:gdLst>
              <a:gd name="T0" fmla="*/ 2147483647 w 128"/>
              <a:gd name="T1" fmla="*/ 0 h 362"/>
              <a:gd name="T2" fmla="*/ 2147483647 w 128"/>
              <a:gd name="T3" fmla="*/ 2147483647 h 362"/>
              <a:gd name="T4" fmla="*/ 2147483647 w 128"/>
              <a:gd name="T5" fmla="*/ 2147483647 h 362"/>
              <a:gd name="T6" fmla="*/ 2147483647 w 128"/>
              <a:gd name="T7" fmla="*/ 2147483647 h 362"/>
              <a:gd name="T8" fmla="*/ 2147483647 w 128"/>
              <a:gd name="T9" fmla="*/ 2147483647 h 362"/>
              <a:gd name="T10" fmla="*/ 2147483647 w 128"/>
              <a:gd name="T11" fmla="*/ 2147483647 h 362"/>
              <a:gd name="T12" fmla="*/ 2147483647 w 128"/>
              <a:gd name="T13" fmla="*/ 2147483647 h 362"/>
              <a:gd name="T14" fmla="*/ 2147483647 w 128"/>
              <a:gd name="T15" fmla="*/ 2147483647 h 362"/>
              <a:gd name="T16" fmla="*/ 2147483647 w 128"/>
              <a:gd name="T17" fmla="*/ 2147483647 h 362"/>
              <a:gd name="T18" fmla="*/ 2147483647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accent6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WINTER</a:t>
            </a:r>
            <a:r>
              <a:rPr lang="sl-SI" sz="4000" b="1" kern="10" dirty="0">
                <a:ln w="19050">
                  <a:solidFill>
                    <a:schemeClr val="accent6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MONTHS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</p:txBody>
      </p:sp>
      <p:sp>
        <p:nvSpPr>
          <p:cNvPr id="84" name="83 Rectángulo redondeado"/>
          <p:cNvSpPr/>
          <p:nvPr/>
        </p:nvSpPr>
        <p:spPr>
          <a:xfrm>
            <a:off x="420688" y="1901825"/>
            <a:ext cx="4005262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DECEMBER</a:t>
            </a:r>
            <a:endParaRPr lang="es-ES" sz="2800" b="1" dirty="0"/>
          </a:p>
        </p:txBody>
      </p:sp>
      <p:sp>
        <p:nvSpPr>
          <p:cNvPr id="85" name="84 Rectángulo redondeado"/>
          <p:cNvSpPr/>
          <p:nvPr/>
        </p:nvSpPr>
        <p:spPr>
          <a:xfrm>
            <a:off x="434975" y="2808288"/>
            <a:ext cx="4005263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JANUARY</a:t>
            </a:r>
            <a:endParaRPr lang="es-ES" sz="2800" b="1" dirty="0"/>
          </a:p>
        </p:txBody>
      </p:sp>
      <p:sp>
        <p:nvSpPr>
          <p:cNvPr id="87" name="86 Rectángulo redondeado"/>
          <p:cNvSpPr/>
          <p:nvPr/>
        </p:nvSpPr>
        <p:spPr>
          <a:xfrm>
            <a:off x="423863" y="3716338"/>
            <a:ext cx="4003675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FEBRUARY</a:t>
            </a:r>
            <a:endParaRPr lang="es-ES" sz="2800" b="1" dirty="0"/>
          </a:p>
        </p:txBody>
      </p:sp>
      <p:pic>
        <p:nvPicPr>
          <p:cNvPr id="25628" name="108 Imagen" descr="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789363"/>
            <a:ext cx="19669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2" name="Freeform 76"/>
          <p:cNvSpPr>
            <a:spLocks/>
          </p:cNvSpPr>
          <p:nvPr/>
        </p:nvSpPr>
        <p:spPr bwMode="auto">
          <a:xfrm>
            <a:off x="7535863" y="549592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506412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5" y="599916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0" y="664845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564038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0" y="67341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0" y="513556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595" name="AutoShape 9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5949950"/>
            <a:ext cx="863600" cy="719138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4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99" y="-99392"/>
            <a:ext cx="5201082" cy="7353086"/>
          </a:xfrm>
        </p:spPr>
      </p:pic>
      <p:sp>
        <p:nvSpPr>
          <p:cNvPr id="5" name="PoljeZBesedilom 4"/>
          <p:cNvSpPr txBox="1"/>
          <p:nvPr/>
        </p:nvSpPr>
        <p:spPr>
          <a:xfrm>
            <a:off x="-180528" y="2746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NARIŠI IN NAPIŠI V ZVEZEK</a:t>
            </a: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58169DDC-B2F6-4709-BA5A-60A6F994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75" y="1681676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92851"/>
      </p:ext>
    </p:extLst>
  </p:cSld>
  <p:clrMapOvr>
    <a:masterClrMapping/>
  </p:clrMapOvr>
  <p:transition spd="slow" advTm="501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5" name="Predstavnost v spletu 4" title="Months of the Year Song | Song for Kids | The Singing Walrus">
            <a:hlinkClick r:id="" action="ppaction://media"/>
            <a:extLst>
              <a:ext uri="{FF2B5EF4-FFF2-40B4-BE49-F238E27FC236}">
                <a16:creationId xmlns:a16="http://schemas.microsoft.com/office/drawing/2014/main" id="{F626050C-5C0E-4DAB-B603-2C977E4FEB5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251520" y="404664"/>
            <a:ext cx="866645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7391"/>
      </p:ext>
    </p:extLst>
  </p:cSld>
  <p:clrMapOvr>
    <a:masterClrMapping/>
  </p:clrMapOvr>
  <p:transition spd="slow" advTm="2170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70" objId="4"/>
        <p14:triggerEvt type="onClick" time="3270" objId="4"/>
        <p14:pauseEvt time="4241" objId="4"/>
        <p14:triggerEvt type="onClick" time="4241" objId="4"/>
        <p14:resumeEvt time="6461" objId="4"/>
        <p14:triggerEvt type="onClick" time="6461" objId="4"/>
        <p14:pauseEvt time="216464" objId="4"/>
        <p14:stopEvt time="21702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3075" name="AutoShape 25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3076" name="AutoShape 10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3077" name="AutoShape 14"/>
          <p:cNvSpPr>
            <a:spLocks noChangeArrowheads="1"/>
          </p:cNvSpPr>
          <p:nvPr/>
        </p:nvSpPr>
        <p:spPr bwMode="auto">
          <a:xfrm>
            <a:off x="6948488" y="260350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8027988" y="5373688"/>
            <a:ext cx="647700" cy="722312"/>
            <a:chOff x="4105" y="2976"/>
            <a:chExt cx="771" cy="999"/>
          </a:xfrm>
        </p:grpSpPr>
        <p:sp>
          <p:nvSpPr>
            <p:cNvPr id="3188" name="Oval 3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3189" name="Rectangle 3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3190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3191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92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93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94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5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96" name="Oval 4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3082" name="Freeform 56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4284663" y="5876925"/>
            <a:ext cx="504825" cy="649288"/>
            <a:chOff x="4105" y="2976"/>
            <a:chExt cx="771" cy="999"/>
          </a:xfrm>
        </p:grpSpPr>
        <p:sp>
          <p:nvSpPr>
            <p:cNvPr id="3179" name="Oval 6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3180" name="Rectangle 6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3181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3182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83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84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85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86" name="Oval 7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87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2" name="1 Nube"/>
          <p:cNvSpPr/>
          <p:nvPr/>
        </p:nvSpPr>
        <p:spPr>
          <a:xfrm>
            <a:off x="1009650" y="1876425"/>
            <a:ext cx="2305050" cy="852488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9" name="106 Grupo"/>
          <p:cNvGrpSpPr>
            <a:grpSpLocks/>
          </p:cNvGrpSpPr>
          <p:nvPr/>
        </p:nvGrpSpPr>
        <p:grpSpPr bwMode="auto">
          <a:xfrm>
            <a:off x="2352675" y="3617913"/>
            <a:ext cx="1924050" cy="2047875"/>
            <a:chOff x="3575050" y="3617184"/>
            <a:chExt cx="1924050" cy="2047876"/>
          </a:xfrm>
        </p:grpSpPr>
        <p:pic>
          <p:nvPicPr>
            <p:cNvPr id="3169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0" name="Group 67"/>
            <p:cNvGrpSpPr>
              <a:grpSpLocks/>
            </p:cNvGrpSpPr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3171" name="Rectangle 69"/>
              <p:cNvSpPr>
                <a:spLocks noChangeArrowheads="1"/>
              </p:cNvSpPr>
              <p:nvPr/>
            </p:nvSpPr>
            <p:spPr bwMode="auto">
              <a:xfrm>
                <a:off x="4422" y="3385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grpSp>
            <p:nvGrpSpPr>
              <p:cNvPr id="3172" name="Group 70"/>
              <p:cNvGrpSpPr>
                <a:grpSpLocks/>
              </p:cNvGrpSpPr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3173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3174" name="Oval 72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3175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7" y="3158"/>
                  <a:ext cx="499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3176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7" y="3362"/>
                  <a:ext cx="499" cy="18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3177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68" y="3249"/>
                  <a:ext cx="227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3178" name="Oval 76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</p:grpSp>
        </p:grpSp>
      </p:grpSp>
      <p:sp>
        <p:nvSpPr>
          <p:cNvPr id="3" name="Freeform 4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4859338" y="5300663"/>
            <a:ext cx="504825" cy="649287"/>
            <a:chOff x="4105" y="2976"/>
            <a:chExt cx="771" cy="999"/>
          </a:xfrm>
        </p:grpSpPr>
        <p:sp>
          <p:nvSpPr>
            <p:cNvPr id="3160" name="Oval 21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3161" name="Rectangle 22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3162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3163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64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65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66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67" name="Oval 19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68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6929438" y="5881688"/>
            <a:ext cx="647700" cy="652462"/>
            <a:chOff x="4105" y="2976"/>
            <a:chExt cx="771" cy="999"/>
          </a:xfrm>
        </p:grpSpPr>
        <p:sp>
          <p:nvSpPr>
            <p:cNvPr id="3151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3152" name="Rectangle 2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3153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3154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5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6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7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8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9" name="Oval 3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16" name="Group 57"/>
          <p:cNvGrpSpPr>
            <a:grpSpLocks/>
          </p:cNvGrpSpPr>
          <p:nvPr/>
        </p:nvGrpSpPr>
        <p:grpSpPr bwMode="auto">
          <a:xfrm>
            <a:off x="5867400" y="5805488"/>
            <a:ext cx="504825" cy="649287"/>
            <a:chOff x="4105" y="2976"/>
            <a:chExt cx="771" cy="999"/>
          </a:xfrm>
        </p:grpSpPr>
        <p:sp>
          <p:nvSpPr>
            <p:cNvPr id="3142" name="Oval 5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3143" name="Rectangle 5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3144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3145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46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47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48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49" name="Oval 6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3150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2127" name="Freeform 79"/>
          <p:cNvSpPr>
            <a:spLocks/>
          </p:cNvSpPr>
          <p:nvPr/>
        </p:nvSpPr>
        <p:spPr bwMode="auto">
          <a:xfrm rot="-127674">
            <a:off x="5940425" y="263683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28" name="Freeform 80"/>
          <p:cNvSpPr>
            <a:spLocks/>
          </p:cNvSpPr>
          <p:nvPr/>
        </p:nvSpPr>
        <p:spPr bwMode="auto">
          <a:xfrm rot="-1938947">
            <a:off x="5940425" y="29241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29" name="Freeform 81"/>
          <p:cNvSpPr>
            <a:spLocks/>
          </p:cNvSpPr>
          <p:nvPr/>
        </p:nvSpPr>
        <p:spPr bwMode="auto">
          <a:xfrm rot="1183575">
            <a:off x="6659563" y="24923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0" name="Freeform 82"/>
          <p:cNvSpPr>
            <a:spLocks/>
          </p:cNvSpPr>
          <p:nvPr/>
        </p:nvSpPr>
        <p:spPr bwMode="auto">
          <a:xfrm rot="394123">
            <a:off x="6516688" y="27082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1" name="Freeform 83"/>
          <p:cNvSpPr>
            <a:spLocks/>
          </p:cNvSpPr>
          <p:nvPr/>
        </p:nvSpPr>
        <p:spPr bwMode="auto">
          <a:xfrm>
            <a:off x="6011863" y="23495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2" name="Freeform 84"/>
          <p:cNvSpPr>
            <a:spLocks/>
          </p:cNvSpPr>
          <p:nvPr/>
        </p:nvSpPr>
        <p:spPr bwMode="auto">
          <a:xfrm rot="20904586" flipH="1">
            <a:off x="6303963" y="234791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3" name="Freeform 85"/>
          <p:cNvSpPr>
            <a:spLocks/>
          </p:cNvSpPr>
          <p:nvPr/>
        </p:nvSpPr>
        <p:spPr bwMode="auto">
          <a:xfrm rot="3333489" flipH="1">
            <a:off x="7334250" y="30432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4" name="Freeform 86"/>
          <p:cNvSpPr>
            <a:spLocks/>
          </p:cNvSpPr>
          <p:nvPr/>
        </p:nvSpPr>
        <p:spPr bwMode="auto">
          <a:xfrm rot="20904586" flipH="1">
            <a:off x="6948488" y="26368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5" name="Freeform 87"/>
          <p:cNvSpPr>
            <a:spLocks/>
          </p:cNvSpPr>
          <p:nvPr/>
        </p:nvSpPr>
        <p:spPr bwMode="auto">
          <a:xfrm rot="20209173" flipH="1">
            <a:off x="6927850" y="24209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6" name="Freeform 88"/>
          <p:cNvSpPr>
            <a:spLocks/>
          </p:cNvSpPr>
          <p:nvPr/>
        </p:nvSpPr>
        <p:spPr bwMode="auto">
          <a:xfrm rot="4101745" flipH="1">
            <a:off x="7046912" y="3187701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7" name="Freeform 89"/>
          <p:cNvSpPr>
            <a:spLocks/>
          </p:cNvSpPr>
          <p:nvPr/>
        </p:nvSpPr>
        <p:spPr bwMode="auto">
          <a:xfrm rot="4149899">
            <a:off x="7264400" y="268128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8" name="Freeform 90"/>
          <p:cNvSpPr>
            <a:spLocks/>
          </p:cNvSpPr>
          <p:nvPr/>
        </p:nvSpPr>
        <p:spPr bwMode="auto">
          <a:xfrm rot="16673754" flipH="1">
            <a:off x="6181725" y="208756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39" name="Freeform 91"/>
          <p:cNvSpPr>
            <a:spLocks/>
          </p:cNvSpPr>
          <p:nvPr/>
        </p:nvSpPr>
        <p:spPr bwMode="auto">
          <a:xfrm rot="-2907607">
            <a:off x="5435600" y="335756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40" name="Freeform 92"/>
          <p:cNvSpPr>
            <a:spLocks/>
          </p:cNvSpPr>
          <p:nvPr/>
        </p:nvSpPr>
        <p:spPr bwMode="auto">
          <a:xfrm rot="-3560739">
            <a:off x="5103813" y="318611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41" name="Freeform 93"/>
          <p:cNvSpPr>
            <a:spLocks/>
          </p:cNvSpPr>
          <p:nvPr/>
        </p:nvSpPr>
        <p:spPr bwMode="auto">
          <a:xfrm rot="19550334" flipH="1">
            <a:off x="5632450" y="2781300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142" name="Freeform 94"/>
          <p:cNvSpPr>
            <a:spLocks/>
          </p:cNvSpPr>
          <p:nvPr/>
        </p:nvSpPr>
        <p:spPr bwMode="auto">
          <a:xfrm rot="264781">
            <a:off x="5292725" y="27813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304" name="Freeform 256"/>
          <p:cNvSpPr>
            <a:spLocks/>
          </p:cNvSpPr>
          <p:nvPr/>
        </p:nvSpPr>
        <p:spPr bwMode="auto">
          <a:xfrm rot="-1539335">
            <a:off x="4859338" y="29972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305" name="Freeform 257"/>
          <p:cNvSpPr>
            <a:spLocks/>
          </p:cNvSpPr>
          <p:nvPr/>
        </p:nvSpPr>
        <p:spPr bwMode="auto">
          <a:xfrm rot="4101745" flipH="1">
            <a:off x="6757987" y="3330576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grpSp>
        <p:nvGrpSpPr>
          <p:cNvPr id="3109" name="Group 228"/>
          <p:cNvGrpSpPr>
            <a:grpSpLocks noChangeAspect="1"/>
          </p:cNvGrpSpPr>
          <p:nvPr/>
        </p:nvGrpSpPr>
        <p:grpSpPr bwMode="auto">
          <a:xfrm>
            <a:off x="9324975" y="5105400"/>
            <a:ext cx="682625" cy="658813"/>
            <a:chOff x="2381" y="2523"/>
            <a:chExt cx="430" cy="415"/>
          </a:xfrm>
        </p:grpSpPr>
        <p:sp>
          <p:nvSpPr>
            <p:cNvPr id="3114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15" name="Freeform 229"/>
            <p:cNvSpPr>
              <a:spLocks/>
            </p:cNvSpPr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16" name="Freeform 230"/>
            <p:cNvSpPr>
              <a:spLocks/>
            </p:cNvSpPr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17" name="Freeform 231"/>
            <p:cNvSpPr>
              <a:spLocks/>
            </p:cNvSpPr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18" name="Freeform 232"/>
            <p:cNvSpPr>
              <a:spLocks/>
            </p:cNvSpPr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19" name="Freeform 233"/>
            <p:cNvSpPr>
              <a:spLocks/>
            </p:cNvSpPr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0" name="Freeform 234"/>
            <p:cNvSpPr>
              <a:spLocks/>
            </p:cNvSpPr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1" name="Freeform 235"/>
            <p:cNvSpPr>
              <a:spLocks/>
            </p:cNvSpPr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2" name="Freeform 236"/>
            <p:cNvSpPr>
              <a:spLocks/>
            </p:cNvSpPr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3" name="Freeform 237"/>
            <p:cNvSpPr>
              <a:spLocks/>
            </p:cNvSpPr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4" name="Freeform 238"/>
            <p:cNvSpPr>
              <a:spLocks/>
            </p:cNvSpPr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5" name="Freeform 239"/>
            <p:cNvSpPr>
              <a:spLocks/>
            </p:cNvSpPr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6" name="Freeform 240"/>
            <p:cNvSpPr>
              <a:spLocks/>
            </p:cNvSpPr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7" name="Freeform 241"/>
            <p:cNvSpPr>
              <a:spLocks/>
            </p:cNvSpPr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8" name="Freeform 242"/>
            <p:cNvSpPr>
              <a:spLocks/>
            </p:cNvSpPr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29" name="Freeform 243"/>
            <p:cNvSpPr>
              <a:spLocks/>
            </p:cNvSpPr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0" name="Freeform 244"/>
            <p:cNvSpPr>
              <a:spLocks/>
            </p:cNvSpPr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1" name="Freeform 245"/>
            <p:cNvSpPr>
              <a:spLocks/>
            </p:cNvSpPr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2" name="Freeform 246"/>
            <p:cNvSpPr>
              <a:spLocks/>
            </p:cNvSpPr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3" name="Freeform 247"/>
            <p:cNvSpPr>
              <a:spLocks/>
            </p:cNvSpPr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4" name="Freeform 248"/>
            <p:cNvSpPr>
              <a:spLocks/>
            </p:cNvSpPr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5" name="Freeform 249"/>
            <p:cNvSpPr>
              <a:spLocks/>
            </p:cNvSpPr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6" name="Freeform 250"/>
            <p:cNvSpPr>
              <a:spLocks/>
            </p:cNvSpPr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7" name="Freeform 251"/>
            <p:cNvSpPr>
              <a:spLocks/>
            </p:cNvSpPr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8" name="Freeform 252"/>
            <p:cNvSpPr>
              <a:spLocks/>
            </p:cNvSpPr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39" name="Freeform 253"/>
            <p:cNvSpPr>
              <a:spLocks/>
            </p:cNvSpPr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40" name="Freeform 254"/>
            <p:cNvSpPr>
              <a:spLocks/>
            </p:cNvSpPr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141" name="Freeform 255"/>
            <p:cNvSpPr>
              <a:spLocks/>
            </p:cNvSpPr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pic>
        <p:nvPicPr>
          <p:cNvPr id="3195" name="Picture 123" descr="https://encrypted-tbn1.gstatic.com/images?q=tbn:ANd9GcShU6Z-_SxDp1GJnFQNtoa4get7V2BQE6wRF8rB8ONwpRg-qdm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9683" y="3985381"/>
            <a:ext cx="1319251" cy="1319251"/>
          </a:xfrm>
          <a:prstGeom prst="rect">
            <a:avLst/>
          </a:prstGeom>
          <a:noFill/>
          <a:effectLst>
            <a:glow rad="12700">
              <a:schemeClr val="tx1"/>
            </a:glow>
          </a:effectLst>
        </p:spPr>
      </p:pic>
      <p:sp>
        <p:nvSpPr>
          <p:cNvPr id="4220" name="AutoShape 12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20" name="119 Imagen" descr="Snooze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16716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121 Imagen" descr="Sprin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49688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8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H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N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2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099" name="AutoShape 4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4101" name="AutoShape 10"/>
          <p:cNvSpPr>
            <a:spLocks noChangeArrowheads="1"/>
          </p:cNvSpPr>
          <p:nvPr/>
        </p:nvSpPr>
        <p:spPr bwMode="auto">
          <a:xfrm>
            <a:off x="6948488" y="260350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5467350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4602163"/>
            <a:ext cx="9186863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5"/>
          <p:cNvGrpSpPr>
            <a:grpSpLocks/>
          </p:cNvGrpSpPr>
          <p:nvPr/>
        </p:nvGrpSpPr>
        <p:grpSpPr bwMode="auto">
          <a:xfrm>
            <a:off x="4356100" y="1700213"/>
            <a:ext cx="3887788" cy="4176712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-2268538" y="2384425"/>
            <a:ext cx="2073275" cy="1252538"/>
            <a:chOff x="1069" y="1798"/>
            <a:chExt cx="1306" cy="789"/>
          </a:xfrm>
        </p:grpSpPr>
        <p:sp>
          <p:nvSpPr>
            <p:cNvPr id="4114" name="Freeform 46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15" name="Freeform 47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16" name="Freeform 48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17" name="Freeform 49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18" name="Freeform 50"/>
            <p:cNvSpPr>
              <a:spLocks/>
            </p:cNvSpPr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19" name="Freeform 51"/>
            <p:cNvSpPr>
              <a:spLocks/>
            </p:cNvSpPr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0" name="Freeform 52"/>
            <p:cNvSpPr>
              <a:spLocks/>
            </p:cNvSpPr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1" name="Freeform 53"/>
            <p:cNvSpPr>
              <a:spLocks/>
            </p:cNvSpPr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2" name="Freeform 54"/>
            <p:cNvSpPr>
              <a:spLocks/>
            </p:cNvSpPr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3" name="Freeform 55"/>
            <p:cNvSpPr>
              <a:spLocks/>
            </p:cNvSpPr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4" name="Freeform 56"/>
            <p:cNvSpPr>
              <a:spLocks/>
            </p:cNvSpPr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5" name="Freeform 57"/>
            <p:cNvSpPr>
              <a:spLocks/>
            </p:cNvSpPr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6" name="Freeform 58"/>
            <p:cNvSpPr>
              <a:spLocks/>
            </p:cNvSpPr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7" name="Freeform 59"/>
            <p:cNvSpPr>
              <a:spLocks/>
            </p:cNvSpPr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8" name="Freeform 60"/>
            <p:cNvSpPr>
              <a:spLocks/>
            </p:cNvSpPr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29" name="Freeform 61"/>
            <p:cNvSpPr>
              <a:spLocks/>
            </p:cNvSpPr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0" name="Freeform 62"/>
            <p:cNvSpPr>
              <a:spLocks/>
            </p:cNvSpPr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1" name="Freeform 63"/>
            <p:cNvSpPr>
              <a:spLocks/>
            </p:cNvSpPr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2" name="Freeform 64"/>
            <p:cNvSpPr>
              <a:spLocks/>
            </p:cNvSpPr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3" name="Freeform 65"/>
            <p:cNvSpPr>
              <a:spLocks/>
            </p:cNvSpPr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4" name="Freeform 66"/>
            <p:cNvSpPr>
              <a:spLocks/>
            </p:cNvSpPr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5" name="Freeform 67"/>
            <p:cNvSpPr>
              <a:spLocks/>
            </p:cNvSpPr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6" name="Freeform 68"/>
            <p:cNvSpPr>
              <a:spLocks/>
            </p:cNvSpPr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7" name="Freeform 69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8" name="Freeform 70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39" name="Freeform 71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0" name="Freeform 72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1" name="Freeform 73"/>
            <p:cNvSpPr>
              <a:spLocks/>
            </p:cNvSpPr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2" name="Freeform 74"/>
            <p:cNvSpPr>
              <a:spLocks/>
            </p:cNvSpPr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3" name="Freeform 75"/>
            <p:cNvSpPr>
              <a:spLocks/>
            </p:cNvSpPr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4" name="Freeform 76"/>
            <p:cNvSpPr>
              <a:spLocks/>
            </p:cNvSpPr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5" name="Freeform 77"/>
            <p:cNvSpPr>
              <a:spLocks/>
            </p:cNvSpPr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6" name="Freeform 78"/>
            <p:cNvSpPr>
              <a:spLocks/>
            </p:cNvSpPr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7" name="Freeform 79"/>
            <p:cNvSpPr>
              <a:spLocks/>
            </p:cNvSpPr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8" name="Freeform 80"/>
            <p:cNvSpPr>
              <a:spLocks/>
            </p:cNvSpPr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49" name="Freeform 81"/>
            <p:cNvSpPr>
              <a:spLocks/>
            </p:cNvSpPr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0" name="Freeform 82"/>
            <p:cNvSpPr>
              <a:spLocks/>
            </p:cNvSpPr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1" name="Freeform 83"/>
            <p:cNvSpPr>
              <a:spLocks/>
            </p:cNvSpPr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2" name="Freeform 84"/>
            <p:cNvSpPr>
              <a:spLocks/>
            </p:cNvSpPr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3" name="Freeform 85"/>
            <p:cNvSpPr>
              <a:spLocks/>
            </p:cNvSpPr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4" name="Freeform 86"/>
            <p:cNvSpPr>
              <a:spLocks/>
            </p:cNvSpPr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5" name="Freeform 87"/>
            <p:cNvSpPr>
              <a:spLocks/>
            </p:cNvSpPr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6" name="Freeform 88"/>
            <p:cNvSpPr>
              <a:spLocks/>
            </p:cNvSpPr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7" name="Freeform 89"/>
            <p:cNvSpPr>
              <a:spLocks/>
            </p:cNvSpPr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8" name="Freeform 90"/>
            <p:cNvSpPr>
              <a:spLocks/>
            </p:cNvSpPr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59" name="Freeform 91"/>
            <p:cNvSpPr>
              <a:spLocks/>
            </p:cNvSpPr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0" name="Freeform 92"/>
            <p:cNvSpPr>
              <a:spLocks/>
            </p:cNvSpPr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1" name="Freeform 93"/>
            <p:cNvSpPr>
              <a:spLocks/>
            </p:cNvSpPr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2" name="Freeform 94"/>
            <p:cNvSpPr>
              <a:spLocks/>
            </p:cNvSpPr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3" name="Freeform 95"/>
            <p:cNvSpPr>
              <a:spLocks/>
            </p:cNvSpPr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4" name="Freeform 96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5" name="Freeform 97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6" name="Freeform 98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7" name="Freeform 99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8" name="Freeform 100"/>
            <p:cNvSpPr>
              <a:spLocks/>
            </p:cNvSpPr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69" name="Freeform 101"/>
            <p:cNvSpPr>
              <a:spLocks/>
            </p:cNvSpPr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0" name="Freeform 102"/>
            <p:cNvSpPr>
              <a:spLocks/>
            </p:cNvSpPr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1" name="Freeform 103"/>
            <p:cNvSpPr>
              <a:spLocks/>
            </p:cNvSpPr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2" name="Freeform 104"/>
            <p:cNvSpPr>
              <a:spLocks/>
            </p:cNvSpPr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3" name="Freeform 105"/>
            <p:cNvSpPr>
              <a:spLocks/>
            </p:cNvSpPr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4" name="Freeform 106"/>
            <p:cNvSpPr>
              <a:spLocks/>
            </p:cNvSpPr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5" name="Freeform 107"/>
            <p:cNvSpPr>
              <a:spLocks/>
            </p:cNvSpPr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6" name="Freeform 108"/>
            <p:cNvSpPr>
              <a:spLocks/>
            </p:cNvSpPr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7" name="Freeform 109"/>
            <p:cNvSpPr>
              <a:spLocks/>
            </p:cNvSpPr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8" name="Freeform 110"/>
            <p:cNvSpPr>
              <a:spLocks/>
            </p:cNvSpPr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79" name="Freeform 111"/>
            <p:cNvSpPr>
              <a:spLocks/>
            </p:cNvSpPr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0" name="Freeform 112"/>
            <p:cNvSpPr>
              <a:spLocks/>
            </p:cNvSpPr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1" name="Freeform 113"/>
            <p:cNvSpPr>
              <a:spLocks/>
            </p:cNvSpPr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2" name="Freeform 114"/>
            <p:cNvSpPr>
              <a:spLocks/>
            </p:cNvSpPr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3" name="Freeform 115"/>
            <p:cNvSpPr>
              <a:spLocks/>
            </p:cNvSpPr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4" name="Freeform 116"/>
            <p:cNvSpPr>
              <a:spLocks/>
            </p:cNvSpPr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5" name="Freeform 117"/>
            <p:cNvSpPr>
              <a:spLocks/>
            </p:cNvSpPr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6" name="Freeform 118"/>
            <p:cNvSpPr>
              <a:spLocks/>
            </p:cNvSpPr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7" name="Freeform 119"/>
            <p:cNvSpPr>
              <a:spLocks/>
            </p:cNvSpPr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8" name="Freeform 120"/>
            <p:cNvSpPr>
              <a:spLocks/>
            </p:cNvSpPr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89" name="Freeform 121"/>
            <p:cNvSpPr>
              <a:spLocks/>
            </p:cNvSpPr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0" name="Freeform 122"/>
            <p:cNvSpPr>
              <a:spLocks/>
            </p:cNvSpPr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1" name="Freeform 123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2" name="Freeform 124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3" name="Freeform 125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4" name="Freeform 126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5" name="Freeform 127"/>
            <p:cNvSpPr>
              <a:spLocks/>
            </p:cNvSpPr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6" name="Freeform 128"/>
            <p:cNvSpPr>
              <a:spLocks/>
            </p:cNvSpPr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7" name="Freeform 129"/>
            <p:cNvSpPr>
              <a:spLocks/>
            </p:cNvSpPr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8" name="Freeform 130"/>
            <p:cNvSpPr>
              <a:spLocks/>
            </p:cNvSpPr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199" name="Freeform 131"/>
            <p:cNvSpPr>
              <a:spLocks/>
            </p:cNvSpPr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0" name="Freeform 132"/>
            <p:cNvSpPr>
              <a:spLocks/>
            </p:cNvSpPr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1" name="Freeform 133"/>
            <p:cNvSpPr>
              <a:spLocks/>
            </p:cNvSpPr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2" name="Freeform 134"/>
            <p:cNvSpPr>
              <a:spLocks/>
            </p:cNvSpPr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3" name="Freeform 135"/>
            <p:cNvSpPr>
              <a:spLocks/>
            </p:cNvSpPr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4" name="Freeform 136"/>
            <p:cNvSpPr>
              <a:spLocks/>
            </p:cNvSpPr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5" name="Freeform 137"/>
            <p:cNvSpPr>
              <a:spLocks/>
            </p:cNvSpPr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6" name="Freeform 138"/>
            <p:cNvSpPr>
              <a:spLocks/>
            </p:cNvSpPr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7" name="Freeform 139"/>
            <p:cNvSpPr>
              <a:spLocks/>
            </p:cNvSpPr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8" name="Freeform 140"/>
            <p:cNvSpPr>
              <a:spLocks/>
            </p:cNvSpPr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09" name="Freeform 141"/>
            <p:cNvSpPr>
              <a:spLocks/>
            </p:cNvSpPr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0" name="Freeform 142"/>
            <p:cNvSpPr>
              <a:spLocks/>
            </p:cNvSpPr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1" name="Freeform 143"/>
            <p:cNvSpPr>
              <a:spLocks/>
            </p:cNvSpPr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2" name="Freeform 144"/>
            <p:cNvSpPr>
              <a:spLocks/>
            </p:cNvSpPr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3" name="Freeform 145"/>
            <p:cNvSpPr>
              <a:spLocks/>
            </p:cNvSpPr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4" name="Freeform 146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5" name="Freeform 147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6" name="Freeform 148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7" name="Freeform 149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8" name="Freeform 150"/>
            <p:cNvSpPr>
              <a:spLocks/>
            </p:cNvSpPr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19" name="Freeform 151"/>
            <p:cNvSpPr>
              <a:spLocks/>
            </p:cNvSpPr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0" name="Freeform 152"/>
            <p:cNvSpPr>
              <a:spLocks/>
            </p:cNvSpPr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1" name="Freeform 153"/>
            <p:cNvSpPr>
              <a:spLocks/>
            </p:cNvSpPr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2" name="Freeform 154"/>
            <p:cNvSpPr>
              <a:spLocks/>
            </p:cNvSpPr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3" name="Freeform 155"/>
            <p:cNvSpPr>
              <a:spLocks/>
            </p:cNvSpPr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4" name="Freeform 156"/>
            <p:cNvSpPr>
              <a:spLocks/>
            </p:cNvSpPr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5" name="Freeform 157"/>
            <p:cNvSpPr>
              <a:spLocks/>
            </p:cNvSpPr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6" name="Freeform 158"/>
            <p:cNvSpPr>
              <a:spLocks/>
            </p:cNvSpPr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7" name="Freeform 159"/>
            <p:cNvSpPr>
              <a:spLocks/>
            </p:cNvSpPr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8" name="Freeform 160"/>
            <p:cNvSpPr>
              <a:spLocks/>
            </p:cNvSpPr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29" name="Freeform 161"/>
            <p:cNvSpPr>
              <a:spLocks/>
            </p:cNvSpPr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0" name="Freeform 162"/>
            <p:cNvSpPr>
              <a:spLocks/>
            </p:cNvSpPr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1" name="Freeform 163"/>
            <p:cNvSpPr>
              <a:spLocks/>
            </p:cNvSpPr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2" name="Freeform 164"/>
            <p:cNvSpPr>
              <a:spLocks/>
            </p:cNvSpPr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3" name="Freeform 165"/>
            <p:cNvSpPr>
              <a:spLocks/>
            </p:cNvSpPr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4" name="Freeform 166"/>
            <p:cNvSpPr>
              <a:spLocks/>
            </p:cNvSpPr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5" name="Freeform 167"/>
            <p:cNvSpPr>
              <a:spLocks/>
            </p:cNvSpPr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6" name="Freeform 168"/>
            <p:cNvSpPr>
              <a:spLocks/>
            </p:cNvSpPr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7" name="Freeform 169"/>
            <p:cNvSpPr>
              <a:spLocks/>
            </p:cNvSpPr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Freeform 170"/>
            <p:cNvSpPr>
              <a:spLocks/>
            </p:cNvSpPr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39" name="Freeform 171"/>
            <p:cNvSpPr>
              <a:spLocks/>
            </p:cNvSpPr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4240" name="Freeform 172"/>
            <p:cNvSpPr>
              <a:spLocks/>
            </p:cNvSpPr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5445224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pic>
        <p:nvPicPr>
          <p:cNvPr id="4238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476375" y="4778375"/>
            <a:ext cx="21590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7" name="AutoShape 15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45" name="144 Imagen" descr="summ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53707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8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AK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3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611188" y="1268413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5129" name="AutoShape 45"/>
          <p:cNvSpPr>
            <a:spLocks noChangeArrowheads="1"/>
          </p:cNvSpPr>
          <p:nvPr/>
        </p:nvSpPr>
        <p:spPr bwMode="auto">
          <a:xfrm>
            <a:off x="2771775" y="1555750"/>
            <a:ext cx="3024188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2708275"/>
            <a:ext cx="228600" cy="141288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8" y="2644775"/>
            <a:ext cx="225425" cy="146050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3" y="2979738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61013" y="2763838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8" y="2781300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3" y="2944813"/>
            <a:ext cx="200025" cy="123825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3163888"/>
            <a:ext cx="204788" cy="120650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2655888"/>
            <a:ext cx="204787" cy="125412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5" y="3068638"/>
            <a:ext cx="201613" cy="120650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2687638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6486525" y="2530475"/>
            <a:ext cx="230188" cy="141288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2725738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6156325" y="2492375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5" y="2936875"/>
            <a:ext cx="200025" cy="122238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2970213"/>
            <a:ext cx="230188" cy="142875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459413" y="2908300"/>
            <a:ext cx="204787" cy="122238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3" y="3198813"/>
            <a:ext cx="204787" cy="123825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2643188"/>
            <a:ext cx="200025" cy="120650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5292725" y="2927350"/>
            <a:ext cx="201613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3" y="2744788"/>
            <a:ext cx="204787" cy="123825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0" y="2852738"/>
            <a:ext cx="200025" cy="123825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2914650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3201988"/>
            <a:ext cx="225425" cy="141287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3287713"/>
            <a:ext cx="228600" cy="141287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5" y="2997200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2944813"/>
            <a:ext cx="228600" cy="142875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8" y="2830513"/>
            <a:ext cx="225425" cy="146050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5160" name="AutoShape 227"/>
          <p:cNvSpPr>
            <a:spLocks noChangeArrowheads="1"/>
          </p:cNvSpPr>
          <p:nvPr/>
        </p:nvSpPr>
        <p:spPr bwMode="auto">
          <a:xfrm>
            <a:off x="5292725" y="1052513"/>
            <a:ext cx="2663825" cy="122396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l-SI" altLang="sl-SI"/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6443663" y="2565400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5940425" y="2962275"/>
            <a:ext cx="339725" cy="25082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5163" name="Freeform 230"/>
          <p:cNvSpPr>
            <a:spLocks/>
          </p:cNvSpPr>
          <p:nvPr/>
        </p:nvSpPr>
        <p:spPr bwMode="auto">
          <a:xfrm>
            <a:off x="755650" y="3141663"/>
            <a:ext cx="877888" cy="282575"/>
          </a:xfrm>
          <a:custGeom>
            <a:avLst/>
            <a:gdLst>
              <a:gd name="T0" fmla="*/ 2147483647 w 326"/>
              <a:gd name="T1" fmla="*/ 2147483647 h 88"/>
              <a:gd name="T2" fmla="*/ 2147483647 w 326"/>
              <a:gd name="T3" fmla="*/ 2147483647 h 88"/>
              <a:gd name="T4" fmla="*/ 2147483647 w 326"/>
              <a:gd name="T5" fmla="*/ 2147483647 h 88"/>
              <a:gd name="T6" fmla="*/ 2147483647 w 326"/>
              <a:gd name="T7" fmla="*/ 2147483647 h 88"/>
              <a:gd name="T8" fmla="*/ 2147483647 w 326"/>
              <a:gd name="T9" fmla="*/ 2147483647 h 88"/>
              <a:gd name="T10" fmla="*/ 2147483647 w 326"/>
              <a:gd name="T11" fmla="*/ 2147483647 h 88"/>
              <a:gd name="T12" fmla="*/ 2147483647 w 326"/>
              <a:gd name="T13" fmla="*/ 2147483647 h 88"/>
              <a:gd name="T14" fmla="*/ 2147483647 w 326"/>
              <a:gd name="T15" fmla="*/ 2147483647 h 88"/>
              <a:gd name="T16" fmla="*/ 2147483647 w 326"/>
              <a:gd name="T17" fmla="*/ 2147483647 h 88"/>
              <a:gd name="T18" fmla="*/ 2147483647 w 326"/>
              <a:gd name="T19" fmla="*/ 2147483647 h 88"/>
              <a:gd name="T20" fmla="*/ 2147483647 w 326"/>
              <a:gd name="T21" fmla="*/ 2147483647 h 88"/>
              <a:gd name="T22" fmla="*/ 2147483647 w 326"/>
              <a:gd name="T23" fmla="*/ 2147483647 h 88"/>
              <a:gd name="T24" fmla="*/ 2147483647 w 326"/>
              <a:gd name="T25" fmla="*/ 2147483647 h 88"/>
              <a:gd name="T26" fmla="*/ 2147483647 w 326"/>
              <a:gd name="T27" fmla="*/ 2147483647 h 88"/>
              <a:gd name="T28" fmla="*/ 2147483647 w 326"/>
              <a:gd name="T29" fmla="*/ 2147483647 h 88"/>
              <a:gd name="T30" fmla="*/ 2147483647 w 326"/>
              <a:gd name="T31" fmla="*/ 2147483647 h 88"/>
              <a:gd name="T32" fmla="*/ 2147483647 w 326"/>
              <a:gd name="T33" fmla="*/ 2147483647 h 88"/>
              <a:gd name="T34" fmla="*/ 2147483647 w 326"/>
              <a:gd name="T35" fmla="*/ 2147483647 h 88"/>
              <a:gd name="T36" fmla="*/ 2147483647 w 326"/>
              <a:gd name="T37" fmla="*/ 2147483647 h 88"/>
              <a:gd name="T38" fmla="*/ 2147483647 w 326"/>
              <a:gd name="T39" fmla="*/ 2147483647 h 88"/>
              <a:gd name="T40" fmla="*/ 2147483647 w 326"/>
              <a:gd name="T41" fmla="*/ 2147483647 h 88"/>
              <a:gd name="T42" fmla="*/ 2147483647 w 326"/>
              <a:gd name="T43" fmla="*/ 2147483647 h 88"/>
              <a:gd name="T44" fmla="*/ 2147483647 w 326"/>
              <a:gd name="T45" fmla="*/ 2147483647 h 88"/>
              <a:gd name="T46" fmla="*/ 2147483647 w 326"/>
              <a:gd name="T47" fmla="*/ 2147483647 h 88"/>
              <a:gd name="T48" fmla="*/ 2147483647 w 326"/>
              <a:gd name="T49" fmla="*/ 2147483647 h 88"/>
              <a:gd name="T50" fmla="*/ 2147483647 w 326"/>
              <a:gd name="T51" fmla="*/ 2147483647 h 88"/>
              <a:gd name="T52" fmla="*/ 2147483647 w 326"/>
              <a:gd name="T53" fmla="*/ 2147483647 h 88"/>
              <a:gd name="T54" fmla="*/ 2147483647 w 326"/>
              <a:gd name="T55" fmla="*/ 2147483647 h 88"/>
              <a:gd name="T56" fmla="*/ 2147483647 w 326"/>
              <a:gd name="T57" fmla="*/ 2147483647 h 88"/>
              <a:gd name="T58" fmla="*/ 2147483647 w 326"/>
              <a:gd name="T59" fmla="*/ 2147483647 h 88"/>
              <a:gd name="T60" fmla="*/ 2147483647 w 326"/>
              <a:gd name="T61" fmla="*/ 2147483647 h 88"/>
              <a:gd name="T62" fmla="*/ 2147483647 w 326"/>
              <a:gd name="T63" fmla="*/ 2147483647 h 88"/>
              <a:gd name="T64" fmla="*/ 2147483647 w 326"/>
              <a:gd name="T65" fmla="*/ 2147483647 h 88"/>
              <a:gd name="T66" fmla="*/ 2147483647 w 326"/>
              <a:gd name="T67" fmla="*/ 2147483647 h 88"/>
              <a:gd name="T68" fmla="*/ 2147483647 w 326"/>
              <a:gd name="T69" fmla="*/ 2147483647 h 88"/>
              <a:gd name="T70" fmla="*/ 0 w 326"/>
              <a:gd name="T71" fmla="*/ 2147483647 h 88"/>
              <a:gd name="T72" fmla="*/ 2147483647 w 326"/>
              <a:gd name="T73" fmla="*/ 2147483647 h 88"/>
              <a:gd name="T74" fmla="*/ 2147483647 w 326"/>
              <a:gd name="T75" fmla="*/ 2147483647 h 88"/>
              <a:gd name="T76" fmla="*/ 2147483647 w 326"/>
              <a:gd name="T77" fmla="*/ 2147483647 h 88"/>
              <a:gd name="T78" fmla="*/ 2147483647 w 326"/>
              <a:gd name="T79" fmla="*/ 2147483647 h 88"/>
              <a:gd name="T80" fmla="*/ 2147483647 w 326"/>
              <a:gd name="T81" fmla="*/ 0 h 88"/>
              <a:gd name="T82" fmla="*/ 2147483647 w 326"/>
              <a:gd name="T83" fmla="*/ 0 h 88"/>
              <a:gd name="T84" fmla="*/ 2147483647 w 326"/>
              <a:gd name="T85" fmla="*/ 2147483647 h 88"/>
              <a:gd name="T86" fmla="*/ 2147483647 w 326"/>
              <a:gd name="T87" fmla="*/ 2147483647 h 88"/>
              <a:gd name="T88" fmla="*/ 2147483647 w 326"/>
              <a:gd name="T89" fmla="*/ 2147483647 h 88"/>
              <a:gd name="T90" fmla="*/ 2147483647 w 326"/>
              <a:gd name="T91" fmla="*/ 2147483647 h 88"/>
              <a:gd name="T92" fmla="*/ 2147483647 w 326"/>
              <a:gd name="T93" fmla="*/ 2147483647 h 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6"/>
              <a:gd name="T142" fmla="*/ 0 h 88"/>
              <a:gd name="T143" fmla="*/ 326 w 326"/>
              <a:gd name="T144" fmla="*/ 88 h 8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6" h="88">
                <a:moveTo>
                  <a:pt x="127" y="44"/>
                </a:moveTo>
                <a:lnTo>
                  <a:pt x="134" y="38"/>
                </a:lnTo>
                <a:lnTo>
                  <a:pt x="142" y="33"/>
                </a:lnTo>
                <a:lnTo>
                  <a:pt x="152" y="28"/>
                </a:lnTo>
                <a:lnTo>
                  <a:pt x="165" y="24"/>
                </a:lnTo>
                <a:lnTo>
                  <a:pt x="194" y="18"/>
                </a:lnTo>
                <a:lnTo>
                  <a:pt x="225" y="14"/>
                </a:lnTo>
                <a:lnTo>
                  <a:pt x="256" y="17"/>
                </a:lnTo>
                <a:lnTo>
                  <a:pt x="271" y="19"/>
                </a:lnTo>
                <a:lnTo>
                  <a:pt x="285" y="23"/>
                </a:lnTo>
                <a:lnTo>
                  <a:pt x="299" y="29"/>
                </a:lnTo>
                <a:lnTo>
                  <a:pt x="310" y="35"/>
                </a:lnTo>
                <a:lnTo>
                  <a:pt x="319" y="44"/>
                </a:lnTo>
                <a:lnTo>
                  <a:pt x="326" y="56"/>
                </a:lnTo>
                <a:lnTo>
                  <a:pt x="316" y="51"/>
                </a:lnTo>
                <a:lnTo>
                  <a:pt x="304" y="47"/>
                </a:lnTo>
                <a:lnTo>
                  <a:pt x="275" y="44"/>
                </a:lnTo>
                <a:lnTo>
                  <a:pt x="244" y="46"/>
                </a:lnTo>
                <a:lnTo>
                  <a:pt x="212" y="51"/>
                </a:lnTo>
                <a:lnTo>
                  <a:pt x="182" y="58"/>
                </a:lnTo>
                <a:lnTo>
                  <a:pt x="170" y="63"/>
                </a:lnTo>
                <a:lnTo>
                  <a:pt x="159" y="67"/>
                </a:lnTo>
                <a:lnTo>
                  <a:pt x="149" y="72"/>
                </a:lnTo>
                <a:lnTo>
                  <a:pt x="140" y="78"/>
                </a:lnTo>
                <a:lnTo>
                  <a:pt x="135" y="83"/>
                </a:lnTo>
                <a:lnTo>
                  <a:pt x="132" y="88"/>
                </a:lnTo>
                <a:lnTo>
                  <a:pt x="121" y="80"/>
                </a:lnTo>
                <a:lnTo>
                  <a:pt x="110" y="70"/>
                </a:lnTo>
                <a:lnTo>
                  <a:pt x="99" y="58"/>
                </a:lnTo>
                <a:lnTo>
                  <a:pt x="86" y="46"/>
                </a:lnTo>
                <a:lnTo>
                  <a:pt x="71" y="35"/>
                </a:lnTo>
                <a:lnTo>
                  <a:pt x="52" y="28"/>
                </a:lnTo>
                <a:lnTo>
                  <a:pt x="41" y="25"/>
                </a:lnTo>
                <a:lnTo>
                  <a:pt x="29" y="25"/>
                </a:lnTo>
                <a:lnTo>
                  <a:pt x="15" y="25"/>
                </a:lnTo>
                <a:lnTo>
                  <a:pt x="0" y="27"/>
                </a:lnTo>
                <a:lnTo>
                  <a:pt x="6" y="19"/>
                </a:lnTo>
                <a:lnTo>
                  <a:pt x="13" y="12"/>
                </a:lnTo>
                <a:lnTo>
                  <a:pt x="22" y="7"/>
                </a:lnTo>
                <a:lnTo>
                  <a:pt x="31" y="3"/>
                </a:lnTo>
                <a:lnTo>
                  <a:pt x="40" y="0"/>
                </a:lnTo>
                <a:lnTo>
                  <a:pt x="49" y="0"/>
                </a:lnTo>
                <a:lnTo>
                  <a:pt x="66" y="1"/>
                </a:lnTo>
                <a:lnTo>
                  <a:pt x="84" y="8"/>
                </a:lnTo>
                <a:lnTo>
                  <a:pt x="101" y="17"/>
                </a:lnTo>
                <a:lnTo>
                  <a:pt x="115" y="29"/>
                </a:lnTo>
                <a:lnTo>
                  <a:pt x="127" y="44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5164" name="Freeform 231"/>
          <p:cNvSpPr>
            <a:spLocks/>
          </p:cNvSpPr>
          <p:nvPr/>
        </p:nvSpPr>
        <p:spPr bwMode="auto">
          <a:xfrm>
            <a:off x="1836738" y="3502025"/>
            <a:ext cx="479425" cy="163513"/>
          </a:xfrm>
          <a:custGeom>
            <a:avLst/>
            <a:gdLst>
              <a:gd name="T0" fmla="*/ 2147483647 w 178"/>
              <a:gd name="T1" fmla="*/ 2147483647 h 51"/>
              <a:gd name="T2" fmla="*/ 2147483647 w 178"/>
              <a:gd name="T3" fmla="*/ 2147483647 h 51"/>
              <a:gd name="T4" fmla="*/ 2147483647 w 178"/>
              <a:gd name="T5" fmla="*/ 2147483647 h 51"/>
              <a:gd name="T6" fmla="*/ 2147483647 w 178"/>
              <a:gd name="T7" fmla="*/ 2147483647 h 51"/>
              <a:gd name="T8" fmla="*/ 2147483647 w 178"/>
              <a:gd name="T9" fmla="*/ 2147483647 h 51"/>
              <a:gd name="T10" fmla="*/ 2147483647 w 178"/>
              <a:gd name="T11" fmla="*/ 2147483647 h 51"/>
              <a:gd name="T12" fmla="*/ 2147483647 w 178"/>
              <a:gd name="T13" fmla="*/ 2147483647 h 51"/>
              <a:gd name="T14" fmla="*/ 2147483647 w 178"/>
              <a:gd name="T15" fmla="*/ 2147483647 h 51"/>
              <a:gd name="T16" fmla="*/ 2147483647 w 178"/>
              <a:gd name="T17" fmla="*/ 2147483647 h 51"/>
              <a:gd name="T18" fmla="*/ 2147483647 w 178"/>
              <a:gd name="T19" fmla="*/ 2147483647 h 51"/>
              <a:gd name="T20" fmla="*/ 2147483647 w 178"/>
              <a:gd name="T21" fmla="*/ 2147483647 h 51"/>
              <a:gd name="T22" fmla="*/ 2147483647 w 178"/>
              <a:gd name="T23" fmla="*/ 2147483647 h 51"/>
              <a:gd name="T24" fmla="*/ 2147483647 w 178"/>
              <a:gd name="T25" fmla="*/ 2147483647 h 51"/>
              <a:gd name="T26" fmla="*/ 2147483647 w 178"/>
              <a:gd name="T27" fmla="*/ 2147483647 h 51"/>
              <a:gd name="T28" fmla="*/ 2147483647 w 178"/>
              <a:gd name="T29" fmla="*/ 2147483647 h 51"/>
              <a:gd name="T30" fmla="*/ 2147483647 w 178"/>
              <a:gd name="T31" fmla="*/ 2147483647 h 51"/>
              <a:gd name="T32" fmla="*/ 2147483647 w 178"/>
              <a:gd name="T33" fmla="*/ 2147483647 h 51"/>
              <a:gd name="T34" fmla="*/ 2147483647 w 178"/>
              <a:gd name="T35" fmla="*/ 2147483647 h 51"/>
              <a:gd name="T36" fmla="*/ 2147483647 w 178"/>
              <a:gd name="T37" fmla="*/ 2147483647 h 51"/>
              <a:gd name="T38" fmla="*/ 2147483647 w 178"/>
              <a:gd name="T39" fmla="*/ 2147483647 h 51"/>
              <a:gd name="T40" fmla="*/ 2147483647 w 178"/>
              <a:gd name="T41" fmla="*/ 2147483647 h 51"/>
              <a:gd name="T42" fmla="*/ 2147483647 w 178"/>
              <a:gd name="T43" fmla="*/ 2147483647 h 51"/>
              <a:gd name="T44" fmla="*/ 2147483647 w 178"/>
              <a:gd name="T45" fmla="*/ 2147483647 h 51"/>
              <a:gd name="T46" fmla="*/ 2147483647 w 178"/>
              <a:gd name="T47" fmla="*/ 2147483647 h 51"/>
              <a:gd name="T48" fmla="*/ 2147483647 w 178"/>
              <a:gd name="T49" fmla="*/ 2147483647 h 51"/>
              <a:gd name="T50" fmla="*/ 2147483647 w 178"/>
              <a:gd name="T51" fmla="*/ 2147483647 h 51"/>
              <a:gd name="T52" fmla="*/ 2147483647 w 178"/>
              <a:gd name="T53" fmla="*/ 2147483647 h 51"/>
              <a:gd name="T54" fmla="*/ 0 w 178"/>
              <a:gd name="T55" fmla="*/ 2147483647 h 51"/>
              <a:gd name="T56" fmla="*/ 2147483647 w 178"/>
              <a:gd name="T57" fmla="*/ 2147483647 h 51"/>
              <a:gd name="T58" fmla="*/ 2147483647 w 178"/>
              <a:gd name="T59" fmla="*/ 2147483647 h 51"/>
              <a:gd name="T60" fmla="*/ 2147483647 w 178"/>
              <a:gd name="T61" fmla="*/ 0 h 51"/>
              <a:gd name="T62" fmla="*/ 2147483647 w 178"/>
              <a:gd name="T63" fmla="*/ 2147483647 h 51"/>
              <a:gd name="T64" fmla="*/ 2147483647 w 178"/>
              <a:gd name="T65" fmla="*/ 2147483647 h 51"/>
              <a:gd name="T66" fmla="*/ 2147483647 w 178"/>
              <a:gd name="T67" fmla="*/ 2147483647 h 51"/>
              <a:gd name="T68" fmla="*/ 2147483647 w 178"/>
              <a:gd name="T69" fmla="*/ 2147483647 h 5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78"/>
              <a:gd name="T106" fmla="*/ 0 h 51"/>
              <a:gd name="T107" fmla="*/ 178 w 178"/>
              <a:gd name="T108" fmla="*/ 51 h 5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78" h="51">
                <a:moveTo>
                  <a:pt x="58" y="28"/>
                </a:moveTo>
                <a:lnTo>
                  <a:pt x="61" y="24"/>
                </a:lnTo>
                <a:lnTo>
                  <a:pt x="66" y="21"/>
                </a:lnTo>
                <a:lnTo>
                  <a:pt x="81" y="17"/>
                </a:lnTo>
                <a:lnTo>
                  <a:pt x="99" y="15"/>
                </a:lnTo>
                <a:lnTo>
                  <a:pt x="119" y="15"/>
                </a:lnTo>
                <a:lnTo>
                  <a:pt x="138" y="16"/>
                </a:lnTo>
                <a:lnTo>
                  <a:pt x="155" y="20"/>
                </a:lnTo>
                <a:lnTo>
                  <a:pt x="169" y="26"/>
                </a:lnTo>
                <a:lnTo>
                  <a:pt x="174" y="30"/>
                </a:lnTo>
                <a:lnTo>
                  <a:pt x="178" y="35"/>
                </a:lnTo>
                <a:lnTo>
                  <a:pt x="164" y="29"/>
                </a:lnTo>
                <a:lnTo>
                  <a:pt x="148" y="28"/>
                </a:lnTo>
                <a:lnTo>
                  <a:pt x="130" y="28"/>
                </a:lnTo>
                <a:lnTo>
                  <a:pt x="113" y="30"/>
                </a:lnTo>
                <a:lnTo>
                  <a:pt x="96" y="34"/>
                </a:lnTo>
                <a:lnTo>
                  <a:pt x="83" y="40"/>
                </a:lnTo>
                <a:lnTo>
                  <a:pt x="73" y="45"/>
                </a:lnTo>
                <a:lnTo>
                  <a:pt x="69" y="49"/>
                </a:lnTo>
                <a:lnTo>
                  <a:pt x="68" y="51"/>
                </a:lnTo>
                <a:lnTo>
                  <a:pt x="61" y="46"/>
                </a:lnTo>
                <a:lnTo>
                  <a:pt x="55" y="39"/>
                </a:lnTo>
                <a:lnTo>
                  <a:pt x="43" y="22"/>
                </a:lnTo>
                <a:lnTo>
                  <a:pt x="35" y="16"/>
                </a:lnTo>
                <a:lnTo>
                  <a:pt x="25" y="11"/>
                </a:lnTo>
                <a:lnTo>
                  <a:pt x="14" y="11"/>
                </a:lnTo>
                <a:lnTo>
                  <a:pt x="8" y="12"/>
                </a:lnTo>
                <a:lnTo>
                  <a:pt x="0" y="16"/>
                </a:lnTo>
                <a:lnTo>
                  <a:pt x="9" y="7"/>
                </a:lnTo>
                <a:lnTo>
                  <a:pt x="16" y="2"/>
                </a:lnTo>
                <a:lnTo>
                  <a:pt x="24" y="0"/>
                </a:lnTo>
                <a:lnTo>
                  <a:pt x="31" y="1"/>
                </a:lnTo>
                <a:lnTo>
                  <a:pt x="38" y="5"/>
                </a:lnTo>
                <a:lnTo>
                  <a:pt x="45" y="11"/>
                </a:lnTo>
                <a:lnTo>
                  <a:pt x="58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165" name="Freeform 232"/>
          <p:cNvSpPr>
            <a:spLocks/>
          </p:cNvSpPr>
          <p:nvPr/>
        </p:nvSpPr>
        <p:spPr bwMode="auto">
          <a:xfrm>
            <a:off x="2124075" y="3070225"/>
            <a:ext cx="927100" cy="266700"/>
          </a:xfrm>
          <a:custGeom>
            <a:avLst/>
            <a:gdLst>
              <a:gd name="T0" fmla="*/ 2147483647 w 344"/>
              <a:gd name="T1" fmla="*/ 2147483647 h 83"/>
              <a:gd name="T2" fmla="*/ 2147483647 w 344"/>
              <a:gd name="T3" fmla="*/ 2147483647 h 83"/>
              <a:gd name="T4" fmla="*/ 2147483647 w 344"/>
              <a:gd name="T5" fmla="*/ 2147483647 h 83"/>
              <a:gd name="T6" fmla="*/ 2147483647 w 344"/>
              <a:gd name="T7" fmla="*/ 2147483647 h 83"/>
              <a:gd name="T8" fmla="*/ 2147483647 w 344"/>
              <a:gd name="T9" fmla="*/ 2147483647 h 83"/>
              <a:gd name="T10" fmla="*/ 2147483647 w 344"/>
              <a:gd name="T11" fmla="*/ 2147483647 h 83"/>
              <a:gd name="T12" fmla="*/ 2147483647 w 344"/>
              <a:gd name="T13" fmla="*/ 2147483647 h 83"/>
              <a:gd name="T14" fmla="*/ 2147483647 w 344"/>
              <a:gd name="T15" fmla="*/ 2147483647 h 83"/>
              <a:gd name="T16" fmla="*/ 2147483647 w 344"/>
              <a:gd name="T17" fmla="*/ 2147483647 h 83"/>
              <a:gd name="T18" fmla="*/ 2147483647 w 344"/>
              <a:gd name="T19" fmla="*/ 2147483647 h 83"/>
              <a:gd name="T20" fmla="*/ 2147483647 w 344"/>
              <a:gd name="T21" fmla="*/ 2147483647 h 83"/>
              <a:gd name="T22" fmla="*/ 2147483647 w 344"/>
              <a:gd name="T23" fmla="*/ 2147483647 h 83"/>
              <a:gd name="T24" fmla="*/ 2147483647 w 344"/>
              <a:gd name="T25" fmla="*/ 0 h 83"/>
              <a:gd name="T26" fmla="*/ 2147483647 w 344"/>
              <a:gd name="T27" fmla="*/ 2147483647 h 83"/>
              <a:gd name="T28" fmla="*/ 2147483647 w 344"/>
              <a:gd name="T29" fmla="*/ 2147483647 h 83"/>
              <a:gd name="T30" fmla="*/ 2147483647 w 344"/>
              <a:gd name="T31" fmla="*/ 2147483647 h 83"/>
              <a:gd name="T32" fmla="*/ 2147483647 w 344"/>
              <a:gd name="T33" fmla="*/ 2147483647 h 83"/>
              <a:gd name="T34" fmla="*/ 2147483647 w 344"/>
              <a:gd name="T35" fmla="*/ 2147483647 h 83"/>
              <a:gd name="T36" fmla="*/ 2147483647 w 344"/>
              <a:gd name="T37" fmla="*/ 2147483647 h 83"/>
              <a:gd name="T38" fmla="*/ 2147483647 w 344"/>
              <a:gd name="T39" fmla="*/ 2147483647 h 83"/>
              <a:gd name="T40" fmla="*/ 2147483647 w 344"/>
              <a:gd name="T41" fmla="*/ 2147483647 h 83"/>
              <a:gd name="T42" fmla="*/ 2147483647 w 344"/>
              <a:gd name="T43" fmla="*/ 2147483647 h 83"/>
              <a:gd name="T44" fmla="*/ 2147483647 w 344"/>
              <a:gd name="T45" fmla="*/ 2147483647 h 83"/>
              <a:gd name="T46" fmla="*/ 2147483647 w 344"/>
              <a:gd name="T47" fmla="*/ 2147483647 h 83"/>
              <a:gd name="T48" fmla="*/ 2147483647 w 344"/>
              <a:gd name="T49" fmla="*/ 2147483647 h 83"/>
              <a:gd name="T50" fmla="*/ 2147483647 w 344"/>
              <a:gd name="T51" fmla="*/ 2147483647 h 83"/>
              <a:gd name="T52" fmla="*/ 2147483647 w 344"/>
              <a:gd name="T53" fmla="*/ 2147483647 h 83"/>
              <a:gd name="T54" fmla="*/ 2147483647 w 344"/>
              <a:gd name="T55" fmla="*/ 2147483647 h 83"/>
              <a:gd name="T56" fmla="*/ 2147483647 w 344"/>
              <a:gd name="T57" fmla="*/ 2147483647 h 83"/>
              <a:gd name="T58" fmla="*/ 2147483647 w 344"/>
              <a:gd name="T59" fmla="*/ 2147483647 h 83"/>
              <a:gd name="T60" fmla="*/ 2147483647 w 344"/>
              <a:gd name="T61" fmla="*/ 2147483647 h 83"/>
              <a:gd name="T62" fmla="*/ 2147483647 w 344"/>
              <a:gd name="T63" fmla="*/ 2147483647 h 83"/>
              <a:gd name="T64" fmla="*/ 2147483647 w 344"/>
              <a:gd name="T65" fmla="*/ 2147483647 h 83"/>
              <a:gd name="T66" fmla="*/ 2147483647 w 344"/>
              <a:gd name="T67" fmla="*/ 2147483647 h 83"/>
              <a:gd name="T68" fmla="*/ 2147483647 w 344"/>
              <a:gd name="T69" fmla="*/ 2147483647 h 83"/>
              <a:gd name="T70" fmla="*/ 2147483647 w 344"/>
              <a:gd name="T71" fmla="*/ 2147483647 h 83"/>
              <a:gd name="T72" fmla="*/ 2147483647 w 344"/>
              <a:gd name="T73" fmla="*/ 2147483647 h 83"/>
              <a:gd name="T74" fmla="*/ 0 w 344"/>
              <a:gd name="T75" fmla="*/ 2147483647 h 83"/>
              <a:gd name="T76" fmla="*/ 2147483647 w 344"/>
              <a:gd name="T77" fmla="*/ 2147483647 h 83"/>
              <a:gd name="T78" fmla="*/ 2147483647 w 344"/>
              <a:gd name="T79" fmla="*/ 2147483647 h 83"/>
              <a:gd name="T80" fmla="*/ 2147483647 w 344"/>
              <a:gd name="T81" fmla="*/ 2147483647 h 83"/>
              <a:gd name="T82" fmla="*/ 2147483647 w 344"/>
              <a:gd name="T83" fmla="*/ 2147483647 h 83"/>
              <a:gd name="T84" fmla="*/ 2147483647 w 344"/>
              <a:gd name="T85" fmla="*/ 2147483647 h 83"/>
              <a:gd name="T86" fmla="*/ 2147483647 w 344"/>
              <a:gd name="T87" fmla="*/ 2147483647 h 83"/>
              <a:gd name="T88" fmla="*/ 2147483647 w 344"/>
              <a:gd name="T89" fmla="*/ 2147483647 h 83"/>
              <a:gd name="T90" fmla="*/ 2147483647 w 344"/>
              <a:gd name="T91" fmla="*/ 2147483647 h 83"/>
              <a:gd name="T92" fmla="*/ 2147483647 w 344"/>
              <a:gd name="T93" fmla="*/ 2147483647 h 83"/>
              <a:gd name="T94" fmla="*/ 2147483647 w 344"/>
              <a:gd name="T95" fmla="*/ 2147483647 h 83"/>
              <a:gd name="T96" fmla="*/ 2147483647 w 344"/>
              <a:gd name="T97" fmla="*/ 2147483647 h 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4"/>
              <a:gd name="T148" fmla="*/ 0 h 83"/>
              <a:gd name="T149" fmla="*/ 344 w 344"/>
              <a:gd name="T150" fmla="*/ 83 h 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4" h="83">
                <a:moveTo>
                  <a:pt x="129" y="30"/>
                </a:moveTo>
                <a:lnTo>
                  <a:pt x="136" y="25"/>
                </a:lnTo>
                <a:lnTo>
                  <a:pt x="144" y="23"/>
                </a:lnTo>
                <a:lnTo>
                  <a:pt x="154" y="20"/>
                </a:lnTo>
                <a:lnTo>
                  <a:pt x="167" y="20"/>
                </a:lnTo>
                <a:lnTo>
                  <a:pt x="196" y="22"/>
                </a:lnTo>
                <a:lnTo>
                  <a:pt x="228" y="24"/>
                </a:lnTo>
                <a:lnTo>
                  <a:pt x="262" y="25"/>
                </a:lnTo>
                <a:lnTo>
                  <a:pt x="294" y="23"/>
                </a:lnTo>
                <a:lnTo>
                  <a:pt x="308" y="20"/>
                </a:lnTo>
                <a:lnTo>
                  <a:pt x="322" y="15"/>
                </a:lnTo>
                <a:lnTo>
                  <a:pt x="334" y="9"/>
                </a:lnTo>
                <a:lnTo>
                  <a:pt x="344" y="0"/>
                </a:lnTo>
                <a:lnTo>
                  <a:pt x="333" y="15"/>
                </a:lnTo>
                <a:lnTo>
                  <a:pt x="322" y="28"/>
                </a:lnTo>
                <a:lnTo>
                  <a:pt x="309" y="37"/>
                </a:lnTo>
                <a:lnTo>
                  <a:pt x="296" y="43"/>
                </a:lnTo>
                <a:lnTo>
                  <a:pt x="282" y="47"/>
                </a:lnTo>
                <a:lnTo>
                  <a:pt x="268" y="49"/>
                </a:lnTo>
                <a:lnTo>
                  <a:pt x="241" y="52"/>
                </a:lnTo>
                <a:lnTo>
                  <a:pt x="214" y="52"/>
                </a:lnTo>
                <a:lnTo>
                  <a:pt x="193" y="56"/>
                </a:lnTo>
                <a:lnTo>
                  <a:pt x="184" y="59"/>
                </a:lnTo>
                <a:lnTo>
                  <a:pt x="178" y="65"/>
                </a:lnTo>
                <a:lnTo>
                  <a:pt x="173" y="72"/>
                </a:lnTo>
                <a:lnTo>
                  <a:pt x="171" y="83"/>
                </a:lnTo>
                <a:lnTo>
                  <a:pt x="162" y="73"/>
                </a:lnTo>
                <a:lnTo>
                  <a:pt x="152" y="65"/>
                </a:lnTo>
                <a:lnTo>
                  <a:pt x="142" y="58"/>
                </a:lnTo>
                <a:lnTo>
                  <a:pt x="132" y="54"/>
                </a:lnTo>
                <a:lnTo>
                  <a:pt x="109" y="49"/>
                </a:lnTo>
                <a:lnTo>
                  <a:pt x="87" y="47"/>
                </a:lnTo>
                <a:lnTo>
                  <a:pt x="63" y="46"/>
                </a:lnTo>
                <a:lnTo>
                  <a:pt x="40" y="41"/>
                </a:lnTo>
                <a:lnTo>
                  <a:pt x="29" y="37"/>
                </a:lnTo>
                <a:lnTo>
                  <a:pt x="19" y="32"/>
                </a:lnTo>
                <a:lnTo>
                  <a:pt x="10" y="24"/>
                </a:lnTo>
                <a:lnTo>
                  <a:pt x="0" y="14"/>
                </a:lnTo>
                <a:lnTo>
                  <a:pt x="9" y="18"/>
                </a:lnTo>
                <a:lnTo>
                  <a:pt x="17" y="20"/>
                </a:lnTo>
                <a:lnTo>
                  <a:pt x="34" y="22"/>
                </a:lnTo>
                <a:lnTo>
                  <a:pt x="52" y="20"/>
                </a:lnTo>
                <a:lnTo>
                  <a:pt x="69" y="17"/>
                </a:lnTo>
                <a:lnTo>
                  <a:pt x="87" y="14"/>
                </a:lnTo>
                <a:lnTo>
                  <a:pt x="103" y="14"/>
                </a:lnTo>
                <a:lnTo>
                  <a:pt x="111" y="17"/>
                </a:lnTo>
                <a:lnTo>
                  <a:pt x="117" y="19"/>
                </a:lnTo>
                <a:lnTo>
                  <a:pt x="123" y="24"/>
                </a:lnTo>
                <a:lnTo>
                  <a:pt x="129" y="3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3348038" y="26368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3563938" y="28527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3995738" y="2781300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4356100" y="2709863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2987675" y="26368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pic>
        <p:nvPicPr>
          <p:cNvPr id="5171" name="Picture 4" descr="http://0.tqn.com/d/webclipart/1/0/R/K/5/Jack-O-Lantern-and-Rav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609975"/>
            <a:ext cx="1235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0" name="AutoShape 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50" name="49 Imagen" descr="Autum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550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0468 0.483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1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0937 0.471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35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452 0.4016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00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555 0.390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95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14699 L 0.00451 0.39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313 0.365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0451 0.376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8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00468 0.513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564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0.45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4.44444E-6 L -0.00469 0.529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64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643 0.53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50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468 0.480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02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1233 0.514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571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1875 0.430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15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0451 0.371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1856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0348 0.4129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64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1285 0.4627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2312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00468 0.431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159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112E-17 L 0.00469 0.4425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13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1875 0.4425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2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0.00347 0.337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689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417 0.378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888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00347 0.4094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046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00156 0.448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243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099 0.3916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958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0434 0.5039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51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0503 0.459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grpSp>
        <p:nvGrpSpPr>
          <p:cNvPr id="2" name="2 Grupo"/>
          <p:cNvGrpSpPr>
            <a:grpSpLocks/>
          </p:cNvGrpSpPr>
          <p:nvPr/>
        </p:nvGrpSpPr>
        <p:grpSpPr bwMode="auto">
          <a:xfrm rot="949800">
            <a:off x="644525" y="1963738"/>
            <a:ext cx="2927350" cy="809625"/>
            <a:chOff x="690563" y="4181475"/>
            <a:chExt cx="2927350" cy="809625"/>
          </a:xfrm>
        </p:grpSpPr>
        <p:sp>
          <p:nvSpPr>
            <p:cNvPr id="6201" name="Freeform 172"/>
            <p:cNvSpPr>
              <a:spLocks/>
            </p:cNvSpPr>
            <p:nvPr/>
          </p:nvSpPr>
          <p:spPr bwMode="auto">
            <a:xfrm>
              <a:off x="2228850" y="4583113"/>
              <a:ext cx="3175" cy="3175"/>
            </a:xfrm>
            <a:custGeom>
              <a:avLst/>
              <a:gdLst>
                <a:gd name="T0" fmla="*/ 2147483647 w 2"/>
                <a:gd name="T1" fmla="*/ 0 h 2"/>
                <a:gd name="T2" fmla="*/ 0 w 2"/>
                <a:gd name="T3" fmla="*/ 0 h 2"/>
                <a:gd name="T4" fmla="*/ 0 w 2"/>
                <a:gd name="T5" fmla="*/ 2147483647 h 2"/>
                <a:gd name="T6" fmla="*/ 2147483647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2" name="Freeform 173"/>
            <p:cNvSpPr>
              <a:spLocks/>
            </p:cNvSpPr>
            <p:nvPr/>
          </p:nvSpPr>
          <p:spPr bwMode="auto">
            <a:xfrm>
              <a:off x="2754313" y="4716463"/>
              <a:ext cx="71437" cy="109537"/>
            </a:xfrm>
            <a:custGeom>
              <a:avLst/>
              <a:gdLst>
                <a:gd name="T0" fmla="*/ 2147483647 w 45"/>
                <a:gd name="T1" fmla="*/ 2147483647 h 69"/>
                <a:gd name="T2" fmla="*/ 2147483647 w 45"/>
                <a:gd name="T3" fmla="*/ 2147483647 h 69"/>
                <a:gd name="T4" fmla="*/ 2147483647 w 45"/>
                <a:gd name="T5" fmla="*/ 2147483647 h 69"/>
                <a:gd name="T6" fmla="*/ 2147483647 w 45"/>
                <a:gd name="T7" fmla="*/ 2147483647 h 69"/>
                <a:gd name="T8" fmla="*/ 2147483647 w 45"/>
                <a:gd name="T9" fmla="*/ 2147483647 h 69"/>
                <a:gd name="T10" fmla="*/ 2147483647 w 45"/>
                <a:gd name="T11" fmla="*/ 2147483647 h 69"/>
                <a:gd name="T12" fmla="*/ 2147483647 w 45"/>
                <a:gd name="T13" fmla="*/ 2147483647 h 69"/>
                <a:gd name="T14" fmla="*/ 2147483647 w 45"/>
                <a:gd name="T15" fmla="*/ 0 h 69"/>
                <a:gd name="T16" fmla="*/ 2147483647 w 45"/>
                <a:gd name="T17" fmla="*/ 2147483647 h 69"/>
                <a:gd name="T18" fmla="*/ 2147483647 w 45"/>
                <a:gd name="T19" fmla="*/ 2147483647 h 69"/>
                <a:gd name="T20" fmla="*/ 0 w 45"/>
                <a:gd name="T21" fmla="*/ 2147483647 h 69"/>
                <a:gd name="T22" fmla="*/ 0 w 45"/>
                <a:gd name="T23" fmla="*/ 2147483647 h 69"/>
                <a:gd name="T24" fmla="*/ 2147483647 w 45"/>
                <a:gd name="T25" fmla="*/ 2147483647 h 69"/>
                <a:gd name="T26" fmla="*/ 0 w 45"/>
                <a:gd name="T27" fmla="*/ 2147483647 h 69"/>
                <a:gd name="T28" fmla="*/ 2147483647 w 45"/>
                <a:gd name="T29" fmla="*/ 2147483647 h 69"/>
                <a:gd name="T30" fmla="*/ 2147483647 w 45"/>
                <a:gd name="T31" fmla="*/ 2147483647 h 69"/>
                <a:gd name="T32" fmla="*/ 2147483647 w 45"/>
                <a:gd name="T33" fmla="*/ 2147483647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69"/>
                <a:gd name="T53" fmla="*/ 45 w 45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69">
                  <a:moveTo>
                    <a:pt x="20" y="66"/>
                  </a:moveTo>
                  <a:lnTo>
                    <a:pt x="27" y="52"/>
                  </a:lnTo>
                  <a:lnTo>
                    <a:pt x="43" y="30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41" y="11"/>
                  </a:lnTo>
                  <a:lnTo>
                    <a:pt x="43" y="9"/>
                  </a:lnTo>
                  <a:lnTo>
                    <a:pt x="36" y="0"/>
                  </a:lnTo>
                  <a:lnTo>
                    <a:pt x="7" y="37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4" y="69"/>
                  </a:lnTo>
                  <a:lnTo>
                    <a:pt x="23" y="69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3" name="Freeform 174"/>
            <p:cNvSpPr>
              <a:spLocks/>
            </p:cNvSpPr>
            <p:nvPr/>
          </p:nvSpPr>
          <p:spPr bwMode="auto">
            <a:xfrm>
              <a:off x="2760663" y="4824413"/>
              <a:ext cx="857250" cy="146050"/>
            </a:xfrm>
            <a:custGeom>
              <a:avLst/>
              <a:gdLst>
                <a:gd name="T0" fmla="*/ 2147483647 w 540"/>
                <a:gd name="T1" fmla="*/ 2147483647 h 92"/>
                <a:gd name="T2" fmla="*/ 2147483647 w 540"/>
                <a:gd name="T3" fmla="*/ 2147483647 h 92"/>
                <a:gd name="T4" fmla="*/ 2147483647 w 540"/>
                <a:gd name="T5" fmla="*/ 2147483647 h 92"/>
                <a:gd name="T6" fmla="*/ 2147483647 w 540"/>
                <a:gd name="T7" fmla="*/ 2147483647 h 92"/>
                <a:gd name="T8" fmla="*/ 2147483647 w 540"/>
                <a:gd name="T9" fmla="*/ 2147483647 h 92"/>
                <a:gd name="T10" fmla="*/ 2147483647 w 540"/>
                <a:gd name="T11" fmla="*/ 2147483647 h 92"/>
                <a:gd name="T12" fmla="*/ 2147483647 w 540"/>
                <a:gd name="T13" fmla="*/ 2147483647 h 92"/>
                <a:gd name="T14" fmla="*/ 2147483647 w 540"/>
                <a:gd name="T15" fmla="*/ 2147483647 h 92"/>
                <a:gd name="T16" fmla="*/ 2147483647 w 540"/>
                <a:gd name="T17" fmla="*/ 2147483647 h 92"/>
                <a:gd name="T18" fmla="*/ 2147483647 w 540"/>
                <a:gd name="T19" fmla="*/ 2147483647 h 92"/>
                <a:gd name="T20" fmla="*/ 2147483647 w 540"/>
                <a:gd name="T21" fmla="*/ 2147483647 h 92"/>
                <a:gd name="T22" fmla="*/ 2147483647 w 540"/>
                <a:gd name="T23" fmla="*/ 2147483647 h 92"/>
                <a:gd name="T24" fmla="*/ 2147483647 w 540"/>
                <a:gd name="T25" fmla="*/ 2147483647 h 92"/>
                <a:gd name="T26" fmla="*/ 2147483647 w 540"/>
                <a:gd name="T27" fmla="*/ 2147483647 h 92"/>
                <a:gd name="T28" fmla="*/ 2147483647 w 540"/>
                <a:gd name="T29" fmla="*/ 2147483647 h 92"/>
                <a:gd name="T30" fmla="*/ 2147483647 w 540"/>
                <a:gd name="T31" fmla="*/ 2147483647 h 92"/>
                <a:gd name="T32" fmla="*/ 2147483647 w 540"/>
                <a:gd name="T33" fmla="*/ 2147483647 h 92"/>
                <a:gd name="T34" fmla="*/ 2147483647 w 540"/>
                <a:gd name="T35" fmla="*/ 2147483647 h 92"/>
                <a:gd name="T36" fmla="*/ 2147483647 w 540"/>
                <a:gd name="T37" fmla="*/ 2147483647 h 92"/>
                <a:gd name="T38" fmla="*/ 2147483647 w 540"/>
                <a:gd name="T39" fmla="*/ 2147483647 h 92"/>
                <a:gd name="T40" fmla="*/ 0 w 540"/>
                <a:gd name="T41" fmla="*/ 2147483647 h 92"/>
                <a:gd name="T42" fmla="*/ 2147483647 w 540"/>
                <a:gd name="T43" fmla="*/ 2147483647 h 92"/>
                <a:gd name="T44" fmla="*/ 2147483647 w 540"/>
                <a:gd name="T45" fmla="*/ 2147483647 h 92"/>
                <a:gd name="T46" fmla="*/ 2147483647 w 540"/>
                <a:gd name="T47" fmla="*/ 2147483647 h 92"/>
                <a:gd name="T48" fmla="*/ 2147483647 w 540"/>
                <a:gd name="T49" fmla="*/ 2147483647 h 92"/>
                <a:gd name="T50" fmla="*/ 2147483647 w 540"/>
                <a:gd name="T51" fmla="*/ 2147483647 h 92"/>
                <a:gd name="T52" fmla="*/ 2147483647 w 540"/>
                <a:gd name="T53" fmla="*/ 2147483647 h 92"/>
                <a:gd name="T54" fmla="*/ 2147483647 w 540"/>
                <a:gd name="T55" fmla="*/ 2147483647 h 92"/>
                <a:gd name="T56" fmla="*/ 2147483647 w 540"/>
                <a:gd name="T57" fmla="*/ 2147483647 h 92"/>
                <a:gd name="T58" fmla="*/ 2147483647 w 540"/>
                <a:gd name="T59" fmla="*/ 2147483647 h 92"/>
                <a:gd name="T60" fmla="*/ 2147483647 w 540"/>
                <a:gd name="T61" fmla="*/ 2147483647 h 92"/>
                <a:gd name="T62" fmla="*/ 2147483647 w 540"/>
                <a:gd name="T63" fmla="*/ 2147483647 h 92"/>
                <a:gd name="T64" fmla="*/ 2147483647 w 540"/>
                <a:gd name="T65" fmla="*/ 2147483647 h 92"/>
                <a:gd name="T66" fmla="*/ 2147483647 w 540"/>
                <a:gd name="T67" fmla="*/ 2147483647 h 92"/>
                <a:gd name="T68" fmla="*/ 2147483647 w 540"/>
                <a:gd name="T69" fmla="*/ 2147483647 h 92"/>
                <a:gd name="T70" fmla="*/ 2147483647 w 540"/>
                <a:gd name="T71" fmla="*/ 2147483647 h 92"/>
                <a:gd name="T72" fmla="*/ 2147483647 w 540"/>
                <a:gd name="T73" fmla="*/ 2147483647 h 92"/>
                <a:gd name="T74" fmla="*/ 2147483647 w 540"/>
                <a:gd name="T75" fmla="*/ 2147483647 h 92"/>
                <a:gd name="T76" fmla="*/ 2147483647 w 540"/>
                <a:gd name="T77" fmla="*/ 2147483647 h 92"/>
                <a:gd name="T78" fmla="*/ 2147483647 w 540"/>
                <a:gd name="T79" fmla="*/ 2147483647 h 92"/>
                <a:gd name="T80" fmla="*/ 2147483647 w 540"/>
                <a:gd name="T81" fmla="*/ 2147483647 h 92"/>
                <a:gd name="T82" fmla="*/ 2147483647 w 540"/>
                <a:gd name="T83" fmla="*/ 2147483647 h 92"/>
                <a:gd name="T84" fmla="*/ 2147483647 w 540"/>
                <a:gd name="T85" fmla="*/ 2147483647 h 92"/>
                <a:gd name="T86" fmla="*/ 2147483647 w 540"/>
                <a:gd name="T87" fmla="*/ 2147483647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92"/>
                <a:gd name="T134" fmla="*/ 540 w 540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92">
                  <a:moveTo>
                    <a:pt x="525" y="71"/>
                  </a:moveTo>
                  <a:lnTo>
                    <a:pt x="518" y="62"/>
                  </a:lnTo>
                  <a:lnTo>
                    <a:pt x="515" y="51"/>
                  </a:lnTo>
                  <a:lnTo>
                    <a:pt x="508" y="53"/>
                  </a:lnTo>
                  <a:lnTo>
                    <a:pt x="506" y="50"/>
                  </a:lnTo>
                  <a:lnTo>
                    <a:pt x="502" y="50"/>
                  </a:lnTo>
                  <a:lnTo>
                    <a:pt x="495" y="51"/>
                  </a:lnTo>
                  <a:lnTo>
                    <a:pt x="446" y="46"/>
                  </a:lnTo>
                  <a:lnTo>
                    <a:pt x="444" y="46"/>
                  </a:lnTo>
                  <a:lnTo>
                    <a:pt x="435" y="44"/>
                  </a:lnTo>
                  <a:lnTo>
                    <a:pt x="410" y="5"/>
                  </a:lnTo>
                  <a:lnTo>
                    <a:pt x="407" y="0"/>
                  </a:lnTo>
                  <a:lnTo>
                    <a:pt x="377" y="1"/>
                  </a:lnTo>
                  <a:lnTo>
                    <a:pt x="391" y="19"/>
                  </a:lnTo>
                  <a:lnTo>
                    <a:pt x="407" y="46"/>
                  </a:lnTo>
                  <a:lnTo>
                    <a:pt x="402" y="46"/>
                  </a:lnTo>
                  <a:lnTo>
                    <a:pt x="400" y="46"/>
                  </a:lnTo>
                  <a:lnTo>
                    <a:pt x="396" y="46"/>
                  </a:lnTo>
                  <a:lnTo>
                    <a:pt x="377" y="46"/>
                  </a:lnTo>
                  <a:lnTo>
                    <a:pt x="347" y="50"/>
                  </a:lnTo>
                  <a:lnTo>
                    <a:pt x="317" y="50"/>
                  </a:lnTo>
                  <a:lnTo>
                    <a:pt x="310" y="16"/>
                  </a:lnTo>
                  <a:lnTo>
                    <a:pt x="308" y="1"/>
                  </a:lnTo>
                  <a:lnTo>
                    <a:pt x="262" y="3"/>
                  </a:lnTo>
                  <a:lnTo>
                    <a:pt x="262" y="5"/>
                  </a:lnTo>
                  <a:lnTo>
                    <a:pt x="264" y="21"/>
                  </a:lnTo>
                  <a:lnTo>
                    <a:pt x="265" y="34"/>
                  </a:lnTo>
                  <a:lnTo>
                    <a:pt x="269" y="39"/>
                  </a:lnTo>
                  <a:lnTo>
                    <a:pt x="269" y="46"/>
                  </a:lnTo>
                  <a:lnTo>
                    <a:pt x="251" y="46"/>
                  </a:lnTo>
                  <a:lnTo>
                    <a:pt x="242" y="46"/>
                  </a:lnTo>
                  <a:lnTo>
                    <a:pt x="203" y="46"/>
                  </a:lnTo>
                  <a:lnTo>
                    <a:pt x="195" y="48"/>
                  </a:lnTo>
                  <a:lnTo>
                    <a:pt x="187" y="48"/>
                  </a:lnTo>
                  <a:lnTo>
                    <a:pt x="173" y="46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8" y="46"/>
                  </a:lnTo>
                  <a:lnTo>
                    <a:pt x="172" y="42"/>
                  </a:lnTo>
                  <a:lnTo>
                    <a:pt x="170" y="39"/>
                  </a:lnTo>
                  <a:lnTo>
                    <a:pt x="170" y="34"/>
                  </a:lnTo>
                  <a:lnTo>
                    <a:pt x="175" y="12"/>
                  </a:lnTo>
                  <a:lnTo>
                    <a:pt x="175" y="3"/>
                  </a:lnTo>
                  <a:lnTo>
                    <a:pt x="133" y="3"/>
                  </a:lnTo>
                  <a:lnTo>
                    <a:pt x="131" y="12"/>
                  </a:lnTo>
                  <a:lnTo>
                    <a:pt x="129" y="21"/>
                  </a:lnTo>
                  <a:lnTo>
                    <a:pt x="129" y="28"/>
                  </a:lnTo>
                  <a:lnTo>
                    <a:pt x="129" y="34"/>
                  </a:lnTo>
                  <a:lnTo>
                    <a:pt x="133" y="48"/>
                  </a:lnTo>
                  <a:lnTo>
                    <a:pt x="125" y="50"/>
                  </a:lnTo>
                  <a:lnTo>
                    <a:pt x="118" y="50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lnTo>
                    <a:pt x="46" y="44"/>
                  </a:lnTo>
                  <a:lnTo>
                    <a:pt x="32" y="25"/>
                  </a:lnTo>
                  <a:lnTo>
                    <a:pt x="19" y="1"/>
                  </a:lnTo>
                  <a:lnTo>
                    <a:pt x="0" y="1"/>
                  </a:lnTo>
                  <a:lnTo>
                    <a:pt x="5" y="16"/>
                  </a:lnTo>
                  <a:lnTo>
                    <a:pt x="21" y="44"/>
                  </a:lnTo>
                  <a:lnTo>
                    <a:pt x="32" y="59"/>
                  </a:lnTo>
                  <a:lnTo>
                    <a:pt x="44" y="71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6" y="62"/>
                  </a:lnTo>
                  <a:lnTo>
                    <a:pt x="62" y="66"/>
                  </a:lnTo>
                  <a:lnTo>
                    <a:pt x="65" y="69"/>
                  </a:lnTo>
                  <a:lnTo>
                    <a:pt x="67" y="69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9" y="69"/>
                  </a:lnTo>
                  <a:lnTo>
                    <a:pt x="87" y="71"/>
                  </a:lnTo>
                  <a:lnTo>
                    <a:pt x="94" y="71"/>
                  </a:lnTo>
                  <a:lnTo>
                    <a:pt x="101" y="75"/>
                  </a:lnTo>
                  <a:lnTo>
                    <a:pt x="110" y="75"/>
                  </a:lnTo>
                  <a:lnTo>
                    <a:pt x="125" y="76"/>
                  </a:lnTo>
                  <a:lnTo>
                    <a:pt x="134" y="76"/>
                  </a:lnTo>
                  <a:lnTo>
                    <a:pt x="143" y="76"/>
                  </a:lnTo>
                  <a:lnTo>
                    <a:pt x="161" y="78"/>
                  </a:lnTo>
                  <a:lnTo>
                    <a:pt x="170" y="78"/>
                  </a:lnTo>
                  <a:lnTo>
                    <a:pt x="173" y="78"/>
                  </a:lnTo>
                  <a:lnTo>
                    <a:pt x="175" y="78"/>
                  </a:lnTo>
                  <a:lnTo>
                    <a:pt x="186" y="78"/>
                  </a:lnTo>
                  <a:lnTo>
                    <a:pt x="214" y="80"/>
                  </a:lnTo>
                  <a:lnTo>
                    <a:pt x="239" y="85"/>
                  </a:lnTo>
                  <a:lnTo>
                    <a:pt x="249" y="84"/>
                  </a:lnTo>
                  <a:lnTo>
                    <a:pt x="260" y="84"/>
                  </a:lnTo>
                  <a:lnTo>
                    <a:pt x="276" y="84"/>
                  </a:lnTo>
                  <a:lnTo>
                    <a:pt x="278" y="84"/>
                  </a:lnTo>
                  <a:lnTo>
                    <a:pt x="281" y="84"/>
                  </a:lnTo>
                  <a:lnTo>
                    <a:pt x="285" y="82"/>
                  </a:lnTo>
                  <a:lnTo>
                    <a:pt x="301" y="84"/>
                  </a:lnTo>
                  <a:lnTo>
                    <a:pt x="317" y="84"/>
                  </a:lnTo>
                  <a:lnTo>
                    <a:pt x="333" y="84"/>
                  </a:lnTo>
                  <a:lnTo>
                    <a:pt x="348" y="82"/>
                  </a:lnTo>
                  <a:lnTo>
                    <a:pt x="354" y="82"/>
                  </a:lnTo>
                  <a:lnTo>
                    <a:pt x="356" y="84"/>
                  </a:lnTo>
                  <a:lnTo>
                    <a:pt x="357" y="82"/>
                  </a:lnTo>
                  <a:lnTo>
                    <a:pt x="357" y="84"/>
                  </a:lnTo>
                  <a:lnTo>
                    <a:pt x="359" y="82"/>
                  </a:lnTo>
                  <a:lnTo>
                    <a:pt x="364" y="84"/>
                  </a:lnTo>
                  <a:lnTo>
                    <a:pt x="370" y="84"/>
                  </a:lnTo>
                  <a:lnTo>
                    <a:pt x="380" y="82"/>
                  </a:lnTo>
                  <a:lnTo>
                    <a:pt x="384" y="84"/>
                  </a:lnTo>
                  <a:lnTo>
                    <a:pt x="389" y="82"/>
                  </a:lnTo>
                  <a:lnTo>
                    <a:pt x="393" y="82"/>
                  </a:lnTo>
                  <a:lnTo>
                    <a:pt x="398" y="82"/>
                  </a:lnTo>
                  <a:lnTo>
                    <a:pt x="402" y="82"/>
                  </a:lnTo>
                  <a:lnTo>
                    <a:pt x="414" y="84"/>
                  </a:lnTo>
                  <a:lnTo>
                    <a:pt x="435" y="87"/>
                  </a:lnTo>
                  <a:lnTo>
                    <a:pt x="444" y="87"/>
                  </a:lnTo>
                  <a:lnTo>
                    <a:pt x="448" y="87"/>
                  </a:lnTo>
                  <a:lnTo>
                    <a:pt x="451" y="89"/>
                  </a:lnTo>
                  <a:lnTo>
                    <a:pt x="453" y="91"/>
                  </a:lnTo>
                  <a:lnTo>
                    <a:pt x="458" y="91"/>
                  </a:lnTo>
                  <a:lnTo>
                    <a:pt x="464" y="87"/>
                  </a:lnTo>
                  <a:lnTo>
                    <a:pt x="467" y="87"/>
                  </a:lnTo>
                  <a:lnTo>
                    <a:pt x="478" y="89"/>
                  </a:lnTo>
                  <a:lnTo>
                    <a:pt x="492" y="91"/>
                  </a:lnTo>
                  <a:lnTo>
                    <a:pt x="506" y="92"/>
                  </a:lnTo>
                  <a:lnTo>
                    <a:pt x="522" y="92"/>
                  </a:lnTo>
                  <a:lnTo>
                    <a:pt x="533" y="92"/>
                  </a:lnTo>
                  <a:lnTo>
                    <a:pt x="536" y="91"/>
                  </a:lnTo>
                  <a:lnTo>
                    <a:pt x="540" y="92"/>
                  </a:lnTo>
                  <a:lnTo>
                    <a:pt x="533" y="84"/>
                  </a:lnTo>
                  <a:lnTo>
                    <a:pt x="527" y="78"/>
                  </a:lnTo>
                  <a:lnTo>
                    <a:pt x="525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4" name="Freeform 175"/>
            <p:cNvSpPr>
              <a:spLocks/>
            </p:cNvSpPr>
            <p:nvPr/>
          </p:nvSpPr>
          <p:spPr bwMode="auto">
            <a:xfrm>
              <a:off x="1654175" y="4716463"/>
              <a:ext cx="74613" cy="11112"/>
            </a:xfrm>
            <a:custGeom>
              <a:avLst/>
              <a:gdLst>
                <a:gd name="T0" fmla="*/ 2147483647 w 47"/>
                <a:gd name="T1" fmla="*/ 2147483647 h 7"/>
                <a:gd name="T2" fmla="*/ 2147483647 w 47"/>
                <a:gd name="T3" fmla="*/ 2147483647 h 7"/>
                <a:gd name="T4" fmla="*/ 2147483647 w 47"/>
                <a:gd name="T5" fmla="*/ 2147483647 h 7"/>
                <a:gd name="T6" fmla="*/ 2147483647 w 47"/>
                <a:gd name="T7" fmla="*/ 2147483647 h 7"/>
                <a:gd name="T8" fmla="*/ 2147483647 w 47"/>
                <a:gd name="T9" fmla="*/ 0 h 7"/>
                <a:gd name="T10" fmla="*/ 2147483647 w 47"/>
                <a:gd name="T11" fmla="*/ 0 h 7"/>
                <a:gd name="T12" fmla="*/ 2147483647 w 47"/>
                <a:gd name="T13" fmla="*/ 0 h 7"/>
                <a:gd name="T14" fmla="*/ 0 w 47"/>
                <a:gd name="T15" fmla="*/ 2147483647 h 7"/>
                <a:gd name="T16" fmla="*/ 2147483647 w 47"/>
                <a:gd name="T17" fmla="*/ 2147483647 h 7"/>
                <a:gd name="T18" fmla="*/ 2147483647 w 47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"/>
                <a:gd name="T32" fmla="*/ 47 w 4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">
                  <a:moveTo>
                    <a:pt x="15" y="2"/>
                  </a:moveTo>
                  <a:lnTo>
                    <a:pt x="17" y="7"/>
                  </a:lnTo>
                  <a:lnTo>
                    <a:pt x="17" y="2"/>
                  </a:lnTo>
                  <a:lnTo>
                    <a:pt x="31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0" y="2"/>
                  </a:lnTo>
                  <a:lnTo>
                    <a:pt x="7" y="3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5" name="Freeform 176"/>
            <p:cNvSpPr>
              <a:spLocks/>
            </p:cNvSpPr>
            <p:nvPr/>
          </p:nvSpPr>
          <p:spPr bwMode="auto">
            <a:xfrm>
              <a:off x="844550" y="4262438"/>
              <a:ext cx="1858963" cy="563562"/>
            </a:xfrm>
            <a:custGeom>
              <a:avLst/>
              <a:gdLst>
                <a:gd name="T0" fmla="*/ 2147483647 w 1171"/>
                <a:gd name="T1" fmla="*/ 2147483647 h 355"/>
                <a:gd name="T2" fmla="*/ 2147483647 w 1171"/>
                <a:gd name="T3" fmla="*/ 2147483647 h 355"/>
                <a:gd name="T4" fmla="*/ 2147483647 w 1171"/>
                <a:gd name="T5" fmla="*/ 2147483647 h 355"/>
                <a:gd name="T6" fmla="*/ 2147483647 w 1171"/>
                <a:gd name="T7" fmla="*/ 2147483647 h 355"/>
                <a:gd name="T8" fmla="*/ 2147483647 w 1171"/>
                <a:gd name="T9" fmla="*/ 2147483647 h 355"/>
                <a:gd name="T10" fmla="*/ 2147483647 w 1171"/>
                <a:gd name="T11" fmla="*/ 2147483647 h 355"/>
                <a:gd name="T12" fmla="*/ 2147483647 w 1171"/>
                <a:gd name="T13" fmla="*/ 2147483647 h 355"/>
                <a:gd name="T14" fmla="*/ 2147483647 w 1171"/>
                <a:gd name="T15" fmla="*/ 2147483647 h 355"/>
                <a:gd name="T16" fmla="*/ 2147483647 w 1171"/>
                <a:gd name="T17" fmla="*/ 2147483647 h 355"/>
                <a:gd name="T18" fmla="*/ 2147483647 w 1171"/>
                <a:gd name="T19" fmla="*/ 2147483647 h 355"/>
                <a:gd name="T20" fmla="*/ 2147483647 w 1171"/>
                <a:gd name="T21" fmla="*/ 2147483647 h 355"/>
                <a:gd name="T22" fmla="*/ 2147483647 w 1171"/>
                <a:gd name="T23" fmla="*/ 2147483647 h 355"/>
                <a:gd name="T24" fmla="*/ 2147483647 w 1171"/>
                <a:gd name="T25" fmla="*/ 2147483647 h 355"/>
                <a:gd name="T26" fmla="*/ 2147483647 w 1171"/>
                <a:gd name="T27" fmla="*/ 2147483647 h 355"/>
                <a:gd name="T28" fmla="*/ 2147483647 w 1171"/>
                <a:gd name="T29" fmla="*/ 2147483647 h 355"/>
                <a:gd name="T30" fmla="*/ 2147483647 w 1171"/>
                <a:gd name="T31" fmla="*/ 2147483647 h 355"/>
                <a:gd name="T32" fmla="*/ 2147483647 w 1171"/>
                <a:gd name="T33" fmla="*/ 2147483647 h 355"/>
                <a:gd name="T34" fmla="*/ 2147483647 w 1171"/>
                <a:gd name="T35" fmla="*/ 2147483647 h 355"/>
                <a:gd name="T36" fmla="*/ 2147483647 w 1171"/>
                <a:gd name="T37" fmla="*/ 2147483647 h 355"/>
                <a:gd name="T38" fmla="*/ 2147483647 w 1171"/>
                <a:gd name="T39" fmla="*/ 2147483647 h 355"/>
                <a:gd name="T40" fmla="*/ 2147483647 w 1171"/>
                <a:gd name="T41" fmla="*/ 2147483647 h 355"/>
                <a:gd name="T42" fmla="*/ 2147483647 w 1171"/>
                <a:gd name="T43" fmla="*/ 2147483647 h 355"/>
                <a:gd name="T44" fmla="*/ 2147483647 w 1171"/>
                <a:gd name="T45" fmla="*/ 2147483647 h 355"/>
                <a:gd name="T46" fmla="*/ 2147483647 w 1171"/>
                <a:gd name="T47" fmla="*/ 2147483647 h 355"/>
                <a:gd name="T48" fmla="*/ 2147483647 w 1171"/>
                <a:gd name="T49" fmla="*/ 2147483647 h 355"/>
                <a:gd name="T50" fmla="*/ 2147483647 w 1171"/>
                <a:gd name="T51" fmla="*/ 2147483647 h 355"/>
                <a:gd name="T52" fmla="*/ 2147483647 w 1171"/>
                <a:gd name="T53" fmla="*/ 2147483647 h 355"/>
                <a:gd name="T54" fmla="*/ 2147483647 w 1171"/>
                <a:gd name="T55" fmla="*/ 2147483647 h 355"/>
                <a:gd name="T56" fmla="*/ 2147483647 w 1171"/>
                <a:gd name="T57" fmla="*/ 2147483647 h 355"/>
                <a:gd name="T58" fmla="*/ 2147483647 w 1171"/>
                <a:gd name="T59" fmla="*/ 2147483647 h 355"/>
                <a:gd name="T60" fmla="*/ 2147483647 w 1171"/>
                <a:gd name="T61" fmla="*/ 2147483647 h 355"/>
                <a:gd name="T62" fmla="*/ 2147483647 w 1171"/>
                <a:gd name="T63" fmla="*/ 2147483647 h 355"/>
                <a:gd name="T64" fmla="*/ 2147483647 w 1171"/>
                <a:gd name="T65" fmla="*/ 2147483647 h 355"/>
                <a:gd name="T66" fmla="*/ 2147483647 w 1171"/>
                <a:gd name="T67" fmla="*/ 2147483647 h 355"/>
                <a:gd name="T68" fmla="*/ 2147483647 w 1171"/>
                <a:gd name="T69" fmla="*/ 2147483647 h 355"/>
                <a:gd name="T70" fmla="*/ 2147483647 w 1171"/>
                <a:gd name="T71" fmla="*/ 2147483647 h 355"/>
                <a:gd name="T72" fmla="*/ 2147483647 w 1171"/>
                <a:gd name="T73" fmla="*/ 2147483647 h 355"/>
                <a:gd name="T74" fmla="*/ 2147483647 w 1171"/>
                <a:gd name="T75" fmla="*/ 2147483647 h 355"/>
                <a:gd name="T76" fmla="*/ 2147483647 w 1171"/>
                <a:gd name="T77" fmla="*/ 2147483647 h 355"/>
                <a:gd name="T78" fmla="*/ 2147483647 w 1171"/>
                <a:gd name="T79" fmla="*/ 2147483647 h 355"/>
                <a:gd name="T80" fmla="*/ 2147483647 w 1171"/>
                <a:gd name="T81" fmla="*/ 2147483647 h 355"/>
                <a:gd name="T82" fmla="*/ 2147483647 w 1171"/>
                <a:gd name="T83" fmla="*/ 2147483647 h 355"/>
                <a:gd name="T84" fmla="*/ 2147483647 w 1171"/>
                <a:gd name="T85" fmla="*/ 2147483647 h 355"/>
                <a:gd name="T86" fmla="*/ 2147483647 w 1171"/>
                <a:gd name="T87" fmla="*/ 2147483647 h 355"/>
                <a:gd name="T88" fmla="*/ 2147483647 w 1171"/>
                <a:gd name="T89" fmla="*/ 2147483647 h 355"/>
                <a:gd name="T90" fmla="*/ 2147483647 w 1171"/>
                <a:gd name="T91" fmla="*/ 2147483647 h 355"/>
                <a:gd name="T92" fmla="*/ 2147483647 w 1171"/>
                <a:gd name="T93" fmla="*/ 2147483647 h 355"/>
                <a:gd name="T94" fmla="*/ 2147483647 w 1171"/>
                <a:gd name="T95" fmla="*/ 2147483647 h 355"/>
                <a:gd name="T96" fmla="*/ 2147483647 w 1171"/>
                <a:gd name="T97" fmla="*/ 2147483647 h 355"/>
                <a:gd name="T98" fmla="*/ 2147483647 w 1171"/>
                <a:gd name="T99" fmla="*/ 2147483647 h 355"/>
                <a:gd name="T100" fmla="*/ 0 w 1171"/>
                <a:gd name="T101" fmla="*/ 2147483647 h 355"/>
                <a:gd name="T102" fmla="*/ 2147483647 w 1171"/>
                <a:gd name="T103" fmla="*/ 2147483647 h 355"/>
                <a:gd name="T104" fmla="*/ 2147483647 w 1171"/>
                <a:gd name="T105" fmla="*/ 2147483647 h 355"/>
                <a:gd name="T106" fmla="*/ 2147483647 w 1171"/>
                <a:gd name="T107" fmla="*/ 2147483647 h 355"/>
                <a:gd name="T108" fmla="*/ 2147483647 w 1171"/>
                <a:gd name="T109" fmla="*/ 2147483647 h 355"/>
                <a:gd name="T110" fmla="*/ 2147483647 w 1171"/>
                <a:gd name="T111" fmla="*/ 2147483647 h 355"/>
                <a:gd name="T112" fmla="*/ 2147483647 w 1171"/>
                <a:gd name="T113" fmla="*/ 2147483647 h 355"/>
                <a:gd name="T114" fmla="*/ 2147483647 w 1171"/>
                <a:gd name="T115" fmla="*/ 2147483647 h 355"/>
                <a:gd name="T116" fmla="*/ 2147483647 w 1171"/>
                <a:gd name="T117" fmla="*/ 2147483647 h 355"/>
                <a:gd name="T118" fmla="*/ 2147483647 w 1171"/>
                <a:gd name="T119" fmla="*/ 2147483647 h 355"/>
                <a:gd name="T120" fmla="*/ 2147483647 w 1171"/>
                <a:gd name="T121" fmla="*/ 2147483647 h 3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71"/>
                <a:gd name="T184" fmla="*/ 0 h 355"/>
                <a:gd name="T185" fmla="*/ 1171 w 1171"/>
                <a:gd name="T186" fmla="*/ 355 h 3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71" h="355">
                  <a:moveTo>
                    <a:pt x="1118" y="227"/>
                  </a:moveTo>
                  <a:lnTo>
                    <a:pt x="1118" y="223"/>
                  </a:lnTo>
                  <a:lnTo>
                    <a:pt x="1118" y="220"/>
                  </a:lnTo>
                  <a:lnTo>
                    <a:pt x="1120" y="213"/>
                  </a:lnTo>
                  <a:lnTo>
                    <a:pt x="1106" y="225"/>
                  </a:lnTo>
                  <a:lnTo>
                    <a:pt x="1104" y="223"/>
                  </a:lnTo>
                  <a:lnTo>
                    <a:pt x="1113" y="198"/>
                  </a:lnTo>
                  <a:lnTo>
                    <a:pt x="1110" y="190"/>
                  </a:lnTo>
                  <a:lnTo>
                    <a:pt x="1058" y="223"/>
                  </a:lnTo>
                  <a:lnTo>
                    <a:pt x="1056" y="218"/>
                  </a:lnTo>
                  <a:lnTo>
                    <a:pt x="1058" y="213"/>
                  </a:lnTo>
                  <a:lnTo>
                    <a:pt x="1062" y="202"/>
                  </a:lnTo>
                  <a:lnTo>
                    <a:pt x="1067" y="182"/>
                  </a:lnTo>
                  <a:lnTo>
                    <a:pt x="1060" y="184"/>
                  </a:lnTo>
                  <a:lnTo>
                    <a:pt x="1048" y="188"/>
                  </a:lnTo>
                  <a:lnTo>
                    <a:pt x="1035" y="193"/>
                  </a:lnTo>
                  <a:lnTo>
                    <a:pt x="1023" y="198"/>
                  </a:lnTo>
                  <a:lnTo>
                    <a:pt x="1010" y="202"/>
                  </a:lnTo>
                  <a:lnTo>
                    <a:pt x="1002" y="204"/>
                  </a:lnTo>
                  <a:lnTo>
                    <a:pt x="994" y="206"/>
                  </a:lnTo>
                  <a:lnTo>
                    <a:pt x="954" y="209"/>
                  </a:lnTo>
                  <a:lnTo>
                    <a:pt x="940" y="209"/>
                  </a:lnTo>
                  <a:lnTo>
                    <a:pt x="925" y="211"/>
                  </a:lnTo>
                  <a:lnTo>
                    <a:pt x="899" y="218"/>
                  </a:lnTo>
                  <a:lnTo>
                    <a:pt x="871" y="218"/>
                  </a:lnTo>
                  <a:lnTo>
                    <a:pt x="864" y="220"/>
                  </a:lnTo>
                  <a:lnTo>
                    <a:pt x="849" y="222"/>
                  </a:lnTo>
                  <a:lnTo>
                    <a:pt x="848" y="220"/>
                  </a:lnTo>
                  <a:lnTo>
                    <a:pt x="899" y="211"/>
                  </a:lnTo>
                  <a:lnTo>
                    <a:pt x="890" y="211"/>
                  </a:lnTo>
                  <a:lnTo>
                    <a:pt x="881" y="207"/>
                  </a:lnTo>
                  <a:lnTo>
                    <a:pt x="872" y="204"/>
                  </a:lnTo>
                  <a:lnTo>
                    <a:pt x="842" y="206"/>
                  </a:lnTo>
                  <a:lnTo>
                    <a:pt x="841" y="206"/>
                  </a:lnTo>
                  <a:lnTo>
                    <a:pt x="835" y="204"/>
                  </a:lnTo>
                  <a:lnTo>
                    <a:pt x="837" y="198"/>
                  </a:lnTo>
                  <a:lnTo>
                    <a:pt x="839" y="190"/>
                  </a:lnTo>
                  <a:lnTo>
                    <a:pt x="839" y="182"/>
                  </a:lnTo>
                  <a:lnTo>
                    <a:pt x="844" y="168"/>
                  </a:lnTo>
                  <a:lnTo>
                    <a:pt x="860" y="159"/>
                  </a:lnTo>
                  <a:lnTo>
                    <a:pt x="878" y="154"/>
                  </a:lnTo>
                  <a:lnTo>
                    <a:pt x="869" y="147"/>
                  </a:lnTo>
                  <a:lnTo>
                    <a:pt x="860" y="141"/>
                  </a:lnTo>
                  <a:lnTo>
                    <a:pt x="842" y="132"/>
                  </a:lnTo>
                  <a:lnTo>
                    <a:pt x="837" y="129"/>
                  </a:lnTo>
                  <a:lnTo>
                    <a:pt x="832" y="125"/>
                  </a:lnTo>
                  <a:lnTo>
                    <a:pt x="830" y="111"/>
                  </a:lnTo>
                  <a:lnTo>
                    <a:pt x="832" y="106"/>
                  </a:lnTo>
                  <a:lnTo>
                    <a:pt x="837" y="102"/>
                  </a:lnTo>
                  <a:lnTo>
                    <a:pt x="848" y="97"/>
                  </a:lnTo>
                  <a:lnTo>
                    <a:pt x="855" y="93"/>
                  </a:lnTo>
                  <a:lnTo>
                    <a:pt x="858" y="90"/>
                  </a:lnTo>
                  <a:lnTo>
                    <a:pt x="864" y="77"/>
                  </a:lnTo>
                  <a:lnTo>
                    <a:pt x="860" y="68"/>
                  </a:lnTo>
                  <a:lnTo>
                    <a:pt x="849" y="75"/>
                  </a:lnTo>
                  <a:lnTo>
                    <a:pt x="839" y="84"/>
                  </a:lnTo>
                  <a:lnTo>
                    <a:pt x="835" y="84"/>
                  </a:lnTo>
                  <a:lnTo>
                    <a:pt x="832" y="88"/>
                  </a:lnTo>
                  <a:lnTo>
                    <a:pt x="832" y="82"/>
                  </a:lnTo>
                  <a:lnTo>
                    <a:pt x="833" y="77"/>
                  </a:lnTo>
                  <a:lnTo>
                    <a:pt x="830" y="81"/>
                  </a:lnTo>
                  <a:lnTo>
                    <a:pt x="826" y="81"/>
                  </a:lnTo>
                  <a:lnTo>
                    <a:pt x="826" y="79"/>
                  </a:lnTo>
                  <a:lnTo>
                    <a:pt x="826" y="74"/>
                  </a:lnTo>
                  <a:lnTo>
                    <a:pt x="828" y="68"/>
                  </a:lnTo>
                  <a:lnTo>
                    <a:pt x="835" y="59"/>
                  </a:lnTo>
                  <a:lnTo>
                    <a:pt x="844" y="43"/>
                  </a:lnTo>
                  <a:lnTo>
                    <a:pt x="848" y="47"/>
                  </a:lnTo>
                  <a:lnTo>
                    <a:pt x="849" y="29"/>
                  </a:lnTo>
                  <a:lnTo>
                    <a:pt x="832" y="36"/>
                  </a:lnTo>
                  <a:lnTo>
                    <a:pt x="812" y="59"/>
                  </a:lnTo>
                  <a:lnTo>
                    <a:pt x="805" y="72"/>
                  </a:lnTo>
                  <a:lnTo>
                    <a:pt x="802" y="88"/>
                  </a:lnTo>
                  <a:lnTo>
                    <a:pt x="809" y="122"/>
                  </a:lnTo>
                  <a:lnTo>
                    <a:pt x="798" y="123"/>
                  </a:lnTo>
                  <a:lnTo>
                    <a:pt x="798" y="122"/>
                  </a:lnTo>
                  <a:lnTo>
                    <a:pt x="796" y="123"/>
                  </a:lnTo>
                  <a:lnTo>
                    <a:pt x="763" y="120"/>
                  </a:lnTo>
                  <a:lnTo>
                    <a:pt x="740" y="120"/>
                  </a:lnTo>
                  <a:lnTo>
                    <a:pt x="738" y="111"/>
                  </a:lnTo>
                  <a:lnTo>
                    <a:pt x="733" y="106"/>
                  </a:lnTo>
                  <a:lnTo>
                    <a:pt x="731" y="93"/>
                  </a:lnTo>
                  <a:lnTo>
                    <a:pt x="734" y="82"/>
                  </a:lnTo>
                  <a:lnTo>
                    <a:pt x="741" y="77"/>
                  </a:lnTo>
                  <a:lnTo>
                    <a:pt x="743" y="68"/>
                  </a:lnTo>
                  <a:lnTo>
                    <a:pt x="752" y="57"/>
                  </a:lnTo>
                  <a:lnTo>
                    <a:pt x="754" y="50"/>
                  </a:lnTo>
                  <a:lnTo>
                    <a:pt x="754" y="43"/>
                  </a:lnTo>
                  <a:lnTo>
                    <a:pt x="747" y="43"/>
                  </a:lnTo>
                  <a:lnTo>
                    <a:pt x="743" y="47"/>
                  </a:lnTo>
                  <a:lnTo>
                    <a:pt x="741" y="49"/>
                  </a:lnTo>
                  <a:lnTo>
                    <a:pt x="740" y="47"/>
                  </a:lnTo>
                  <a:lnTo>
                    <a:pt x="722" y="66"/>
                  </a:lnTo>
                  <a:lnTo>
                    <a:pt x="718" y="66"/>
                  </a:lnTo>
                  <a:lnTo>
                    <a:pt x="717" y="57"/>
                  </a:lnTo>
                  <a:lnTo>
                    <a:pt x="718" y="50"/>
                  </a:lnTo>
                  <a:lnTo>
                    <a:pt x="729" y="34"/>
                  </a:lnTo>
                  <a:lnTo>
                    <a:pt x="738" y="31"/>
                  </a:lnTo>
                  <a:lnTo>
                    <a:pt x="743" y="24"/>
                  </a:lnTo>
                  <a:lnTo>
                    <a:pt x="748" y="6"/>
                  </a:lnTo>
                  <a:lnTo>
                    <a:pt x="747" y="4"/>
                  </a:lnTo>
                  <a:lnTo>
                    <a:pt x="745" y="6"/>
                  </a:lnTo>
                  <a:lnTo>
                    <a:pt x="734" y="0"/>
                  </a:lnTo>
                  <a:lnTo>
                    <a:pt x="734" y="6"/>
                  </a:lnTo>
                  <a:lnTo>
                    <a:pt x="731" y="9"/>
                  </a:lnTo>
                  <a:lnTo>
                    <a:pt x="729" y="11"/>
                  </a:lnTo>
                  <a:lnTo>
                    <a:pt x="727" y="11"/>
                  </a:lnTo>
                  <a:lnTo>
                    <a:pt x="708" y="31"/>
                  </a:lnTo>
                  <a:lnTo>
                    <a:pt x="701" y="41"/>
                  </a:lnTo>
                  <a:lnTo>
                    <a:pt x="694" y="54"/>
                  </a:lnTo>
                  <a:lnTo>
                    <a:pt x="699" y="79"/>
                  </a:lnTo>
                  <a:lnTo>
                    <a:pt x="708" y="100"/>
                  </a:lnTo>
                  <a:lnTo>
                    <a:pt x="710" y="107"/>
                  </a:lnTo>
                  <a:lnTo>
                    <a:pt x="710" y="111"/>
                  </a:lnTo>
                  <a:lnTo>
                    <a:pt x="708" y="115"/>
                  </a:lnTo>
                  <a:lnTo>
                    <a:pt x="692" y="115"/>
                  </a:lnTo>
                  <a:lnTo>
                    <a:pt x="678" y="118"/>
                  </a:lnTo>
                  <a:lnTo>
                    <a:pt x="660" y="132"/>
                  </a:lnTo>
                  <a:lnTo>
                    <a:pt x="632" y="145"/>
                  </a:lnTo>
                  <a:lnTo>
                    <a:pt x="626" y="150"/>
                  </a:lnTo>
                  <a:lnTo>
                    <a:pt x="619" y="154"/>
                  </a:lnTo>
                  <a:lnTo>
                    <a:pt x="619" y="156"/>
                  </a:lnTo>
                  <a:lnTo>
                    <a:pt x="609" y="168"/>
                  </a:lnTo>
                  <a:lnTo>
                    <a:pt x="607" y="179"/>
                  </a:lnTo>
                  <a:lnTo>
                    <a:pt x="610" y="188"/>
                  </a:lnTo>
                  <a:lnTo>
                    <a:pt x="618" y="195"/>
                  </a:lnTo>
                  <a:lnTo>
                    <a:pt x="621" y="197"/>
                  </a:lnTo>
                  <a:lnTo>
                    <a:pt x="626" y="195"/>
                  </a:lnTo>
                  <a:lnTo>
                    <a:pt x="628" y="202"/>
                  </a:lnTo>
                  <a:lnTo>
                    <a:pt x="632" y="204"/>
                  </a:lnTo>
                  <a:lnTo>
                    <a:pt x="635" y="202"/>
                  </a:lnTo>
                  <a:lnTo>
                    <a:pt x="642" y="202"/>
                  </a:lnTo>
                  <a:lnTo>
                    <a:pt x="648" y="202"/>
                  </a:lnTo>
                  <a:lnTo>
                    <a:pt x="651" y="202"/>
                  </a:lnTo>
                  <a:lnTo>
                    <a:pt x="655" y="198"/>
                  </a:lnTo>
                  <a:lnTo>
                    <a:pt x="660" y="200"/>
                  </a:lnTo>
                  <a:lnTo>
                    <a:pt x="651" y="213"/>
                  </a:lnTo>
                  <a:lnTo>
                    <a:pt x="648" y="229"/>
                  </a:lnTo>
                  <a:lnTo>
                    <a:pt x="642" y="263"/>
                  </a:lnTo>
                  <a:lnTo>
                    <a:pt x="580" y="268"/>
                  </a:lnTo>
                  <a:lnTo>
                    <a:pt x="575" y="270"/>
                  </a:lnTo>
                  <a:lnTo>
                    <a:pt x="570" y="270"/>
                  </a:lnTo>
                  <a:lnTo>
                    <a:pt x="538" y="275"/>
                  </a:lnTo>
                  <a:lnTo>
                    <a:pt x="527" y="277"/>
                  </a:lnTo>
                  <a:lnTo>
                    <a:pt x="522" y="277"/>
                  </a:lnTo>
                  <a:lnTo>
                    <a:pt x="517" y="273"/>
                  </a:lnTo>
                  <a:lnTo>
                    <a:pt x="518" y="270"/>
                  </a:lnTo>
                  <a:lnTo>
                    <a:pt x="511" y="275"/>
                  </a:lnTo>
                  <a:lnTo>
                    <a:pt x="488" y="273"/>
                  </a:lnTo>
                  <a:lnTo>
                    <a:pt x="487" y="270"/>
                  </a:lnTo>
                  <a:lnTo>
                    <a:pt x="485" y="270"/>
                  </a:lnTo>
                  <a:lnTo>
                    <a:pt x="481" y="273"/>
                  </a:lnTo>
                  <a:lnTo>
                    <a:pt x="483" y="264"/>
                  </a:lnTo>
                  <a:lnTo>
                    <a:pt x="488" y="259"/>
                  </a:lnTo>
                  <a:lnTo>
                    <a:pt x="488" y="250"/>
                  </a:lnTo>
                  <a:lnTo>
                    <a:pt x="497" y="229"/>
                  </a:lnTo>
                  <a:lnTo>
                    <a:pt x="490" y="202"/>
                  </a:lnTo>
                  <a:lnTo>
                    <a:pt x="488" y="204"/>
                  </a:lnTo>
                  <a:lnTo>
                    <a:pt x="487" y="202"/>
                  </a:lnTo>
                  <a:lnTo>
                    <a:pt x="483" y="207"/>
                  </a:lnTo>
                  <a:lnTo>
                    <a:pt x="453" y="222"/>
                  </a:lnTo>
                  <a:lnTo>
                    <a:pt x="449" y="207"/>
                  </a:lnTo>
                  <a:lnTo>
                    <a:pt x="446" y="197"/>
                  </a:lnTo>
                  <a:lnTo>
                    <a:pt x="442" y="197"/>
                  </a:lnTo>
                  <a:lnTo>
                    <a:pt x="441" y="197"/>
                  </a:lnTo>
                  <a:lnTo>
                    <a:pt x="423" y="207"/>
                  </a:lnTo>
                  <a:lnTo>
                    <a:pt x="398" y="211"/>
                  </a:lnTo>
                  <a:lnTo>
                    <a:pt x="382" y="214"/>
                  </a:lnTo>
                  <a:lnTo>
                    <a:pt x="377" y="214"/>
                  </a:lnTo>
                  <a:lnTo>
                    <a:pt x="380" y="216"/>
                  </a:lnTo>
                  <a:lnTo>
                    <a:pt x="386" y="216"/>
                  </a:lnTo>
                  <a:lnTo>
                    <a:pt x="389" y="214"/>
                  </a:lnTo>
                  <a:lnTo>
                    <a:pt x="396" y="214"/>
                  </a:lnTo>
                  <a:lnTo>
                    <a:pt x="403" y="216"/>
                  </a:lnTo>
                  <a:lnTo>
                    <a:pt x="377" y="231"/>
                  </a:lnTo>
                  <a:lnTo>
                    <a:pt x="349" y="232"/>
                  </a:lnTo>
                  <a:lnTo>
                    <a:pt x="347" y="232"/>
                  </a:lnTo>
                  <a:lnTo>
                    <a:pt x="336" y="232"/>
                  </a:lnTo>
                  <a:lnTo>
                    <a:pt x="326" y="236"/>
                  </a:lnTo>
                  <a:lnTo>
                    <a:pt x="318" y="234"/>
                  </a:lnTo>
                  <a:lnTo>
                    <a:pt x="303" y="236"/>
                  </a:lnTo>
                  <a:lnTo>
                    <a:pt x="288" y="239"/>
                  </a:lnTo>
                  <a:lnTo>
                    <a:pt x="276" y="241"/>
                  </a:lnTo>
                  <a:lnTo>
                    <a:pt x="276" y="243"/>
                  </a:lnTo>
                  <a:lnTo>
                    <a:pt x="264" y="243"/>
                  </a:lnTo>
                  <a:lnTo>
                    <a:pt x="260" y="245"/>
                  </a:lnTo>
                  <a:lnTo>
                    <a:pt x="255" y="247"/>
                  </a:lnTo>
                  <a:lnTo>
                    <a:pt x="251" y="250"/>
                  </a:lnTo>
                  <a:lnTo>
                    <a:pt x="244" y="248"/>
                  </a:lnTo>
                  <a:lnTo>
                    <a:pt x="242" y="245"/>
                  </a:lnTo>
                  <a:lnTo>
                    <a:pt x="241" y="247"/>
                  </a:lnTo>
                  <a:lnTo>
                    <a:pt x="237" y="243"/>
                  </a:lnTo>
                  <a:lnTo>
                    <a:pt x="237" y="238"/>
                  </a:lnTo>
                  <a:lnTo>
                    <a:pt x="248" y="239"/>
                  </a:lnTo>
                  <a:lnTo>
                    <a:pt x="288" y="231"/>
                  </a:lnTo>
                  <a:lnTo>
                    <a:pt x="299" y="229"/>
                  </a:lnTo>
                  <a:lnTo>
                    <a:pt x="308" y="229"/>
                  </a:lnTo>
                  <a:lnTo>
                    <a:pt x="311" y="227"/>
                  </a:lnTo>
                  <a:lnTo>
                    <a:pt x="313" y="225"/>
                  </a:lnTo>
                  <a:lnTo>
                    <a:pt x="294" y="227"/>
                  </a:lnTo>
                  <a:lnTo>
                    <a:pt x="283" y="229"/>
                  </a:lnTo>
                  <a:lnTo>
                    <a:pt x="272" y="227"/>
                  </a:lnTo>
                  <a:lnTo>
                    <a:pt x="265" y="227"/>
                  </a:lnTo>
                  <a:lnTo>
                    <a:pt x="265" y="229"/>
                  </a:lnTo>
                  <a:lnTo>
                    <a:pt x="264" y="227"/>
                  </a:lnTo>
                  <a:lnTo>
                    <a:pt x="251" y="229"/>
                  </a:lnTo>
                  <a:lnTo>
                    <a:pt x="241" y="227"/>
                  </a:lnTo>
                  <a:lnTo>
                    <a:pt x="242" y="211"/>
                  </a:lnTo>
                  <a:lnTo>
                    <a:pt x="241" y="213"/>
                  </a:lnTo>
                  <a:lnTo>
                    <a:pt x="239" y="211"/>
                  </a:lnTo>
                  <a:lnTo>
                    <a:pt x="241" y="200"/>
                  </a:lnTo>
                  <a:lnTo>
                    <a:pt x="249" y="195"/>
                  </a:lnTo>
                  <a:lnTo>
                    <a:pt x="256" y="186"/>
                  </a:lnTo>
                  <a:lnTo>
                    <a:pt x="267" y="182"/>
                  </a:lnTo>
                  <a:lnTo>
                    <a:pt x="276" y="177"/>
                  </a:lnTo>
                  <a:lnTo>
                    <a:pt x="281" y="168"/>
                  </a:lnTo>
                  <a:lnTo>
                    <a:pt x="278" y="165"/>
                  </a:lnTo>
                  <a:lnTo>
                    <a:pt x="274" y="163"/>
                  </a:lnTo>
                  <a:lnTo>
                    <a:pt x="267" y="163"/>
                  </a:lnTo>
                  <a:lnTo>
                    <a:pt x="228" y="152"/>
                  </a:lnTo>
                  <a:lnTo>
                    <a:pt x="232" y="150"/>
                  </a:lnTo>
                  <a:lnTo>
                    <a:pt x="235" y="150"/>
                  </a:lnTo>
                  <a:lnTo>
                    <a:pt x="242" y="150"/>
                  </a:lnTo>
                  <a:lnTo>
                    <a:pt x="242" y="148"/>
                  </a:lnTo>
                  <a:lnTo>
                    <a:pt x="237" y="145"/>
                  </a:lnTo>
                  <a:lnTo>
                    <a:pt x="233" y="145"/>
                  </a:lnTo>
                  <a:lnTo>
                    <a:pt x="223" y="147"/>
                  </a:lnTo>
                  <a:lnTo>
                    <a:pt x="218" y="143"/>
                  </a:lnTo>
                  <a:lnTo>
                    <a:pt x="216" y="138"/>
                  </a:lnTo>
                  <a:lnTo>
                    <a:pt x="212" y="127"/>
                  </a:lnTo>
                  <a:lnTo>
                    <a:pt x="212" y="122"/>
                  </a:lnTo>
                  <a:lnTo>
                    <a:pt x="214" y="118"/>
                  </a:lnTo>
                  <a:lnTo>
                    <a:pt x="221" y="115"/>
                  </a:lnTo>
                  <a:lnTo>
                    <a:pt x="225" y="107"/>
                  </a:lnTo>
                  <a:lnTo>
                    <a:pt x="228" y="91"/>
                  </a:lnTo>
                  <a:lnTo>
                    <a:pt x="232" y="86"/>
                  </a:lnTo>
                  <a:lnTo>
                    <a:pt x="232" y="81"/>
                  </a:lnTo>
                  <a:lnTo>
                    <a:pt x="232" y="79"/>
                  </a:lnTo>
                  <a:lnTo>
                    <a:pt x="228" y="82"/>
                  </a:lnTo>
                  <a:lnTo>
                    <a:pt x="214" y="90"/>
                  </a:lnTo>
                  <a:lnTo>
                    <a:pt x="202" y="99"/>
                  </a:lnTo>
                  <a:lnTo>
                    <a:pt x="210" y="84"/>
                  </a:lnTo>
                  <a:lnTo>
                    <a:pt x="223" y="70"/>
                  </a:lnTo>
                  <a:lnTo>
                    <a:pt x="235" y="63"/>
                  </a:lnTo>
                  <a:lnTo>
                    <a:pt x="244" y="52"/>
                  </a:lnTo>
                  <a:lnTo>
                    <a:pt x="249" y="38"/>
                  </a:lnTo>
                  <a:lnTo>
                    <a:pt x="251" y="24"/>
                  </a:lnTo>
                  <a:lnTo>
                    <a:pt x="249" y="20"/>
                  </a:lnTo>
                  <a:lnTo>
                    <a:pt x="242" y="24"/>
                  </a:lnTo>
                  <a:lnTo>
                    <a:pt x="237" y="31"/>
                  </a:lnTo>
                  <a:lnTo>
                    <a:pt x="216" y="52"/>
                  </a:lnTo>
                  <a:lnTo>
                    <a:pt x="195" y="75"/>
                  </a:lnTo>
                  <a:lnTo>
                    <a:pt x="189" y="86"/>
                  </a:lnTo>
                  <a:lnTo>
                    <a:pt x="186" y="99"/>
                  </a:lnTo>
                  <a:lnTo>
                    <a:pt x="184" y="113"/>
                  </a:lnTo>
                  <a:lnTo>
                    <a:pt x="187" y="125"/>
                  </a:lnTo>
                  <a:lnTo>
                    <a:pt x="189" y="140"/>
                  </a:lnTo>
                  <a:lnTo>
                    <a:pt x="189" y="143"/>
                  </a:lnTo>
                  <a:lnTo>
                    <a:pt x="161" y="140"/>
                  </a:lnTo>
                  <a:lnTo>
                    <a:pt x="134" y="138"/>
                  </a:lnTo>
                  <a:lnTo>
                    <a:pt x="131" y="131"/>
                  </a:lnTo>
                  <a:lnTo>
                    <a:pt x="131" y="122"/>
                  </a:lnTo>
                  <a:lnTo>
                    <a:pt x="129" y="104"/>
                  </a:lnTo>
                  <a:lnTo>
                    <a:pt x="131" y="102"/>
                  </a:lnTo>
                  <a:lnTo>
                    <a:pt x="133" y="95"/>
                  </a:lnTo>
                  <a:lnTo>
                    <a:pt x="138" y="91"/>
                  </a:lnTo>
                  <a:lnTo>
                    <a:pt x="143" y="88"/>
                  </a:lnTo>
                  <a:lnTo>
                    <a:pt x="150" y="79"/>
                  </a:lnTo>
                  <a:lnTo>
                    <a:pt x="152" y="65"/>
                  </a:lnTo>
                  <a:lnTo>
                    <a:pt x="152" y="57"/>
                  </a:lnTo>
                  <a:lnTo>
                    <a:pt x="149" y="52"/>
                  </a:lnTo>
                  <a:lnTo>
                    <a:pt x="147" y="56"/>
                  </a:lnTo>
                  <a:lnTo>
                    <a:pt x="134" y="63"/>
                  </a:lnTo>
                  <a:lnTo>
                    <a:pt x="124" y="70"/>
                  </a:lnTo>
                  <a:lnTo>
                    <a:pt x="122" y="65"/>
                  </a:lnTo>
                  <a:lnTo>
                    <a:pt x="133" y="49"/>
                  </a:lnTo>
                  <a:lnTo>
                    <a:pt x="131" y="49"/>
                  </a:lnTo>
                  <a:lnTo>
                    <a:pt x="134" y="41"/>
                  </a:lnTo>
                  <a:lnTo>
                    <a:pt x="143" y="31"/>
                  </a:lnTo>
                  <a:lnTo>
                    <a:pt x="149" y="22"/>
                  </a:lnTo>
                  <a:lnTo>
                    <a:pt x="152" y="9"/>
                  </a:lnTo>
                  <a:lnTo>
                    <a:pt x="149" y="6"/>
                  </a:lnTo>
                  <a:lnTo>
                    <a:pt x="136" y="9"/>
                  </a:lnTo>
                  <a:lnTo>
                    <a:pt x="133" y="16"/>
                  </a:lnTo>
                  <a:lnTo>
                    <a:pt x="131" y="15"/>
                  </a:lnTo>
                  <a:lnTo>
                    <a:pt x="118" y="25"/>
                  </a:lnTo>
                  <a:lnTo>
                    <a:pt x="104" y="54"/>
                  </a:lnTo>
                  <a:lnTo>
                    <a:pt x="99" y="68"/>
                  </a:lnTo>
                  <a:lnTo>
                    <a:pt x="97" y="84"/>
                  </a:lnTo>
                  <a:lnTo>
                    <a:pt x="95" y="90"/>
                  </a:lnTo>
                  <a:lnTo>
                    <a:pt x="97" y="102"/>
                  </a:lnTo>
                  <a:lnTo>
                    <a:pt x="99" y="113"/>
                  </a:lnTo>
                  <a:lnTo>
                    <a:pt x="103" y="125"/>
                  </a:lnTo>
                  <a:lnTo>
                    <a:pt x="103" y="138"/>
                  </a:lnTo>
                  <a:lnTo>
                    <a:pt x="85" y="140"/>
                  </a:lnTo>
                  <a:lnTo>
                    <a:pt x="42" y="163"/>
                  </a:lnTo>
                  <a:lnTo>
                    <a:pt x="2" y="188"/>
                  </a:lnTo>
                  <a:lnTo>
                    <a:pt x="2" y="191"/>
                  </a:lnTo>
                  <a:lnTo>
                    <a:pt x="2" y="195"/>
                  </a:lnTo>
                  <a:lnTo>
                    <a:pt x="0" y="198"/>
                  </a:lnTo>
                  <a:lnTo>
                    <a:pt x="2" y="202"/>
                  </a:lnTo>
                  <a:lnTo>
                    <a:pt x="7" y="204"/>
                  </a:lnTo>
                  <a:lnTo>
                    <a:pt x="10" y="207"/>
                  </a:lnTo>
                  <a:lnTo>
                    <a:pt x="12" y="218"/>
                  </a:lnTo>
                  <a:lnTo>
                    <a:pt x="12" y="222"/>
                  </a:lnTo>
                  <a:lnTo>
                    <a:pt x="16" y="225"/>
                  </a:lnTo>
                  <a:lnTo>
                    <a:pt x="18" y="223"/>
                  </a:lnTo>
                  <a:lnTo>
                    <a:pt x="39" y="225"/>
                  </a:lnTo>
                  <a:lnTo>
                    <a:pt x="42" y="231"/>
                  </a:lnTo>
                  <a:lnTo>
                    <a:pt x="42" y="234"/>
                  </a:lnTo>
                  <a:lnTo>
                    <a:pt x="34" y="261"/>
                  </a:lnTo>
                  <a:lnTo>
                    <a:pt x="122" y="272"/>
                  </a:lnTo>
                  <a:lnTo>
                    <a:pt x="209" y="288"/>
                  </a:lnTo>
                  <a:lnTo>
                    <a:pt x="294" y="311"/>
                  </a:lnTo>
                  <a:lnTo>
                    <a:pt x="336" y="325"/>
                  </a:lnTo>
                  <a:lnTo>
                    <a:pt x="377" y="341"/>
                  </a:lnTo>
                  <a:lnTo>
                    <a:pt x="387" y="343"/>
                  </a:lnTo>
                  <a:lnTo>
                    <a:pt x="396" y="343"/>
                  </a:lnTo>
                  <a:lnTo>
                    <a:pt x="405" y="338"/>
                  </a:lnTo>
                  <a:lnTo>
                    <a:pt x="414" y="332"/>
                  </a:lnTo>
                  <a:lnTo>
                    <a:pt x="432" y="316"/>
                  </a:lnTo>
                  <a:lnTo>
                    <a:pt x="453" y="304"/>
                  </a:lnTo>
                  <a:lnTo>
                    <a:pt x="481" y="293"/>
                  </a:lnTo>
                  <a:lnTo>
                    <a:pt x="483" y="288"/>
                  </a:lnTo>
                  <a:lnTo>
                    <a:pt x="490" y="289"/>
                  </a:lnTo>
                  <a:lnTo>
                    <a:pt x="497" y="288"/>
                  </a:lnTo>
                  <a:lnTo>
                    <a:pt x="510" y="288"/>
                  </a:lnTo>
                  <a:lnTo>
                    <a:pt x="534" y="286"/>
                  </a:lnTo>
                  <a:lnTo>
                    <a:pt x="557" y="286"/>
                  </a:lnTo>
                  <a:lnTo>
                    <a:pt x="566" y="284"/>
                  </a:lnTo>
                  <a:lnTo>
                    <a:pt x="570" y="284"/>
                  </a:lnTo>
                  <a:lnTo>
                    <a:pt x="575" y="286"/>
                  </a:lnTo>
                  <a:lnTo>
                    <a:pt x="635" y="279"/>
                  </a:lnTo>
                  <a:lnTo>
                    <a:pt x="605" y="291"/>
                  </a:lnTo>
                  <a:lnTo>
                    <a:pt x="710" y="313"/>
                  </a:lnTo>
                  <a:lnTo>
                    <a:pt x="826" y="329"/>
                  </a:lnTo>
                  <a:lnTo>
                    <a:pt x="941" y="341"/>
                  </a:lnTo>
                  <a:lnTo>
                    <a:pt x="1056" y="350"/>
                  </a:lnTo>
                  <a:lnTo>
                    <a:pt x="1171" y="355"/>
                  </a:lnTo>
                  <a:lnTo>
                    <a:pt x="1168" y="341"/>
                  </a:lnTo>
                  <a:lnTo>
                    <a:pt x="1164" y="338"/>
                  </a:lnTo>
                  <a:lnTo>
                    <a:pt x="1159" y="334"/>
                  </a:lnTo>
                  <a:lnTo>
                    <a:pt x="1148" y="332"/>
                  </a:lnTo>
                  <a:lnTo>
                    <a:pt x="1141" y="329"/>
                  </a:lnTo>
                  <a:lnTo>
                    <a:pt x="1133" y="325"/>
                  </a:lnTo>
                  <a:lnTo>
                    <a:pt x="1124" y="325"/>
                  </a:lnTo>
                  <a:lnTo>
                    <a:pt x="1113" y="313"/>
                  </a:lnTo>
                  <a:lnTo>
                    <a:pt x="1106" y="298"/>
                  </a:lnTo>
                  <a:lnTo>
                    <a:pt x="1104" y="286"/>
                  </a:lnTo>
                  <a:lnTo>
                    <a:pt x="1102" y="279"/>
                  </a:lnTo>
                  <a:lnTo>
                    <a:pt x="1097" y="273"/>
                  </a:lnTo>
                  <a:lnTo>
                    <a:pt x="1101" y="261"/>
                  </a:lnTo>
                  <a:lnTo>
                    <a:pt x="1108" y="248"/>
                  </a:lnTo>
                  <a:lnTo>
                    <a:pt x="1113" y="252"/>
                  </a:lnTo>
                  <a:lnTo>
                    <a:pt x="1115" y="243"/>
                  </a:lnTo>
                  <a:lnTo>
                    <a:pt x="1127" y="239"/>
                  </a:lnTo>
                  <a:lnTo>
                    <a:pt x="1138" y="234"/>
                  </a:lnTo>
                  <a:lnTo>
                    <a:pt x="1148" y="232"/>
                  </a:lnTo>
                  <a:lnTo>
                    <a:pt x="1147" y="214"/>
                  </a:lnTo>
                  <a:lnTo>
                    <a:pt x="1118" y="2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6" name="Freeform 177"/>
            <p:cNvSpPr>
              <a:spLocks/>
            </p:cNvSpPr>
            <p:nvPr/>
          </p:nvSpPr>
          <p:spPr bwMode="auto">
            <a:xfrm>
              <a:off x="2665413" y="4181475"/>
              <a:ext cx="952500" cy="647700"/>
            </a:xfrm>
            <a:custGeom>
              <a:avLst/>
              <a:gdLst>
                <a:gd name="T0" fmla="*/ 2147483647 w 600"/>
                <a:gd name="T1" fmla="*/ 2147483647 h 408"/>
                <a:gd name="T2" fmla="*/ 2147483647 w 600"/>
                <a:gd name="T3" fmla="*/ 2147483647 h 408"/>
                <a:gd name="T4" fmla="*/ 2147483647 w 600"/>
                <a:gd name="T5" fmla="*/ 2147483647 h 408"/>
                <a:gd name="T6" fmla="*/ 2147483647 w 600"/>
                <a:gd name="T7" fmla="*/ 2147483647 h 408"/>
                <a:gd name="T8" fmla="*/ 2147483647 w 600"/>
                <a:gd name="T9" fmla="*/ 2147483647 h 408"/>
                <a:gd name="T10" fmla="*/ 2147483647 w 600"/>
                <a:gd name="T11" fmla="*/ 2147483647 h 408"/>
                <a:gd name="T12" fmla="*/ 2147483647 w 600"/>
                <a:gd name="T13" fmla="*/ 2147483647 h 408"/>
                <a:gd name="T14" fmla="*/ 2147483647 w 600"/>
                <a:gd name="T15" fmla="*/ 2147483647 h 408"/>
                <a:gd name="T16" fmla="*/ 2147483647 w 600"/>
                <a:gd name="T17" fmla="*/ 2147483647 h 408"/>
                <a:gd name="T18" fmla="*/ 2147483647 w 600"/>
                <a:gd name="T19" fmla="*/ 2147483647 h 408"/>
                <a:gd name="T20" fmla="*/ 2147483647 w 600"/>
                <a:gd name="T21" fmla="*/ 2147483647 h 408"/>
                <a:gd name="T22" fmla="*/ 2147483647 w 600"/>
                <a:gd name="T23" fmla="*/ 2147483647 h 408"/>
                <a:gd name="T24" fmla="*/ 2147483647 w 600"/>
                <a:gd name="T25" fmla="*/ 2147483647 h 408"/>
                <a:gd name="T26" fmla="*/ 2147483647 w 600"/>
                <a:gd name="T27" fmla="*/ 2147483647 h 408"/>
                <a:gd name="T28" fmla="*/ 2147483647 w 600"/>
                <a:gd name="T29" fmla="*/ 2147483647 h 408"/>
                <a:gd name="T30" fmla="*/ 2147483647 w 600"/>
                <a:gd name="T31" fmla="*/ 2147483647 h 408"/>
                <a:gd name="T32" fmla="*/ 2147483647 w 600"/>
                <a:gd name="T33" fmla="*/ 2147483647 h 408"/>
                <a:gd name="T34" fmla="*/ 2147483647 w 600"/>
                <a:gd name="T35" fmla="*/ 2147483647 h 408"/>
                <a:gd name="T36" fmla="*/ 2147483647 w 600"/>
                <a:gd name="T37" fmla="*/ 2147483647 h 408"/>
                <a:gd name="T38" fmla="*/ 2147483647 w 600"/>
                <a:gd name="T39" fmla="*/ 2147483647 h 408"/>
                <a:gd name="T40" fmla="*/ 2147483647 w 600"/>
                <a:gd name="T41" fmla="*/ 2147483647 h 408"/>
                <a:gd name="T42" fmla="*/ 2147483647 w 600"/>
                <a:gd name="T43" fmla="*/ 2147483647 h 408"/>
                <a:gd name="T44" fmla="*/ 2147483647 w 600"/>
                <a:gd name="T45" fmla="*/ 2147483647 h 408"/>
                <a:gd name="T46" fmla="*/ 2147483647 w 600"/>
                <a:gd name="T47" fmla="*/ 2147483647 h 408"/>
                <a:gd name="T48" fmla="*/ 2147483647 w 600"/>
                <a:gd name="T49" fmla="*/ 2147483647 h 408"/>
                <a:gd name="T50" fmla="*/ 2147483647 w 600"/>
                <a:gd name="T51" fmla="*/ 2147483647 h 408"/>
                <a:gd name="T52" fmla="*/ 2147483647 w 600"/>
                <a:gd name="T53" fmla="*/ 2147483647 h 408"/>
                <a:gd name="T54" fmla="*/ 2147483647 w 600"/>
                <a:gd name="T55" fmla="*/ 2147483647 h 408"/>
                <a:gd name="T56" fmla="*/ 2147483647 w 600"/>
                <a:gd name="T57" fmla="*/ 2147483647 h 408"/>
                <a:gd name="T58" fmla="*/ 2147483647 w 600"/>
                <a:gd name="T59" fmla="*/ 2147483647 h 408"/>
                <a:gd name="T60" fmla="*/ 2147483647 w 600"/>
                <a:gd name="T61" fmla="*/ 2147483647 h 408"/>
                <a:gd name="T62" fmla="*/ 2147483647 w 600"/>
                <a:gd name="T63" fmla="*/ 2147483647 h 408"/>
                <a:gd name="T64" fmla="*/ 2147483647 w 600"/>
                <a:gd name="T65" fmla="*/ 2147483647 h 408"/>
                <a:gd name="T66" fmla="*/ 2147483647 w 600"/>
                <a:gd name="T67" fmla="*/ 2147483647 h 408"/>
                <a:gd name="T68" fmla="*/ 2147483647 w 600"/>
                <a:gd name="T69" fmla="*/ 2147483647 h 408"/>
                <a:gd name="T70" fmla="*/ 2147483647 w 600"/>
                <a:gd name="T71" fmla="*/ 2147483647 h 408"/>
                <a:gd name="T72" fmla="*/ 2147483647 w 600"/>
                <a:gd name="T73" fmla="*/ 2147483647 h 408"/>
                <a:gd name="T74" fmla="*/ 2147483647 w 600"/>
                <a:gd name="T75" fmla="*/ 2147483647 h 408"/>
                <a:gd name="T76" fmla="*/ 2147483647 w 600"/>
                <a:gd name="T77" fmla="*/ 2147483647 h 408"/>
                <a:gd name="T78" fmla="*/ 2147483647 w 600"/>
                <a:gd name="T79" fmla="*/ 2147483647 h 408"/>
                <a:gd name="T80" fmla="*/ 2147483647 w 600"/>
                <a:gd name="T81" fmla="*/ 2147483647 h 408"/>
                <a:gd name="T82" fmla="*/ 2147483647 w 600"/>
                <a:gd name="T83" fmla="*/ 2147483647 h 408"/>
                <a:gd name="T84" fmla="*/ 2147483647 w 600"/>
                <a:gd name="T85" fmla="*/ 2147483647 h 408"/>
                <a:gd name="T86" fmla="*/ 2147483647 w 600"/>
                <a:gd name="T87" fmla="*/ 2147483647 h 408"/>
                <a:gd name="T88" fmla="*/ 2147483647 w 600"/>
                <a:gd name="T89" fmla="*/ 2147483647 h 408"/>
                <a:gd name="T90" fmla="*/ 2147483647 w 600"/>
                <a:gd name="T91" fmla="*/ 2147483647 h 408"/>
                <a:gd name="T92" fmla="*/ 2147483647 w 600"/>
                <a:gd name="T93" fmla="*/ 2147483647 h 408"/>
                <a:gd name="T94" fmla="*/ 2147483647 w 600"/>
                <a:gd name="T95" fmla="*/ 2147483647 h 408"/>
                <a:gd name="T96" fmla="*/ 2147483647 w 600"/>
                <a:gd name="T97" fmla="*/ 2147483647 h 408"/>
                <a:gd name="T98" fmla="*/ 2147483647 w 600"/>
                <a:gd name="T99" fmla="*/ 2147483647 h 408"/>
                <a:gd name="T100" fmla="*/ 2147483647 w 600"/>
                <a:gd name="T101" fmla="*/ 2147483647 h 408"/>
                <a:gd name="T102" fmla="*/ 2147483647 w 600"/>
                <a:gd name="T103" fmla="*/ 2147483647 h 408"/>
                <a:gd name="T104" fmla="*/ 2147483647 w 600"/>
                <a:gd name="T105" fmla="*/ 2147483647 h 408"/>
                <a:gd name="T106" fmla="*/ 2147483647 w 600"/>
                <a:gd name="T107" fmla="*/ 2147483647 h 408"/>
                <a:gd name="T108" fmla="*/ 2147483647 w 600"/>
                <a:gd name="T109" fmla="*/ 2147483647 h 408"/>
                <a:gd name="T110" fmla="*/ 2147483647 w 600"/>
                <a:gd name="T111" fmla="*/ 2147483647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00"/>
                <a:gd name="T169" fmla="*/ 0 h 408"/>
                <a:gd name="T170" fmla="*/ 600 w 600"/>
                <a:gd name="T171" fmla="*/ 408 h 4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00" h="408">
                  <a:moveTo>
                    <a:pt x="600" y="157"/>
                  </a:moveTo>
                  <a:lnTo>
                    <a:pt x="594" y="160"/>
                  </a:lnTo>
                  <a:lnTo>
                    <a:pt x="591" y="166"/>
                  </a:lnTo>
                  <a:lnTo>
                    <a:pt x="585" y="162"/>
                  </a:lnTo>
                  <a:lnTo>
                    <a:pt x="587" y="162"/>
                  </a:lnTo>
                  <a:lnTo>
                    <a:pt x="584" y="167"/>
                  </a:lnTo>
                  <a:lnTo>
                    <a:pt x="582" y="171"/>
                  </a:lnTo>
                  <a:lnTo>
                    <a:pt x="580" y="169"/>
                  </a:lnTo>
                  <a:lnTo>
                    <a:pt x="578" y="167"/>
                  </a:lnTo>
                  <a:lnTo>
                    <a:pt x="577" y="169"/>
                  </a:lnTo>
                  <a:lnTo>
                    <a:pt x="561" y="166"/>
                  </a:lnTo>
                  <a:lnTo>
                    <a:pt x="557" y="158"/>
                  </a:lnTo>
                  <a:lnTo>
                    <a:pt x="559" y="150"/>
                  </a:lnTo>
                  <a:lnTo>
                    <a:pt x="566" y="155"/>
                  </a:lnTo>
                  <a:lnTo>
                    <a:pt x="573" y="158"/>
                  </a:lnTo>
                  <a:lnTo>
                    <a:pt x="577" y="155"/>
                  </a:lnTo>
                  <a:lnTo>
                    <a:pt x="577" y="150"/>
                  </a:lnTo>
                  <a:lnTo>
                    <a:pt x="573" y="141"/>
                  </a:lnTo>
                  <a:lnTo>
                    <a:pt x="561" y="114"/>
                  </a:lnTo>
                  <a:lnTo>
                    <a:pt x="561" y="110"/>
                  </a:lnTo>
                  <a:lnTo>
                    <a:pt x="564" y="105"/>
                  </a:lnTo>
                  <a:lnTo>
                    <a:pt x="571" y="117"/>
                  </a:lnTo>
                  <a:lnTo>
                    <a:pt x="575" y="119"/>
                  </a:lnTo>
                  <a:lnTo>
                    <a:pt x="577" y="125"/>
                  </a:lnTo>
                  <a:lnTo>
                    <a:pt x="580" y="133"/>
                  </a:lnTo>
                  <a:lnTo>
                    <a:pt x="585" y="128"/>
                  </a:lnTo>
                  <a:lnTo>
                    <a:pt x="587" y="119"/>
                  </a:lnTo>
                  <a:lnTo>
                    <a:pt x="589" y="116"/>
                  </a:lnTo>
                  <a:lnTo>
                    <a:pt x="585" y="110"/>
                  </a:lnTo>
                  <a:lnTo>
                    <a:pt x="585" y="103"/>
                  </a:lnTo>
                  <a:lnTo>
                    <a:pt x="584" y="91"/>
                  </a:lnTo>
                  <a:lnTo>
                    <a:pt x="582" y="62"/>
                  </a:lnTo>
                  <a:lnTo>
                    <a:pt x="584" y="60"/>
                  </a:lnTo>
                  <a:lnTo>
                    <a:pt x="584" y="59"/>
                  </a:lnTo>
                  <a:lnTo>
                    <a:pt x="584" y="55"/>
                  </a:lnTo>
                  <a:lnTo>
                    <a:pt x="584" y="53"/>
                  </a:lnTo>
                  <a:lnTo>
                    <a:pt x="582" y="41"/>
                  </a:lnTo>
                  <a:lnTo>
                    <a:pt x="580" y="19"/>
                  </a:lnTo>
                  <a:lnTo>
                    <a:pt x="573" y="0"/>
                  </a:lnTo>
                  <a:lnTo>
                    <a:pt x="571" y="3"/>
                  </a:lnTo>
                  <a:lnTo>
                    <a:pt x="570" y="1"/>
                  </a:lnTo>
                  <a:lnTo>
                    <a:pt x="566" y="7"/>
                  </a:lnTo>
                  <a:lnTo>
                    <a:pt x="564" y="5"/>
                  </a:lnTo>
                  <a:lnTo>
                    <a:pt x="562" y="5"/>
                  </a:lnTo>
                  <a:lnTo>
                    <a:pt x="562" y="9"/>
                  </a:lnTo>
                  <a:lnTo>
                    <a:pt x="522" y="39"/>
                  </a:lnTo>
                  <a:lnTo>
                    <a:pt x="501" y="48"/>
                  </a:lnTo>
                  <a:lnTo>
                    <a:pt x="492" y="53"/>
                  </a:lnTo>
                  <a:lnTo>
                    <a:pt x="483" y="59"/>
                  </a:lnTo>
                  <a:lnTo>
                    <a:pt x="479" y="67"/>
                  </a:lnTo>
                  <a:lnTo>
                    <a:pt x="472" y="69"/>
                  </a:lnTo>
                  <a:lnTo>
                    <a:pt x="463" y="71"/>
                  </a:lnTo>
                  <a:lnTo>
                    <a:pt x="456" y="73"/>
                  </a:lnTo>
                  <a:lnTo>
                    <a:pt x="451" y="76"/>
                  </a:lnTo>
                  <a:lnTo>
                    <a:pt x="447" y="80"/>
                  </a:lnTo>
                  <a:lnTo>
                    <a:pt x="453" y="83"/>
                  </a:lnTo>
                  <a:lnTo>
                    <a:pt x="451" y="85"/>
                  </a:lnTo>
                  <a:lnTo>
                    <a:pt x="449" y="91"/>
                  </a:lnTo>
                  <a:lnTo>
                    <a:pt x="451" y="94"/>
                  </a:lnTo>
                  <a:lnTo>
                    <a:pt x="444" y="98"/>
                  </a:lnTo>
                  <a:lnTo>
                    <a:pt x="440" y="101"/>
                  </a:lnTo>
                  <a:lnTo>
                    <a:pt x="440" y="105"/>
                  </a:lnTo>
                  <a:lnTo>
                    <a:pt x="440" y="107"/>
                  </a:lnTo>
                  <a:lnTo>
                    <a:pt x="442" y="107"/>
                  </a:lnTo>
                  <a:lnTo>
                    <a:pt x="446" y="105"/>
                  </a:lnTo>
                  <a:lnTo>
                    <a:pt x="446" y="110"/>
                  </a:lnTo>
                  <a:lnTo>
                    <a:pt x="442" y="116"/>
                  </a:lnTo>
                  <a:lnTo>
                    <a:pt x="440" y="119"/>
                  </a:lnTo>
                  <a:lnTo>
                    <a:pt x="437" y="121"/>
                  </a:lnTo>
                  <a:lnTo>
                    <a:pt x="431" y="125"/>
                  </a:lnTo>
                  <a:lnTo>
                    <a:pt x="424" y="125"/>
                  </a:lnTo>
                  <a:lnTo>
                    <a:pt x="412" y="128"/>
                  </a:lnTo>
                  <a:lnTo>
                    <a:pt x="407" y="128"/>
                  </a:lnTo>
                  <a:lnTo>
                    <a:pt x="403" y="128"/>
                  </a:lnTo>
                  <a:lnTo>
                    <a:pt x="384" y="130"/>
                  </a:lnTo>
                  <a:lnTo>
                    <a:pt x="382" y="132"/>
                  </a:lnTo>
                  <a:lnTo>
                    <a:pt x="380" y="132"/>
                  </a:lnTo>
                  <a:lnTo>
                    <a:pt x="378" y="126"/>
                  </a:lnTo>
                  <a:lnTo>
                    <a:pt x="375" y="125"/>
                  </a:lnTo>
                  <a:lnTo>
                    <a:pt x="371" y="128"/>
                  </a:lnTo>
                  <a:lnTo>
                    <a:pt x="366" y="135"/>
                  </a:lnTo>
                  <a:lnTo>
                    <a:pt x="361" y="137"/>
                  </a:lnTo>
                  <a:lnTo>
                    <a:pt x="364" y="142"/>
                  </a:lnTo>
                  <a:lnTo>
                    <a:pt x="362" y="146"/>
                  </a:lnTo>
                  <a:lnTo>
                    <a:pt x="359" y="157"/>
                  </a:lnTo>
                  <a:lnTo>
                    <a:pt x="352" y="162"/>
                  </a:lnTo>
                  <a:lnTo>
                    <a:pt x="334" y="137"/>
                  </a:lnTo>
                  <a:lnTo>
                    <a:pt x="316" y="116"/>
                  </a:lnTo>
                  <a:lnTo>
                    <a:pt x="311" y="108"/>
                  </a:lnTo>
                  <a:lnTo>
                    <a:pt x="304" y="101"/>
                  </a:lnTo>
                  <a:lnTo>
                    <a:pt x="304" y="91"/>
                  </a:lnTo>
                  <a:lnTo>
                    <a:pt x="304" y="83"/>
                  </a:lnTo>
                  <a:lnTo>
                    <a:pt x="304" y="76"/>
                  </a:lnTo>
                  <a:lnTo>
                    <a:pt x="304" y="66"/>
                  </a:lnTo>
                  <a:lnTo>
                    <a:pt x="315" y="66"/>
                  </a:lnTo>
                  <a:lnTo>
                    <a:pt x="324" y="62"/>
                  </a:lnTo>
                  <a:lnTo>
                    <a:pt x="364" y="53"/>
                  </a:lnTo>
                  <a:lnTo>
                    <a:pt x="368" y="53"/>
                  </a:lnTo>
                  <a:lnTo>
                    <a:pt x="370" y="57"/>
                  </a:lnTo>
                  <a:lnTo>
                    <a:pt x="373" y="64"/>
                  </a:lnTo>
                  <a:lnTo>
                    <a:pt x="371" y="76"/>
                  </a:lnTo>
                  <a:lnTo>
                    <a:pt x="375" y="76"/>
                  </a:lnTo>
                  <a:lnTo>
                    <a:pt x="377" y="75"/>
                  </a:lnTo>
                  <a:lnTo>
                    <a:pt x="380" y="69"/>
                  </a:lnTo>
                  <a:lnTo>
                    <a:pt x="382" y="62"/>
                  </a:lnTo>
                  <a:lnTo>
                    <a:pt x="387" y="60"/>
                  </a:lnTo>
                  <a:lnTo>
                    <a:pt x="400" y="55"/>
                  </a:lnTo>
                  <a:lnTo>
                    <a:pt x="405" y="55"/>
                  </a:lnTo>
                  <a:lnTo>
                    <a:pt x="410" y="51"/>
                  </a:lnTo>
                  <a:lnTo>
                    <a:pt x="419" y="55"/>
                  </a:lnTo>
                  <a:lnTo>
                    <a:pt x="417" y="51"/>
                  </a:lnTo>
                  <a:lnTo>
                    <a:pt x="414" y="46"/>
                  </a:lnTo>
                  <a:lnTo>
                    <a:pt x="412" y="42"/>
                  </a:lnTo>
                  <a:lnTo>
                    <a:pt x="414" y="37"/>
                  </a:lnTo>
                  <a:lnTo>
                    <a:pt x="414" y="26"/>
                  </a:lnTo>
                  <a:lnTo>
                    <a:pt x="414" y="21"/>
                  </a:lnTo>
                  <a:lnTo>
                    <a:pt x="412" y="17"/>
                  </a:lnTo>
                  <a:lnTo>
                    <a:pt x="410" y="23"/>
                  </a:lnTo>
                  <a:lnTo>
                    <a:pt x="401" y="21"/>
                  </a:lnTo>
                  <a:lnTo>
                    <a:pt x="394" y="16"/>
                  </a:lnTo>
                  <a:lnTo>
                    <a:pt x="403" y="9"/>
                  </a:lnTo>
                  <a:lnTo>
                    <a:pt x="389" y="10"/>
                  </a:lnTo>
                  <a:lnTo>
                    <a:pt x="377" y="17"/>
                  </a:lnTo>
                  <a:lnTo>
                    <a:pt x="368" y="25"/>
                  </a:lnTo>
                  <a:lnTo>
                    <a:pt x="364" y="28"/>
                  </a:lnTo>
                  <a:lnTo>
                    <a:pt x="359" y="25"/>
                  </a:lnTo>
                  <a:lnTo>
                    <a:pt x="347" y="26"/>
                  </a:lnTo>
                  <a:lnTo>
                    <a:pt x="336" y="25"/>
                  </a:lnTo>
                  <a:lnTo>
                    <a:pt x="325" y="23"/>
                  </a:lnTo>
                  <a:lnTo>
                    <a:pt x="313" y="25"/>
                  </a:lnTo>
                  <a:lnTo>
                    <a:pt x="308" y="23"/>
                  </a:lnTo>
                  <a:lnTo>
                    <a:pt x="302" y="21"/>
                  </a:lnTo>
                  <a:lnTo>
                    <a:pt x="297" y="23"/>
                  </a:lnTo>
                  <a:lnTo>
                    <a:pt x="293" y="25"/>
                  </a:lnTo>
                  <a:lnTo>
                    <a:pt x="288" y="23"/>
                  </a:lnTo>
                  <a:lnTo>
                    <a:pt x="270" y="25"/>
                  </a:lnTo>
                  <a:lnTo>
                    <a:pt x="262" y="25"/>
                  </a:lnTo>
                  <a:lnTo>
                    <a:pt x="251" y="23"/>
                  </a:lnTo>
                  <a:lnTo>
                    <a:pt x="237" y="21"/>
                  </a:lnTo>
                  <a:lnTo>
                    <a:pt x="228" y="21"/>
                  </a:lnTo>
                  <a:lnTo>
                    <a:pt x="221" y="23"/>
                  </a:lnTo>
                  <a:lnTo>
                    <a:pt x="207" y="23"/>
                  </a:lnTo>
                  <a:lnTo>
                    <a:pt x="201" y="23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200" y="26"/>
                  </a:lnTo>
                  <a:lnTo>
                    <a:pt x="201" y="32"/>
                  </a:lnTo>
                  <a:lnTo>
                    <a:pt x="196" y="39"/>
                  </a:lnTo>
                  <a:lnTo>
                    <a:pt x="193" y="46"/>
                  </a:lnTo>
                  <a:lnTo>
                    <a:pt x="191" y="53"/>
                  </a:lnTo>
                  <a:lnTo>
                    <a:pt x="185" y="60"/>
                  </a:lnTo>
                  <a:lnTo>
                    <a:pt x="177" y="59"/>
                  </a:lnTo>
                  <a:lnTo>
                    <a:pt x="166" y="62"/>
                  </a:lnTo>
                  <a:lnTo>
                    <a:pt x="150" y="66"/>
                  </a:lnTo>
                  <a:lnTo>
                    <a:pt x="141" y="69"/>
                  </a:lnTo>
                  <a:lnTo>
                    <a:pt x="136" y="69"/>
                  </a:lnTo>
                  <a:lnTo>
                    <a:pt x="131" y="69"/>
                  </a:lnTo>
                  <a:lnTo>
                    <a:pt x="125" y="76"/>
                  </a:lnTo>
                  <a:lnTo>
                    <a:pt x="122" y="85"/>
                  </a:lnTo>
                  <a:lnTo>
                    <a:pt x="120" y="94"/>
                  </a:lnTo>
                  <a:lnTo>
                    <a:pt x="120" y="101"/>
                  </a:lnTo>
                  <a:lnTo>
                    <a:pt x="118" y="103"/>
                  </a:lnTo>
                  <a:lnTo>
                    <a:pt x="122" y="153"/>
                  </a:lnTo>
                  <a:lnTo>
                    <a:pt x="122" y="169"/>
                  </a:lnTo>
                  <a:lnTo>
                    <a:pt x="122" y="180"/>
                  </a:lnTo>
                  <a:lnTo>
                    <a:pt x="120" y="183"/>
                  </a:lnTo>
                  <a:lnTo>
                    <a:pt x="122" y="187"/>
                  </a:lnTo>
                  <a:lnTo>
                    <a:pt x="85" y="210"/>
                  </a:lnTo>
                  <a:lnTo>
                    <a:pt x="72" y="228"/>
                  </a:lnTo>
                  <a:lnTo>
                    <a:pt x="58" y="237"/>
                  </a:lnTo>
                  <a:lnTo>
                    <a:pt x="44" y="244"/>
                  </a:lnTo>
                  <a:lnTo>
                    <a:pt x="0" y="265"/>
                  </a:lnTo>
                  <a:lnTo>
                    <a:pt x="1" y="283"/>
                  </a:lnTo>
                  <a:lnTo>
                    <a:pt x="9" y="280"/>
                  </a:lnTo>
                  <a:lnTo>
                    <a:pt x="16" y="276"/>
                  </a:lnTo>
                  <a:lnTo>
                    <a:pt x="23" y="276"/>
                  </a:lnTo>
                  <a:lnTo>
                    <a:pt x="30" y="274"/>
                  </a:lnTo>
                  <a:lnTo>
                    <a:pt x="35" y="269"/>
                  </a:lnTo>
                  <a:lnTo>
                    <a:pt x="56" y="265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4" y="258"/>
                  </a:lnTo>
                  <a:lnTo>
                    <a:pt x="79" y="255"/>
                  </a:lnTo>
                  <a:lnTo>
                    <a:pt x="88" y="253"/>
                  </a:lnTo>
                  <a:lnTo>
                    <a:pt x="99" y="269"/>
                  </a:lnTo>
                  <a:lnTo>
                    <a:pt x="102" y="267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8" y="326"/>
                  </a:lnTo>
                  <a:lnTo>
                    <a:pt x="109" y="323"/>
                  </a:lnTo>
                  <a:lnTo>
                    <a:pt x="113" y="324"/>
                  </a:lnTo>
                  <a:lnTo>
                    <a:pt x="109" y="340"/>
                  </a:lnTo>
                  <a:lnTo>
                    <a:pt x="109" y="346"/>
                  </a:lnTo>
                  <a:lnTo>
                    <a:pt x="108" y="353"/>
                  </a:lnTo>
                  <a:lnTo>
                    <a:pt x="111" y="351"/>
                  </a:lnTo>
                  <a:lnTo>
                    <a:pt x="116" y="367"/>
                  </a:lnTo>
                  <a:lnTo>
                    <a:pt x="124" y="383"/>
                  </a:lnTo>
                  <a:lnTo>
                    <a:pt x="155" y="381"/>
                  </a:lnTo>
                  <a:lnTo>
                    <a:pt x="168" y="381"/>
                  </a:lnTo>
                  <a:lnTo>
                    <a:pt x="178" y="383"/>
                  </a:lnTo>
                  <a:lnTo>
                    <a:pt x="189" y="389"/>
                  </a:lnTo>
                  <a:lnTo>
                    <a:pt x="196" y="396"/>
                  </a:lnTo>
                  <a:lnTo>
                    <a:pt x="193" y="408"/>
                  </a:lnTo>
                  <a:lnTo>
                    <a:pt x="235" y="408"/>
                  </a:lnTo>
                  <a:lnTo>
                    <a:pt x="235" y="406"/>
                  </a:lnTo>
                  <a:lnTo>
                    <a:pt x="237" y="408"/>
                  </a:lnTo>
                  <a:lnTo>
                    <a:pt x="240" y="392"/>
                  </a:lnTo>
                  <a:lnTo>
                    <a:pt x="255" y="394"/>
                  </a:lnTo>
                  <a:lnTo>
                    <a:pt x="267" y="392"/>
                  </a:lnTo>
                  <a:lnTo>
                    <a:pt x="279" y="389"/>
                  </a:lnTo>
                  <a:lnTo>
                    <a:pt x="293" y="389"/>
                  </a:lnTo>
                  <a:lnTo>
                    <a:pt x="308" y="389"/>
                  </a:lnTo>
                  <a:lnTo>
                    <a:pt x="315" y="390"/>
                  </a:lnTo>
                  <a:lnTo>
                    <a:pt x="320" y="394"/>
                  </a:lnTo>
                  <a:lnTo>
                    <a:pt x="316" y="398"/>
                  </a:lnTo>
                  <a:lnTo>
                    <a:pt x="316" y="405"/>
                  </a:lnTo>
                  <a:lnTo>
                    <a:pt x="322" y="408"/>
                  </a:lnTo>
                  <a:lnTo>
                    <a:pt x="368" y="406"/>
                  </a:lnTo>
                  <a:lnTo>
                    <a:pt x="384" y="403"/>
                  </a:lnTo>
                  <a:lnTo>
                    <a:pt x="403" y="403"/>
                  </a:lnTo>
                  <a:lnTo>
                    <a:pt x="412" y="401"/>
                  </a:lnTo>
                  <a:lnTo>
                    <a:pt x="405" y="396"/>
                  </a:lnTo>
                  <a:lnTo>
                    <a:pt x="398" y="394"/>
                  </a:lnTo>
                  <a:lnTo>
                    <a:pt x="394" y="394"/>
                  </a:lnTo>
                  <a:lnTo>
                    <a:pt x="393" y="394"/>
                  </a:lnTo>
                  <a:lnTo>
                    <a:pt x="389" y="396"/>
                  </a:lnTo>
                  <a:lnTo>
                    <a:pt x="377" y="396"/>
                  </a:lnTo>
                  <a:lnTo>
                    <a:pt x="370" y="390"/>
                  </a:lnTo>
                  <a:lnTo>
                    <a:pt x="366" y="383"/>
                  </a:lnTo>
                  <a:lnTo>
                    <a:pt x="385" y="383"/>
                  </a:lnTo>
                  <a:lnTo>
                    <a:pt x="385" y="381"/>
                  </a:lnTo>
                  <a:lnTo>
                    <a:pt x="393" y="383"/>
                  </a:lnTo>
                  <a:lnTo>
                    <a:pt x="400" y="383"/>
                  </a:lnTo>
                  <a:lnTo>
                    <a:pt x="408" y="387"/>
                  </a:lnTo>
                  <a:lnTo>
                    <a:pt x="421" y="392"/>
                  </a:lnTo>
                  <a:lnTo>
                    <a:pt x="430" y="403"/>
                  </a:lnTo>
                  <a:lnTo>
                    <a:pt x="437" y="399"/>
                  </a:lnTo>
                  <a:lnTo>
                    <a:pt x="437" y="406"/>
                  </a:lnTo>
                  <a:lnTo>
                    <a:pt x="467" y="405"/>
                  </a:lnTo>
                  <a:lnTo>
                    <a:pt x="465" y="399"/>
                  </a:lnTo>
                  <a:lnTo>
                    <a:pt x="474" y="398"/>
                  </a:lnTo>
                  <a:lnTo>
                    <a:pt x="477" y="398"/>
                  </a:lnTo>
                  <a:lnTo>
                    <a:pt x="477" y="399"/>
                  </a:lnTo>
                  <a:lnTo>
                    <a:pt x="490" y="399"/>
                  </a:lnTo>
                  <a:lnTo>
                    <a:pt x="493" y="398"/>
                  </a:lnTo>
                  <a:lnTo>
                    <a:pt x="499" y="399"/>
                  </a:lnTo>
                  <a:lnTo>
                    <a:pt x="504" y="398"/>
                  </a:lnTo>
                  <a:lnTo>
                    <a:pt x="509" y="403"/>
                  </a:lnTo>
                  <a:lnTo>
                    <a:pt x="511" y="394"/>
                  </a:lnTo>
                  <a:lnTo>
                    <a:pt x="506" y="396"/>
                  </a:lnTo>
                  <a:lnTo>
                    <a:pt x="502" y="394"/>
                  </a:lnTo>
                  <a:lnTo>
                    <a:pt x="493" y="392"/>
                  </a:lnTo>
                  <a:lnTo>
                    <a:pt x="488" y="392"/>
                  </a:lnTo>
                  <a:lnTo>
                    <a:pt x="485" y="392"/>
                  </a:lnTo>
                  <a:lnTo>
                    <a:pt x="477" y="390"/>
                  </a:lnTo>
                  <a:lnTo>
                    <a:pt x="469" y="390"/>
                  </a:lnTo>
                  <a:lnTo>
                    <a:pt x="469" y="389"/>
                  </a:lnTo>
                  <a:lnTo>
                    <a:pt x="467" y="390"/>
                  </a:lnTo>
                  <a:lnTo>
                    <a:pt x="460" y="385"/>
                  </a:lnTo>
                  <a:lnTo>
                    <a:pt x="456" y="378"/>
                  </a:lnTo>
                  <a:lnTo>
                    <a:pt x="477" y="376"/>
                  </a:lnTo>
                  <a:lnTo>
                    <a:pt x="499" y="376"/>
                  </a:lnTo>
                  <a:lnTo>
                    <a:pt x="504" y="373"/>
                  </a:lnTo>
                  <a:lnTo>
                    <a:pt x="509" y="371"/>
                  </a:lnTo>
                  <a:lnTo>
                    <a:pt x="516" y="371"/>
                  </a:lnTo>
                  <a:lnTo>
                    <a:pt x="522" y="367"/>
                  </a:lnTo>
                  <a:lnTo>
                    <a:pt x="531" y="349"/>
                  </a:lnTo>
                  <a:lnTo>
                    <a:pt x="534" y="335"/>
                  </a:lnTo>
                  <a:lnTo>
                    <a:pt x="538" y="328"/>
                  </a:lnTo>
                  <a:lnTo>
                    <a:pt x="538" y="321"/>
                  </a:lnTo>
                  <a:lnTo>
                    <a:pt x="547" y="294"/>
                  </a:lnTo>
                  <a:lnTo>
                    <a:pt x="550" y="280"/>
                  </a:lnTo>
                  <a:lnTo>
                    <a:pt x="557" y="269"/>
                  </a:lnTo>
                  <a:lnTo>
                    <a:pt x="561" y="258"/>
                  </a:lnTo>
                  <a:lnTo>
                    <a:pt x="566" y="251"/>
                  </a:lnTo>
                  <a:lnTo>
                    <a:pt x="568" y="242"/>
                  </a:lnTo>
                  <a:lnTo>
                    <a:pt x="573" y="237"/>
                  </a:lnTo>
                  <a:lnTo>
                    <a:pt x="589" y="196"/>
                  </a:lnTo>
                  <a:lnTo>
                    <a:pt x="596" y="180"/>
                  </a:lnTo>
                  <a:lnTo>
                    <a:pt x="594" y="173"/>
                  </a:lnTo>
                  <a:lnTo>
                    <a:pt x="596" y="167"/>
                  </a:lnTo>
                  <a:lnTo>
                    <a:pt x="60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7" name="Freeform 178"/>
            <p:cNvSpPr>
              <a:spLocks/>
            </p:cNvSpPr>
            <p:nvPr/>
          </p:nvSpPr>
          <p:spPr bwMode="auto">
            <a:xfrm>
              <a:off x="712788" y="4676775"/>
              <a:ext cx="2033587" cy="314325"/>
            </a:xfrm>
            <a:custGeom>
              <a:avLst/>
              <a:gdLst>
                <a:gd name="T0" fmla="*/ 2147483647 w 1281"/>
                <a:gd name="T1" fmla="*/ 2147483647 h 198"/>
                <a:gd name="T2" fmla="*/ 2147483647 w 1281"/>
                <a:gd name="T3" fmla="*/ 2147483647 h 198"/>
                <a:gd name="T4" fmla="*/ 2147483647 w 1281"/>
                <a:gd name="T5" fmla="*/ 2147483647 h 198"/>
                <a:gd name="T6" fmla="*/ 2147483647 w 1281"/>
                <a:gd name="T7" fmla="*/ 2147483647 h 198"/>
                <a:gd name="T8" fmla="*/ 2147483647 w 1281"/>
                <a:gd name="T9" fmla="*/ 2147483647 h 198"/>
                <a:gd name="T10" fmla="*/ 2147483647 w 1281"/>
                <a:gd name="T11" fmla="*/ 2147483647 h 198"/>
                <a:gd name="T12" fmla="*/ 2147483647 w 1281"/>
                <a:gd name="T13" fmla="*/ 2147483647 h 198"/>
                <a:gd name="T14" fmla="*/ 2147483647 w 1281"/>
                <a:gd name="T15" fmla="*/ 2147483647 h 198"/>
                <a:gd name="T16" fmla="*/ 2147483647 w 1281"/>
                <a:gd name="T17" fmla="*/ 2147483647 h 198"/>
                <a:gd name="T18" fmla="*/ 2147483647 w 1281"/>
                <a:gd name="T19" fmla="*/ 2147483647 h 198"/>
                <a:gd name="T20" fmla="*/ 2147483647 w 1281"/>
                <a:gd name="T21" fmla="*/ 2147483647 h 198"/>
                <a:gd name="T22" fmla="*/ 2147483647 w 1281"/>
                <a:gd name="T23" fmla="*/ 2147483647 h 198"/>
                <a:gd name="T24" fmla="*/ 2147483647 w 1281"/>
                <a:gd name="T25" fmla="*/ 2147483647 h 198"/>
                <a:gd name="T26" fmla="*/ 2147483647 w 1281"/>
                <a:gd name="T27" fmla="*/ 0 h 198"/>
                <a:gd name="T28" fmla="*/ 2147483647 w 1281"/>
                <a:gd name="T29" fmla="*/ 2147483647 h 198"/>
                <a:gd name="T30" fmla="*/ 2147483647 w 1281"/>
                <a:gd name="T31" fmla="*/ 2147483647 h 198"/>
                <a:gd name="T32" fmla="*/ 2147483647 w 1281"/>
                <a:gd name="T33" fmla="*/ 2147483647 h 198"/>
                <a:gd name="T34" fmla="*/ 2147483647 w 1281"/>
                <a:gd name="T35" fmla="*/ 2147483647 h 198"/>
                <a:gd name="T36" fmla="*/ 0 w 1281"/>
                <a:gd name="T37" fmla="*/ 2147483647 h 198"/>
                <a:gd name="T38" fmla="*/ 2147483647 w 1281"/>
                <a:gd name="T39" fmla="*/ 2147483647 h 198"/>
                <a:gd name="T40" fmla="*/ 2147483647 w 1281"/>
                <a:gd name="T41" fmla="*/ 2147483647 h 198"/>
                <a:gd name="T42" fmla="*/ 2147483647 w 1281"/>
                <a:gd name="T43" fmla="*/ 2147483647 h 198"/>
                <a:gd name="T44" fmla="*/ 2147483647 w 1281"/>
                <a:gd name="T45" fmla="*/ 2147483647 h 198"/>
                <a:gd name="T46" fmla="*/ 2147483647 w 1281"/>
                <a:gd name="T47" fmla="*/ 2147483647 h 198"/>
                <a:gd name="T48" fmla="*/ 2147483647 w 1281"/>
                <a:gd name="T49" fmla="*/ 2147483647 h 198"/>
                <a:gd name="T50" fmla="*/ 2147483647 w 1281"/>
                <a:gd name="T51" fmla="*/ 2147483647 h 198"/>
                <a:gd name="T52" fmla="*/ 2147483647 w 1281"/>
                <a:gd name="T53" fmla="*/ 2147483647 h 198"/>
                <a:gd name="T54" fmla="*/ 2147483647 w 1281"/>
                <a:gd name="T55" fmla="*/ 2147483647 h 198"/>
                <a:gd name="T56" fmla="*/ 2147483647 w 1281"/>
                <a:gd name="T57" fmla="*/ 2147483647 h 198"/>
                <a:gd name="T58" fmla="*/ 2147483647 w 1281"/>
                <a:gd name="T59" fmla="*/ 2147483647 h 198"/>
                <a:gd name="T60" fmla="*/ 2147483647 w 1281"/>
                <a:gd name="T61" fmla="*/ 2147483647 h 198"/>
                <a:gd name="T62" fmla="*/ 2147483647 w 1281"/>
                <a:gd name="T63" fmla="*/ 2147483647 h 198"/>
                <a:gd name="T64" fmla="*/ 2147483647 w 1281"/>
                <a:gd name="T65" fmla="*/ 2147483647 h 198"/>
                <a:gd name="T66" fmla="*/ 2147483647 w 1281"/>
                <a:gd name="T67" fmla="*/ 2147483647 h 198"/>
                <a:gd name="T68" fmla="*/ 2147483647 w 1281"/>
                <a:gd name="T69" fmla="*/ 2147483647 h 198"/>
                <a:gd name="T70" fmla="*/ 2147483647 w 1281"/>
                <a:gd name="T71" fmla="*/ 2147483647 h 198"/>
                <a:gd name="T72" fmla="*/ 2147483647 w 1281"/>
                <a:gd name="T73" fmla="*/ 2147483647 h 198"/>
                <a:gd name="T74" fmla="*/ 2147483647 w 1281"/>
                <a:gd name="T75" fmla="*/ 2147483647 h 198"/>
                <a:gd name="T76" fmla="*/ 2147483647 w 1281"/>
                <a:gd name="T77" fmla="*/ 2147483647 h 198"/>
                <a:gd name="T78" fmla="*/ 2147483647 w 1281"/>
                <a:gd name="T79" fmla="*/ 2147483647 h 198"/>
                <a:gd name="T80" fmla="*/ 2147483647 w 1281"/>
                <a:gd name="T81" fmla="*/ 2147483647 h 198"/>
                <a:gd name="T82" fmla="*/ 2147483647 w 1281"/>
                <a:gd name="T83" fmla="*/ 2147483647 h 198"/>
                <a:gd name="T84" fmla="*/ 2147483647 w 1281"/>
                <a:gd name="T85" fmla="*/ 2147483647 h 198"/>
                <a:gd name="T86" fmla="*/ 2147483647 w 1281"/>
                <a:gd name="T87" fmla="*/ 2147483647 h 198"/>
                <a:gd name="T88" fmla="*/ 2147483647 w 1281"/>
                <a:gd name="T89" fmla="*/ 2147483647 h 198"/>
                <a:gd name="T90" fmla="*/ 2147483647 w 1281"/>
                <a:gd name="T91" fmla="*/ 2147483647 h 198"/>
                <a:gd name="T92" fmla="*/ 2147483647 w 1281"/>
                <a:gd name="T93" fmla="*/ 2147483647 h 198"/>
                <a:gd name="T94" fmla="*/ 2147483647 w 1281"/>
                <a:gd name="T95" fmla="*/ 2147483647 h 198"/>
                <a:gd name="T96" fmla="*/ 2147483647 w 1281"/>
                <a:gd name="T97" fmla="*/ 2147483647 h 198"/>
                <a:gd name="T98" fmla="*/ 2147483647 w 1281"/>
                <a:gd name="T99" fmla="*/ 2147483647 h 198"/>
                <a:gd name="T100" fmla="*/ 2147483647 w 1281"/>
                <a:gd name="T101" fmla="*/ 2147483647 h 198"/>
                <a:gd name="T102" fmla="*/ 2147483647 w 1281"/>
                <a:gd name="T103" fmla="*/ 2147483647 h 198"/>
                <a:gd name="T104" fmla="*/ 2147483647 w 1281"/>
                <a:gd name="T105" fmla="*/ 2147483647 h 198"/>
                <a:gd name="T106" fmla="*/ 2147483647 w 1281"/>
                <a:gd name="T107" fmla="*/ 2147483647 h 198"/>
                <a:gd name="T108" fmla="*/ 2147483647 w 1281"/>
                <a:gd name="T109" fmla="*/ 2147483647 h 198"/>
                <a:gd name="T110" fmla="*/ 2147483647 w 1281"/>
                <a:gd name="T111" fmla="*/ 2147483647 h 198"/>
                <a:gd name="T112" fmla="*/ 2147483647 w 1281"/>
                <a:gd name="T113" fmla="*/ 2147483647 h 198"/>
                <a:gd name="T114" fmla="*/ 2147483647 w 1281"/>
                <a:gd name="T115" fmla="*/ 2147483647 h 198"/>
                <a:gd name="T116" fmla="*/ 2147483647 w 1281"/>
                <a:gd name="T117" fmla="*/ 2147483647 h 198"/>
                <a:gd name="T118" fmla="*/ 2147483647 w 1281"/>
                <a:gd name="T119" fmla="*/ 2147483647 h 198"/>
                <a:gd name="T120" fmla="*/ 2147483647 w 1281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1"/>
                <a:gd name="T184" fmla="*/ 0 h 198"/>
                <a:gd name="T185" fmla="*/ 1281 w 1281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1" h="198">
                  <a:moveTo>
                    <a:pt x="1258" y="102"/>
                  </a:moveTo>
                  <a:lnTo>
                    <a:pt x="1254" y="94"/>
                  </a:lnTo>
                  <a:lnTo>
                    <a:pt x="1139" y="89"/>
                  </a:lnTo>
                  <a:lnTo>
                    <a:pt x="1024" y="80"/>
                  </a:lnTo>
                  <a:lnTo>
                    <a:pt x="909" y="68"/>
                  </a:lnTo>
                  <a:lnTo>
                    <a:pt x="793" y="52"/>
                  </a:lnTo>
                  <a:lnTo>
                    <a:pt x="688" y="30"/>
                  </a:lnTo>
                  <a:lnTo>
                    <a:pt x="655" y="46"/>
                  </a:lnTo>
                  <a:lnTo>
                    <a:pt x="651" y="43"/>
                  </a:lnTo>
                  <a:lnTo>
                    <a:pt x="635" y="53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14" y="66"/>
                  </a:lnTo>
                  <a:lnTo>
                    <a:pt x="616" y="66"/>
                  </a:lnTo>
                  <a:lnTo>
                    <a:pt x="608" y="71"/>
                  </a:lnTo>
                  <a:lnTo>
                    <a:pt x="607" y="69"/>
                  </a:lnTo>
                  <a:lnTo>
                    <a:pt x="607" y="71"/>
                  </a:lnTo>
                  <a:lnTo>
                    <a:pt x="598" y="66"/>
                  </a:lnTo>
                  <a:lnTo>
                    <a:pt x="600" y="66"/>
                  </a:lnTo>
                  <a:lnTo>
                    <a:pt x="605" y="62"/>
                  </a:lnTo>
                  <a:lnTo>
                    <a:pt x="596" y="62"/>
                  </a:lnTo>
                  <a:lnTo>
                    <a:pt x="587" y="66"/>
                  </a:lnTo>
                  <a:lnTo>
                    <a:pt x="580" y="62"/>
                  </a:lnTo>
                  <a:lnTo>
                    <a:pt x="575" y="62"/>
                  </a:lnTo>
                  <a:lnTo>
                    <a:pt x="570" y="62"/>
                  </a:lnTo>
                  <a:lnTo>
                    <a:pt x="561" y="34"/>
                  </a:lnTo>
                  <a:lnTo>
                    <a:pt x="562" y="34"/>
                  </a:lnTo>
                  <a:lnTo>
                    <a:pt x="564" y="34"/>
                  </a:lnTo>
                  <a:lnTo>
                    <a:pt x="564" y="32"/>
                  </a:lnTo>
                  <a:lnTo>
                    <a:pt x="536" y="43"/>
                  </a:lnTo>
                  <a:lnTo>
                    <a:pt x="515" y="55"/>
                  </a:lnTo>
                  <a:lnTo>
                    <a:pt x="497" y="71"/>
                  </a:lnTo>
                  <a:lnTo>
                    <a:pt x="488" y="77"/>
                  </a:lnTo>
                  <a:lnTo>
                    <a:pt x="479" y="82"/>
                  </a:lnTo>
                  <a:lnTo>
                    <a:pt x="470" y="82"/>
                  </a:lnTo>
                  <a:lnTo>
                    <a:pt x="460" y="80"/>
                  </a:lnTo>
                  <a:lnTo>
                    <a:pt x="419" y="64"/>
                  </a:lnTo>
                  <a:lnTo>
                    <a:pt x="377" y="50"/>
                  </a:lnTo>
                  <a:lnTo>
                    <a:pt x="292" y="27"/>
                  </a:lnTo>
                  <a:lnTo>
                    <a:pt x="205" y="11"/>
                  </a:lnTo>
                  <a:lnTo>
                    <a:pt x="117" y="0"/>
                  </a:lnTo>
                  <a:lnTo>
                    <a:pt x="111" y="30"/>
                  </a:lnTo>
                  <a:lnTo>
                    <a:pt x="113" y="36"/>
                  </a:lnTo>
                  <a:lnTo>
                    <a:pt x="111" y="41"/>
                  </a:lnTo>
                  <a:lnTo>
                    <a:pt x="104" y="46"/>
                  </a:lnTo>
                  <a:lnTo>
                    <a:pt x="93" y="50"/>
                  </a:lnTo>
                  <a:lnTo>
                    <a:pt x="86" y="57"/>
                  </a:lnTo>
                  <a:lnTo>
                    <a:pt x="53" y="80"/>
                  </a:lnTo>
                  <a:lnTo>
                    <a:pt x="28" y="100"/>
                  </a:lnTo>
                  <a:lnTo>
                    <a:pt x="16" y="111"/>
                  </a:lnTo>
                  <a:lnTo>
                    <a:pt x="5" y="123"/>
                  </a:lnTo>
                  <a:lnTo>
                    <a:pt x="3" y="130"/>
                  </a:lnTo>
                  <a:lnTo>
                    <a:pt x="5" y="137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21" y="177"/>
                  </a:lnTo>
                  <a:lnTo>
                    <a:pt x="35" y="182"/>
                  </a:lnTo>
                  <a:lnTo>
                    <a:pt x="53" y="194"/>
                  </a:lnTo>
                  <a:lnTo>
                    <a:pt x="58" y="198"/>
                  </a:lnTo>
                  <a:lnTo>
                    <a:pt x="63" y="196"/>
                  </a:lnTo>
                  <a:lnTo>
                    <a:pt x="74" y="193"/>
                  </a:lnTo>
                  <a:lnTo>
                    <a:pt x="86" y="187"/>
                  </a:lnTo>
                  <a:lnTo>
                    <a:pt x="97" y="180"/>
                  </a:lnTo>
                  <a:lnTo>
                    <a:pt x="118" y="160"/>
                  </a:lnTo>
                  <a:lnTo>
                    <a:pt x="120" y="162"/>
                  </a:lnTo>
                  <a:lnTo>
                    <a:pt x="127" y="155"/>
                  </a:lnTo>
                  <a:lnTo>
                    <a:pt x="131" y="152"/>
                  </a:lnTo>
                  <a:lnTo>
                    <a:pt x="136" y="152"/>
                  </a:lnTo>
                  <a:lnTo>
                    <a:pt x="154" y="150"/>
                  </a:lnTo>
                  <a:lnTo>
                    <a:pt x="170" y="150"/>
                  </a:lnTo>
                  <a:lnTo>
                    <a:pt x="171" y="148"/>
                  </a:lnTo>
                  <a:lnTo>
                    <a:pt x="177" y="150"/>
                  </a:lnTo>
                  <a:lnTo>
                    <a:pt x="182" y="148"/>
                  </a:lnTo>
                  <a:lnTo>
                    <a:pt x="189" y="146"/>
                  </a:lnTo>
                  <a:lnTo>
                    <a:pt x="194" y="150"/>
                  </a:lnTo>
                  <a:lnTo>
                    <a:pt x="207" y="150"/>
                  </a:lnTo>
                  <a:lnTo>
                    <a:pt x="209" y="148"/>
                  </a:lnTo>
                  <a:lnTo>
                    <a:pt x="210" y="150"/>
                  </a:lnTo>
                  <a:lnTo>
                    <a:pt x="219" y="146"/>
                  </a:lnTo>
                  <a:lnTo>
                    <a:pt x="228" y="146"/>
                  </a:lnTo>
                  <a:lnTo>
                    <a:pt x="235" y="146"/>
                  </a:lnTo>
                  <a:lnTo>
                    <a:pt x="244" y="144"/>
                  </a:lnTo>
                  <a:lnTo>
                    <a:pt x="270" y="146"/>
                  </a:lnTo>
                  <a:lnTo>
                    <a:pt x="288" y="144"/>
                  </a:lnTo>
                  <a:lnTo>
                    <a:pt x="306" y="144"/>
                  </a:lnTo>
                  <a:lnTo>
                    <a:pt x="313" y="143"/>
                  </a:lnTo>
                  <a:lnTo>
                    <a:pt x="320" y="144"/>
                  </a:lnTo>
                  <a:lnTo>
                    <a:pt x="341" y="144"/>
                  </a:lnTo>
                  <a:lnTo>
                    <a:pt x="350" y="144"/>
                  </a:lnTo>
                  <a:lnTo>
                    <a:pt x="354" y="146"/>
                  </a:lnTo>
                  <a:lnTo>
                    <a:pt x="377" y="141"/>
                  </a:lnTo>
                  <a:lnTo>
                    <a:pt x="377" y="143"/>
                  </a:lnTo>
                  <a:lnTo>
                    <a:pt x="387" y="139"/>
                  </a:lnTo>
                  <a:lnTo>
                    <a:pt x="398" y="139"/>
                  </a:lnTo>
                  <a:lnTo>
                    <a:pt x="410" y="141"/>
                  </a:lnTo>
                  <a:lnTo>
                    <a:pt x="421" y="139"/>
                  </a:lnTo>
                  <a:lnTo>
                    <a:pt x="430" y="141"/>
                  </a:lnTo>
                  <a:lnTo>
                    <a:pt x="456" y="157"/>
                  </a:lnTo>
                  <a:lnTo>
                    <a:pt x="470" y="155"/>
                  </a:lnTo>
                  <a:lnTo>
                    <a:pt x="499" y="153"/>
                  </a:lnTo>
                  <a:lnTo>
                    <a:pt x="502" y="150"/>
                  </a:lnTo>
                  <a:lnTo>
                    <a:pt x="506" y="152"/>
                  </a:lnTo>
                  <a:lnTo>
                    <a:pt x="515" y="152"/>
                  </a:lnTo>
                  <a:lnTo>
                    <a:pt x="522" y="152"/>
                  </a:lnTo>
                  <a:lnTo>
                    <a:pt x="531" y="155"/>
                  </a:lnTo>
                  <a:lnTo>
                    <a:pt x="536" y="160"/>
                  </a:lnTo>
                  <a:lnTo>
                    <a:pt x="545" y="159"/>
                  </a:lnTo>
                  <a:lnTo>
                    <a:pt x="577" y="182"/>
                  </a:lnTo>
                  <a:lnTo>
                    <a:pt x="578" y="187"/>
                  </a:lnTo>
                  <a:lnTo>
                    <a:pt x="584" y="191"/>
                  </a:lnTo>
                  <a:lnTo>
                    <a:pt x="603" y="182"/>
                  </a:lnTo>
                  <a:lnTo>
                    <a:pt x="612" y="178"/>
                  </a:lnTo>
                  <a:lnTo>
                    <a:pt x="624" y="177"/>
                  </a:lnTo>
                  <a:lnTo>
                    <a:pt x="635" y="189"/>
                  </a:lnTo>
                  <a:lnTo>
                    <a:pt x="640" y="189"/>
                  </a:lnTo>
                  <a:lnTo>
                    <a:pt x="644" y="187"/>
                  </a:lnTo>
                  <a:lnTo>
                    <a:pt x="651" y="184"/>
                  </a:lnTo>
                  <a:lnTo>
                    <a:pt x="665" y="168"/>
                  </a:lnTo>
                  <a:lnTo>
                    <a:pt x="683" y="155"/>
                  </a:lnTo>
                  <a:lnTo>
                    <a:pt x="716" y="132"/>
                  </a:lnTo>
                  <a:lnTo>
                    <a:pt x="716" y="130"/>
                  </a:lnTo>
                  <a:lnTo>
                    <a:pt x="720" y="130"/>
                  </a:lnTo>
                  <a:lnTo>
                    <a:pt x="736" y="119"/>
                  </a:lnTo>
                  <a:lnTo>
                    <a:pt x="736" y="118"/>
                  </a:lnTo>
                  <a:lnTo>
                    <a:pt x="736" y="114"/>
                  </a:lnTo>
                  <a:lnTo>
                    <a:pt x="739" y="118"/>
                  </a:lnTo>
                  <a:lnTo>
                    <a:pt x="780" y="112"/>
                  </a:lnTo>
                  <a:lnTo>
                    <a:pt x="821" y="111"/>
                  </a:lnTo>
                  <a:lnTo>
                    <a:pt x="886" y="107"/>
                  </a:lnTo>
                  <a:lnTo>
                    <a:pt x="888" y="109"/>
                  </a:lnTo>
                  <a:lnTo>
                    <a:pt x="906" y="107"/>
                  </a:lnTo>
                  <a:lnTo>
                    <a:pt x="906" y="109"/>
                  </a:lnTo>
                  <a:lnTo>
                    <a:pt x="908" y="107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3" y="109"/>
                  </a:lnTo>
                  <a:lnTo>
                    <a:pt x="915" y="107"/>
                  </a:lnTo>
                  <a:lnTo>
                    <a:pt x="916" y="109"/>
                  </a:lnTo>
                  <a:lnTo>
                    <a:pt x="916" y="107"/>
                  </a:lnTo>
                  <a:lnTo>
                    <a:pt x="989" y="107"/>
                  </a:lnTo>
                  <a:lnTo>
                    <a:pt x="989" y="109"/>
                  </a:lnTo>
                  <a:lnTo>
                    <a:pt x="993" y="107"/>
                  </a:lnTo>
                  <a:lnTo>
                    <a:pt x="1017" y="105"/>
                  </a:lnTo>
                  <a:lnTo>
                    <a:pt x="1028" y="109"/>
                  </a:lnTo>
                  <a:lnTo>
                    <a:pt x="1037" y="119"/>
                  </a:lnTo>
                  <a:lnTo>
                    <a:pt x="1044" y="128"/>
                  </a:lnTo>
                  <a:lnTo>
                    <a:pt x="1053" y="137"/>
                  </a:lnTo>
                  <a:lnTo>
                    <a:pt x="1058" y="141"/>
                  </a:lnTo>
                  <a:lnTo>
                    <a:pt x="1062" y="141"/>
                  </a:lnTo>
                  <a:lnTo>
                    <a:pt x="1072" y="137"/>
                  </a:lnTo>
                  <a:lnTo>
                    <a:pt x="1079" y="139"/>
                  </a:lnTo>
                  <a:lnTo>
                    <a:pt x="1086" y="141"/>
                  </a:lnTo>
                  <a:lnTo>
                    <a:pt x="1104" y="143"/>
                  </a:lnTo>
                  <a:lnTo>
                    <a:pt x="1115" y="139"/>
                  </a:lnTo>
                  <a:lnTo>
                    <a:pt x="1127" y="141"/>
                  </a:lnTo>
                  <a:lnTo>
                    <a:pt x="1136" y="139"/>
                  </a:lnTo>
                  <a:lnTo>
                    <a:pt x="1139" y="139"/>
                  </a:lnTo>
                  <a:lnTo>
                    <a:pt x="1143" y="141"/>
                  </a:lnTo>
                  <a:lnTo>
                    <a:pt x="1152" y="148"/>
                  </a:lnTo>
                  <a:lnTo>
                    <a:pt x="1159" y="157"/>
                  </a:lnTo>
                  <a:lnTo>
                    <a:pt x="1175" y="173"/>
                  </a:lnTo>
                  <a:lnTo>
                    <a:pt x="1185" y="184"/>
                  </a:lnTo>
                  <a:lnTo>
                    <a:pt x="1191" y="187"/>
                  </a:lnTo>
                  <a:lnTo>
                    <a:pt x="1198" y="189"/>
                  </a:lnTo>
                  <a:lnTo>
                    <a:pt x="1193" y="184"/>
                  </a:lnTo>
                  <a:lnTo>
                    <a:pt x="1203" y="178"/>
                  </a:lnTo>
                  <a:lnTo>
                    <a:pt x="1212" y="171"/>
                  </a:lnTo>
                  <a:lnTo>
                    <a:pt x="1221" y="168"/>
                  </a:lnTo>
                  <a:lnTo>
                    <a:pt x="1231" y="166"/>
                  </a:lnTo>
                  <a:lnTo>
                    <a:pt x="1239" y="171"/>
                  </a:lnTo>
                  <a:lnTo>
                    <a:pt x="1240" y="175"/>
                  </a:lnTo>
                  <a:lnTo>
                    <a:pt x="1242" y="177"/>
                  </a:lnTo>
                  <a:lnTo>
                    <a:pt x="1253" y="168"/>
                  </a:lnTo>
                  <a:lnTo>
                    <a:pt x="1262" y="157"/>
                  </a:lnTo>
                  <a:lnTo>
                    <a:pt x="1272" y="152"/>
                  </a:lnTo>
                  <a:lnTo>
                    <a:pt x="1281" y="146"/>
                  </a:lnTo>
                  <a:lnTo>
                    <a:pt x="1269" y="125"/>
                  </a:lnTo>
                  <a:lnTo>
                    <a:pt x="125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8" name="Freeform 181"/>
            <p:cNvSpPr>
              <a:spLocks/>
            </p:cNvSpPr>
            <p:nvPr/>
          </p:nvSpPr>
          <p:spPr bwMode="auto">
            <a:xfrm>
              <a:off x="3417888" y="4229100"/>
              <a:ext cx="131762" cy="155575"/>
            </a:xfrm>
            <a:custGeom>
              <a:avLst/>
              <a:gdLst>
                <a:gd name="T0" fmla="*/ 2147483647 w 83"/>
                <a:gd name="T1" fmla="*/ 2147483647 h 98"/>
                <a:gd name="T2" fmla="*/ 2147483647 w 83"/>
                <a:gd name="T3" fmla="*/ 2147483647 h 98"/>
                <a:gd name="T4" fmla="*/ 2147483647 w 83"/>
                <a:gd name="T5" fmla="*/ 2147483647 h 98"/>
                <a:gd name="T6" fmla="*/ 2147483647 w 83"/>
                <a:gd name="T7" fmla="*/ 2147483647 h 98"/>
                <a:gd name="T8" fmla="*/ 2147483647 w 83"/>
                <a:gd name="T9" fmla="*/ 2147483647 h 98"/>
                <a:gd name="T10" fmla="*/ 2147483647 w 83"/>
                <a:gd name="T11" fmla="*/ 2147483647 h 98"/>
                <a:gd name="T12" fmla="*/ 2147483647 w 83"/>
                <a:gd name="T13" fmla="*/ 2147483647 h 98"/>
                <a:gd name="T14" fmla="*/ 2147483647 w 83"/>
                <a:gd name="T15" fmla="*/ 2147483647 h 98"/>
                <a:gd name="T16" fmla="*/ 2147483647 w 83"/>
                <a:gd name="T17" fmla="*/ 2147483647 h 98"/>
                <a:gd name="T18" fmla="*/ 2147483647 w 83"/>
                <a:gd name="T19" fmla="*/ 2147483647 h 98"/>
                <a:gd name="T20" fmla="*/ 2147483647 w 83"/>
                <a:gd name="T21" fmla="*/ 2147483647 h 98"/>
                <a:gd name="T22" fmla="*/ 2147483647 w 83"/>
                <a:gd name="T23" fmla="*/ 2147483647 h 98"/>
                <a:gd name="T24" fmla="*/ 2147483647 w 83"/>
                <a:gd name="T25" fmla="*/ 2147483647 h 98"/>
                <a:gd name="T26" fmla="*/ 2147483647 w 83"/>
                <a:gd name="T27" fmla="*/ 2147483647 h 98"/>
                <a:gd name="T28" fmla="*/ 2147483647 w 83"/>
                <a:gd name="T29" fmla="*/ 2147483647 h 98"/>
                <a:gd name="T30" fmla="*/ 2147483647 w 83"/>
                <a:gd name="T31" fmla="*/ 2147483647 h 98"/>
                <a:gd name="T32" fmla="*/ 2147483647 w 83"/>
                <a:gd name="T33" fmla="*/ 2147483647 h 98"/>
                <a:gd name="T34" fmla="*/ 2147483647 w 83"/>
                <a:gd name="T35" fmla="*/ 2147483647 h 98"/>
                <a:gd name="T36" fmla="*/ 2147483647 w 83"/>
                <a:gd name="T37" fmla="*/ 2147483647 h 98"/>
                <a:gd name="T38" fmla="*/ 2147483647 w 83"/>
                <a:gd name="T39" fmla="*/ 2147483647 h 98"/>
                <a:gd name="T40" fmla="*/ 2147483647 w 83"/>
                <a:gd name="T41" fmla="*/ 2147483647 h 98"/>
                <a:gd name="T42" fmla="*/ 0 w 83"/>
                <a:gd name="T43" fmla="*/ 2147483647 h 98"/>
                <a:gd name="T44" fmla="*/ 2147483647 w 83"/>
                <a:gd name="T45" fmla="*/ 2147483647 h 98"/>
                <a:gd name="T46" fmla="*/ 2147483647 w 83"/>
                <a:gd name="T47" fmla="*/ 2147483647 h 98"/>
                <a:gd name="T48" fmla="*/ 2147483647 w 83"/>
                <a:gd name="T49" fmla="*/ 2147483647 h 98"/>
                <a:gd name="T50" fmla="*/ 2147483647 w 83"/>
                <a:gd name="T51" fmla="*/ 2147483647 h 98"/>
                <a:gd name="T52" fmla="*/ 2147483647 w 83"/>
                <a:gd name="T53" fmla="*/ 2147483647 h 98"/>
                <a:gd name="T54" fmla="*/ 2147483647 w 83"/>
                <a:gd name="T55" fmla="*/ 2147483647 h 98"/>
                <a:gd name="T56" fmla="*/ 2147483647 w 83"/>
                <a:gd name="T57" fmla="*/ 2147483647 h 98"/>
                <a:gd name="T58" fmla="*/ 2147483647 w 83"/>
                <a:gd name="T59" fmla="*/ 2147483647 h 98"/>
                <a:gd name="T60" fmla="*/ 2147483647 w 83"/>
                <a:gd name="T61" fmla="*/ 2147483647 h 98"/>
                <a:gd name="T62" fmla="*/ 2147483647 w 83"/>
                <a:gd name="T63" fmla="*/ 2147483647 h 98"/>
                <a:gd name="T64" fmla="*/ 2147483647 w 83"/>
                <a:gd name="T65" fmla="*/ 0 h 98"/>
                <a:gd name="T66" fmla="*/ 2147483647 w 83"/>
                <a:gd name="T67" fmla="*/ 2147483647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98"/>
                <a:gd name="T104" fmla="*/ 83 w 83"/>
                <a:gd name="T105" fmla="*/ 98 h 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98">
                  <a:moveTo>
                    <a:pt x="83" y="7"/>
                  </a:moveTo>
                  <a:lnTo>
                    <a:pt x="81" y="29"/>
                  </a:lnTo>
                  <a:lnTo>
                    <a:pt x="73" y="50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4" y="71"/>
                  </a:lnTo>
                  <a:lnTo>
                    <a:pt x="65" y="75"/>
                  </a:lnTo>
                  <a:lnTo>
                    <a:pt x="65" y="95"/>
                  </a:lnTo>
                  <a:lnTo>
                    <a:pt x="65" y="98"/>
                  </a:lnTo>
                  <a:lnTo>
                    <a:pt x="58" y="87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51" y="84"/>
                  </a:lnTo>
                  <a:lnTo>
                    <a:pt x="41" y="78"/>
                  </a:lnTo>
                  <a:lnTo>
                    <a:pt x="39" y="64"/>
                  </a:lnTo>
                  <a:lnTo>
                    <a:pt x="19" y="70"/>
                  </a:lnTo>
                  <a:lnTo>
                    <a:pt x="5" y="73"/>
                  </a:lnTo>
                  <a:lnTo>
                    <a:pt x="7" y="71"/>
                  </a:lnTo>
                  <a:lnTo>
                    <a:pt x="3" y="70"/>
                  </a:lnTo>
                  <a:lnTo>
                    <a:pt x="0" y="70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27" y="55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21" y="45"/>
                  </a:lnTo>
                  <a:lnTo>
                    <a:pt x="35" y="37"/>
                  </a:lnTo>
                  <a:lnTo>
                    <a:pt x="48" y="32"/>
                  </a:lnTo>
                  <a:lnTo>
                    <a:pt x="60" y="29"/>
                  </a:lnTo>
                  <a:lnTo>
                    <a:pt x="73" y="16"/>
                  </a:lnTo>
                  <a:lnTo>
                    <a:pt x="81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rgbClr val="1F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09" name="Freeform 182"/>
            <p:cNvSpPr>
              <a:spLocks/>
            </p:cNvSpPr>
            <p:nvPr/>
          </p:nvSpPr>
          <p:spPr bwMode="auto">
            <a:xfrm>
              <a:off x="2995613" y="4235450"/>
              <a:ext cx="112712" cy="65088"/>
            </a:xfrm>
            <a:custGeom>
              <a:avLst/>
              <a:gdLst>
                <a:gd name="T0" fmla="*/ 2147483647 w 71"/>
                <a:gd name="T1" fmla="*/ 2147483647 h 41"/>
                <a:gd name="T2" fmla="*/ 2147483647 w 71"/>
                <a:gd name="T3" fmla="*/ 2147483647 h 41"/>
                <a:gd name="T4" fmla="*/ 2147483647 w 71"/>
                <a:gd name="T5" fmla="*/ 2147483647 h 41"/>
                <a:gd name="T6" fmla="*/ 2147483647 w 71"/>
                <a:gd name="T7" fmla="*/ 2147483647 h 41"/>
                <a:gd name="T8" fmla="*/ 2147483647 w 71"/>
                <a:gd name="T9" fmla="*/ 2147483647 h 41"/>
                <a:gd name="T10" fmla="*/ 2147483647 w 71"/>
                <a:gd name="T11" fmla="*/ 2147483647 h 41"/>
                <a:gd name="T12" fmla="*/ 2147483647 w 71"/>
                <a:gd name="T13" fmla="*/ 2147483647 h 41"/>
                <a:gd name="T14" fmla="*/ 2147483647 w 71"/>
                <a:gd name="T15" fmla="*/ 2147483647 h 41"/>
                <a:gd name="T16" fmla="*/ 2147483647 w 71"/>
                <a:gd name="T17" fmla="*/ 2147483647 h 41"/>
                <a:gd name="T18" fmla="*/ 2147483647 w 71"/>
                <a:gd name="T19" fmla="*/ 2147483647 h 41"/>
                <a:gd name="T20" fmla="*/ 2147483647 w 71"/>
                <a:gd name="T21" fmla="*/ 2147483647 h 41"/>
                <a:gd name="T22" fmla="*/ 2147483647 w 71"/>
                <a:gd name="T23" fmla="*/ 2147483647 h 41"/>
                <a:gd name="T24" fmla="*/ 2147483647 w 71"/>
                <a:gd name="T25" fmla="*/ 2147483647 h 41"/>
                <a:gd name="T26" fmla="*/ 2147483647 w 71"/>
                <a:gd name="T27" fmla="*/ 2147483647 h 41"/>
                <a:gd name="T28" fmla="*/ 2147483647 w 71"/>
                <a:gd name="T29" fmla="*/ 2147483647 h 41"/>
                <a:gd name="T30" fmla="*/ 0 w 71"/>
                <a:gd name="T31" fmla="*/ 2147483647 h 41"/>
                <a:gd name="T32" fmla="*/ 2147483647 w 71"/>
                <a:gd name="T33" fmla="*/ 2147483647 h 41"/>
                <a:gd name="T34" fmla="*/ 2147483647 w 71"/>
                <a:gd name="T35" fmla="*/ 2147483647 h 41"/>
                <a:gd name="T36" fmla="*/ 2147483647 w 71"/>
                <a:gd name="T37" fmla="*/ 2147483647 h 41"/>
                <a:gd name="T38" fmla="*/ 2147483647 w 71"/>
                <a:gd name="T39" fmla="*/ 0 h 41"/>
                <a:gd name="T40" fmla="*/ 2147483647 w 71"/>
                <a:gd name="T41" fmla="*/ 2147483647 h 41"/>
                <a:gd name="T42" fmla="*/ 2147483647 w 71"/>
                <a:gd name="T43" fmla="*/ 2147483647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41"/>
                <a:gd name="T68" fmla="*/ 71 w 71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41">
                  <a:moveTo>
                    <a:pt x="38" y="14"/>
                  </a:moveTo>
                  <a:lnTo>
                    <a:pt x="41" y="16"/>
                  </a:lnTo>
                  <a:lnTo>
                    <a:pt x="43" y="21"/>
                  </a:lnTo>
                  <a:lnTo>
                    <a:pt x="47" y="25"/>
                  </a:lnTo>
                  <a:lnTo>
                    <a:pt x="50" y="23"/>
                  </a:lnTo>
                  <a:lnTo>
                    <a:pt x="70" y="28"/>
                  </a:lnTo>
                  <a:lnTo>
                    <a:pt x="71" y="35"/>
                  </a:lnTo>
                  <a:lnTo>
                    <a:pt x="71" y="41"/>
                  </a:lnTo>
                  <a:lnTo>
                    <a:pt x="50" y="37"/>
                  </a:lnTo>
                  <a:lnTo>
                    <a:pt x="48" y="39"/>
                  </a:lnTo>
                  <a:lnTo>
                    <a:pt x="45" y="35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18" y="33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9" y="0"/>
                  </a:lnTo>
                  <a:lnTo>
                    <a:pt x="22" y="8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0" name="Freeform 183"/>
            <p:cNvSpPr>
              <a:spLocks/>
            </p:cNvSpPr>
            <p:nvPr/>
          </p:nvSpPr>
          <p:spPr bwMode="auto">
            <a:xfrm>
              <a:off x="3081338" y="4235450"/>
              <a:ext cx="114300" cy="30163"/>
            </a:xfrm>
            <a:custGeom>
              <a:avLst/>
              <a:gdLst>
                <a:gd name="T0" fmla="*/ 2147483647 w 72"/>
                <a:gd name="T1" fmla="*/ 0 h 19"/>
                <a:gd name="T2" fmla="*/ 2147483647 w 72"/>
                <a:gd name="T3" fmla="*/ 2147483647 h 19"/>
                <a:gd name="T4" fmla="*/ 2147483647 w 72"/>
                <a:gd name="T5" fmla="*/ 2147483647 h 19"/>
                <a:gd name="T6" fmla="*/ 2147483647 w 72"/>
                <a:gd name="T7" fmla="*/ 2147483647 h 19"/>
                <a:gd name="T8" fmla="*/ 2147483647 w 72"/>
                <a:gd name="T9" fmla="*/ 2147483647 h 19"/>
                <a:gd name="T10" fmla="*/ 2147483647 w 72"/>
                <a:gd name="T11" fmla="*/ 2147483647 h 19"/>
                <a:gd name="T12" fmla="*/ 2147483647 w 72"/>
                <a:gd name="T13" fmla="*/ 2147483647 h 19"/>
                <a:gd name="T14" fmla="*/ 2147483647 w 72"/>
                <a:gd name="T15" fmla="*/ 2147483647 h 19"/>
                <a:gd name="T16" fmla="*/ 2147483647 w 72"/>
                <a:gd name="T17" fmla="*/ 2147483647 h 19"/>
                <a:gd name="T18" fmla="*/ 2147483647 w 72"/>
                <a:gd name="T19" fmla="*/ 2147483647 h 19"/>
                <a:gd name="T20" fmla="*/ 2147483647 w 72"/>
                <a:gd name="T21" fmla="*/ 2147483647 h 19"/>
                <a:gd name="T22" fmla="*/ 0 w 72"/>
                <a:gd name="T23" fmla="*/ 2147483647 h 19"/>
                <a:gd name="T24" fmla="*/ 2147483647 w 72"/>
                <a:gd name="T25" fmla="*/ 0 h 19"/>
                <a:gd name="T26" fmla="*/ 2147483647 w 72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19"/>
                <a:gd name="T44" fmla="*/ 72 w 72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19">
                  <a:moveTo>
                    <a:pt x="26" y="0"/>
                  </a:moveTo>
                  <a:lnTo>
                    <a:pt x="72" y="3"/>
                  </a:lnTo>
                  <a:lnTo>
                    <a:pt x="58" y="10"/>
                  </a:lnTo>
                  <a:lnTo>
                    <a:pt x="42" y="12"/>
                  </a:lnTo>
                  <a:lnTo>
                    <a:pt x="30" y="17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7"/>
                  </a:lnTo>
                  <a:lnTo>
                    <a:pt x="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1" name="Freeform 184"/>
            <p:cNvSpPr>
              <a:spLocks/>
            </p:cNvSpPr>
            <p:nvPr/>
          </p:nvSpPr>
          <p:spPr bwMode="auto">
            <a:xfrm>
              <a:off x="2947988" y="4243388"/>
              <a:ext cx="6350" cy="17462"/>
            </a:xfrm>
            <a:custGeom>
              <a:avLst/>
              <a:gdLst>
                <a:gd name="T0" fmla="*/ 2147483647 w 4"/>
                <a:gd name="T1" fmla="*/ 2147483647 h 11"/>
                <a:gd name="T2" fmla="*/ 0 w 4"/>
                <a:gd name="T3" fmla="*/ 2147483647 h 11"/>
                <a:gd name="T4" fmla="*/ 2147483647 w 4"/>
                <a:gd name="T5" fmla="*/ 0 h 11"/>
                <a:gd name="T6" fmla="*/ 2147483647 w 4"/>
                <a:gd name="T7" fmla="*/ 2147483647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1"/>
                <a:gd name="T14" fmla="*/ 4 w 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1">
                  <a:moveTo>
                    <a:pt x="4" y="1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2" name="Freeform 185"/>
            <p:cNvSpPr>
              <a:spLocks/>
            </p:cNvSpPr>
            <p:nvPr/>
          </p:nvSpPr>
          <p:spPr bwMode="auto">
            <a:xfrm>
              <a:off x="3268663" y="4246563"/>
              <a:ext cx="14287" cy="14287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2147483647 h 9"/>
                <a:gd name="T4" fmla="*/ 0 w 9"/>
                <a:gd name="T5" fmla="*/ 2147483647 h 9"/>
                <a:gd name="T6" fmla="*/ 0 w 9"/>
                <a:gd name="T7" fmla="*/ 2147483647 h 9"/>
                <a:gd name="T8" fmla="*/ 2147483647 w 9"/>
                <a:gd name="T9" fmla="*/ 0 h 9"/>
                <a:gd name="T10" fmla="*/ 2147483647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9" y="0"/>
                  </a:moveTo>
                  <a:lnTo>
                    <a:pt x="4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3" name="Freeform 187"/>
            <p:cNvSpPr>
              <a:spLocks/>
            </p:cNvSpPr>
            <p:nvPr/>
          </p:nvSpPr>
          <p:spPr bwMode="auto">
            <a:xfrm>
              <a:off x="3009900" y="4265613"/>
              <a:ext cx="3175" cy="3175"/>
            </a:xfrm>
            <a:custGeom>
              <a:avLst/>
              <a:gdLst>
                <a:gd name="T0" fmla="*/ 0 w 2"/>
                <a:gd name="T1" fmla="*/ 2147483647 h 2"/>
                <a:gd name="T2" fmla="*/ 0 w 2"/>
                <a:gd name="T3" fmla="*/ 0 h 2"/>
                <a:gd name="T4" fmla="*/ 2147483647 w 2"/>
                <a:gd name="T5" fmla="*/ 0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4" name="Freeform 188"/>
            <p:cNvSpPr>
              <a:spLocks/>
            </p:cNvSpPr>
            <p:nvPr/>
          </p:nvSpPr>
          <p:spPr bwMode="auto">
            <a:xfrm>
              <a:off x="2181225" y="4283075"/>
              <a:ext cx="6350" cy="7938"/>
            </a:xfrm>
            <a:custGeom>
              <a:avLst/>
              <a:gdLst>
                <a:gd name="T0" fmla="*/ 0 w 4"/>
                <a:gd name="T1" fmla="*/ 2147483647 h 5"/>
                <a:gd name="T2" fmla="*/ 2147483647 w 4"/>
                <a:gd name="T3" fmla="*/ 0 h 5"/>
                <a:gd name="T4" fmla="*/ 2147483647 w 4"/>
                <a:gd name="T5" fmla="*/ 2147483647 h 5"/>
                <a:gd name="T6" fmla="*/ 0 w 4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5" name="Freeform 190"/>
            <p:cNvSpPr>
              <a:spLocks/>
            </p:cNvSpPr>
            <p:nvPr/>
          </p:nvSpPr>
          <p:spPr bwMode="auto">
            <a:xfrm>
              <a:off x="2892425" y="4294188"/>
              <a:ext cx="69850" cy="65087"/>
            </a:xfrm>
            <a:custGeom>
              <a:avLst/>
              <a:gdLst>
                <a:gd name="T0" fmla="*/ 2147483647 w 44"/>
                <a:gd name="T1" fmla="*/ 0 h 41"/>
                <a:gd name="T2" fmla="*/ 2147483647 w 44"/>
                <a:gd name="T3" fmla="*/ 2147483647 h 41"/>
                <a:gd name="T4" fmla="*/ 2147483647 w 44"/>
                <a:gd name="T5" fmla="*/ 2147483647 h 41"/>
                <a:gd name="T6" fmla="*/ 2147483647 w 44"/>
                <a:gd name="T7" fmla="*/ 2147483647 h 41"/>
                <a:gd name="T8" fmla="*/ 2147483647 w 44"/>
                <a:gd name="T9" fmla="*/ 2147483647 h 41"/>
                <a:gd name="T10" fmla="*/ 2147483647 w 44"/>
                <a:gd name="T11" fmla="*/ 2147483647 h 41"/>
                <a:gd name="T12" fmla="*/ 2147483647 w 44"/>
                <a:gd name="T13" fmla="*/ 2147483647 h 41"/>
                <a:gd name="T14" fmla="*/ 2147483647 w 44"/>
                <a:gd name="T15" fmla="*/ 2147483647 h 41"/>
                <a:gd name="T16" fmla="*/ 2147483647 w 44"/>
                <a:gd name="T17" fmla="*/ 2147483647 h 41"/>
                <a:gd name="T18" fmla="*/ 2147483647 w 44"/>
                <a:gd name="T19" fmla="*/ 2147483647 h 41"/>
                <a:gd name="T20" fmla="*/ 2147483647 w 44"/>
                <a:gd name="T21" fmla="*/ 2147483647 h 41"/>
                <a:gd name="T22" fmla="*/ 2147483647 w 44"/>
                <a:gd name="T23" fmla="*/ 2147483647 h 41"/>
                <a:gd name="T24" fmla="*/ 2147483647 w 44"/>
                <a:gd name="T25" fmla="*/ 2147483647 h 41"/>
                <a:gd name="T26" fmla="*/ 2147483647 w 44"/>
                <a:gd name="T27" fmla="*/ 2147483647 h 41"/>
                <a:gd name="T28" fmla="*/ 2147483647 w 44"/>
                <a:gd name="T29" fmla="*/ 2147483647 h 41"/>
                <a:gd name="T30" fmla="*/ 2147483647 w 44"/>
                <a:gd name="T31" fmla="*/ 2147483647 h 41"/>
                <a:gd name="T32" fmla="*/ 0 w 44"/>
                <a:gd name="T33" fmla="*/ 2147483647 h 41"/>
                <a:gd name="T34" fmla="*/ 0 w 44"/>
                <a:gd name="T35" fmla="*/ 2147483647 h 41"/>
                <a:gd name="T36" fmla="*/ 2147483647 w 44"/>
                <a:gd name="T37" fmla="*/ 2147483647 h 41"/>
                <a:gd name="T38" fmla="*/ 0 w 44"/>
                <a:gd name="T39" fmla="*/ 2147483647 h 41"/>
                <a:gd name="T40" fmla="*/ 0 w 44"/>
                <a:gd name="T41" fmla="*/ 0 h 41"/>
                <a:gd name="T42" fmla="*/ 2147483647 w 44"/>
                <a:gd name="T43" fmla="*/ 2147483647 h 41"/>
                <a:gd name="T44" fmla="*/ 2147483647 w 44"/>
                <a:gd name="T45" fmla="*/ 0 h 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1"/>
                <a:gd name="T71" fmla="*/ 44 w 44"/>
                <a:gd name="T72" fmla="*/ 41 h 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1">
                  <a:moveTo>
                    <a:pt x="7" y="0"/>
                  </a:moveTo>
                  <a:lnTo>
                    <a:pt x="23" y="2"/>
                  </a:lnTo>
                  <a:lnTo>
                    <a:pt x="30" y="16"/>
                  </a:lnTo>
                  <a:lnTo>
                    <a:pt x="35" y="9"/>
                  </a:lnTo>
                  <a:lnTo>
                    <a:pt x="37" y="5"/>
                  </a:lnTo>
                  <a:lnTo>
                    <a:pt x="37" y="9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1" y="9"/>
                  </a:lnTo>
                  <a:lnTo>
                    <a:pt x="34" y="16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14" y="36"/>
                  </a:lnTo>
                  <a:lnTo>
                    <a:pt x="2" y="41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6" name="Freeform 191"/>
            <p:cNvSpPr>
              <a:spLocks/>
            </p:cNvSpPr>
            <p:nvPr/>
          </p:nvSpPr>
          <p:spPr bwMode="auto">
            <a:xfrm>
              <a:off x="2959100" y="4305300"/>
              <a:ext cx="98425" cy="36513"/>
            </a:xfrm>
            <a:custGeom>
              <a:avLst/>
              <a:gdLst>
                <a:gd name="T0" fmla="*/ 2147483647 w 62"/>
                <a:gd name="T1" fmla="*/ 2147483647 h 23"/>
                <a:gd name="T2" fmla="*/ 2147483647 w 62"/>
                <a:gd name="T3" fmla="*/ 2147483647 h 23"/>
                <a:gd name="T4" fmla="*/ 2147483647 w 62"/>
                <a:gd name="T5" fmla="*/ 2147483647 h 23"/>
                <a:gd name="T6" fmla="*/ 2147483647 w 62"/>
                <a:gd name="T7" fmla="*/ 2147483647 h 23"/>
                <a:gd name="T8" fmla="*/ 2147483647 w 62"/>
                <a:gd name="T9" fmla="*/ 2147483647 h 23"/>
                <a:gd name="T10" fmla="*/ 2147483647 w 62"/>
                <a:gd name="T11" fmla="*/ 2147483647 h 23"/>
                <a:gd name="T12" fmla="*/ 2147483647 w 62"/>
                <a:gd name="T13" fmla="*/ 2147483647 h 23"/>
                <a:gd name="T14" fmla="*/ 2147483647 w 62"/>
                <a:gd name="T15" fmla="*/ 2147483647 h 23"/>
                <a:gd name="T16" fmla="*/ 2147483647 w 62"/>
                <a:gd name="T17" fmla="*/ 2147483647 h 23"/>
                <a:gd name="T18" fmla="*/ 2147483647 w 62"/>
                <a:gd name="T19" fmla="*/ 2147483647 h 23"/>
                <a:gd name="T20" fmla="*/ 0 w 62"/>
                <a:gd name="T21" fmla="*/ 2147483647 h 23"/>
                <a:gd name="T22" fmla="*/ 2147483647 w 62"/>
                <a:gd name="T23" fmla="*/ 2147483647 h 23"/>
                <a:gd name="T24" fmla="*/ 2147483647 w 62"/>
                <a:gd name="T25" fmla="*/ 2147483647 h 23"/>
                <a:gd name="T26" fmla="*/ 2147483647 w 62"/>
                <a:gd name="T27" fmla="*/ 0 h 23"/>
                <a:gd name="T28" fmla="*/ 2147483647 w 62"/>
                <a:gd name="T29" fmla="*/ 0 h 23"/>
                <a:gd name="T30" fmla="*/ 2147483647 w 62"/>
                <a:gd name="T31" fmla="*/ 2147483647 h 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23"/>
                <a:gd name="T50" fmla="*/ 62 w 62"/>
                <a:gd name="T51" fmla="*/ 23 h 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23">
                  <a:moveTo>
                    <a:pt x="48" y="2"/>
                  </a:moveTo>
                  <a:lnTo>
                    <a:pt x="62" y="5"/>
                  </a:lnTo>
                  <a:lnTo>
                    <a:pt x="62" y="11"/>
                  </a:lnTo>
                  <a:lnTo>
                    <a:pt x="59" y="13"/>
                  </a:lnTo>
                  <a:lnTo>
                    <a:pt x="50" y="18"/>
                  </a:lnTo>
                  <a:lnTo>
                    <a:pt x="43" y="13"/>
                  </a:lnTo>
                  <a:lnTo>
                    <a:pt x="36" y="14"/>
                  </a:lnTo>
                  <a:lnTo>
                    <a:pt x="22" y="20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2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7" name="Freeform 192"/>
            <p:cNvSpPr>
              <a:spLocks/>
            </p:cNvSpPr>
            <p:nvPr/>
          </p:nvSpPr>
          <p:spPr bwMode="auto">
            <a:xfrm>
              <a:off x="2965450" y="4325938"/>
              <a:ext cx="146050" cy="101600"/>
            </a:xfrm>
            <a:custGeom>
              <a:avLst/>
              <a:gdLst>
                <a:gd name="T0" fmla="*/ 2147483647 w 92"/>
                <a:gd name="T1" fmla="*/ 2147483647 h 64"/>
                <a:gd name="T2" fmla="*/ 2147483647 w 92"/>
                <a:gd name="T3" fmla="*/ 2147483647 h 64"/>
                <a:gd name="T4" fmla="*/ 2147483647 w 92"/>
                <a:gd name="T5" fmla="*/ 2147483647 h 64"/>
                <a:gd name="T6" fmla="*/ 2147483647 w 92"/>
                <a:gd name="T7" fmla="*/ 2147483647 h 64"/>
                <a:gd name="T8" fmla="*/ 2147483647 w 92"/>
                <a:gd name="T9" fmla="*/ 2147483647 h 64"/>
                <a:gd name="T10" fmla="*/ 2147483647 w 92"/>
                <a:gd name="T11" fmla="*/ 2147483647 h 64"/>
                <a:gd name="T12" fmla="*/ 2147483647 w 92"/>
                <a:gd name="T13" fmla="*/ 2147483647 h 64"/>
                <a:gd name="T14" fmla="*/ 0 w 92"/>
                <a:gd name="T15" fmla="*/ 2147483647 h 64"/>
                <a:gd name="T16" fmla="*/ 2147483647 w 92"/>
                <a:gd name="T17" fmla="*/ 2147483647 h 64"/>
                <a:gd name="T18" fmla="*/ 2147483647 w 92"/>
                <a:gd name="T19" fmla="*/ 2147483647 h 64"/>
                <a:gd name="T20" fmla="*/ 2147483647 w 92"/>
                <a:gd name="T21" fmla="*/ 2147483647 h 64"/>
                <a:gd name="T22" fmla="*/ 2147483647 w 92"/>
                <a:gd name="T23" fmla="*/ 2147483647 h 64"/>
                <a:gd name="T24" fmla="*/ 2147483647 w 92"/>
                <a:gd name="T25" fmla="*/ 2147483647 h 64"/>
                <a:gd name="T26" fmla="*/ 2147483647 w 92"/>
                <a:gd name="T27" fmla="*/ 2147483647 h 64"/>
                <a:gd name="T28" fmla="*/ 2147483647 w 92"/>
                <a:gd name="T29" fmla="*/ 2147483647 h 64"/>
                <a:gd name="T30" fmla="*/ 2147483647 w 92"/>
                <a:gd name="T31" fmla="*/ 2147483647 h 64"/>
                <a:gd name="T32" fmla="*/ 2147483647 w 92"/>
                <a:gd name="T33" fmla="*/ 2147483647 h 64"/>
                <a:gd name="T34" fmla="*/ 2147483647 w 92"/>
                <a:gd name="T35" fmla="*/ 2147483647 h 64"/>
                <a:gd name="T36" fmla="*/ 2147483647 w 92"/>
                <a:gd name="T37" fmla="*/ 2147483647 h 64"/>
                <a:gd name="T38" fmla="*/ 2147483647 w 92"/>
                <a:gd name="T39" fmla="*/ 2147483647 h 64"/>
                <a:gd name="T40" fmla="*/ 2147483647 w 92"/>
                <a:gd name="T41" fmla="*/ 2147483647 h 64"/>
                <a:gd name="T42" fmla="*/ 2147483647 w 92"/>
                <a:gd name="T43" fmla="*/ 2147483647 h 64"/>
                <a:gd name="T44" fmla="*/ 2147483647 w 92"/>
                <a:gd name="T45" fmla="*/ 2147483647 h 64"/>
                <a:gd name="T46" fmla="*/ 2147483647 w 92"/>
                <a:gd name="T47" fmla="*/ 2147483647 h 64"/>
                <a:gd name="T48" fmla="*/ 2147483647 w 92"/>
                <a:gd name="T49" fmla="*/ 2147483647 h 64"/>
                <a:gd name="T50" fmla="*/ 2147483647 w 92"/>
                <a:gd name="T51" fmla="*/ 2147483647 h 64"/>
                <a:gd name="T52" fmla="*/ 2147483647 w 92"/>
                <a:gd name="T53" fmla="*/ 0 h 64"/>
                <a:gd name="T54" fmla="*/ 2147483647 w 92"/>
                <a:gd name="T55" fmla="*/ 0 h 64"/>
                <a:gd name="T56" fmla="*/ 2147483647 w 92"/>
                <a:gd name="T57" fmla="*/ 2147483647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2"/>
                <a:gd name="T88" fmla="*/ 0 h 64"/>
                <a:gd name="T89" fmla="*/ 92 w 92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2" h="64">
                  <a:moveTo>
                    <a:pt x="90" y="5"/>
                  </a:moveTo>
                  <a:lnTo>
                    <a:pt x="92" y="10"/>
                  </a:lnTo>
                  <a:lnTo>
                    <a:pt x="89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7" y="17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2" y="51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5" y="30"/>
                  </a:lnTo>
                  <a:lnTo>
                    <a:pt x="4" y="21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7" y="16"/>
                  </a:lnTo>
                  <a:lnTo>
                    <a:pt x="43" y="23"/>
                  </a:lnTo>
                  <a:lnTo>
                    <a:pt x="44" y="19"/>
                  </a:lnTo>
                  <a:lnTo>
                    <a:pt x="48" y="16"/>
                  </a:lnTo>
                  <a:lnTo>
                    <a:pt x="55" y="14"/>
                  </a:lnTo>
                  <a:lnTo>
                    <a:pt x="64" y="10"/>
                  </a:lnTo>
                  <a:lnTo>
                    <a:pt x="67" y="9"/>
                  </a:lnTo>
                  <a:lnTo>
                    <a:pt x="69" y="3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D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8" name="Freeform 195"/>
            <p:cNvSpPr>
              <a:spLocks/>
            </p:cNvSpPr>
            <p:nvPr/>
          </p:nvSpPr>
          <p:spPr bwMode="auto">
            <a:xfrm>
              <a:off x="3411538" y="4359275"/>
              <a:ext cx="98425" cy="65088"/>
            </a:xfrm>
            <a:custGeom>
              <a:avLst/>
              <a:gdLst>
                <a:gd name="T0" fmla="*/ 2147483647 w 62"/>
                <a:gd name="T1" fmla="*/ 2147483647 h 41"/>
                <a:gd name="T2" fmla="*/ 2147483647 w 62"/>
                <a:gd name="T3" fmla="*/ 2147483647 h 41"/>
                <a:gd name="T4" fmla="*/ 2147483647 w 62"/>
                <a:gd name="T5" fmla="*/ 2147483647 h 41"/>
                <a:gd name="T6" fmla="*/ 2147483647 w 62"/>
                <a:gd name="T7" fmla="*/ 2147483647 h 41"/>
                <a:gd name="T8" fmla="*/ 2147483647 w 62"/>
                <a:gd name="T9" fmla="*/ 2147483647 h 41"/>
                <a:gd name="T10" fmla="*/ 2147483647 w 62"/>
                <a:gd name="T11" fmla="*/ 2147483647 h 41"/>
                <a:gd name="T12" fmla="*/ 2147483647 w 62"/>
                <a:gd name="T13" fmla="*/ 2147483647 h 41"/>
                <a:gd name="T14" fmla="*/ 2147483647 w 62"/>
                <a:gd name="T15" fmla="*/ 2147483647 h 41"/>
                <a:gd name="T16" fmla="*/ 2147483647 w 62"/>
                <a:gd name="T17" fmla="*/ 2147483647 h 41"/>
                <a:gd name="T18" fmla="*/ 2147483647 w 62"/>
                <a:gd name="T19" fmla="*/ 2147483647 h 41"/>
                <a:gd name="T20" fmla="*/ 2147483647 w 62"/>
                <a:gd name="T21" fmla="*/ 2147483647 h 41"/>
                <a:gd name="T22" fmla="*/ 2147483647 w 62"/>
                <a:gd name="T23" fmla="*/ 2147483647 h 41"/>
                <a:gd name="T24" fmla="*/ 2147483647 w 62"/>
                <a:gd name="T25" fmla="*/ 2147483647 h 41"/>
                <a:gd name="T26" fmla="*/ 2147483647 w 62"/>
                <a:gd name="T27" fmla="*/ 2147483647 h 41"/>
                <a:gd name="T28" fmla="*/ 2147483647 w 62"/>
                <a:gd name="T29" fmla="*/ 2147483647 h 41"/>
                <a:gd name="T30" fmla="*/ 2147483647 w 62"/>
                <a:gd name="T31" fmla="*/ 2147483647 h 41"/>
                <a:gd name="T32" fmla="*/ 2147483647 w 62"/>
                <a:gd name="T33" fmla="*/ 2147483647 h 41"/>
                <a:gd name="T34" fmla="*/ 2147483647 w 62"/>
                <a:gd name="T35" fmla="*/ 2147483647 h 41"/>
                <a:gd name="T36" fmla="*/ 2147483647 w 62"/>
                <a:gd name="T37" fmla="*/ 2147483647 h 41"/>
                <a:gd name="T38" fmla="*/ 0 w 62"/>
                <a:gd name="T39" fmla="*/ 2147483647 h 41"/>
                <a:gd name="T40" fmla="*/ 2147483647 w 62"/>
                <a:gd name="T41" fmla="*/ 2147483647 h 41"/>
                <a:gd name="T42" fmla="*/ 2147483647 w 62"/>
                <a:gd name="T43" fmla="*/ 0 h 41"/>
                <a:gd name="T44" fmla="*/ 2147483647 w 62"/>
                <a:gd name="T45" fmla="*/ 2147483647 h 41"/>
                <a:gd name="T46" fmla="*/ 2147483647 w 62"/>
                <a:gd name="T47" fmla="*/ 2147483647 h 41"/>
                <a:gd name="T48" fmla="*/ 2147483647 w 62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1"/>
                <a:gd name="T77" fmla="*/ 62 w 62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1">
                  <a:moveTo>
                    <a:pt x="16" y="18"/>
                  </a:moveTo>
                  <a:lnTo>
                    <a:pt x="20" y="20"/>
                  </a:lnTo>
                  <a:lnTo>
                    <a:pt x="29" y="9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62" y="20"/>
                  </a:lnTo>
                  <a:lnTo>
                    <a:pt x="57" y="30"/>
                  </a:lnTo>
                  <a:lnTo>
                    <a:pt x="57" y="41"/>
                  </a:lnTo>
                  <a:lnTo>
                    <a:pt x="46" y="38"/>
                  </a:lnTo>
                  <a:lnTo>
                    <a:pt x="36" y="32"/>
                  </a:lnTo>
                  <a:lnTo>
                    <a:pt x="20" y="30"/>
                  </a:lnTo>
                  <a:lnTo>
                    <a:pt x="13" y="29"/>
                  </a:lnTo>
                  <a:lnTo>
                    <a:pt x="9" y="23"/>
                  </a:lnTo>
                  <a:lnTo>
                    <a:pt x="4" y="23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4" y="5"/>
                  </a:lnTo>
                  <a:lnTo>
                    <a:pt x="2" y="0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19" name="Freeform 196"/>
            <p:cNvSpPr>
              <a:spLocks/>
            </p:cNvSpPr>
            <p:nvPr/>
          </p:nvSpPr>
          <p:spPr bwMode="auto">
            <a:xfrm>
              <a:off x="2886075" y="4367213"/>
              <a:ext cx="60325" cy="53975"/>
            </a:xfrm>
            <a:custGeom>
              <a:avLst/>
              <a:gdLst>
                <a:gd name="T0" fmla="*/ 2147483647 w 38"/>
                <a:gd name="T1" fmla="*/ 2147483647 h 34"/>
                <a:gd name="T2" fmla="*/ 2147483647 w 38"/>
                <a:gd name="T3" fmla="*/ 2147483647 h 34"/>
                <a:gd name="T4" fmla="*/ 2147483647 w 38"/>
                <a:gd name="T5" fmla="*/ 2147483647 h 34"/>
                <a:gd name="T6" fmla="*/ 2147483647 w 38"/>
                <a:gd name="T7" fmla="*/ 2147483647 h 34"/>
                <a:gd name="T8" fmla="*/ 0 w 38"/>
                <a:gd name="T9" fmla="*/ 2147483647 h 34"/>
                <a:gd name="T10" fmla="*/ 2147483647 w 38"/>
                <a:gd name="T11" fmla="*/ 2147483647 h 34"/>
                <a:gd name="T12" fmla="*/ 2147483647 w 38"/>
                <a:gd name="T13" fmla="*/ 2147483647 h 34"/>
                <a:gd name="T14" fmla="*/ 0 w 38"/>
                <a:gd name="T15" fmla="*/ 2147483647 h 34"/>
                <a:gd name="T16" fmla="*/ 2147483647 w 38"/>
                <a:gd name="T17" fmla="*/ 2147483647 h 34"/>
                <a:gd name="T18" fmla="*/ 2147483647 w 38"/>
                <a:gd name="T19" fmla="*/ 2147483647 h 34"/>
                <a:gd name="T20" fmla="*/ 2147483647 w 38"/>
                <a:gd name="T21" fmla="*/ 2147483647 h 34"/>
                <a:gd name="T22" fmla="*/ 2147483647 w 38"/>
                <a:gd name="T23" fmla="*/ 0 h 34"/>
                <a:gd name="T24" fmla="*/ 2147483647 w 38"/>
                <a:gd name="T25" fmla="*/ 2147483647 h 34"/>
                <a:gd name="T26" fmla="*/ 2147483647 w 38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4"/>
                <a:gd name="T44" fmla="*/ 38 w 38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4">
                  <a:moveTo>
                    <a:pt x="38" y="8"/>
                  </a:moveTo>
                  <a:lnTo>
                    <a:pt x="36" y="16"/>
                  </a:lnTo>
                  <a:lnTo>
                    <a:pt x="36" y="27"/>
                  </a:lnTo>
                  <a:lnTo>
                    <a:pt x="20" y="33"/>
                  </a:lnTo>
                  <a:lnTo>
                    <a:pt x="0" y="34"/>
                  </a:lnTo>
                  <a:lnTo>
                    <a:pt x="4" y="29"/>
                  </a:lnTo>
                  <a:lnTo>
                    <a:pt x="2" y="25"/>
                  </a:lnTo>
                  <a:lnTo>
                    <a:pt x="0" y="15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0" name="Freeform 197"/>
            <p:cNvSpPr>
              <a:spLocks/>
            </p:cNvSpPr>
            <p:nvPr/>
          </p:nvSpPr>
          <p:spPr bwMode="auto">
            <a:xfrm>
              <a:off x="2917825" y="4367213"/>
              <a:ext cx="261938" cy="215900"/>
            </a:xfrm>
            <a:custGeom>
              <a:avLst/>
              <a:gdLst>
                <a:gd name="T0" fmla="*/ 2147483647 w 165"/>
                <a:gd name="T1" fmla="*/ 2147483647 h 136"/>
                <a:gd name="T2" fmla="*/ 2147483647 w 165"/>
                <a:gd name="T3" fmla="*/ 2147483647 h 136"/>
                <a:gd name="T4" fmla="*/ 2147483647 w 165"/>
                <a:gd name="T5" fmla="*/ 2147483647 h 136"/>
                <a:gd name="T6" fmla="*/ 2147483647 w 165"/>
                <a:gd name="T7" fmla="*/ 2147483647 h 136"/>
                <a:gd name="T8" fmla="*/ 2147483647 w 165"/>
                <a:gd name="T9" fmla="*/ 2147483647 h 136"/>
                <a:gd name="T10" fmla="*/ 2147483647 w 165"/>
                <a:gd name="T11" fmla="*/ 2147483647 h 136"/>
                <a:gd name="T12" fmla="*/ 2147483647 w 165"/>
                <a:gd name="T13" fmla="*/ 2147483647 h 136"/>
                <a:gd name="T14" fmla="*/ 2147483647 w 165"/>
                <a:gd name="T15" fmla="*/ 2147483647 h 136"/>
                <a:gd name="T16" fmla="*/ 2147483647 w 165"/>
                <a:gd name="T17" fmla="*/ 2147483647 h 136"/>
                <a:gd name="T18" fmla="*/ 2147483647 w 165"/>
                <a:gd name="T19" fmla="*/ 2147483647 h 136"/>
                <a:gd name="T20" fmla="*/ 2147483647 w 165"/>
                <a:gd name="T21" fmla="*/ 2147483647 h 136"/>
                <a:gd name="T22" fmla="*/ 2147483647 w 165"/>
                <a:gd name="T23" fmla="*/ 2147483647 h 136"/>
                <a:gd name="T24" fmla="*/ 2147483647 w 165"/>
                <a:gd name="T25" fmla="*/ 2147483647 h 136"/>
                <a:gd name="T26" fmla="*/ 2147483647 w 165"/>
                <a:gd name="T27" fmla="*/ 2147483647 h 136"/>
                <a:gd name="T28" fmla="*/ 2147483647 w 165"/>
                <a:gd name="T29" fmla="*/ 2147483647 h 136"/>
                <a:gd name="T30" fmla="*/ 2147483647 w 165"/>
                <a:gd name="T31" fmla="*/ 2147483647 h 136"/>
                <a:gd name="T32" fmla="*/ 2147483647 w 165"/>
                <a:gd name="T33" fmla="*/ 2147483647 h 136"/>
                <a:gd name="T34" fmla="*/ 2147483647 w 165"/>
                <a:gd name="T35" fmla="*/ 2147483647 h 136"/>
                <a:gd name="T36" fmla="*/ 2147483647 w 165"/>
                <a:gd name="T37" fmla="*/ 2147483647 h 136"/>
                <a:gd name="T38" fmla="*/ 2147483647 w 165"/>
                <a:gd name="T39" fmla="*/ 2147483647 h 136"/>
                <a:gd name="T40" fmla="*/ 2147483647 w 165"/>
                <a:gd name="T41" fmla="*/ 2147483647 h 136"/>
                <a:gd name="T42" fmla="*/ 2147483647 w 165"/>
                <a:gd name="T43" fmla="*/ 2147483647 h 136"/>
                <a:gd name="T44" fmla="*/ 2147483647 w 165"/>
                <a:gd name="T45" fmla="*/ 2147483647 h 136"/>
                <a:gd name="T46" fmla="*/ 2147483647 w 165"/>
                <a:gd name="T47" fmla="*/ 2147483647 h 136"/>
                <a:gd name="T48" fmla="*/ 2147483647 w 165"/>
                <a:gd name="T49" fmla="*/ 2147483647 h 136"/>
                <a:gd name="T50" fmla="*/ 2147483647 w 165"/>
                <a:gd name="T51" fmla="*/ 2147483647 h 136"/>
                <a:gd name="T52" fmla="*/ 2147483647 w 165"/>
                <a:gd name="T53" fmla="*/ 2147483647 h 136"/>
                <a:gd name="T54" fmla="*/ 2147483647 w 165"/>
                <a:gd name="T55" fmla="*/ 2147483647 h 136"/>
                <a:gd name="T56" fmla="*/ 2147483647 w 165"/>
                <a:gd name="T57" fmla="*/ 2147483647 h 136"/>
                <a:gd name="T58" fmla="*/ 2147483647 w 165"/>
                <a:gd name="T59" fmla="*/ 2147483647 h 136"/>
                <a:gd name="T60" fmla="*/ 2147483647 w 165"/>
                <a:gd name="T61" fmla="*/ 2147483647 h 136"/>
                <a:gd name="T62" fmla="*/ 2147483647 w 165"/>
                <a:gd name="T63" fmla="*/ 2147483647 h 136"/>
                <a:gd name="T64" fmla="*/ 2147483647 w 165"/>
                <a:gd name="T65" fmla="*/ 2147483647 h 136"/>
                <a:gd name="T66" fmla="*/ 2147483647 w 165"/>
                <a:gd name="T67" fmla="*/ 2147483647 h 136"/>
                <a:gd name="T68" fmla="*/ 2147483647 w 165"/>
                <a:gd name="T69" fmla="*/ 2147483647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36"/>
                <a:gd name="T107" fmla="*/ 165 w 165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36">
                  <a:moveTo>
                    <a:pt x="126" y="0"/>
                  </a:moveTo>
                  <a:lnTo>
                    <a:pt x="138" y="18"/>
                  </a:lnTo>
                  <a:lnTo>
                    <a:pt x="149" y="36"/>
                  </a:lnTo>
                  <a:lnTo>
                    <a:pt x="157" y="56"/>
                  </a:lnTo>
                  <a:lnTo>
                    <a:pt x="165" y="77"/>
                  </a:lnTo>
                  <a:lnTo>
                    <a:pt x="163" y="77"/>
                  </a:lnTo>
                  <a:lnTo>
                    <a:pt x="154" y="79"/>
                  </a:lnTo>
                  <a:lnTo>
                    <a:pt x="147" y="82"/>
                  </a:lnTo>
                  <a:lnTo>
                    <a:pt x="103" y="95"/>
                  </a:lnTo>
                  <a:lnTo>
                    <a:pt x="99" y="99"/>
                  </a:lnTo>
                  <a:lnTo>
                    <a:pt x="97" y="100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4" y="106"/>
                  </a:lnTo>
                  <a:lnTo>
                    <a:pt x="87" y="106"/>
                  </a:lnTo>
                  <a:lnTo>
                    <a:pt x="74" y="106"/>
                  </a:lnTo>
                  <a:lnTo>
                    <a:pt x="62" y="107"/>
                  </a:lnTo>
                  <a:lnTo>
                    <a:pt x="57" y="111"/>
                  </a:lnTo>
                  <a:lnTo>
                    <a:pt x="53" y="116"/>
                  </a:lnTo>
                  <a:lnTo>
                    <a:pt x="44" y="120"/>
                  </a:lnTo>
                  <a:lnTo>
                    <a:pt x="35" y="122"/>
                  </a:lnTo>
                  <a:lnTo>
                    <a:pt x="2" y="136"/>
                  </a:lnTo>
                  <a:lnTo>
                    <a:pt x="0" y="132"/>
                  </a:lnTo>
                  <a:lnTo>
                    <a:pt x="11" y="120"/>
                  </a:lnTo>
                  <a:lnTo>
                    <a:pt x="16" y="115"/>
                  </a:lnTo>
                  <a:lnTo>
                    <a:pt x="23" y="113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9" y="104"/>
                  </a:lnTo>
                  <a:lnTo>
                    <a:pt x="65" y="100"/>
                  </a:lnTo>
                  <a:lnTo>
                    <a:pt x="73" y="99"/>
                  </a:lnTo>
                  <a:lnTo>
                    <a:pt x="80" y="95"/>
                  </a:lnTo>
                  <a:lnTo>
                    <a:pt x="87" y="93"/>
                  </a:lnTo>
                  <a:lnTo>
                    <a:pt x="90" y="91"/>
                  </a:lnTo>
                  <a:lnTo>
                    <a:pt x="96" y="88"/>
                  </a:lnTo>
                  <a:lnTo>
                    <a:pt x="101" y="86"/>
                  </a:lnTo>
                  <a:lnTo>
                    <a:pt x="111" y="75"/>
                  </a:lnTo>
                  <a:lnTo>
                    <a:pt x="119" y="74"/>
                  </a:lnTo>
                  <a:lnTo>
                    <a:pt x="122" y="70"/>
                  </a:lnTo>
                  <a:lnTo>
                    <a:pt x="115" y="54"/>
                  </a:lnTo>
                  <a:lnTo>
                    <a:pt x="85" y="74"/>
                  </a:lnTo>
                  <a:lnTo>
                    <a:pt x="73" y="79"/>
                  </a:lnTo>
                  <a:lnTo>
                    <a:pt x="62" y="88"/>
                  </a:lnTo>
                  <a:lnTo>
                    <a:pt x="51" y="93"/>
                  </a:lnTo>
                  <a:lnTo>
                    <a:pt x="44" y="95"/>
                  </a:lnTo>
                  <a:lnTo>
                    <a:pt x="35" y="93"/>
                  </a:lnTo>
                  <a:lnTo>
                    <a:pt x="18" y="99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93"/>
                  </a:lnTo>
                  <a:lnTo>
                    <a:pt x="0" y="86"/>
                  </a:lnTo>
                  <a:lnTo>
                    <a:pt x="5" y="79"/>
                  </a:lnTo>
                  <a:lnTo>
                    <a:pt x="14" y="72"/>
                  </a:lnTo>
                  <a:lnTo>
                    <a:pt x="32" y="63"/>
                  </a:lnTo>
                  <a:lnTo>
                    <a:pt x="87" y="41"/>
                  </a:lnTo>
                  <a:lnTo>
                    <a:pt x="90" y="41"/>
                  </a:lnTo>
                  <a:lnTo>
                    <a:pt x="90" y="43"/>
                  </a:lnTo>
                  <a:lnTo>
                    <a:pt x="92" y="43"/>
                  </a:lnTo>
                  <a:lnTo>
                    <a:pt x="96" y="41"/>
                  </a:lnTo>
                  <a:lnTo>
                    <a:pt x="106" y="43"/>
                  </a:lnTo>
                  <a:lnTo>
                    <a:pt x="110" y="45"/>
                  </a:lnTo>
                  <a:lnTo>
                    <a:pt x="111" y="40"/>
                  </a:lnTo>
                  <a:lnTo>
                    <a:pt x="113" y="36"/>
                  </a:lnTo>
                  <a:lnTo>
                    <a:pt x="111" y="31"/>
                  </a:lnTo>
                  <a:lnTo>
                    <a:pt x="108" y="24"/>
                  </a:lnTo>
                  <a:lnTo>
                    <a:pt x="99" y="18"/>
                  </a:lnTo>
                  <a:lnTo>
                    <a:pt x="122" y="0"/>
                  </a:lnTo>
                  <a:lnTo>
                    <a:pt x="124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1" name="Freeform 199"/>
            <p:cNvSpPr>
              <a:spLocks/>
            </p:cNvSpPr>
            <p:nvPr/>
          </p:nvSpPr>
          <p:spPr bwMode="auto">
            <a:xfrm>
              <a:off x="3228975" y="4410075"/>
              <a:ext cx="261938" cy="155575"/>
            </a:xfrm>
            <a:custGeom>
              <a:avLst/>
              <a:gdLst>
                <a:gd name="T0" fmla="*/ 2147483647 w 165"/>
                <a:gd name="T1" fmla="*/ 0 h 98"/>
                <a:gd name="T2" fmla="*/ 2147483647 w 165"/>
                <a:gd name="T3" fmla="*/ 2147483647 h 98"/>
                <a:gd name="T4" fmla="*/ 2147483647 w 165"/>
                <a:gd name="T5" fmla="*/ 2147483647 h 98"/>
                <a:gd name="T6" fmla="*/ 2147483647 w 165"/>
                <a:gd name="T7" fmla="*/ 2147483647 h 98"/>
                <a:gd name="T8" fmla="*/ 2147483647 w 165"/>
                <a:gd name="T9" fmla="*/ 2147483647 h 98"/>
                <a:gd name="T10" fmla="*/ 2147483647 w 165"/>
                <a:gd name="T11" fmla="*/ 2147483647 h 98"/>
                <a:gd name="T12" fmla="*/ 2147483647 w 165"/>
                <a:gd name="T13" fmla="*/ 2147483647 h 98"/>
                <a:gd name="T14" fmla="*/ 2147483647 w 165"/>
                <a:gd name="T15" fmla="*/ 2147483647 h 98"/>
                <a:gd name="T16" fmla="*/ 2147483647 w 165"/>
                <a:gd name="T17" fmla="*/ 2147483647 h 98"/>
                <a:gd name="T18" fmla="*/ 2147483647 w 165"/>
                <a:gd name="T19" fmla="*/ 2147483647 h 98"/>
                <a:gd name="T20" fmla="*/ 2147483647 w 165"/>
                <a:gd name="T21" fmla="*/ 2147483647 h 98"/>
                <a:gd name="T22" fmla="*/ 2147483647 w 165"/>
                <a:gd name="T23" fmla="*/ 2147483647 h 98"/>
                <a:gd name="T24" fmla="*/ 2147483647 w 165"/>
                <a:gd name="T25" fmla="*/ 2147483647 h 98"/>
                <a:gd name="T26" fmla="*/ 2147483647 w 165"/>
                <a:gd name="T27" fmla="*/ 2147483647 h 98"/>
                <a:gd name="T28" fmla="*/ 2147483647 w 165"/>
                <a:gd name="T29" fmla="*/ 2147483647 h 98"/>
                <a:gd name="T30" fmla="*/ 2147483647 w 165"/>
                <a:gd name="T31" fmla="*/ 2147483647 h 98"/>
                <a:gd name="T32" fmla="*/ 2147483647 w 165"/>
                <a:gd name="T33" fmla="*/ 2147483647 h 98"/>
                <a:gd name="T34" fmla="*/ 2147483647 w 165"/>
                <a:gd name="T35" fmla="*/ 2147483647 h 98"/>
                <a:gd name="T36" fmla="*/ 2147483647 w 165"/>
                <a:gd name="T37" fmla="*/ 2147483647 h 98"/>
                <a:gd name="T38" fmla="*/ 2147483647 w 165"/>
                <a:gd name="T39" fmla="*/ 2147483647 h 98"/>
                <a:gd name="T40" fmla="*/ 2147483647 w 165"/>
                <a:gd name="T41" fmla="*/ 2147483647 h 98"/>
                <a:gd name="T42" fmla="*/ 2147483647 w 165"/>
                <a:gd name="T43" fmla="*/ 2147483647 h 98"/>
                <a:gd name="T44" fmla="*/ 2147483647 w 165"/>
                <a:gd name="T45" fmla="*/ 2147483647 h 98"/>
                <a:gd name="T46" fmla="*/ 2147483647 w 165"/>
                <a:gd name="T47" fmla="*/ 2147483647 h 98"/>
                <a:gd name="T48" fmla="*/ 2147483647 w 165"/>
                <a:gd name="T49" fmla="*/ 2147483647 h 98"/>
                <a:gd name="T50" fmla="*/ 2147483647 w 165"/>
                <a:gd name="T51" fmla="*/ 2147483647 h 98"/>
                <a:gd name="T52" fmla="*/ 2147483647 w 165"/>
                <a:gd name="T53" fmla="*/ 2147483647 h 98"/>
                <a:gd name="T54" fmla="*/ 2147483647 w 165"/>
                <a:gd name="T55" fmla="*/ 2147483647 h 98"/>
                <a:gd name="T56" fmla="*/ 2147483647 w 165"/>
                <a:gd name="T57" fmla="*/ 2147483647 h 98"/>
                <a:gd name="T58" fmla="*/ 2147483647 w 165"/>
                <a:gd name="T59" fmla="*/ 2147483647 h 98"/>
                <a:gd name="T60" fmla="*/ 2147483647 w 165"/>
                <a:gd name="T61" fmla="*/ 2147483647 h 98"/>
                <a:gd name="T62" fmla="*/ 2147483647 w 165"/>
                <a:gd name="T63" fmla="*/ 2147483647 h 98"/>
                <a:gd name="T64" fmla="*/ 2147483647 w 165"/>
                <a:gd name="T65" fmla="*/ 2147483647 h 98"/>
                <a:gd name="T66" fmla="*/ 2147483647 w 165"/>
                <a:gd name="T67" fmla="*/ 2147483647 h 98"/>
                <a:gd name="T68" fmla="*/ 0 w 165"/>
                <a:gd name="T69" fmla="*/ 2147483647 h 98"/>
                <a:gd name="T70" fmla="*/ 0 w 165"/>
                <a:gd name="T71" fmla="*/ 2147483647 h 98"/>
                <a:gd name="T72" fmla="*/ 0 w 165"/>
                <a:gd name="T73" fmla="*/ 2147483647 h 98"/>
                <a:gd name="T74" fmla="*/ 2147483647 w 165"/>
                <a:gd name="T75" fmla="*/ 2147483647 h 98"/>
                <a:gd name="T76" fmla="*/ 2147483647 w 165"/>
                <a:gd name="T77" fmla="*/ 2147483647 h 98"/>
                <a:gd name="T78" fmla="*/ 2147483647 w 165"/>
                <a:gd name="T79" fmla="*/ 2147483647 h 98"/>
                <a:gd name="T80" fmla="*/ 2147483647 w 165"/>
                <a:gd name="T81" fmla="*/ 2147483647 h 98"/>
                <a:gd name="T82" fmla="*/ 2147483647 w 165"/>
                <a:gd name="T83" fmla="*/ 2147483647 h 98"/>
                <a:gd name="T84" fmla="*/ 2147483647 w 165"/>
                <a:gd name="T85" fmla="*/ 2147483647 h 98"/>
                <a:gd name="T86" fmla="*/ 2147483647 w 165"/>
                <a:gd name="T87" fmla="*/ 2147483647 h 98"/>
                <a:gd name="T88" fmla="*/ 2147483647 w 165"/>
                <a:gd name="T89" fmla="*/ 2147483647 h 98"/>
                <a:gd name="T90" fmla="*/ 2147483647 w 165"/>
                <a:gd name="T91" fmla="*/ 2147483647 h 98"/>
                <a:gd name="T92" fmla="*/ 2147483647 w 165"/>
                <a:gd name="T93" fmla="*/ 2147483647 h 98"/>
                <a:gd name="T94" fmla="*/ 2147483647 w 165"/>
                <a:gd name="T95" fmla="*/ 2147483647 h 98"/>
                <a:gd name="T96" fmla="*/ 2147483647 w 165"/>
                <a:gd name="T97" fmla="*/ 2147483647 h 98"/>
                <a:gd name="T98" fmla="*/ 2147483647 w 165"/>
                <a:gd name="T99" fmla="*/ 2147483647 h 98"/>
                <a:gd name="T100" fmla="*/ 2147483647 w 165"/>
                <a:gd name="T101" fmla="*/ 0 h 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98"/>
                <a:gd name="T155" fmla="*/ 165 w 165"/>
                <a:gd name="T156" fmla="*/ 98 h 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98">
                  <a:moveTo>
                    <a:pt x="82" y="0"/>
                  </a:moveTo>
                  <a:lnTo>
                    <a:pt x="76" y="11"/>
                  </a:lnTo>
                  <a:lnTo>
                    <a:pt x="76" y="13"/>
                  </a:lnTo>
                  <a:lnTo>
                    <a:pt x="64" y="23"/>
                  </a:lnTo>
                  <a:lnTo>
                    <a:pt x="59" y="29"/>
                  </a:lnTo>
                  <a:lnTo>
                    <a:pt x="59" y="34"/>
                  </a:lnTo>
                  <a:lnTo>
                    <a:pt x="61" y="38"/>
                  </a:lnTo>
                  <a:lnTo>
                    <a:pt x="84" y="18"/>
                  </a:lnTo>
                  <a:lnTo>
                    <a:pt x="98" y="13"/>
                  </a:lnTo>
                  <a:lnTo>
                    <a:pt x="114" y="13"/>
                  </a:lnTo>
                  <a:lnTo>
                    <a:pt x="117" y="13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2" y="14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53" y="18"/>
                  </a:lnTo>
                  <a:lnTo>
                    <a:pt x="165" y="25"/>
                  </a:lnTo>
                  <a:lnTo>
                    <a:pt x="161" y="30"/>
                  </a:lnTo>
                  <a:lnTo>
                    <a:pt x="160" y="32"/>
                  </a:lnTo>
                  <a:lnTo>
                    <a:pt x="160" y="36"/>
                  </a:lnTo>
                  <a:lnTo>
                    <a:pt x="130" y="47"/>
                  </a:lnTo>
                  <a:lnTo>
                    <a:pt x="99" y="57"/>
                  </a:lnTo>
                  <a:lnTo>
                    <a:pt x="39" y="82"/>
                  </a:lnTo>
                  <a:lnTo>
                    <a:pt x="30" y="91"/>
                  </a:lnTo>
                  <a:lnTo>
                    <a:pt x="22" y="98"/>
                  </a:lnTo>
                  <a:lnTo>
                    <a:pt x="16" y="95"/>
                  </a:lnTo>
                  <a:lnTo>
                    <a:pt x="13" y="97"/>
                  </a:lnTo>
                  <a:lnTo>
                    <a:pt x="15" y="82"/>
                  </a:lnTo>
                  <a:lnTo>
                    <a:pt x="15" y="75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45"/>
                  </a:lnTo>
                  <a:lnTo>
                    <a:pt x="9" y="34"/>
                  </a:lnTo>
                  <a:lnTo>
                    <a:pt x="23" y="11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29" y="22"/>
                  </a:lnTo>
                  <a:lnTo>
                    <a:pt x="25" y="30"/>
                  </a:lnTo>
                  <a:lnTo>
                    <a:pt x="18" y="38"/>
                  </a:lnTo>
                  <a:lnTo>
                    <a:pt x="18" y="47"/>
                  </a:lnTo>
                  <a:lnTo>
                    <a:pt x="22" y="45"/>
                  </a:lnTo>
                  <a:lnTo>
                    <a:pt x="22" y="43"/>
                  </a:lnTo>
                  <a:lnTo>
                    <a:pt x="50" y="20"/>
                  </a:lnTo>
                  <a:lnTo>
                    <a:pt x="66" y="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2" name="Freeform 202"/>
            <p:cNvSpPr>
              <a:spLocks/>
            </p:cNvSpPr>
            <p:nvPr/>
          </p:nvSpPr>
          <p:spPr bwMode="auto">
            <a:xfrm>
              <a:off x="2947988" y="4432300"/>
              <a:ext cx="9525" cy="9525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2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3" name="Freeform 203"/>
            <p:cNvSpPr>
              <a:spLocks/>
            </p:cNvSpPr>
            <p:nvPr/>
          </p:nvSpPr>
          <p:spPr bwMode="auto">
            <a:xfrm>
              <a:off x="3349625" y="4441825"/>
              <a:ext cx="25400" cy="14288"/>
            </a:xfrm>
            <a:custGeom>
              <a:avLst/>
              <a:gdLst>
                <a:gd name="T0" fmla="*/ 2147483647 w 16"/>
                <a:gd name="T1" fmla="*/ 0 h 9"/>
                <a:gd name="T2" fmla="*/ 0 w 16"/>
                <a:gd name="T3" fmla="*/ 2147483647 h 9"/>
                <a:gd name="T4" fmla="*/ 2147483647 w 16"/>
                <a:gd name="T5" fmla="*/ 2147483647 h 9"/>
                <a:gd name="T6" fmla="*/ 2147483647 w 1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"/>
                <a:gd name="T14" fmla="*/ 16 w 1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">
                  <a:moveTo>
                    <a:pt x="16" y="0"/>
                  </a:moveTo>
                  <a:lnTo>
                    <a:pt x="0" y="9"/>
                  </a:lnTo>
                  <a:lnTo>
                    <a:pt x="8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4" name="Freeform 204"/>
            <p:cNvSpPr>
              <a:spLocks/>
            </p:cNvSpPr>
            <p:nvPr/>
          </p:nvSpPr>
          <p:spPr bwMode="auto">
            <a:xfrm>
              <a:off x="2227263" y="4441825"/>
              <a:ext cx="1587" cy="3175"/>
            </a:xfrm>
            <a:custGeom>
              <a:avLst/>
              <a:gdLst>
                <a:gd name="T0" fmla="*/ 2147483647 w 1"/>
                <a:gd name="T1" fmla="*/ 2147483647 h 2"/>
                <a:gd name="T2" fmla="*/ 2147483647 w 1"/>
                <a:gd name="T3" fmla="*/ 2147483647 h 2"/>
                <a:gd name="T4" fmla="*/ 0 w 1"/>
                <a:gd name="T5" fmla="*/ 0 h 2"/>
                <a:gd name="T6" fmla="*/ 2147483647 w 1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5" name="Freeform 205"/>
            <p:cNvSpPr>
              <a:spLocks/>
            </p:cNvSpPr>
            <p:nvPr/>
          </p:nvSpPr>
          <p:spPr bwMode="auto">
            <a:xfrm>
              <a:off x="2895600" y="4441825"/>
              <a:ext cx="47625" cy="25400"/>
            </a:xfrm>
            <a:custGeom>
              <a:avLst/>
              <a:gdLst>
                <a:gd name="T0" fmla="*/ 2147483647 w 30"/>
                <a:gd name="T1" fmla="*/ 2147483647 h 16"/>
                <a:gd name="T2" fmla="*/ 0 w 30"/>
                <a:gd name="T3" fmla="*/ 2147483647 h 16"/>
                <a:gd name="T4" fmla="*/ 2147483647 w 30"/>
                <a:gd name="T5" fmla="*/ 2147483647 h 16"/>
                <a:gd name="T6" fmla="*/ 2147483647 w 30"/>
                <a:gd name="T7" fmla="*/ 2147483647 h 16"/>
                <a:gd name="T8" fmla="*/ 2147483647 w 30"/>
                <a:gd name="T9" fmla="*/ 0 h 16"/>
                <a:gd name="T10" fmla="*/ 2147483647 w 30"/>
                <a:gd name="T11" fmla="*/ 2147483647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6"/>
                <a:gd name="T20" fmla="*/ 30 w 3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6">
                  <a:moveTo>
                    <a:pt x="30" y="2"/>
                  </a:moveTo>
                  <a:lnTo>
                    <a:pt x="0" y="16"/>
                  </a:lnTo>
                  <a:lnTo>
                    <a:pt x="10" y="5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6" name="Freeform 207"/>
            <p:cNvSpPr>
              <a:spLocks/>
            </p:cNvSpPr>
            <p:nvPr/>
          </p:nvSpPr>
          <p:spPr bwMode="auto">
            <a:xfrm>
              <a:off x="1841500" y="4475163"/>
              <a:ext cx="255588" cy="158750"/>
            </a:xfrm>
            <a:custGeom>
              <a:avLst/>
              <a:gdLst>
                <a:gd name="T0" fmla="*/ 2147483647 w 161"/>
                <a:gd name="T1" fmla="*/ 2147483647 h 100"/>
                <a:gd name="T2" fmla="*/ 2147483647 w 161"/>
                <a:gd name="T3" fmla="*/ 2147483647 h 100"/>
                <a:gd name="T4" fmla="*/ 2147483647 w 161"/>
                <a:gd name="T5" fmla="*/ 2147483647 h 100"/>
                <a:gd name="T6" fmla="*/ 2147483647 w 161"/>
                <a:gd name="T7" fmla="*/ 2147483647 h 100"/>
                <a:gd name="T8" fmla="*/ 2147483647 w 161"/>
                <a:gd name="T9" fmla="*/ 2147483647 h 100"/>
                <a:gd name="T10" fmla="*/ 2147483647 w 161"/>
                <a:gd name="T11" fmla="*/ 2147483647 h 100"/>
                <a:gd name="T12" fmla="*/ 2147483647 w 161"/>
                <a:gd name="T13" fmla="*/ 2147483647 h 100"/>
                <a:gd name="T14" fmla="*/ 2147483647 w 161"/>
                <a:gd name="T15" fmla="*/ 2147483647 h 100"/>
                <a:gd name="T16" fmla="*/ 2147483647 w 161"/>
                <a:gd name="T17" fmla="*/ 2147483647 h 100"/>
                <a:gd name="T18" fmla="*/ 2147483647 w 161"/>
                <a:gd name="T19" fmla="*/ 2147483647 h 100"/>
                <a:gd name="T20" fmla="*/ 2147483647 w 161"/>
                <a:gd name="T21" fmla="*/ 2147483647 h 100"/>
                <a:gd name="T22" fmla="*/ 2147483647 w 161"/>
                <a:gd name="T23" fmla="*/ 2147483647 h 100"/>
                <a:gd name="T24" fmla="*/ 2147483647 w 161"/>
                <a:gd name="T25" fmla="*/ 2147483647 h 100"/>
                <a:gd name="T26" fmla="*/ 2147483647 w 161"/>
                <a:gd name="T27" fmla="*/ 2147483647 h 100"/>
                <a:gd name="T28" fmla="*/ 2147483647 w 161"/>
                <a:gd name="T29" fmla="*/ 2147483647 h 100"/>
                <a:gd name="T30" fmla="*/ 2147483647 w 161"/>
                <a:gd name="T31" fmla="*/ 2147483647 h 100"/>
                <a:gd name="T32" fmla="*/ 2147483647 w 161"/>
                <a:gd name="T33" fmla="*/ 2147483647 h 100"/>
                <a:gd name="T34" fmla="*/ 2147483647 w 161"/>
                <a:gd name="T35" fmla="*/ 2147483647 h 100"/>
                <a:gd name="T36" fmla="*/ 2147483647 w 161"/>
                <a:gd name="T37" fmla="*/ 2147483647 h 100"/>
                <a:gd name="T38" fmla="*/ 2147483647 w 161"/>
                <a:gd name="T39" fmla="*/ 2147483647 h 100"/>
                <a:gd name="T40" fmla="*/ 2147483647 w 161"/>
                <a:gd name="T41" fmla="*/ 2147483647 h 100"/>
                <a:gd name="T42" fmla="*/ 2147483647 w 161"/>
                <a:gd name="T43" fmla="*/ 2147483647 h 100"/>
                <a:gd name="T44" fmla="*/ 2147483647 w 161"/>
                <a:gd name="T45" fmla="*/ 2147483647 h 100"/>
                <a:gd name="T46" fmla="*/ 2147483647 w 161"/>
                <a:gd name="T47" fmla="*/ 2147483647 h 100"/>
                <a:gd name="T48" fmla="*/ 2147483647 w 161"/>
                <a:gd name="T49" fmla="*/ 2147483647 h 100"/>
                <a:gd name="T50" fmla="*/ 2147483647 w 161"/>
                <a:gd name="T51" fmla="*/ 2147483647 h 100"/>
                <a:gd name="T52" fmla="*/ 2147483647 w 161"/>
                <a:gd name="T53" fmla="*/ 2147483647 h 100"/>
                <a:gd name="T54" fmla="*/ 2147483647 w 161"/>
                <a:gd name="T55" fmla="*/ 2147483647 h 100"/>
                <a:gd name="T56" fmla="*/ 2147483647 w 161"/>
                <a:gd name="T57" fmla="*/ 2147483647 h 100"/>
                <a:gd name="T58" fmla="*/ 2147483647 w 161"/>
                <a:gd name="T59" fmla="*/ 2147483647 h 100"/>
                <a:gd name="T60" fmla="*/ 2147483647 w 161"/>
                <a:gd name="T61" fmla="*/ 2147483647 h 100"/>
                <a:gd name="T62" fmla="*/ 2147483647 w 161"/>
                <a:gd name="T63" fmla="*/ 2147483647 h 100"/>
                <a:gd name="T64" fmla="*/ 2147483647 w 161"/>
                <a:gd name="T65" fmla="*/ 2147483647 h 100"/>
                <a:gd name="T66" fmla="*/ 2147483647 w 161"/>
                <a:gd name="T67" fmla="*/ 2147483647 h 100"/>
                <a:gd name="T68" fmla="*/ 0 w 161"/>
                <a:gd name="T69" fmla="*/ 2147483647 h 100"/>
                <a:gd name="T70" fmla="*/ 2147483647 w 161"/>
                <a:gd name="T71" fmla="*/ 2147483647 h 100"/>
                <a:gd name="T72" fmla="*/ 2147483647 w 161"/>
                <a:gd name="T73" fmla="*/ 2147483647 h 100"/>
                <a:gd name="T74" fmla="*/ 2147483647 w 161"/>
                <a:gd name="T75" fmla="*/ 2147483647 h 100"/>
                <a:gd name="T76" fmla="*/ 2147483647 w 161"/>
                <a:gd name="T77" fmla="*/ 2147483647 h 100"/>
                <a:gd name="T78" fmla="*/ 2147483647 w 161"/>
                <a:gd name="T79" fmla="*/ 2147483647 h 100"/>
                <a:gd name="T80" fmla="*/ 2147483647 w 161"/>
                <a:gd name="T81" fmla="*/ 2147483647 h 100"/>
                <a:gd name="T82" fmla="*/ 2147483647 w 161"/>
                <a:gd name="T83" fmla="*/ 2147483647 h 100"/>
                <a:gd name="T84" fmla="*/ 2147483647 w 161"/>
                <a:gd name="T85" fmla="*/ 2147483647 h 100"/>
                <a:gd name="T86" fmla="*/ 2147483647 w 161"/>
                <a:gd name="T87" fmla="*/ 2147483647 h 100"/>
                <a:gd name="T88" fmla="*/ 2147483647 w 161"/>
                <a:gd name="T89" fmla="*/ 2147483647 h 100"/>
                <a:gd name="T90" fmla="*/ 2147483647 w 161"/>
                <a:gd name="T91" fmla="*/ 2147483647 h 100"/>
                <a:gd name="T92" fmla="*/ 2147483647 w 161"/>
                <a:gd name="T93" fmla="*/ 0 h 100"/>
                <a:gd name="T94" fmla="*/ 2147483647 w 161"/>
                <a:gd name="T95" fmla="*/ 2147483647 h 100"/>
                <a:gd name="T96" fmla="*/ 2147483647 w 161"/>
                <a:gd name="T97" fmla="*/ 2147483647 h 100"/>
                <a:gd name="T98" fmla="*/ 2147483647 w 161"/>
                <a:gd name="T99" fmla="*/ 2147483647 h 100"/>
                <a:gd name="T100" fmla="*/ 2147483647 w 161"/>
                <a:gd name="T101" fmla="*/ 2147483647 h 100"/>
                <a:gd name="T102" fmla="*/ 2147483647 w 161"/>
                <a:gd name="T103" fmla="*/ 2147483647 h 100"/>
                <a:gd name="T104" fmla="*/ 2147483647 w 161"/>
                <a:gd name="T105" fmla="*/ 2147483647 h 100"/>
                <a:gd name="T106" fmla="*/ 2147483647 w 161"/>
                <a:gd name="T107" fmla="*/ 0 h 100"/>
                <a:gd name="T108" fmla="*/ 2147483647 w 161"/>
                <a:gd name="T109" fmla="*/ 2147483647 h 100"/>
                <a:gd name="T110" fmla="*/ 2147483647 w 161"/>
                <a:gd name="T111" fmla="*/ 2147483647 h 100"/>
                <a:gd name="T112" fmla="*/ 2147483647 w 161"/>
                <a:gd name="T113" fmla="*/ 2147483647 h 1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"/>
                <a:gd name="T172" fmla="*/ 0 h 100"/>
                <a:gd name="T173" fmla="*/ 161 w 161"/>
                <a:gd name="T174" fmla="*/ 100 h 1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" h="100">
                  <a:moveTo>
                    <a:pt x="161" y="9"/>
                  </a:moveTo>
                  <a:lnTo>
                    <a:pt x="161" y="13"/>
                  </a:lnTo>
                  <a:lnTo>
                    <a:pt x="156" y="14"/>
                  </a:lnTo>
                  <a:lnTo>
                    <a:pt x="145" y="14"/>
                  </a:lnTo>
                  <a:lnTo>
                    <a:pt x="135" y="20"/>
                  </a:lnTo>
                  <a:lnTo>
                    <a:pt x="131" y="14"/>
                  </a:lnTo>
                  <a:lnTo>
                    <a:pt x="128" y="16"/>
                  </a:lnTo>
                  <a:lnTo>
                    <a:pt x="124" y="16"/>
                  </a:lnTo>
                  <a:lnTo>
                    <a:pt x="120" y="20"/>
                  </a:lnTo>
                  <a:lnTo>
                    <a:pt x="120" y="25"/>
                  </a:lnTo>
                  <a:lnTo>
                    <a:pt x="120" y="31"/>
                  </a:lnTo>
                  <a:lnTo>
                    <a:pt x="119" y="34"/>
                  </a:lnTo>
                  <a:lnTo>
                    <a:pt x="115" y="36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19" y="59"/>
                  </a:lnTo>
                  <a:lnTo>
                    <a:pt x="117" y="73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82" y="88"/>
                  </a:lnTo>
                  <a:lnTo>
                    <a:pt x="80" y="86"/>
                  </a:lnTo>
                  <a:lnTo>
                    <a:pt x="62" y="93"/>
                  </a:lnTo>
                  <a:lnTo>
                    <a:pt x="44" y="100"/>
                  </a:lnTo>
                  <a:lnTo>
                    <a:pt x="44" y="97"/>
                  </a:lnTo>
                  <a:lnTo>
                    <a:pt x="44" y="91"/>
                  </a:lnTo>
                  <a:lnTo>
                    <a:pt x="44" y="80"/>
                  </a:lnTo>
                  <a:lnTo>
                    <a:pt x="46" y="72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8" y="48"/>
                  </a:lnTo>
                  <a:lnTo>
                    <a:pt x="43" y="47"/>
                  </a:lnTo>
                  <a:lnTo>
                    <a:pt x="39" y="43"/>
                  </a:lnTo>
                  <a:lnTo>
                    <a:pt x="4" y="48"/>
                  </a:lnTo>
                  <a:lnTo>
                    <a:pt x="0" y="39"/>
                  </a:lnTo>
                  <a:lnTo>
                    <a:pt x="13" y="31"/>
                  </a:lnTo>
                  <a:lnTo>
                    <a:pt x="20" y="29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46" y="9"/>
                  </a:lnTo>
                  <a:lnTo>
                    <a:pt x="59" y="4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0" y="2"/>
                  </a:lnTo>
                  <a:lnTo>
                    <a:pt x="94" y="4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4"/>
                  </a:lnTo>
                  <a:lnTo>
                    <a:pt x="119" y="2"/>
                  </a:lnTo>
                  <a:lnTo>
                    <a:pt x="126" y="0"/>
                  </a:lnTo>
                  <a:lnTo>
                    <a:pt x="143" y="2"/>
                  </a:lnTo>
                  <a:lnTo>
                    <a:pt x="152" y="4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7" name="Freeform 208"/>
            <p:cNvSpPr>
              <a:spLocks/>
            </p:cNvSpPr>
            <p:nvPr/>
          </p:nvSpPr>
          <p:spPr bwMode="auto">
            <a:xfrm>
              <a:off x="2863850" y="4484688"/>
              <a:ext cx="47625" cy="76200"/>
            </a:xfrm>
            <a:custGeom>
              <a:avLst/>
              <a:gdLst>
                <a:gd name="T0" fmla="*/ 2147483647 w 30"/>
                <a:gd name="T1" fmla="*/ 2147483647 h 48"/>
                <a:gd name="T2" fmla="*/ 2147483647 w 30"/>
                <a:gd name="T3" fmla="*/ 2147483647 h 48"/>
                <a:gd name="T4" fmla="*/ 2147483647 w 30"/>
                <a:gd name="T5" fmla="*/ 2147483647 h 48"/>
                <a:gd name="T6" fmla="*/ 2147483647 w 30"/>
                <a:gd name="T7" fmla="*/ 2147483647 h 48"/>
                <a:gd name="T8" fmla="*/ 2147483647 w 30"/>
                <a:gd name="T9" fmla="*/ 2147483647 h 48"/>
                <a:gd name="T10" fmla="*/ 2147483647 w 30"/>
                <a:gd name="T11" fmla="*/ 2147483647 h 48"/>
                <a:gd name="T12" fmla="*/ 2147483647 w 30"/>
                <a:gd name="T13" fmla="*/ 2147483647 h 48"/>
                <a:gd name="T14" fmla="*/ 0 w 30"/>
                <a:gd name="T15" fmla="*/ 2147483647 h 48"/>
                <a:gd name="T16" fmla="*/ 0 w 30"/>
                <a:gd name="T17" fmla="*/ 2147483647 h 48"/>
                <a:gd name="T18" fmla="*/ 2147483647 w 30"/>
                <a:gd name="T19" fmla="*/ 2147483647 h 48"/>
                <a:gd name="T20" fmla="*/ 2147483647 w 30"/>
                <a:gd name="T21" fmla="*/ 0 h 48"/>
                <a:gd name="T22" fmla="*/ 2147483647 w 30"/>
                <a:gd name="T23" fmla="*/ 214748364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48"/>
                <a:gd name="T38" fmla="*/ 30 w 3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48">
                  <a:moveTo>
                    <a:pt x="18" y="8"/>
                  </a:moveTo>
                  <a:lnTo>
                    <a:pt x="22" y="21"/>
                  </a:lnTo>
                  <a:lnTo>
                    <a:pt x="23" y="28"/>
                  </a:lnTo>
                  <a:lnTo>
                    <a:pt x="27" y="33"/>
                  </a:lnTo>
                  <a:lnTo>
                    <a:pt x="30" y="35"/>
                  </a:lnTo>
                  <a:lnTo>
                    <a:pt x="18" y="41"/>
                  </a:lnTo>
                  <a:lnTo>
                    <a:pt x="7" y="4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8" name="Freeform 211"/>
            <p:cNvSpPr>
              <a:spLocks/>
            </p:cNvSpPr>
            <p:nvPr/>
          </p:nvSpPr>
          <p:spPr bwMode="auto">
            <a:xfrm>
              <a:off x="2068513" y="4497388"/>
              <a:ext cx="115887" cy="125412"/>
            </a:xfrm>
            <a:custGeom>
              <a:avLst/>
              <a:gdLst>
                <a:gd name="T0" fmla="*/ 2147483647 w 73"/>
                <a:gd name="T1" fmla="*/ 2147483647 h 79"/>
                <a:gd name="T2" fmla="*/ 2147483647 w 73"/>
                <a:gd name="T3" fmla="*/ 2147483647 h 79"/>
                <a:gd name="T4" fmla="*/ 2147483647 w 73"/>
                <a:gd name="T5" fmla="*/ 2147483647 h 79"/>
                <a:gd name="T6" fmla="*/ 2147483647 w 73"/>
                <a:gd name="T7" fmla="*/ 2147483647 h 79"/>
                <a:gd name="T8" fmla="*/ 2147483647 w 73"/>
                <a:gd name="T9" fmla="*/ 2147483647 h 79"/>
                <a:gd name="T10" fmla="*/ 2147483647 w 73"/>
                <a:gd name="T11" fmla="*/ 2147483647 h 79"/>
                <a:gd name="T12" fmla="*/ 2147483647 w 73"/>
                <a:gd name="T13" fmla="*/ 2147483647 h 79"/>
                <a:gd name="T14" fmla="*/ 2147483647 w 73"/>
                <a:gd name="T15" fmla="*/ 2147483647 h 79"/>
                <a:gd name="T16" fmla="*/ 2147483647 w 73"/>
                <a:gd name="T17" fmla="*/ 2147483647 h 79"/>
                <a:gd name="T18" fmla="*/ 0 w 73"/>
                <a:gd name="T19" fmla="*/ 2147483647 h 79"/>
                <a:gd name="T20" fmla="*/ 2147483647 w 73"/>
                <a:gd name="T21" fmla="*/ 2147483647 h 79"/>
                <a:gd name="T22" fmla="*/ 2147483647 w 73"/>
                <a:gd name="T23" fmla="*/ 2147483647 h 79"/>
                <a:gd name="T24" fmla="*/ 2147483647 w 73"/>
                <a:gd name="T25" fmla="*/ 2147483647 h 79"/>
                <a:gd name="T26" fmla="*/ 2147483647 w 73"/>
                <a:gd name="T27" fmla="*/ 2147483647 h 79"/>
                <a:gd name="T28" fmla="*/ 2147483647 w 73"/>
                <a:gd name="T29" fmla="*/ 2147483647 h 79"/>
                <a:gd name="T30" fmla="*/ 2147483647 w 73"/>
                <a:gd name="T31" fmla="*/ 2147483647 h 79"/>
                <a:gd name="T32" fmla="*/ 2147483647 w 73"/>
                <a:gd name="T33" fmla="*/ 2147483647 h 79"/>
                <a:gd name="T34" fmla="*/ 2147483647 w 73"/>
                <a:gd name="T35" fmla="*/ 0 h 79"/>
                <a:gd name="T36" fmla="*/ 2147483647 w 73"/>
                <a:gd name="T37" fmla="*/ 2147483647 h 79"/>
                <a:gd name="T38" fmla="*/ 2147483647 w 73"/>
                <a:gd name="T39" fmla="*/ 2147483647 h 79"/>
                <a:gd name="T40" fmla="*/ 2147483647 w 73"/>
                <a:gd name="T41" fmla="*/ 2147483647 h 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79"/>
                <a:gd name="T65" fmla="*/ 73 w 73"/>
                <a:gd name="T66" fmla="*/ 79 h 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79">
                  <a:moveTo>
                    <a:pt x="57" y="2"/>
                  </a:moveTo>
                  <a:lnTo>
                    <a:pt x="73" y="4"/>
                  </a:lnTo>
                  <a:lnTo>
                    <a:pt x="55" y="17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6" y="17"/>
                  </a:lnTo>
                  <a:lnTo>
                    <a:pt x="45" y="29"/>
                  </a:lnTo>
                  <a:lnTo>
                    <a:pt x="43" y="52"/>
                  </a:lnTo>
                  <a:lnTo>
                    <a:pt x="43" y="74"/>
                  </a:lnTo>
                  <a:lnTo>
                    <a:pt x="0" y="79"/>
                  </a:lnTo>
                  <a:lnTo>
                    <a:pt x="4" y="63"/>
                  </a:lnTo>
                  <a:lnTo>
                    <a:pt x="2" y="47"/>
                  </a:lnTo>
                  <a:lnTo>
                    <a:pt x="6" y="33"/>
                  </a:lnTo>
                  <a:lnTo>
                    <a:pt x="9" y="25"/>
                  </a:lnTo>
                  <a:lnTo>
                    <a:pt x="15" y="20"/>
                  </a:lnTo>
                  <a:lnTo>
                    <a:pt x="36" y="4"/>
                  </a:lnTo>
                  <a:lnTo>
                    <a:pt x="41" y="6"/>
                  </a:lnTo>
                  <a:lnTo>
                    <a:pt x="43" y="0"/>
                  </a:lnTo>
                  <a:lnTo>
                    <a:pt x="50" y="2"/>
                  </a:lnTo>
                  <a:lnTo>
                    <a:pt x="55" y="4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29" name="Freeform 212"/>
            <p:cNvSpPr>
              <a:spLocks/>
            </p:cNvSpPr>
            <p:nvPr/>
          </p:nvSpPr>
          <p:spPr bwMode="auto">
            <a:xfrm>
              <a:off x="2870200" y="4500563"/>
              <a:ext cx="665163" cy="266700"/>
            </a:xfrm>
            <a:custGeom>
              <a:avLst/>
              <a:gdLst>
                <a:gd name="T0" fmla="*/ 2147483647 w 419"/>
                <a:gd name="T1" fmla="*/ 2147483647 h 168"/>
                <a:gd name="T2" fmla="*/ 2147483647 w 419"/>
                <a:gd name="T3" fmla="*/ 2147483647 h 168"/>
                <a:gd name="T4" fmla="*/ 2147483647 w 419"/>
                <a:gd name="T5" fmla="*/ 2147483647 h 168"/>
                <a:gd name="T6" fmla="*/ 2147483647 w 419"/>
                <a:gd name="T7" fmla="*/ 2147483647 h 168"/>
                <a:gd name="T8" fmla="*/ 2147483647 w 419"/>
                <a:gd name="T9" fmla="*/ 2147483647 h 168"/>
                <a:gd name="T10" fmla="*/ 2147483647 w 419"/>
                <a:gd name="T11" fmla="*/ 2147483647 h 168"/>
                <a:gd name="T12" fmla="*/ 2147483647 w 419"/>
                <a:gd name="T13" fmla="*/ 2147483647 h 168"/>
                <a:gd name="T14" fmla="*/ 2147483647 w 419"/>
                <a:gd name="T15" fmla="*/ 2147483647 h 168"/>
                <a:gd name="T16" fmla="*/ 2147483647 w 419"/>
                <a:gd name="T17" fmla="*/ 2147483647 h 168"/>
                <a:gd name="T18" fmla="*/ 2147483647 w 419"/>
                <a:gd name="T19" fmla="*/ 2147483647 h 168"/>
                <a:gd name="T20" fmla="*/ 2147483647 w 419"/>
                <a:gd name="T21" fmla="*/ 2147483647 h 168"/>
                <a:gd name="T22" fmla="*/ 2147483647 w 419"/>
                <a:gd name="T23" fmla="*/ 2147483647 h 168"/>
                <a:gd name="T24" fmla="*/ 2147483647 w 419"/>
                <a:gd name="T25" fmla="*/ 2147483647 h 168"/>
                <a:gd name="T26" fmla="*/ 2147483647 w 419"/>
                <a:gd name="T27" fmla="*/ 2147483647 h 168"/>
                <a:gd name="T28" fmla="*/ 2147483647 w 419"/>
                <a:gd name="T29" fmla="*/ 2147483647 h 168"/>
                <a:gd name="T30" fmla="*/ 2147483647 w 419"/>
                <a:gd name="T31" fmla="*/ 2147483647 h 168"/>
                <a:gd name="T32" fmla="*/ 2147483647 w 419"/>
                <a:gd name="T33" fmla="*/ 2147483647 h 168"/>
                <a:gd name="T34" fmla="*/ 2147483647 w 419"/>
                <a:gd name="T35" fmla="*/ 2147483647 h 168"/>
                <a:gd name="T36" fmla="*/ 2147483647 w 419"/>
                <a:gd name="T37" fmla="*/ 2147483647 h 168"/>
                <a:gd name="T38" fmla="*/ 2147483647 w 419"/>
                <a:gd name="T39" fmla="*/ 2147483647 h 168"/>
                <a:gd name="T40" fmla="*/ 2147483647 w 419"/>
                <a:gd name="T41" fmla="*/ 2147483647 h 168"/>
                <a:gd name="T42" fmla="*/ 2147483647 w 419"/>
                <a:gd name="T43" fmla="*/ 2147483647 h 168"/>
                <a:gd name="T44" fmla="*/ 2147483647 w 419"/>
                <a:gd name="T45" fmla="*/ 2147483647 h 168"/>
                <a:gd name="T46" fmla="*/ 2147483647 w 419"/>
                <a:gd name="T47" fmla="*/ 2147483647 h 168"/>
                <a:gd name="T48" fmla="*/ 2147483647 w 419"/>
                <a:gd name="T49" fmla="*/ 2147483647 h 168"/>
                <a:gd name="T50" fmla="*/ 2147483647 w 419"/>
                <a:gd name="T51" fmla="*/ 2147483647 h 168"/>
                <a:gd name="T52" fmla="*/ 2147483647 w 419"/>
                <a:gd name="T53" fmla="*/ 2147483647 h 168"/>
                <a:gd name="T54" fmla="*/ 2147483647 w 419"/>
                <a:gd name="T55" fmla="*/ 2147483647 h 168"/>
                <a:gd name="T56" fmla="*/ 2147483647 w 419"/>
                <a:gd name="T57" fmla="*/ 2147483647 h 168"/>
                <a:gd name="T58" fmla="*/ 2147483647 w 419"/>
                <a:gd name="T59" fmla="*/ 2147483647 h 168"/>
                <a:gd name="T60" fmla="*/ 2147483647 w 419"/>
                <a:gd name="T61" fmla="*/ 2147483647 h 168"/>
                <a:gd name="T62" fmla="*/ 2147483647 w 419"/>
                <a:gd name="T63" fmla="*/ 2147483647 h 168"/>
                <a:gd name="T64" fmla="*/ 2147483647 w 419"/>
                <a:gd name="T65" fmla="*/ 2147483647 h 168"/>
                <a:gd name="T66" fmla="*/ 2147483647 w 419"/>
                <a:gd name="T67" fmla="*/ 2147483647 h 168"/>
                <a:gd name="T68" fmla="*/ 0 w 419"/>
                <a:gd name="T69" fmla="*/ 2147483647 h 168"/>
                <a:gd name="T70" fmla="*/ 2147483647 w 419"/>
                <a:gd name="T71" fmla="*/ 2147483647 h 168"/>
                <a:gd name="T72" fmla="*/ 2147483647 w 419"/>
                <a:gd name="T73" fmla="*/ 2147483647 h 168"/>
                <a:gd name="T74" fmla="*/ 2147483647 w 419"/>
                <a:gd name="T75" fmla="*/ 2147483647 h 168"/>
                <a:gd name="T76" fmla="*/ 2147483647 w 419"/>
                <a:gd name="T77" fmla="*/ 2147483647 h 168"/>
                <a:gd name="T78" fmla="*/ 2147483647 w 419"/>
                <a:gd name="T79" fmla="*/ 2147483647 h 168"/>
                <a:gd name="T80" fmla="*/ 2147483647 w 419"/>
                <a:gd name="T81" fmla="*/ 2147483647 h 168"/>
                <a:gd name="T82" fmla="*/ 2147483647 w 419"/>
                <a:gd name="T83" fmla="*/ 2147483647 h 168"/>
                <a:gd name="T84" fmla="*/ 2147483647 w 419"/>
                <a:gd name="T85" fmla="*/ 2147483647 h 168"/>
                <a:gd name="T86" fmla="*/ 2147483647 w 419"/>
                <a:gd name="T87" fmla="*/ 2147483647 h 168"/>
                <a:gd name="T88" fmla="*/ 2147483647 w 419"/>
                <a:gd name="T89" fmla="*/ 2147483647 h 168"/>
                <a:gd name="T90" fmla="*/ 2147483647 w 419"/>
                <a:gd name="T91" fmla="*/ 2147483647 h 168"/>
                <a:gd name="T92" fmla="*/ 2147483647 w 419"/>
                <a:gd name="T93" fmla="*/ 2147483647 h 168"/>
                <a:gd name="T94" fmla="*/ 2147483647 w 419"/>
                <a:gd name="T95" fmla="*/ 2147483647 h 168"/>
                <a:gd name="T96" fmla="*/ 2147483647 w 419"/>
                <a:gd name="T97" fmla="*/ 2147483647 h 168"/>
                <a:gd name="T98" fmla="*/ 2147483647 w 419"/>
                <a:gd name="T99" fmla="*/ 2147483647 h 168"/>
                <a:gd name="T100" fmla="*/ 2147483647 w 419"/>
                <a:gd name="T101" fmla="*/ 2147483647 h 168"/>
                <a:gd name="T102" fmla="*/ 2147483647 w 419"/>
                <a:gd name="T103" fmla="*/ 2147483647 h 168"/>
                <a:gd name="T104" fmla="*/ 2147483647 w 419"/>
                <a:gd name="T105" fmla="*/ 2147483647 h 168"/>
                <a:gd name="T106" fmla="*/ 2147483647 w 419"/>
                <a:gd name="T107" fmla="*/ 2147483647 h 168"/>
                <a:gd name="T108" fmla="*/ 2147483647 w 419"/>
                <a:gd name="T109" fmla="*/ 2147483647 h 168"/>
                <a:gd name="T110" fmla="*/ 2147483647 w 419"/>
                <a:gd name="T111" fmla="*/ 2147483647 h 168"/>
                <a:gd name="T112" fmla="*/ 2147483647 w 419"/>
                <a:gd name="T113" fmla="*/ 2147483647 h 168"/>
                <a:gd name="T114" fmla="*/ 2147483647 w 419"/>
                <a:gd name="T115" fmla="*/ 2147483647 h 168"/>
                <a:gd name="T116" fmla="*/ 2147483647 w 419"/>
                <a:gd name="T117" fmla="*/ 2147483647 h 168"/>
                <a:gd name="T118" fmla="*/ 2147483647 w 419"/>
                <a:gd name="T119" fmla="*/ 2147483647 h 168"/>
                <a:gd name="T120" fmla="*/ 2147483647 w 419"/>
                <a:gd name="T121" fmla="*/ 2147483647 h 168"/>
                <a:gd name="T122" fmla="*/ 2147483647 w 419"/>
                <a:gd name="T123" fmla="*/ 2147483647 h 168"/>
                <a:gd name="T124" fmla="*/ 2147483647 w 419"/>
                <a:gd name="T125" fmla="*/ 0 h 1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9"/>
                <a:gd name="T190" fmla="*/ 0 h 168"/>
                <a:gd name="T191" fmla="*/ 419 w 419"/>
                <a:gd name="T192" fmla="*/ 168 h 1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9" h="168">
                  <a:moveTo>
                    <a:pt x="418" y="0"/>
                  </a:moveTo>
                  <a:lnTo>
                    <a:pt x="414" y="20"/>
                  </a:lnTo>
                  <a:lnTo>
                    <a:pt x="380" y="93"/>
                  </a:lnTo>
                  <a:lnTo>
                    <a:pt x="382" y="95"/>
                  </a:lnTo>
                  <a:lnTo>
                    <a:pt x="393" y="81"/>
                  </a:lnTo>
                  <a:lnTo>
                    <a:pt x="402" y="64"/>
                  </a:lnTo>
                  <a:lnTo>
                    <a:pt x="416" y="32"/>
                  </a:lnTo>
                  <a:lnTo>
                    <a:pt x="419" y="38"/>
                  </a:lnTo>
                  <a:lnTo>
                    <a:pt x="418" y="43"/>
                  </a:lnTo>
                  <a:lnTo>
                    <a:pt x="414" y="57"/>
                  </a:lnTo>
                  <a:lnTo>
                    <a:pt x="412" y="64"/>
                  </a:lnTo>
                  <a:lnTo>
                    <a:pt x="409" y="72"/>
                  </a:lnTo>
                  <a:lnTo>
                    <a:pt x="407" y="79"/>
                  </a:lnTo>
                  <a:lnTo>
                    <a:pt x="407" y="81"/>
                  </a:lnTo>
                  <a:lnTo>
                    <a:pt x="403" y="91"/>
                  </a:lnTo>
                  <a:lnTo>
                    <a:pt x="396" y="98"/>
                  </a:lnTo>
                  <a:lnTo>
                    <a:pt x="396" y="102"/>
                  </a:lnTo>
                  <a:lnTo>
                    <a:pt x="395" y="104"/>
                  </a:lnTo>
                  <a:lnTo>
                    <a:pt x="393" y="106"/>
                  </a:lnTo>
                  <a:lnTo>
                    <a:pt x="393" y="109"/>
                  </a:lnTo>
                  <a:lnTo>
                    <a:pt x="389" y="113"/>
                  </a:lnTo>
                  <a:lnTo>
                    <a:pt x="389" y="116"/>
                  </a:lnTo>
                  <a:lnTo>
                    <a:pt x="379" y="143"/>
                  </a:lnTo>
                  <a:lnTo>
                    <a:pt x="366" y="154"/>
                  </a:lnTo>
                  <a:lnTo>
                    <a:pt x="366" y="157"/>
                  </a:lnTo>
                  <a:lnTo>
                    <a:pt x="361" y="159"/>
                  </a:lnTo>
                  <a:lnTo>
                    <a:pt x="354" y="159"/>
                  </a:lnTo>
                  <a:lnTo>
                    <a:pt x="340" y="159"/>
                  </a:lnTo>
                  <a:lnTo>
                    <a:pt x="327" y="159"/>
                  </a:lnTo>
                  <a:lnTo>
                    <a:pt x="324" y="159"/>
                  </a:lnTo>
                  <a:lnTo>
                    <a:pt x="320" y="161"/>
                  </a:lnTo>
                  <a:lnTo>
                    <a:pt x="317" y="161"/>
                  </a:lnTo>
                  <a:lnTo>
                    <a:pt x="313" y="159"/>
                  </a:lnTo>
                  <a:lnTo>
                    <a:pt x="292" y="163"/>
                  </a:lnTo>
                  <a:lnTo>
                    <a:pt x="281" y="163"/>
                  </a:lnTo>
                  <a:lnTo>
                    <a:pt x="269" y="163"/>
                  </a:lnTo>
                  <a:lnTo>
                    <a:pt x="256" y="161"/>
                  </a:lnTo>
                  <a:lnTo>
                    <a:pt x="239" y="159"/>
                  </a:lnTo>
                  <a:lnTo>
                    <a:pt x="237" y="159"/>
                  </a:lnTo>
                  <a:lnTo>
                    <a:pt x="235" y="159"/>
                  </a:lnTo>
                  <a:lnTo>
                    <a:pt x="233" y="159"/>
                  </a:lnTo>
                  <a:lnTo>
                    <a:pt x="221" y="157"/>
                  </a:lnTo>
                  <a:lnTo>
                    <a:pt x="191" y="159"/>
                  </a:lnTo>
                  <a:lnTo>
                    <a:pt x="189" y="161"/>
                  </a:lnTo>
                  <a:lnTo>
                    <a:pt x="187" y="161"/>
                  </a:lnTo>
                  <a:lnTo>
                    <a:pt x="182" y="161"/>
                  </a:lnTo>
                  <a:lnTo>
                    <a:pt x="157" y="164"/>
                  </a:lnTo>
                  <a:lnTo>
                    <a:pt x="141" y="164"/>
                  </a:lnTo>
                  <a:lnTo>
                    <a:pt x="136" y="164"/>
                  </a:lnTo>
                  <a:lnTo>
                    <a:pt x="122" y="164"/>
                  </a:lnTo>
                  <a:lnTo>
                    <a:pt x="113" y="164"/>
                  </a:lnTo>
                  <a:lnTo>
                    <a:pt x="101" y="163"/>
                  </a:lnTo>
                  <a:lnTo>
                    <a:pt x="88" y="163"/>
                  </a:lnTo>
                  <a:lnTo>
                    <a:pt x="83" y="164"/>
                  </a:lnTo>
                  <a:lnTo>
                    <a:pt x="79" y="163"/>
                  </a:lnTo>
                  <a:lnTo>
                    <a:pt x="58" y="164"/>
                  </a:lnTo>
                  <a:lnTo>
                    <a:pt x="41" y="168"/>
                  </a:lnTo>
                  <a:lnTo>
                    <a:pt x="28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7" y="168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3" y="152"/>
                  </a:lnTo>
                  <a:lnTo>
                    <a:pt x="2" y="143"/>
                  </a:lnTo>
                  <a:lnTo>
                    <a:pt x="2" y="125"/>
                  </a:lnTo>
                  <a:lnTo>
                    <a:pt x="0" y="123"/>
                  </a:lnTo>
                  <a:lnTo>
                    <a:pt x="3" y="132"/>
                  </a:lnTo>
                  <a:lnTo>
                    <a:pt x="5" y="143"/>
                  </a:lnTo>
                  <a:lnTo>
                    <a:pt x="10" y="152"/>
                  </a:lnTo>
                  <a:lnTo>
                    <a:pt x="16" y="152"/>
                  </a:lnTo>
                  <a:lnTo>
                    <a:pt x="23" y="150"/>
                  </a:lnTo>
                  <a:lnTo>
                    <a:pt x="23" y="139"/>
                  </a:lnTo>
                  <a:lnTo>
                    <a:pt x="21" y="131"/>
                  </a:lnTo>
                  <a:lnTo>
                    <a:pt x="28" y="138"/>
                  </a:lnTo>
                  <a:lnTo>
                    <a:pt x="35" y="141"/>
                  </a:lnTo>
                  <a:lnTo>
                    <a:pt x="39" y="138"/>
                  </a:lnTo>
                  <a:lnTo>
                    <a:pt x="49" y="138"/>
                  </a:lnTo>
                  <a:lnTo>
                    <a:pt x="60" y="138"/>
                  </a:lnTo>
                  <a:lnTo>
                    <a:pt x="71" y="138"/>
                  </a:lnTo>
                  <a:lnTo>
                    <a:pt x="79" y="134"/>
                  </a:lnTo>
                  <a:lnTo>
                    <a:pt x="81" y="136"/>
                  </a:lnTo>
                  <a:lnTo>
                    <a:pt x="95" y="132"/>
                  </a:lnTo>
                  <a:lnTo>
                    <a:pt x="108" y="132"/>
                  </a:lnTo>
                  <a:lnTo>
                    <a:pt x="120" y="131"/>
                  </a:lnTo>
                  <a:lnTo>
                    <a:pt x="122" y="131"/>
                  </a:lnTo>
                  <a:lnTo>
                    <a:pt x="126" y="129"/>
                  </a:lnTo>
                  <a:lnTo>
                    <a:pt x="141" y="129"/>
                  </a:lnTo>
                  <a:lnTo>
                    <a:pt x="143" y="127"/>
                  </a:lnTo>
                  <a:lnTo>
                    <a:pt x="150" y="125"/>
                  </a:lnTo>
                  <a:lnTo>
                    <a:pt x="175" y="123"/>
                  </a:lnTo>
                  <a:lnTo>
                    <a:pt x="200" y="113"/>
                  </a:lnTo>
                  <a:lnTo>
                    <a:pt x="205" y="111"/>
                  </a:lnTo>
                  <a:lnTo>
                    <a:pt x="210" y="107"/>
                  </a:lnTo>
                  <a:lnTo>
                    <a:pt x="216" y="104"/>
                  </a:lnTo>
                  <a:lnTo>
                    <a:pt x="221" y="98"/>
                  </a:lnTo>
                  <a:lnTo>
                    <a:pt x="228" y="97"/>
                  </a:lnTo>
                  <a:lnTo>
                    <a:pt x="239" y="88"/>
                  </a:lnTo>
                  <a:lnTo>
                    <a:pt x="244" y="86"/>
                  </a:lnTo>
                  <a:lnTo>
                    <a:pt x="248" y="82"/>
                  </a:lnTo>
                  <a:lnTo>
                    <a:pt x="251" y="79"/>
                  </a:lnTo>
                  <a:lnTo>
                    <a:pt x="255" y="77"/>
                  </a:lnTo>
                  <a:lnTo>
                    <a:pt x="269" y="63"/>
                  </a:lnTo>
                  <a:lnTo>
                    <a:pt x="276" y="63"/>
                  </a:lnTo>
                  <a:lnTo>
                    <a:pt x="281" y="57"/>
                  </a:lnTo>
                  <a:lnTo>
                    <a:pt x="285" y="52"/>
                  </a:lnTo>
                  <a:lnTo>
                    <a:pt x="292" y="52"/>
                  </a:lnTo>
                  <a:lnTo>
                    <a:pt x="313" y="36"/>
                  </a:lnTo>
                  <a:lnTo>
                    <a:pt x="327" y="32"/>
                  </a:lnTo>
                  <a:lnTo>
                    <a:pt x="336" y="29"/>
                  </a:lnTo>
                  <a:lnTo>
                    <a:pt x="345" y="27"/>
                  </a:lnTo>
                  <a:lnTo>
                    <a:pt x="347" y="23"/>
                  </a:lnTo>
                  <a:lnTo>
                    <a:pt x="350" y="23"/>
                  </a:lnTo>
                  <a:lnTo>
                    <a:pt x="356" y="20"/>
                  </a:lnTo>
                  <a:lnTo>
                    <a:pt x="364" y="18"/>
                  </a:lnTo>
                  <a:lnTo>
                    <a:pt x="375" y="13"/>
                  </a:lnTo>
                  <a:lnTo>
                    <a:pt x="379" y="11"/>
                  </a:lnTo>
                  <a:lnTo>
                    <a:pt x="384" y="13"/>
                  </a:lnTo>
                  <a:lnTo>
                    <a:pt x="389" y="13"/>
                  </a:lnTo>
                  <a:lnTo>
                    <a:pt x="395" y="9"/>
                  </a:lnTo>
                  <a:lnTo>
                    <a:pt x="402" y="9"/>
                  </a:lnTo>
                  <a:lnTo>
                    <a:pt x="407" y="6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0" name="Freeform 213"/>
            <p:cNvSpPr>
              <a:spLocks/>
            </p:cNvSpPr>
            <p:nvPr/>
          </p:nvSpPr>
          <p:spPr bwMode="auto">
            <a:xfrm>
              <a:off x="2670175" y="4506913"/>
              <a:ext cx="6350" cy="3175"/>
            </a:xfrm>
            <a:custGeom>
              <a:avLst/>
              <a:gdLst>
                <a:gd name="T0" fmla="*/ 2147483647 w 4"/>
                <a:gd name="T1" fmla="*/ 2147483647 h 2"/>
                <a:gd name="T2" fmla="*/ 0 w 4"/>
                <a:gd name="T3" fmla="*/ 0 h 2"/>
                <a:gd name="T4" fmla="*/ 2147483647 w 4"/>
                <a:gd name="T5" fmla="*/ 0 h 2"/>
                <a:gd name="T6" fmla="*/ 2147483647 w 4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1" name="Freeform 214"/>
            <p:cNvSpPr>
              <a:spLocks/>
            </p:cNvSpPr>
            <p:nvPr/>
          </p:nvSpPr>
          <p:spPr bwMode="auto">
            <a:xfrm>
              <a:off x="2808288" y="4511675"/>
              <a:ext cx="47625" cy="49213"/>
            </a:xfrm>
            <a:custGeom>
              <a:avLst/>
              <a:gdLst>
                <a:gd name="T0" fmla="*/ 2147483647 w 30"/>
                <a:gd name="T1" fmla="*/ 2147483647 h 31"/>
                <a:gd name="T2" fmla="*/ 2147483647 w 30"/>
                <a:gd name="T3" fmla="*/ 2147483647 h 31"/>
                <a:gd name="T4" fmla="*/ 2147483647 w 30"/>
                <a:gd name="T5" fmla="*/ 2147483647 h 31"/>
                <a:gd name="T6" fmla="*/ 2147483647 w 30"/>
                <a:gd name="T7" fmla="*/ 2147483647 h 31"/>
                <a:gd name="T8" fmla="*/ 2147483647 w 30"/>
                <a:gd name="T9" fmla="*/ 2147483647 h 31"/>
                <a:gd name="T10" fmla="*/ 2147483647 w 30"/>
                <a:gd name="T11" fmla="*/ 2147483647 h 31"/>
                <a:gd name="T12" fmla="*/ 2147483647 w 30"/>
                <a:gd name="T13" fmla="*/ 2147483647 h 31"/>
                <a:gd name="T14" fmla="*/ 2147483647 w 30"/>
                <a:gd name="T15" fmla="*/ 2147483647 h 31"/>
                <a:gd name="T16" fmla="*/ 2147483647 w 30"/>
                <a:gd name="T17" fmla="*/ 2147483647 h 31"/>
                <a:gd name="T18" fmla="*/ 2147483647 w 30"/>
                <a:gd name="T19" fmla="*/ 2147483647 h 31"/>
                <a:gd name="T20" fmla="*/ 0 w 30"/>
                <a:gd name="T21" fmla="*/ 2147483647 h 31"/>
                <a:gd name="T22" fmla="*/ 2147483647 w 30"/>
                <a:gd name="T23" fmla="*/ 2147483647 h 31"/>
                <a:gd name="T24" fmla="*/ 2147483647 w 30"/>
                <a:gd name="T25" fmla="*/ 2147483647 h 31"/>
                <a:gd name="T26" fmla="*/ 2147483647 w 30"/>
                <a:gd name="T27" fmla="*/ 2147483647 h 31"/>
                <a:gd name="T28" fmla="*/ 2147483647 w 30"/>
                <a:gd name="T29" fmla="*/ 2147483647 h 31"/>
                <a:gd name="T30" fmla="*/ 2147483647 w 30"/>
                <a:gd name="T31" fmla="*/ 2147483647 h 31"/>
                <a:gd name="T32" fmla="*/ 2147483647 w 30"/>
                <a:gd name="T33" fmla="*/ 0 h 31"/>
                <a:gd name="T34" fmla="*/ 2147483647 w 30"/>
                <a:gd name="T35" fmla="*/ 2147483647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1"/>
                <a:gd name="T56" fmla="*/ 30 w 3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1">
                  <a:moveTo>
                    <a:pt x="25" y="4"/>
                  </a:moveTo>
                  <a:lnTo>
                    <a:pt x="21" y="11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30" y="31"/>
                  </a:lnTo>
                  <a:lnTo>
                    <a:pt x="26" y="29"/>
                  </a:lnTo>
                  <a:lnTo>
                    <a:pt x="16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12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2" name="Freeform 215"/>
            <p:cNvSpPr>
              <a:spLocks/>
            </p:cNvSpPr>
            <p:nvPr/>
          </p:nvSpPr>
          <p:spPr bwMode="auto">
            <a:xfrm>
              <a:off x="3100388" y="4511675"/>
              <a:ext cx="92075" cy="28575"/>
            </a:xfrm>
            <a:custGeom>
              <a:avLst/>
              <a:gdLst>
                <a:gd name="T0" fmla="*/ 2147483647 w 58"/>
                <a:gd name="T1" fmla="*/ 0 h 18"/>
                <a:gd name="T2" fmla="*/ 2147483647 w 58"/>
                <a:gd name="T3" fmla="*/ 2147483647 h 18"/>
                <a:gd name="T4" fmla="*/ 2147483647 w 58"/>
                <a:gd name="T5" fmla="*/ 2147483647 h 18"/>
                <a:gd name="T6" fmla="*/ 2147483647 w 58"/>
                <a:gd name="T7" fmla="*/ 2147483647 h 18"/>
                <a:gd name="T8" fmla="*/ 2147483647 w 58"/>
                <a:gd name="T9" fmla="*/ 2147483647 h 18"/>
                <a:gd name="T10" fmla="*/ 2147483647 w 58"/>
                <a:gd name="T11" fmla="*/ 2147483647 h 18"/>
                <a:gd name="T12" fmla="*/ 2147483647 w 58"/>
                <a:gd name="T13" fmla="*/ 2147483647 h 18"/>
                <a:gd name="T14" fmla="*/ 2147483647 w 58"/>
                <a:gd name="T15" fmla="*/ 2147483647 h 18"/>
                <a:gd name="T16" fmla="*/ 2147483647 w 58"/>
                <a:gd name="T17" fmla="*/ 2147483647 h 18"/>
                <a:gd name="T18" fmla="*/ 0 w 58"/>
                <a:gd name="T19" fmla="*/ 2147483647 h 18"/>
                <a:gd name="T20" fmla="*/ 2147483647 w 58"/>
                <a:gd name="T21" fmla="*/ 2147483647 h 18"/>
                <a:gd name="T22" fmla="*/ 2147483647 w 58"/>
                <a:gd name="T23" fmla="*/ 2147483647 h 18"/>
                <a:gd name="T24" fmla="*/ 2147483647 w 58"/>
                <a:gd name="T25" fmla="*/ 2147483647 h 18"/>
                <a:gd name="T26" fmla="*/ 2147483647 w 58"/>
                <a:gd name="T27" fmla="*/ 2147483647 h 18"/>
                <a:gd name="T28" fmla="*/ 2147483647 w 58"/>
                <a:gd name="T29" fmla="*/ 2147483647 h 18"/>
                <a:gd name="T30" fmla="*/ 2147483647 w 58"/>
                <a:gd name="T31" fmla="*/ 2147483647 h 18"/>
                <a:gd name="T32" fmla="*/ 2147483647 w 58"/>
                <a:gd name="T33" fmla="*/ 2147483647 h 18"/>
                <a:gd name="T34" fmla="*/ 2147483647 w 58"/>
                <a:gd name="T35" fmla="*/ 2147483647 h 18"/>
                <a:gd name="T36" fmla="*/ 2147483647 w 58"/>
                <a:gd name="T37" fmla="*/ 0 h 18"/>
                <a:gd name="T38" fmla="*/ 2147483647 w 58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8"/>
                <a:gd name="T62" fmla="*/ 58 w 58"/>
                <a:gd name="T63" fmla="*/ 18 h 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8">
                  <a:moveTo>
                    <a:pt x="55" y="0"/>
                  </a:moveTo>
                  <a:lnTo>
                    <a:pt x="58" y="4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8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3" name="Freeform 216"/>
            <p:cNvSpPr>
              <a:spLocks/>
            </p:cNvSpPr>
            <p:nvPr/>
          </p:nvSpPr>
          <p:spPr bwMode="auto">
            <a:xfrm>
              <a:off x="881063" y="4514850"/>
              <a:ext cx="241300" cy="209550"/>
            </a:xfrm>
            <a:custGeom>
              <a:avLst/>
              <a:gdLst>
                <a:gd name="T0" fmla="*/ 2147483647 w 152"/>
                <a:gd name="T1" fmla="*/ 2147483647 h 132"/>
                <a:gd name="T2" fmla="*/ 2147483647 w 152"/>
                <a:gd name="T3" fmla="*/ 2147483647 h 132"/>
                <a:gd name="T4" fmla="*/ 2147483647 w 152"/>
                <a:gd name="T5" fmla="*/ 2147483647 h 132"/>
                <a:gd name="T6" fmla="*/ 2147483647 w 152"/>
                <a:gd name="T7" fmla="*/ 2147483647 h 132"/>
                <a:gd name="T8" fmla="*/ 2147483647 w 152"/>
                <a:gd name="T9" fmla="*/ 2147483647 h 132"/>
                <a:gd name="T10" fmla="*/ 2147483647 w 152"/>
                <a:gd name="T11" fmla="*/ 2147483647 h 132"/>
                <a:gd name="T12" fmla="*/ 2147483647 w 152"/>
                <a:gd name="T13" fmla="*/ 2147483647 h 132"/>
                <a:gd name="T14" fmla="*/ 2147483647 w 152"/>
                <a:gd name="T15" fmla="*/ 2147483647 h 132"/>
                <a:gd name="T16" fmla="*/ 2147483647 w 152"/>
                <a:gd name="T17" fmla="*/ 2147483647 h 132"/>
                <a:gd name="T18" fmla="*/ 2147483647 w 152"/>
                <a:gd name="T19" fmla="*/ 2147483647 h 132"/>
                <a:gd name="T20" fmla="*/ 2147483647 w 152"/>
                <a:gd name="T21" fmla="*/ 2147483647 h 132"/>
                <a:gd name="T22" fmla="*/ 2147483647 w 152"/>
                <a:gd name="T23" fmla="*/ 2147483647 h 132"/>
                <a:gd name="T24" fmla="*/ 2147483647 w 152"/>
                <a:gd name="T25" fmla="*/ 2147483647 h 132"/>
                <a:gd name="T26" fmla="*/ 2147483647 w 152"/>
                <a:gd name="T27" fmla="*/ 2147483647 h 132"/>
                <a:gd name="T28" fmla="*/ 2147483647 w 152"/>
                <a:gd name="T29" fmla="*/ 2147483647 h 132"/>
                <a:gd name="T30" fmla="*/ 2147483647 w 152"/>
                <a:gd name="T31" fmla="*/ 2147483647 h 132"/>
                <a:gd name="T32" fmla="*/ 2147483647 w 152"/>
                <a:gd name="T33" fmla="*/ 2147483647 h 132"/>
                <a:gd name="T34" fmla="*/ 2147483647 w 152"/>
                <a:gd name="T35" fmla="*/ 2147483647 h 132"/>
                <a:gd name="T36" fmla="*/ 2147483647 w 152"/>
                <a:gd name="T37" fmla="*/ 2147483647 h 132"/>
                <a:gd name="T38" fmla="*/ 2147483647 w 152"/>
                <a:gd name="T39" fmla="*/ 2147483647 h 132"/>
                <a:gd name="T40" fmla="*/ 2147483647 w 152"/>
                <a:gd name="T41" fmla="*/ 2147483647 h 132"/>
                <a:gd name="T42" fmla="*/ 2147483647 w 152"/>
                <a:gd name="T43" fmla="*/ 2147483647 h 132"/>
                <a:gd name="T44" fmla="*/ 2147483647 w 152"/>
                <a:gd name="T45" fmla="*/ 2147483647 h 132"/>
                <a:gd name="T46" fmla="*/ 2147483647 w 152"/>
                <a:gd name="T47" fmla="*/ 2147483647 h 132"/>
                <a:gd name="T48" fmla="*/ 2147483647 w 152"/>
                <a:gd name="T49" fmla="*/ 2147483647 h 132"/>
                <a:gd name="T50" fmla="*/ 2147483647 w 152"/>
                <a:gd name="T51" fmla="*/ 2147483647 h 132"/>
                <a:gd name="T52" fmla="*/ 2147483647 w 152"/>
                <a:gd name="T53" fmla="*/ 2147483647 h 132"/>
                <a:gd name="T54" fmla="*/ 2147483647 w 152"/>
                <a:gd name="T55" fmla="*/ 2147483647 h 132"/>
                <a:gd name="T56" fmla="*/ 2147483647 w 152"/>
                <a:gd name="T57" fmla="*/ 2147483647 h 132"/>
                <a:gd name="T58" fmla="*/ 2147483647 w 152"/>
                <a:gd name="T59" fmla="*/ 2147483647 h 132"/>
                <a:gd name="T60" fmla="*/ 2147483647 w 152"/>
                <a:gd name="T61" fmla="*/ 2147483647 h 132"/>
                <a:gd name="T62" fmla="*/ 2147483647 w 152"/>
                <a:gd name="T63" fmla="*/ 2147483647 h 132"/>
                <a:gd name="T64" fmla="*/ 2147483647 w 152"/>
                <a:gd name="T65" fmla="*/ 2147483647 h 132"/>
                <a:gd name="T66" fmla="*/ 2147483647 w 152"/>
                <a:gd name="T67" fmla="*/ 2147483647 h 132"/>
                <a:gd name="T68" fmla="*/ 2147483647 w 152"/>
                <a:gd name="T69" fmla="*/ 2147483647 h 132"/>
                <a:gd name="T70" fmla="*/ 2147483647 w 152"/>
                <a:gd name="T71" fmla="*/ 2147483647 h 132"/>
                <a:gd name="T72" fmla="*/ 2147483647 w 152"/>
                <a:gd name="T73" fmla="*/ 2147483647 h 132"/>
                <a:gd name="T74" fmla="*/ 2147483647 w 152"/>
                <a:gd name="T75" fmla="*/ 2147483647 h 132"/>
                <a:gd name="T76" fmla="*/ 2147483647 w 152"/>
                <a:gd name="T77" fmla="*/ 2147483647 h 132"/>
                <a:gd name="T78" fmla="*/ 0 w 152"/>
                <a:gd name="T79" fmla="*/ 2147483647 h 132"/>
                <a:gd name="T80" fmla="*/ 2147483647 w 152"/>
                <a:gd name="T81" fmla="*/ 2147483647 h 132"/>
                <a:gd name="T82" fmla="*/ 2147483647 w 152"/>
                <a:gd name="T83" fmla="*/ 2147483647 h 132"/>
                <a:gd name="T84" fmla="*/ 2147483647 w 152"/>
                <a:gd name="T85" fmla="*/ 2147483647 h 132"/>
                <a:gd name="T86" fmla="*/ 2147483647 w 152"/>
                <a:gd name="T87" fmla="*/ 2147483647 h 132"/>
                <a:gd name="T88" fmla="*/ 2147483647 w 152"/>
                <a:gd name="T89" fmla="*/ 2147483647 h 132"/>
                <a:gd name="T90" fmla="*/ 2147483647 w 152"/>
                <a:gd name="T91" fmla="*/ 2147483647 h 132"/>
                <a:gd name="T92" fmla="*/ 2147483647 w 152"/>
                <a:gd name="T93" fmla="*/ 2147483647 h 132"/>
                <a:gd name="T94" fmla="*/ 2147483647 w 152"/>
                <a:gd name="T95" fmla="*/ 2147483647 h 132"/>
                <a:gd name="T96" fmla="*/ 2147483647 w 152"/>
                <a:gd name="T97" fmla="*/ 2147483647 h 132"/>
                <a:gd name="T98" fmla="*/ 2147483647 w 152"/>
                <a:gd name="T99" fmla="*/ 0 h 132"/>
                <a:gd name="T100" fmla="*/ 2147483647 w 152"/>
                <a:gd name="T101" fmla="*/ 2147483647 h 132"/>
                <a:gd name="T102" fmla="*/ 2147483647 w 152"/>
                <a:gd name="T103" fmla="*/ 2147483647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2"/>
                <a:gd name="T157" fmla="*/ 0 h 132"/>
                <a:gd name="T158" fmla="*/ 152 w 15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2" h="132">
                  <a:moveTo>
                    <a:pt x="133" y="4"/>
                  </a:moveTo>
                  <a:lnTo>
                    <a:pt x="143" y="6"/>
                  </a:lnTo>
                  <a:lnTo>
                    <a:pt x="145" y="6"/>
                  </a:lnTo>
                  <a:lnTo>
                    <a:pt x="149" y="6"/>
                  </a:lnTo>
                  <a:lnTo>
                    <a:pt x="152" y="13"/>
                  </a:lnTo>
                  <a:lnTo>
                    <a:pt x="149" y="14"/>
                  </a:lnTo>
                  <a:lnTo>
                    <a:pt x="140" y="14"/>
                  </a:lnTo>
                  <a:lnTo>
                    <a:pt x="134" y="13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4" y="16"/>
                  </a:lnTo>
                  <a:lnTo>
                    <a:pt x="115" y="20"/>
                  </a:lnTo>
                  <a:lnTo>
                    <a:pt x="126" y="31"/>
                  </a:lnTo>
                  <a:lnTo>
                    <a:pt x="118" y="66"/>
                  </a:lnTo>
                  <a:lnTo>
                    <a:pt x="117" y="86"/>
                  </a:lnTo>
                  <a:lnTo>
                    <a:pt x="117" y="105"/>
                  </a:lnTo>
                  <a:lnTo>
                    <a:pt x="110" y="104"/>
                  </a:lnTo>
                  <a:lnTo>
                    <a:pt x="101" y="105"/>
                  </a:lnTo>
                  <a:lnTo>
                    <a:pt x="71" y="114"/>
                  </a:lnTo>
                  <a:lnTo>
                    <a:pt x="41" y="123"/>
                  </a:lnTo>
                  <a:lnTo>
                    <a:pt x="34" y="132"/>
                  </a:lnTo>
                  <a:lnTo>
                    <a:pt x="28" y="122"/>
                  </a:lnTo>
                  <a:lnTo>
                    <a:pt x="28" y="107"/>
                  </a:lnTo>
                  <a:lnTo>
                    <a:pt x="46" y="73"/>
                  </a:lnTo>
                  <a:lnTo>
                    <a:pt x="49" y="68"/>
                  </a:lnTo>
                  <a:lnTo>
                    <a:pt x="53" y="63"/>
                  </a:lnTo>
                  <a:lnTo>
                    <a:pt x="62" y="52"/>
                  </a:lnTo>
                  <a:lnTo>
                    <a:pt x="53" y="48"/>
                  </a:lnTo>
                  <a:lnTo>
                    <a:pt x="44" y="47"/>
                  </a:lnTo>
                  <a:lnTo>
                    <a:pt x="35" y="48"/>
                  </a:lnTo>
                  <a:lnTo>
                    <a:pt x="26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4" y="47"/>
                  </a:lnTo>
                  <a:lnTo>
                    <a:pt x="11" y="43"/>
                  </a:lnTo>
                  <a:lnTo>
                    <a:pt x="5" y="43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12" y="27"/>
                  </a:lnTo>
                  <a:lnTo>
                    <a:pt x="23" y="23"/>
                  </a:lnTo>
                  <a:lnTo>
                    <a:pt x="35" y="14"/>
                  </a:lnTo>
                  <a:lnTo>
                    <a:pt x="49" y="9"/>
                  </a:lnTo>
                  <a:lnTo>
                    <a:pt x="80" y="2"/>
                  </a:lnTo>
                  <a:lnTo>
                    <a:pt x="87" y="6"/>
                  </a:lnTo>
                  <a:lnTo>
                    <a:pt x="94" y="6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3" y="4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4" name="Freeform 217"/>
            <p:cNvSpPr>
              <a:spLocks/>
            </p:cNvSpPr>
            <p:nvPr/>
          </p:nvSpPr>
          <p:spPr bwMode="auto">
            <a:xfrm>
              <a:off x="1100138" y="4529138"/>
              <a:ext cx="128587" cy="161925"/>
            </a:xfrm>
            <a:custGeom>
              <a:avLst/>
              <a:gdLst>
                <a:gd name="T0" fmla="*/ 2147483647 w 81"/>
                <a:gd name="T1" fmla="*/ 2147483647 h 102"/>
                <a:gd name="T2" fmla="*/ 2147483647 w 81"/>
                <a:gd name="T3" fmla="*/ 2147483647 h 102"/>
                <a:gd name="T4" fmla="*/ 2147483647 w 81"/>
                <a:gd name="T5" fmla="*/ 2147483647 h 102"/>
                <a:gd name="T6" fmla="*/ 2147483647 w 81"/>
                <a:gd name="T7" fmla="*/ 2147483647 h 102"/>
                <a:gd name="T8" fmla="*/ 2147483647 w 81"/>
                <a:gd name="T9" fmla="*/ 2147483647 h 102"/>
                <a:gd name="T10" fmla="*/ 2147483647 w 81"/>
                <a:gd name="T11" fmla="*/ 2147483647 h 102"/>
                <a:gd name="T12" fmla="*/ 2147483647 w 81"/>
                <a:gd name="T13" fmla="*/ 2147483647 h 102"/>
                <a:gd name="T14" fmla="*/ 2147483647 w 81"/>
                <a:gd name="T15" fmla="*/ 2147483647 h 102"/>
                <a:gd name="T16" fmla="*/ 2147483647 w 81"/>
                <a:gd name="T17" fmla="*/ 2147483647 h 102"/>
                <a:gd name="T18" fmla="*/ 2147483647 w 81"/>
                <a:gd name="T19" fmla="*/ 2147483647 h 102"/>
                <a:gd name="T20" fmla="*/ 2147483647 w 81"/>
                <a:gd name="T21" fmla="*/ 2147483647 h 102"/>
                <a:gd name="T22" fmla="*/ 2147483647 w 81"/>
                <a:gd name="T23" fmla="*/ 2147483647 h 102"/>
                <a:gd name="T24" fmla="*/ 2147483647 w 81"/>
                <a:gd name="T25" fmla="*/ 2147483647 h 102"/>
                <a:gd name="T26" fmla="*/ 2147483647 w 81"/>
                <a:gd name="T27" fmla="*/ 2147483647 h 102"/>
                <a:gd name="T28" fmla="*/ 2147483647 w 81"/>
                <a:gd name="T29" fmla="*/ 2147483647 h 102"/>
                <a:gd name="T30" fmla="*/ 2147483647 w 81"/>
                <a:gd name="T31" fmla="*/ 2147483647 h 102"/>
                <a:gd name="T32" fmla="*/ 2147483647 w 81"/>
                <a:gd name="T33" fmla="*/ 2147483647 h 102"/>
                <a:gd name="T34" fmla="*/ 0 w 81"/>
                <a:gd name="T35" fmla="*/ 2147483647 h 102"/>
                <a:gd name="T36" fmla="*/ 0 w 81"/>
                <a:gd name="T37" fmla="*/ 2147483647 h 102"/>
                <a:gd name="T38" fmla="*/ 2147483647 w 81"/>
                <a:gd name="T39" fmla="*/ 2147483647 h 102"/>
                <a:gd name="T40" fmla="*/ 2147483647 w 81"/>
                <a:gd name="T41" fmla="*/ 2147483647 h 102"/>
                <a:gd name="T42" fmla="*/ 2147483647 w 81"/>
                <a:gd name="T43" fmla="*/ 2147483647 h 102"/>
                <a:gd name="T44" fmla="*/ 2147483647 w 81"/>
                <a:gd name="T45" fmla="*/ 2147483647 h 102"/>
                <a:gd name="T46" fmla="*/ 2147483647 w 81"/>
                <a:gd name="T47" fmla="*/ 2147483647 h 102"/>
                <a:gd name="T48" fmla="*/ 2147483647 w 81"/>
                <a:gd name="T49" fmla="*/ 2147483647 h 102"/>
                <a:gd name="T50" fmla="*/ 2147483647 w 81"/>
                <a:gd name="T51" fmla="*/ 0 h 102"/>
                <a:gd name="T52" fmla="*/ 2147483647 w 81"/>
                <a:gd name="T53" fmla="*/ 0 h 102"/>
                <a:gd name="T54" fmla="*/ 2147483647 w 81"/>
                <a:gd name="T55" fmla="*/ 2147483647 h 102"/>
                <a:gd name="T56" fmla="*/ 2147483647 w 81"/>
                <a:gd name="T57" fmla="*/ 2147483647 h 102"/>
                <a:gd name="T58" fmla="*/ 2147483647 w 81"/>
                <a:gd name="T59" fmla="*/ 2147483647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102"/>
                <a:gd name="T92" fmla="*/ 81 w 81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102">
                  <a:moveTo>
                    <a:pt x="58" y="2"/>
                  </a:moveTo>
                  <a:lnTo>
                    <a:pt x="72" y="9"/>
                  </a:lnTo>
                  <a:lnTo>
                    <a:pt x="78" y="9"/>
                  </a:lnTo>
                  <a:lnTo>
                    <a:pt x="80" y="9"/>
                  </a:lnTo>
                  <a:lnTo>
                    <a:pt x="81" y="13"/>
                  </a:lnTo>
                  <a:lnTo>
                    <a:pt x="57" y="18"/>
                  </a:lnTo>
                  <a:lnTo>
                    <a:pt x="49" y="18"/>
                  </a:lnTo>
                  <a:lnTo>
                    <a:pt x="51" y="22"/>
                  </a:lnTo>
                  <a:lnTo>
                    <a:pt x="55" y="23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49" y="59"/>
                  </a:lnTo>
                  <a:lnTo>
                    <a:pt x="49" y="77"/>
                  </a:lnTo>
                  <a:lnTo>
                    <a:pt x="53" y="91"/>
                  </a:lnTo>
                  <a:lnTo>
                    <a:pt x="28" y="98"/>
                  </a:lnTo>
                  <a:lnTo>
                    <a:pt x="2" y="102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7" y="46"/>
                  </a:lnTo>
                  <a:lnTo>
                    <a:pt x="7" y="29"/>
                  </a:lnTo>
                  <a:lnTo>
                    <a:pt x="14" y="18"/>
                  </a:lnTo>
                  <a:lnTo>
                    <a:pt x="25" y="1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5" name="Freeform 218"/>
            <p:cNvSpPr>
              <a:spLocks/>
            </p:cNvSpPr>
            <p:nvPr/>
          </p:nvSpPr>
          <p:spPr bwMode="auto">
            <a:xfrm>
              <a:off x="3348038" y="4535488"/>
              <a:ext cx="157162" cy="50800"/>
            </a:xfrm>
            <a:custGeom>
              <a:avLst/>
              <a:gdLst>
                <a:gd name="T0" fmla="*/ 2147483647 w 99"/>
                <a:gd name="T1" fmla="*/ 0 h 32"/>
                <a:gd name="T2" fmla="*/ 2147483647 w 99"/>
                <a:gd name="T3" fmla="*/ 2147483647 h 32"/>
                <a:gd name="T4" fmla="*/ 2147483647 w 99"/>
                <a:gd name="T5" fmla="*/ 2147483647 h 32"/>
                <a:gd name="T6" fmla="*/ 2147483647 w 99"/>
                <a:gd name="T7" fmla="*/ 2147483647 h 32"/>
                <a:gd name="T8" fmla="*/ 2147483647 w 99"/>
                <a:gd name="T9" fmla="*/ 2147483647 h 32"/>
                <a:gd name="T10" fmla="*/ 2147483647 w 99"/>
                <a:gd name="T11" fmla="*/ 2147483647 h 32"/>
                <a:gd name="T12" fmla="*/ 2147483647 w 99"/>
                <a:gd name="T13" fmla="*/ 2147483647 h 32"/>
                <a:gd name="T14" fmla="*/ 2147483647 w 99"/>
                <a:gd name="T15" fmla="*/ 2147483647 h 32"/>
                <a:gd name="T16" fmla="*/ 2147483647 w 99"/>
                <a:gd name="T17" fmla="*/ 2147483647 h 32"/>
                <a:gd name="T18" fmla="*/ 2147483647 w 99"/>
                <a:gd name="T19" fmla="*/ 2147483647 h 32"/>
                <a:gd name="T20" fmla="*/ 0 w 99"/>
                <a:gd name="T21" fmla="*/ 2147483647 h 32"/>
                <a:gd name="T22" fmla="*/ 2147483647 w 99"/>
                <a:gd name="T23" fmla="*/ 2147483647 h 32"/>
                <a:gd name="T24" fmla="*/ 2147483647 w 99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"/>
                <a:gd name="T40" fmla="*/ 0 h 32"/>
                <a:gd name="T41" fmla="*/ 99 w 99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" h="32">
                  <a:moveTo>
                    <a:pt x="99" y="0"/>
                  </a:moveTo>
                  <a:lnTo>
                    <a:pt x="97" y="5"/>
                  </a:lnTo>
                  <a:lnTo>
                    <a:pt x="92" y="9"/>
                  </a:lnTo>
                  <a:lnTo>
                    <a:pt x="81" y="12"/>
                  </a:lnTo>
                  <a:lnTo>
                    <a:pt x="69" y="14"/>
                  </a:lnTo>
                  <a:lnTo>
                    <a:pt x="56" y="16"/>
                  </a:lnTo>
                  <a:lnTo>
                    <a:pt x="47" y="21"/>
                  </a:lnTo>
                  <a:lnTo>
                    <a:pt x="39" y="26"/>
                  </a:lnTo>
                  <a:lnTo>
                    <a:pt x="30" y="28"/>
                  </a:lnTo>
                  <a:lnTo>
                    <a:pt x="10" y="30"/>
                  </a:lnTo>
                  <a:lnTo>
                    <a:pt x="0" y="32"/>
                  </a:lnTo>
                  <a:lnTo>
                    <a:pt x="65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6" name="Freeform 219"/>
            <p:cNvSpPr>
              <a:spLocks/>
            </p:cNvSpPr>
            <p:nvPr/>
          </p:nvSpPr>
          <p:spPr bwMode="auto">
            <a:xfrm>
              <a:off x="3151188" y="4543425"/>
              <a:ext cx="77787" cy="33338"/>
            </a:xfrm>
            <a:custGeom>
              <a:avLst/>
              <a:gdLst>
                <a:gd name="T0" fmla="*/ 2147483647 w 49"/>
                <a:gd name="T1" fmla="*/ 0 h 21"/>
                <a:gd name="T2" fmla="*/ 2147483647 w 49"/>
                <a:gd name="T3" fmla="*/ 0 h 21"/>
                <a:gd name="T4" fmla="*/ 2147483647 w 49"/>
                <a:gd name="T5" fmla="*/ 2147483647 h 21"/>
                <a:gd name="T6" fmla="*/ 2147483647 w 49"/>
                <a:gd name="T7" fmla="*/ 2147483647 h 21"/>
                <a:gd name="T8" fmla="*/ 2147483647 w 49"/>
                <a:gd name="T9" fmla="*/ 2147483647 h 21"/>
                <a:gd name="T10" fmla="*/ 2147483647 w 49"/>
                <a:gd name="T11" fmla="*/ 2147483647 h 21"/>
                <a:gd name="T12" fmla="*/ 2147483647 w 49"/>
                <a:gd name="T13" fmla="*/ 2147483647 h 21"/>
                <a:gd name="T14" fmla="*/ 2147483647 w 49"/>
                <a:gd name="T15" fmla="*/ 2147483647 h 21"/>
                <a:gd name="T16" fmla="*/ 2147483647 w 49"/>
                <a:gd name="T17" fmla="*/ 2147483647 h 21"/>
                <a:gd name="T18" fmla="*/ 2147483647 w 49"/>
                <a:gd name="T19" fmla="*/ 2147483647 h 21"/>
                <a:gd name="T20" fmla="*/ 2147483647 w 49"/>
                <a:gd name="T21" fmla="*/ 2147483647 h 21"/>
                <a:gd name="T22" fmla="*/ 2147483647 w 49"/>
                <a:gd name="T23" fmla="*/ 2147483647 h 21"/>
                <a:gd name="T24" fmla="*/ 2147483647 w 49"/>
                <a:gd name="T25" fmla="*/ 2147483647 h 21"/>
                <a:gd name="T26" fmla="*/ 2147483647 w 49"/>
                <a:gd name="T27" fmla="*/ 2147483647 h 21"/>
                <a:gd name="T28" fmla="*/ 2147483647 w 49"/>
                <a:gd name="T29" fmla="*/ 2147483647 h 21"/>
                <a:gd name="T30" fmla="*/ 2147483647 w 49"/>
                <a:gd name="T31" fmla="*/ 2147483647 h 21"/>
                <a:gd name="T32" fmla="*/ 0 w 49"/>
                <a:gd name="T33" fmla="*/ 2147483647 h 21"/>
                <a:gd name="T34" fmla="*/ 2147483647 w 49"/>
                <a:gd name="T35" fmla="*/ 2147483647 h 21"/>
                <a:gd name="T36" fmla="*/ 0 w 49"/>
                <a:gd name="T37" fmla="*/ 2147483647 h 21"/>
                <a:gd name="T38" fmla="*/ 2147483647 w 49"/>
                <a:gd name="T39" fmla="*/ 2147483647 h 21"/>
                <a:gd name="T40" fmla="*/ 2147483647 w 49"/>
                <a:gd name="T41" fmla="*/ 2147483647 h 21"/>
                <a:gd name="T42" fmla="*/ 2147483647 w 49"/>
                <a:gd name="T43" fmla="*/ 2147483647 h 21"/>
                <a:gd name="T44" fmla="*/ 2147483647 w 49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21"/>
                <a:gd name="T71" fmla="*/ 49 w 49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21">
                  <a:moveTo>
                    <a:pt x="32" y="0"/>
                  </a:move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2" y="7"/>
                  </a:lnTo>
                  <a:lnTo>
                    <a:pt x="39" y="9"/>
                  </a:lnTo>
                  <a:lnTo>
                    <a:pt x="35" y="11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30" y="16"/>
                  </a:lnTo>
                  <a:lnTo>
                    <a:pt x="21" y="18"/>
                  </a:lnTo>
                  <a:lnTo>
                    <a:pt x="10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2" y="7"/>
                  </a:lnTo>
                  <a:lnTo>
                    <a:pt x="12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7" name="Freeform 223"/>
            <p:cNvSpPr>
              <a:spLocks/>
            </p:cNvSpPr>
            <p:nvPr/>
          </p:nvSpPr>
          <p:spPr bwMode="auto">
            <a:xfrm>
              <a:off x="2936875" y="4554538"/>
              <a:ext cx="96838" cy="65087"/>
            </a:xfrm>
            <a:custGeom>
              <a:avLst/>
              <a:gdLst>
                <a:gd name="T0" fmla="*/ 2147483647 w 61"/>
                <a:gd name="T1" fmla="*/ 0 h 41"/>
                <a:gd name="T2" fmla="*/ 2147483647 w 61"/>
                <a:gd name="T3" fmla="*/ 2147483647 h 41"/>
                <a:gd name="T4" fmla="*/ 2147483647 w 61"/>
                <a:gd name="T5" fmla="*/ 2147483647 h 41"/>
                <a:gd name="T6" fmla="*/ 2147483647 w 61"/>
                <a:gd name="T7" fmla="*/ 2147483647 h 41"/>
                <a:gd name="T8" fmla="*/ 2147483647 w 61"/>
                <a:gd name="T9" fmla="*/ 2147483647 h 41"/>
                <a:gd name="T10" fmla="*/ 2147483647 w 61"/>
                <a:gd name="T11" fmla="*/ 2147483647 h 41"/>
                <a:gd name="T12" fmla="*/ 2147483647 w 61"/>
                <a:gd name="T13" fmla="*/ 2147483647 h 41"/>
                <a:gd name="T14" fmla="*/ 2147483647 w 61"/>
                <a:gd name="T15" fmla="*/ 2147483647 h 41"/>
                <a:gd name="T16" fmla="*/ 2147483647 w 61"/>
                <a:gd name="T17" fmla="*/ 2147483647 h 41"/>
                <a:gd name="T18" fmla="*/ 2147483647 w 61"/>
                <a:gd name="T19" fmla="*/ 2147483647 h 41"/>
                <a:gd name="T20" fmla="*/ 2147483647 w 61"/>
                <a:gd name="T21" fmla="*/ 2147483647 h 41"/>
                <a:gd name="T22" fmla="*/ 2147483647 w 61"/>
                <a:gd name="T23" fmla="*/ 2147483647 h 41"/>
                <a:gd name="T24" fmla="*/ 2147483647 w 61"/>
                <a:gd name="T25" fmla="*/ 2147483647 h 41"/>
                <a:gd name="T26" fmla="*/ 0 w 61"/>
                <a:gd name="T27" fmla="*/ 2147483647 h 41"/>
                <a:gd name="T28" fmla="*/ 2147483647 w 61"/>
                <a:gd name="T29" fmla="*/ 2147483647 h 41"/>
                <a:gd name="T30" fmla="*/ 2147483647 w 61"/>
                <a:gd name="T31" fmla="*/ 2147483647 h 41"/>
                <a:gd name="T32" fmla="*/ 2147483647 w 61"/>
                <a:gd name="T33" fmla="*/ 2147483647 h 41"/>
                <a:gd name="T34" fmla="*/ 2147483647 w 61"/>
                <a:gd name="T35" fmla="*/ 2147483647 h 41"/>
                <a:gd name="T36" fmla="*/ 2147483647 w 61"/>
                <a:gd name="T37" fmla="*/ 2147483647 h 41"/>
                <a:gd name="T38" fmla="*/ 2147483647 w 61"/>
                <a:gd name="T39" fmla="*/ 2147483647 h 41"/>
                <a:gd name="T40" fmla="*/ 2147483647 w 61"/>
                <a:gd name="T41" fmla="*/ 2147483647 h 41"/>
                <a:gd name="T42" fmla="*/ 2147483647 w 61"/>
                <a:gd name="T43" fmla="*/ 2147483647 h 41"/>
                <a:gd name="T44" fmla="*/ 2147483647 w 61"/>
                <a:gd name="T45" fmla="*/ 2147483647 h 41"/>
                <a:gd name="T46" fmla="*/ 2147483647 w 61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41"/>
                <a:gd name="T74" fmla="*/ 61 w 61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41">
                  <a:moveTo>
                    <a:pt x="61" y="0"/>
                  </a:moveTo>
                  <a:lnTo>
                    <a:pt x="53" y="4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7" y="16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3" y="34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1" y="39"/>
                  </a:lnTo>
                  <a:lnTo>
                    <a:pt x="6" y="41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2" y="38"/>
                  </a:lnTo>
                  <a:lnTo>
                    <a:pt x="6" y="39"/>
                  </a:lnTo>
                  <a:lnTo>
                    <a:pt x="4" y="30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22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8" name="Freeform 224"/>
            <p:cNvSpPr>
              <a:spLocks/>
            </p:cNvSpPr>
            <p:nvPr/>
          </p:nvSpPr>
          <p:spPr bwMode="auto">
            <a:xfrm>
              <a:off x="3005138" y="4554538"/>
              <a:ext cx="149225" cy="122237"/>
            </a:xfrm>
            <a:custGeom>
              <a:avLst/>
              <a:gdLst>
                <a:gd name="T0" fmla="*/ 2147483647 w 94"/>
                <a:gd name="T1" fmla="*/ 2147483647 h 77"/>
                <a:gd name="T2" fmla="*/ 2147483647 w 94"/>
                <a:gd name="T3" fmla="*/ 2147483647 h 77"/>
                <a:gd name="T4" fmla="*/ 2147483647 w 94"/>
                <a:gd name="T5" fmla="*/ 2147483647 h 77"/>
                <a:gd name="T6" fmla="*/ 2147483647 w 94"/>
                <a:gd name="T7" fmla="*/ 2147483647 h 77"/>
                <a:gd name="T8" fmla="*/ 2147483647 w 94"/>
                <a:gd name="T9" fmla="*/ 2147483647 h 77"/>
                <a:gd name="T10" fmla="*/ 2147483647 w 94"/>
                <a:gd name="T11" fmla="*/ 2147483647 h 77"/>
                <a:gd name="T12" fmla="*/ 2147483647 w 94"/>
                <a:gd name="T13" fmla="*/ 2147483647 h 77"/>
                <a:gd name="T14" fmla="*/ 2147483647 w 94"/>
                <a:gd name="T15" fmla="*/ 2147483647 h 77"/>
                <a:gd name="T16" fmla="*/ 2147483647 w 94"/>
                <a:gd name="T17" fmla="*/ 2147483647 h 77"/>
                <a:gd name="T18" fmla="*/ 2147483647 w 94"/>
                <a:gd name="T19" fmla="*/ 2147483647 h 77"/>
                <a:gd name="T20" fmla="*/ 2147483647 w 94"/>
                <a:gd name="T21" fmla="*/ 2147483647 h 77"/>
                <a:gd name="T22" fmla="*/ 2147483647 w 94"/>
                <a:gd name="T23" fmla="*/ 2147483647 h 77"/>
                <a:gd name="T24" fmla="*/ 2147483647 w 94"/>
                <a:gd name="T25" fmla="*/ 2147483647 h 77"/>
                <a:gd name="T26" fmla="*/ 2147483647 w 94"/>
                <a:gd name="T27" fmla="*/ 2147483647 h 77"/>
                <a:gd name="T28" fmla="*/ 2147483647 w 94"/>
                <a:gd name="T29" fmla="*/ 2147483647 h 77"/>
                <a:gd name="T30" fmla="*/ 2147483647 w 94"/>
                <a:gd name="T31" fmla="*/ 2147483647 h 77"/>
                <a:gd name="T32" fmla="*/ 2147483647 w 94"/>
                <a:gd name="T33" fmla="*/ 2147483647 h 77"/>
                <a:gd name="T34" fmla="*/ 2147483647 w 94"/>
                <a:gd name="T35" fmla="*/ 2147483647 h 77"/>
                <a:gd name="T36" fmla="*/ 0 w 94"/>
                <a:gd name="T37" fmla="*/ 2147483647 h 77"/>
                <a:gd name="T38" fmla="*/ 2147483647 w 94"/>
                <a:gd name="T39" fmla="*/ 2147483647 h 77"/>
                <a:gd name="T40" fmla="*/ 2147483647 w 94"/>
                <a:gd name="T41" fmla="*/ 2147483647 h 77"/>
                <a:gd name="T42" fmla="*/ 2147483647 w 94"/>
                <a:gd name="T43" fmla="*/ 2147483647 h 77"/>
                <a:gd name="T44" fmla="*/ 2147483647 w 94"/>
                <a:gd name="T45" fmla="*/ 2147483647 h 77"/>
                <a:gd name="T46" fmla="*/ 2147483647 w 94"/>
                <a:gd name="T47" fmla="*/ 2147483647 h 77"/>
                <a:gd name="T48" fmla="*/ 2147483647 w 94"/>
                <a:gd name="T49" fmla="*/ 2147483647 h 77"/>
                <a:gd name="T50" fmla="*/ 2147483647 w 94"/>
                <a:gd name="T51" fmla="*/ 2147483647 h 77"/>
                <a:gd name="T52" fmla="*/ 2147483647 w 94"/>
                <a:gd name="T53" fmla="*/ 2147483647 h 77"/>
                <a:gd name="T54" fmla="*/ 2147483647 w 94"/>
                <a:gd name="T55" fmla="*/ 2147483647 h 77"/>
                <a:gd name="T56" fmla="*/ 2147483647 w 94"/>
                <a:gd name="T57" fmla="*/ 2147483647 h 77"/>
                <a:gd name="T58" fmla="*/ 2147483647 w 94"/>
                <a:gd name="T59" fmla="*/ 2147483647 h 77"/>
                <a:gd name="T60" fmla="*/ 2147483647 w 94"/>
                <a:gd name="T61" fmla="*/ 2147483647 h 77"/>
                <a:gd name="T62" fmla="*/ 2147483647 w 94"/>
                <a:gd name="T63" fmla="*/ 2147483647 h 77"/>
                <a:gd name="T64" fmla="*/ 2147483647 w 94"/>
                <a:gd name="T65" fmla="*/ 2147483647 h 77"/>
                <a:gd name="T66" fmla="*/ 2147483647 w 94"/>
                <a:gd name="T67" fmla="*/ 2147483647 h 77"/>
                <a:gd name="T68" fmla="*/ 2147483647 w 94"/>
                <a:gd name="T69" fmla="*/ 2147483647 h 77"/>
                <a:gd name="T70" fmla="*/ 2147483647 w 94"/>
                <a:gd name="T71" fmla="*/ 0 h 77"/>
                <a:gd name="T72" fmla="*/ 2147483647 w 94"/>
                <a:gd name="T73" fmla="*/ 0 h 77"/>
                <a:gd name="T74" fmla="*/ 2147483647 w 94"/>
                <a:gd name="T75" fmla="*/ 0 h 77"/>
                <a:gd name="T76" fmla="*/ 2147483647 w 94"/>
                <a:gd name="T77" fmla="*/ 2147483647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4"/>
                <a:gd name="T118" fmla="*/ 0 h 77"/>
                <a:gd name="T119" fmla="*/ 94 w 94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4" h="77">
                  <a:moveTo>
                    <a:pt x="67" y="2"/>
                  </a:moveTo>
                  <a:lnTo>
                    <a:pt x="74" y="6"/>
                  </a:lnTo>
                  <a:lnTo>
                    <a:pt x="72" y="6"/>
                  </a:lnTo>
                  <a:lnTo>
                    <a:pt x="76" y="13"/>
                  </a:lnTo>
                  <a:lnTo>
                    <a:pt x="79" y="22"/>
                  </a:lnTo>
                  <a:lnTo>
                    <a:pt x="87" y="41"/>
                  </a:lnTo>
                  <a:lnTo>
                    <a:pt x="87" y="50"/>
                  </a:lnTo>
                  <a:lnTo>
                    <a:pt x="88" y="57"/>
                  </a:lnTo>
                  <a:lnTo>
                    <a:pt x="94" y="57"/>
                  </a:lnTo>
                  <a:lnTo>
                    <a:pt x="94" y="61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7"/>
                  </a:lnTo>
                  <a:lnTo>
                    <a:pt x="21" y="73"/>
                  </a:lnTo>
                  <a:lnTo>
                    <a:pt x="16" y="61"/>
                  </a:lnTo>
                  <a:lnTo>
                    <a:pt x="9" y="48"/>
                  </a:lnTo>
                  <a:lnTo>
                    <a:pt x="5" y="54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2" y="41"/>
                  </a:lnTo>
                  <a:lnTo>
                    <a:pt x="3" y="36"/>
                  </a:lnTo>
                  <a:lnTo>
                    <a:pt x="12" y="29"/>
                  </a:lnTo>
                  <a:lnTo>
                    <a:pt x="23" y="25"/>
                  </a:lnTo>
                  <a:lnTo>
                    <a:pt x="28" y="25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48" y="9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32" y="6"/>
                  </a:lnTo>
                  <a:lnTo>
                    <a:pt x="39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FF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39" name="Freeform 226"/>
            <p:cNvSpPr>
              <a:spLocks/>
            </p:cNvSpPr>
            <p:nvPr/>
          </p:nvSpPr>
          <p:spPr bwMode="auto">
            <a:xfrm>
              <a:off x="2863850" y="4586288"/>
              <a:ext cx="65088" cy="112712"/>
            </a:xfrm>
            <a:custGeom>
              <a:avLst/>
              <a:gdLst>
                <a:gd name="T0" fmla="*/ 2147483647 w 41"/>
                <a:gd name="T1" fmla="*/ 2147483647 h 71"/>
                <a:gd name="T2" fmla="*/ 2147483647 w 41"/>
                <a:gd name="T3" fmla="*/ 2147483647 h 71"/>
                <a:gd name="T4" fmla="*/ 2147483647 w 41"/>
                <a:gd name="T5" fmla="*/ 2147483647 h 71"/>
                <a:gd name="T6" fmla="*/ 2147483647 w 41"/>
                <a:gd name="T7" fmla="*/ 2147483647 h 71"/>
                <a:gd name="T8" fmla="*/ 2147483647 w 41"/>
                <a:gd name="T9" fmla="*/ 2147483647 h 71"/>
                <a:gd name="T10" fmla="*/ 2147483647 w 41"/>
                <a:gd name="T11" fmla="*/ 2147483647 h 71"/>
                <a:gd name="T12" fmla="*/ 2147483647 w 41"/>
                <a:gd name="T13" fmla="*/ 2147483647 h 71"/>
                <a:gd name="T14" fmla="*/ 2147483647 w 41"/>
                <a:gd name="T15" fmla="*/ 2147483647 h 71"/>
                <a:gd name="T16" fmla="*/ 2147483647 w 41"/>
                <a:gd name="T17" fmla="*/ 2147483647 h 71"/>
                <a:gd name="T18" fmla="*/ 2147483647 w 41"/>
                <a:gd name="T19" fmla="*/ 2147483647 h 71"/>
                <a:gd name="T20" fmla="*/ 2147483647 w 41"/>
                <a:gd name="T21" fmla="*/ 2147483647 h 71"/>
                <a:gd name="T22" fmla="*/ 2147483647 w 41"/>
                <a:gd name="T23" fmla="*/ 2147483647 h 71"/>
                <a:gd name="T24" fmla="*/ 2147483647 w 41"/>
                <a:gd name="T25" fmla="*/ 2147483647 h 71"/>
                <a:gd name="T26" fmla="*/ 2147483647 w 41"/>
                <a:gd name="T27" fmla="*/ 2147483647 h 71"/>
                <a:gd name="T28" fmla="*/ 2147483647 w 41"/>
                <a:gd name="T29" fmla="*/ 2147483647 h 71"/>
                <a:gd name="T30" fmla="*/ 2147483647 w 41"/>
                <a:gd name="T31" fmla="*/ 2147483647 h 71"/>
                <a:gd name="T32" fmla="*/ 2147483647 w 41"/>
                <a:gd name="T33" fmla="*/ 2147483647 h 71"/>
                <a:gd name="T34" fmla="*/ 0 w 41"/>
                <a:gd name="T35" fmla="*/ 2147483647 h 71"/>
                <a:gd name="T36" fmla="*/ 0 w 41"/>
                <a:gd name="T37" fmla="*/ 2147483647 h 71"/>
                <a:gd name="T38" fmla="*/ 2147483647 w 41"/>
                <a:gd name="T39" fmla="*/ 0 h 71"/>
                <a:gd name="T40" fmla="*/ 2147483647 w 41"/>
                <a:gd name="T41" fmla="*/ 2147483647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71"/>
                <a:gd name="T65" fmla="*/ 41 w 41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71">
                  <a:moveTo>
                    <a:pt x="6" y="2"/>
                  </a:moveTo>
                  <a:lnTo>
                    <a:pt x="7" y="2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14" y="28"/>
                  </a:lnTo>
                  <a:lnTo>
                    <a:pt x="22" y="43"/>
                  </a:lnTo>
                  <a:lnTo>
                    <a:pt x="41" y="68"/>
                  </a:lnTo>
                  <a:lnTo>
                    <a:pt x="34" y="69"/>
                  </a:lnTo>
                  <a:lnTo>
                    <a:pt x="25" y="71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6" y="43"/>
                  </a:lnTo>
                  <a:lnTo>
                    <a:pt x="0" y="19"/>
                  </a:lnTo>
                  <a:lnTo>
                    <a:pt x="0" y="7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0" name="Freeform 227"/>
            <p:cNvSpPr>
              <a:spLocks/>
            </p:cNvSpPr>
            <p:nvPr/>
          </p:nvSpPr>
          <p:spPr bwMode="auto">
            <a:xfrm>
              <a:off x="2276475" y="4594225"/>
              <a:ext cx="12700" cy="3175"/>
            </a:xfrm>
            <a:custGeom>
              <a:avLst/>
              <a:gdLst>
                <a:gd name="T0" fmla="*/ 0 w 8"/>
                <a:gd name="T1" fmla="*/ 2147483647 h 2"/>
                <a:gd name="T2" fmla="*/ 2147483647 w 8"/>
                <a:gd name="T3" fmla="*/ 0 h 2"/>
                <a:gd name="T4" fmla="*/ 2147483647 w 8"/>
                <a:gd name="T5" fmla="*/ 0 h 2"/>
                <a:gd name="T6" fmla="*/ 0 w 8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1" name="Freeform 228"/>
            <p:cNvSpPr>
              <a:spLocks/>
            </p:cNvSpPr>
            <p:nvPr/>
          </p:nvSpPr>
          <p:spPr bwMode="auto">
            <a:xfrm>
              <a:off x="3167063" y="4608513"/>
              <a:ext cx="20637" cy="28575"/>
            </a:xfrm>
            <a:custGeom>
              <a:avLst/>
              <a:gdLst>
                <a:gd name="T0" fmla="*/ 2147483647 w 13"/>
                <a:gd name="T1" fmla="*/ 0 h 18"/>
                <a:gd name="T2" fmla="*/ 2147483647 w 13"/>
                <a:gd name="T3" fmla="*/ 2147483647 h 18"/>
                <a:gd name="T4" fmla="*/ 2147483647 w 13"/>
                <a:gd name="T5" fmla="*/ 2147483647 h 18"/>
                <a:gd name="T6" fmla="*/ 0 w 13"/>
                <a:gd name="T7" fmla="*/ 2147483647 h 18"/>
                <a:gd name="T8" fmla="*/ 0 w 13"/>
                <a:gd name="T9" fmla="*/ 2147483647 h 18"/>
                <a:gd name="T10" fmla="*/ 2147483647 w 13"/>
                <a:gd name="T11" fmla="*/ 2147483647 h 18"/>
                <a:gd name="T12" fmla="*/ 2147483647 w 13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8"/>
                <a:gd name="T23" fmla="*/ 13 w 1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8">
                  <a:moveTo>
                    <a:pt x="13" y="0"/>
                  </a:moveTo>
                  <a:lnTo>
                    <a:pt x="9" y="11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2" name="Freeform 229"/>
            <p:cNvSpPr>
              <a:spLocks/>
            </p:cNvSpPr>
            <p:nvPr/>
          </p:nvSpPr>
          <p:spPr bwMode="auto">
            <a:xfrm>
              <a:off x="2081213" y="4611688"/>
              <a:ext cx="533400" cy="322262"/>
            </a:xfrm>
            <a:custGeom>
              <a:avLst/>
              <a:gdLst>
                <a:gd name="T0" fmla="*/ 2147483647 w 336"/>
                <a:gd name="T1" fmla="*/ 2147483647 h 203"/>
                <a:gd name="T2" fmla="*/ 2147483647 w 336"/>
                <a:gd name="T3" fmla="*/ 2147483647 h 203"/>
                <a:gd name="T4" fmla="*/ 2147483647 w 336"/>
                <a:gd name="T5" fmla="*/ 2147483647 h 203"/>
                <a:gd name="T6" fmla="*/ 2147483647 w 336"/>
                <a:gd name="T7" fmla="*/ 2147483647 h 203"/>
                <a:gd name="T8" fmla="*/ 2147483647 w 336"/>
                <a:gd name="T9" fmla="*/ 2147483647 h 203"/>
                <a:gd name="T10" fmla="*/ 2147483647 w 336"/>
                <a:gd name="T11" fmla="*/ 2147483647 h 203"/>
                <a:gd name="T12" fmla="*/ 2147483647 w 336"/>
                <a:gd name="T13" fmla="*/ 2147483647 h 203"/>
                <a:gd name="T14" fmla="*/ 2147483647 w 336"/>
                <a:gd name="T15" fmla="*/ 2147483647 h 203"/>
                <a:gd name="T16" fmla="*/ 2147483647 w 336"/>
                <a:gd name="T17" fmla="*/ 2147483647 h 203"/>
                <a:gd name="T18" fmla="*/ 2147483647 w 336"/>
                <a:gd name="T19" fmla="*/ 2147483647 h 203"/>
                <a:gd name="T20" fmla="*/ 2147483647 w 336"/>
                <a:gd name="T21" fmla="*/ 2147483647 h 203"/>
                <a:gd name="T22" fmla="*/ 2147483647 w 336"/>
                <a:gd name="T23" fmla="*/ 2147483647 h 203"/>
                <a:gd name="T24" fmla="*/ 2147483647 w 336"/>
                <a:gd name="T25" fmla="*/ 2147483647 h 203"/>
                <a:gd name="T26" fmla="*/ 2147483647 w 336"/>
                <a:gd name="T27" fmla="*/ 2147483647 h 203"/>
                <a:gd name="T28" fmla="*/ 2147483647 w 336"/>
                <a:gd name="T29" fmla="*/ 2147483647 h 203"/>
                <a:gd name="T30" fmla="*/ 2147483647 w 336"/>
                <a:gd name="T31" fmla="*/ 2147483647 h 203"/>
                <a:gd name="T32" fmla="*/ 2147483647 w 336"/>
                <a:gd name="T33" fmla="*/ 2147483647 h 203"/>
                <a:gd name="T34" fmla="*/ 2147483647 w 336"/>
                <a:gd name="T35" fmla="*/ 2147483647 h 203"/>
                <a:gd name="T36" fmla="*/ 2147483647 w 336"/>
                <a:gd name="T37" fmla="*/ 2147483647 h 203"/>
                <a:gd name="T38" fmla="*/ 2147483647 w 336"/>
                <a:gd name="T39" fmla="*/ 2147483647 h 203"/>
                <a:gd name="T40" fmla="*/ 2147483647 w 336"/>
                <a:gd name="T41" fmla="*/ 2147483647 h 203"/>
                <a:gd name="T42" fmla="*/ 2147483647 w 336"/>
                <a:gd name="T43" fmla="*/ 2147483647 h 203"/>
                <a:gd name="T44" fmla="*/ 2147483647 w 336"/>
                <a:gd name="T45" fmla="*/ 2147483647 h 203"/>
                <a:gd name="T46" fmla="*/ 2147483647 w 336"/>
                <a:gd name="T47" fmla="*/ 2147483647 h 203"/>
                <a:gd name="T48" fmla="*/ 2147483647 w 336"/>
                <a:gd name="T49" fmla="*/ 2147483647 h 203"/>
                <a:gd name="T50" fmla="*/ 2147483647 w 336"/>
                <a:gd name="T51" fmla="*/ 2147483647 h 203"/>
                <a:gd name="T52" fmla="*/ 2147483647 w 336"/>
                <a:gd name="T53" fmla="*/ 2147483647 h 203"/>
                <a:gd name="T54" fmla="*/ 2147483647 w 336"/>
                <a:gd name="T55" fmla="*/ 2147483647 h 203"/>
                <a:gd name="T56" fmla="*/ 2147483647 w 336"/>
                <a:gd name="T57" fmla="*/ 2147483647 h 203"/>
                <a:gd name="T58" fmla="*/ 2147483647 w 336"/>
                <a:gd name="T59" fmla="*/ 2147483647 h 203"/>
                <a:gd name="T60" fmla="*/ 2147483647 w 336"/>
                <a:gd name="T61" fmla="*/ 2147483647 h 203"/>
                <a:gd name="T62" fmla="*/ 2147483647 w 336"/>
                <a:gd name="T63" fmla="*/ 2147483647 h 203"/>
                <a:gd name="T64" fmla="*/ 2147483647 w 336"/>
                <a:gd name="T65" fmla="*/ 2147483647 h 203"/>
                <a:gd name="T66" fmla="*/ 2147483647 w 336"/>
                <a:gd name="T67" fmla="*/ 2147483647 h 203"/>
                <a:gd name="T68" fmla="*/ 2147483647 w 336"/>
                <a:gd name="T69" fmla="*/ 2147483647 h 203"/>
                <a:gd name="T70" fmla="*/ 2147483647 w 336"/>
                <a:gd name="T71" fmla="*/ 2147483647 h 203"/>
                <a:gd name="T72" fmla="*/ 2147483647 w 336"/>
                <a:gd name="T73" fmla="*/ 0 h 20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203"/>
                <a:gd name="T113" fmla="*/ 336 w 336"/>
                <a:gd name="T114" fmla="*/ 203 h 20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203">
                  <a:moveTo>
                    <a:pt x="254" y="0"/>
                  </a:moveTo>
                  <a:lnTo>
                    <a:pt x="253" y="3"/>
                  </a:lnTo>
                  <a:lnTo>
                    <a:pt x="240" y="28"/>
                  </a:lnTo>
                  <a:lnTo>
                    <a:pt x="231" y="53"/>
                  </a:lnTo>
                  <a:lnTo>
                    <a:pt x="226" y="57"/>
                  </a:lnTo>
                  <a:lnTo>
                    <a:pt x="228" y="62"/>
                  </a:lnTo>
                  <a:lnTo>
                    <a:pt x="230" y="73"/>
                  </a:lnTo>
                  <a:lnTo>
                    <a:pt x="231" y="75"/>
                  </a:lnTo>
                  <a:lnTo>
                    <a:pt x="230" y="77"/>
                  </a:lnTo>
                  <a:lnTo>
                    <a:pt x="235" y="102"/>
                  </a:lnTo>
                  <a:lnTo>
                    <a:pt x="238" y="114"/>
                  </a:lnTo>
                  <a:lnTo>
                    <a:pt x="246" y="125"/>
                  </a:lnTo>
                  <a:lnTo>
                    <a:pt x="249" y="130"/>
                  </a:lnTo>
                  <a:lnTo>
                    <a:pt x="253" y="134"/>
                  </a:lnTo>
                  <a:lnTo>
                    <a:pt x="265" y="139"/>
                  </a:lnTo>
                  <a:lnTo>
                    <a:pt x="281" y="143"/>
                  </a:lnTo>
                  <a:lnTo>
                    <a:pt x="297" y="144"/>
                  </a:lnTo>
                  <a:lnTo>
                    <a:pt x="300" y="141"/>
                  </a:lnTo>
                  <a:lnTo>
                    <a:pt x="316" y="164"/>
                  </a:lnTo>
                  <a:lnTo>
                    <a:pt x="336" y="187"/>
                  </a:lnTo>
                  <a:lnTo>
                    <a:pt x="334" y="193"/>
                  </a:lnTo>
                  <a:lnTo>
                    <a:pt x="331" y="196"/>
                  </a:lnTo>
                  <a:lnTo>
                    <a:pt x="323" y="203"/>
                  </a:lnTo>
                  <a:lnTo>
                    <a:pt x="309" y="189"/>
                  </a:lnTo>
                  <a:lnTo>
                    <a:pt x="302" y="182"/>
                  </a:lnTo>
                  <a:lnTo>
                    <a:pt x="299" y="173"/>
                  </a:lnTo>
                  <a:lnTo>
                    <a:pt x="283" y="164"/>
                  </a:lnTo>
                  <a:lnTo>
                    <a:pt x="254" y="159"/>
                  </a:lnTo>
                  <a:lnTo>
                    <a:pt x="238" y="159"/>
                  </a:lnTo>
                  <a:lnTo>
                    <a:pt x="224" y="162"/>
                  </a:lnTo>
                  <a:lnTo>
                    <a:pt x="221" y="160"/>
                  </a:lnTo>
                  <a:lnTo>
                    <a:pt x="217" y="159"/>
                  </a:lnTo>
                  <a:lnTo>
                    <a:pt x="212" y="153"/>
                  </a:lnTo>
                  <a:lnTo>
                    <a:pt x="168" y="119"/>
                  </a:lnTo>
                  <a:lnTo>
                    <a:pt x="152" y="112"/>
                  </a:lnTo>
                  <a:lnTo>
                    <a:pt x="150" y="114"/>
                  </a:lnTo>
                  <a:lnTo>
                    <a:pt x="150" y="118"/>
                  </a:lnTo>
                  <a:lnTo>
                    <a:pt x="152" y="121"/>
                  </a:lnTo>
                  <a:lnTo>
                    <a:pt x="154" y="128"/>
                  </a:lnTo>
                  <a:lnTo>
                    <a:pt x="146" y="130"/>
                  </a:lnTo>
                  <a:lnTo>
                    <a:pt x="139" y="128"/>
                  </a:lnTo>
                  <a:lnTo>
                    <a:pt x="139" y="130"/>
                  </a:lnTo>
                  <a:lnTo>
                    <a:pt x="79" y="127"/>
                  </a:lnTo>
                  <a:lnTo>
                    <a:pt x="79" y="128"/>
                  </a:lnTo>
                  <a:lnTo>
                    <a:pt x="0" y="128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1"/>
                  </a:lnTo>
                  <a:lnTo>
                    <a:pt x="8" y="39"/>
                  </a:lnTo>
                  <a:lnTo>
                    <a:pt x="12" y="30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5" y="28"/>
                  </a:lnTo>
                  <a:lnTo>
                    <a:pt x="40" y="27"/>
                  </a:lnTo>
                  <a:lnTo>
                    <a:pt x="62" y="25"/>
                  </a:lnTo>
                  <a:lnTo>
                    <a:pt x="65" y="25"/>
                  </a:lnTo>
                  <a:lnTo>
                    <a:pt x="69" y="25"/>
                  </a:lnTo>
                  <a:lnTo>
                    <a:pt x="70" y="23"/>
                  </a:lnTo>
                  <a:lnTo>
                    <a:pt x="74" y="25"/>
                  </a:lnTo>
                  <a:lnTo>
                    <a:pt x="83" y="21"/>
                  </a:lnTo>
                  <a:lnTo>
                    <a:pt x="102" y="19"/>
                  </a:lnTo>
                  <a:lnTo>
                    <a:pt x="109" y="19"/>
                  </a:lnTo>
                  <a:lnTo>
                    <a:pt x="116" y="16"/>
                  </a:lnTo>
                  <a:lnTo>
                    <a:pt x="184" y="7"/>
                  </a:lnTo>
                  <a:lnTo>
                    <a:pt x="200" y="7"/>
                  </a:lnTo>
                  <a:lnTo>
                    <a:pt x="230" y="5"/>
                  </a:lnTo>
                  <a:lnTo>
                    <a:pt x="231" y="7"/>
                  </a:lnTo>
                  <a:lnTo>
                    <a:pt x="238" y="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3" name="Freeform 230"/>
            <p:cNvSpPr>
              <a:spLocks/>
            </p:cNvSpPr>
            <p:nvPr/>
          </p:nvSpPr>
          <p:spPr bwMode="auto">
            <a:xfrm>
              <a:off x="1096963" y="4616450"/>
              <a:ext cx="573087" cy="334963"/>
            </a:xfrm>
            <a:custGeom>
              <a:avLst/>
              <a:gdLst>
                <a:gd name="T0" fmla="*/ 2147483647 w 361"/>
                <a:gd name="T1" fmla="*/ 2147483647 h 211"/>
                <a:gd name="T2" fmla="*/ 2147483647 w 361"/>
                <a:gd name="T3" fmla="*/ 2147483647 h 211"/>
                <a:gd name="T4" fmla="*/ 2147483647 w 361"/>
                <a:gd name="T5" fmla="*/ 2147483647 h 211"/>
                <a:gd name="T6" fmla="*/ 2147483647 w 361"/>
                <a:gd name="T7" fmla="*/ 2147483647 h 211"/>
                <a:gd name="T8" fmla="*/ 2147483647 w 361"/>
                <a:gd name="T9" fmla="*/ 2147483647 h 211"/>
                <a:gd name="T10" fmla="*/ 2147483647 w 361"/>
                <a:gd name="T11" fmla="*/ 2147483647 h 211"/>
                <a:gd name="T12" fmla="*/ 2147483647 w 361"/>
                <a:gd name="T13" fmla="*/ 2147483647 h 211"/>
                <a:gd name="T14" fmla="*/ 2147483647 w 361"/>
                <a:gd name="T15" fmla="*/ 2147483647 h 211"/>
                <a:gd name="T16" fmla="*/ 2147483647 w 361"/>
                <a:gd name="T17" fmla="*/ 2147483647 h 211"/>
                <a:gd name="T18" fmla="*/ 2147483647 w 361"/>
                <a:gd name="T19" fmla="*/ 2147483647 h 211"/>
                <a:gd name="T20" fmla="*/ 2147483647 w 361"/>
                <a:gd name="T21" fmla="*/ 2147483647 h 211"/>
                <a:gd name="T22" fmla="*/ 2147483647 w 361"/>
                <a:gd name="T23" fmla="*/ 2147483647 h 211"/>
                <a:gd name="T24" fmla="*/ 2147483647 w 361"/>
                <a:gd name="T25" fmla="*/ 2147483647 h 211"/>
                <a:gd name="T26" fmla="*/ 2147483647 w 361"/>
                <a:gd name="T27" fmla="*/ 2147483647 h 211"/>
                <a:gd name="T28" fmla="*/ 2147483647 w 361"/>
                <a:gd name="T29" fmla="*/ 2147483647 h 211"/>
                <a:gd name="T30" fmla="*/ 2147483647 w 361"/>
                <a:gd name="T31" fmla="*/ 2147483647 h 211"/>
                <a:gd name="T32" fmla="*/ 2147483647 w 361"/>
                <a:gd name="T33" fmla="*/ 2147483647 h 211"/>
                <a:gd name="T34" fmla="*/ 2147483647 w 361"/>
                <a:gd name="T35" fmla="*/ 2147483647 h 211"/>
                <a:gd name="T36" fmla="*/ 2147483647 w 361"/>
                <a:gd name="T37" fmla="*/ 2147483647 h 211"/>
                <a:gd name="T38" fmla="*/ 2147483647 w 361"/>
                <a:gd name="T39" fmla="*/ 2147483647 h 211"/>
                <a:gd name="T40" fmla="*/ 2147483647 w 361"/>
                <a:gd name="T41" fmla="*/ 2147483647 h 211"/>
                <a:gd name="T42" fmla="*/ 2147483647 w 361"/>
                <a:gd name="T43" fmla="*/ 2147483647 h 211"/>
                <a:gd name="T44" fmla="*/ 2147483647 w 361"/>
                <a:gd name="T45" fmla="*/ 2147483647 h 211"/>
                <a:gd name="T46" fmla="*/ 2147483647 w 361"/>
                <a:gd name="T47" fmla="*/ 2147483647 h 211"/>
                <a:gd name="T48" fmla="*/ 2147483647 w 361"/>
                <a:gd name="T49" fmla="*/ 2147483647 h 211"/>
                <a:gd name="T50" fmla="*/ 2147483647 w 361"/>
                <a:gd name="T51" fmla="*/ 2147483647 h 211"/>
                <a:gd name="T52" fmla="*/ 2147483647 w 361"/>
                <a:gd name="T53" fmla="*/ 2147483647 h 211"/>
                <a:gd name="T54" fmla="*/ 2147483647 w 361"/>
                <a:gd name="T55" fmla="*/ 2147483647 h 211"/>
                <a:gd name="T56" fmla="*/ 2147483647 w 361"/>
                <a:gd name="T57" fmla="*/ 2147483647 h 211"/>
                <a:gd name="T58" fmla="*/ 2147483647 w 361"/>
                <a:gd name="T59" fmla="*/ 2147483647 h 211"/>
                <a:gd name="T60" fmla="*/ 2147483647 w 361"/>
                <a:gd name="T61" fmla="*/ 2147483647 h 211"/>
                <a:gd name="T62" fmla="*/ 2147483647 w 361"/>
                <a:gd name="T63" fmla="*/ 2147483647 h 211"/>
                <a:gd name="T64" fmla="*/ 2147483647 w 361"/>
                <a:gd name="T65" fmla="*/ 2147483647 h 211"/>
                <a:gd name="T66" fmla="*/ 2147483647 w 361"/>
                <a:gd name="T67" fmla="*/ 2147483647 h 211"/>
                <a:gd name="T68" fmla="*/ 2147483647 w 361"/>
                <a:gd name="T69" fmla="*/ 2147483647 h 211"/>
                <a:gd name="T70" fmla="*/ 2147483647 w 361"/>
                <a:gd name="T71" fmla="*/ 2147483647 h 211"/>
                <a:gd name="T72" fmla="*/ 2147483647 w 361"/>
                <a:gd name="T73" fmla="*/ 2147483647 h 211"/>
                <a:gd name="T74" fmla="*/ 2147483647 w 361"/>
                <a:gd name="T75" fmla="*/ 2147483647 h 211"/>
                <a:gd name="T76" fmla="*/ 2147483647 w 361"/>
                <a:gd name="T77" fmla="*/ 2147483647 h 211"/>
                <a:gd name="T78" fmla="*/ 2147483647 w 361"/>
                <a:gd name="T79" fmla="*/ 2147483647 h 211"/>
                <a:gd name="T80" fmla="*/ 2147483647 w 361"/>
                <a:gd name="T81" fmla="*/ 2147483647 h 211"/>
                <a:gd name="T82" fmla="*/ 2147483647 w 361"/>
                <a:gd name="T83" fmla="*/ 2147483647 h 211"/>
                <a:gd name="T84" fmla="*/ 2147483647 w 361"/>
                <a:gd name="T85" fmla="*/ 2147483647 h 211"/>
                <a:gd name="T86" fmla="*/ 2147483647 w 361"/>
                <a:gd name="T87" fmla="*/ 2147483647 h 211"/>
                <a:gd name="T88" fmla="*/ 2147483647 w 361"/>
                <a:gd name="T89" fmla="*/ 2147483647 h 211"/>
                <a:gd name="T90" fmla="*/ 2147483647 w 361"/>
                <a:gd name="T91" fmla="*/ 2147483647 h 211"/>
                <a:gd name="T92" fmla="*/ 2147483647 w 361"/>
                <a:gd name="T93" fmla="*/ 2147483647 h 211"/>
                <a:gd name="T94" fmla="*/ 2147483647 w 361"/>
                <a:gd name="T95" fmla="*/ 2147483647 h 211"/>
                <a:gd name="T96" fmla="*/ 2147483647 w 361"/>
                <a:gd name="T97" fmla="*/ 0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211"/>
                <a:gd name="T149" fmla="*/ 361 w 361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211">
                  <a:moveTo>
                    <a:pt x="266" y="15"/>
                  </a:moveTo>
                  <a:lnTo>
                    <a:pt x="264" y="24"/>
                  </a:lnTo>
                  <a:lnTo>
                    <a:pt x="260" y="31"/>
                  </a:lnTo>
                  <a:lnTo>
                    <a:pt x="262" y="34"/>
                  </a:lnTo>
                  <a:lnTo>
                    <a:pt x="262" y="38"/>
                  </a:lnTo>
                  <a:lnTo>
                    <a:pt x="260" y="41"/>
                  </a:lnTo>
                  <a:lnTo>
                    <a:pt x="262" y="45"/>
                  </a:lnTo>
                  <a:lnTo>
                    <a:pt x="262" y="49"/>
                  </a:lnTo>
                  <a:lnTo>
                    <a:pt x="259" y="56"/>
                  </a:lnTo>
                  <a:lnTo>
                    <a:pt x="251" y="84"/>
                  </a:lnTo>
                  <a:lnTo>
                    <a:pt x="250" y="84"/>
                  </a:lnTo>
                  <a:lnTo>
                    <a:pt x="251" y="100"/>
                  </a:lnTo>
                  <a:lnTo>
                    <a:pt x="255" y="113"/>
                  </a:lnTo>
                  <a:lnTo>
                    <a:pt x="262" y="125"/>
                  </a:lnTo>
                  <a:lnTo>
                    <a:pt x="282" y="147"/>
                  </a:lnTo>
                  <a:lnTo>
                    <a:pt x="289" y="150"/>
                  </a:lnTo>
                  <a:lnTo>
                    <a:pt x="292" y="152"/>
                  </a:lnTo>
                  <a:lnTo>
                    <a:pt x="296" y="149"/>
                  </a:lnTo>
                  <a:lnTo>
                    <a:pt x="305" y="149"/>
                  </a:lnTo>
                  <a:lnTo>
                    <a:pt x="313" y="150"/>
                  </a:lnTo>
                  <a:lnTo>
                    <a:pt x="326" y="161"/>
                  </a:lnTo>
                  <a:lnTo>
                    <a:pt x="345" y="190"/>
                  </a:lnTo>
                  <a:lnTo>
                    <a:pt x="361" y="202"/>
                  </a:lnTo>
                  <a:lnTo>
                    <a:pt x="342" y="211"/>
                  </a:lnTo>
                  <a:lnTo>
                    <a:pt x="317" y="188"/>
                  </a:lnTo>
                  <a:lnTo>
                    <a:pt x="305" y="177"/>
                  </a:lnTo>
                  <a:lnTo>
                    <a:pt x="290" y="172"/>
                  </a:lnTo>
                  <a:lnTo>
                    <a:pt x="255" y="170"/>
                  </a:lnTo>
                  <a:lnTo>
                    <a:pt x="221" y="170"/>
                  </a:lnTo>
                  <a:lnTo>
                    <a:pt x="209" y="161"/>
                  </a:lnTo>
                  <a:lnTo>
                    <a:pt x="195" y="152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7" y="141"/>
                  </a:lnTo>
                  <a:lnTo>
                    <a:pt x="165" y="145"/>
                  </a:lnTo>
                  <a:lnTo>
                    <a:pt x="168" y="150"/>
                  </a:lnTo>
                  <a:lnTo>
                    <a:pt x="167" y="152"/>
                  </a:lnTo>
                  <a:lnTo>
                    <a:pt x="168" y="152"/>
                  </a:lnTo>
                  <a:lnTo>
                    <a:pt x="145" y="152"/>
                  </a:lnTo>
                  <a:lnTo>
                    <a:pt x="124" y="154"/>
                  </a:lnTo>
                  <a:lnTo>
                    <a:pt x="108" y="157"/>
                  </a:lnTo>
                  <a:lnTo>
                    <a:pt x="94" y="156"/>
                  </a:lnTo>
                  <a:lnTo>
                    <a:pt x="80" y="157"/>
                  </a:lnTo>
                  <a:lnTo>
                    <a:pt x="66" y="157"/>
                  </a:lnTo>
                  <a:lnTo>
                    <a:pt x="64" y="157"/>
                  </a:lnTo>
                  <a:lnTo>
                    <a:pt x="57" y="156"/>
                  </a:lnTo>
                  <a:lnTo>
                    <a:pt x="50" y="157"/>
                  </a:lnTo>
                  <a:lnTo>
                    <a:pt x="11" y="161"/>
                  </a:lnTo>
                  <a:lnTo>
                    <a:pt x="4" y="161"/>
                  </a:lnTo>
                  <a:lnTo>
                    <a:pt x="2" y="161"/>
                  </a:lnTo>
                  <a:lnTo>
                    <a:pt x="0" y="161"/>
                  </a:lnTo>
                  <a:lnTo>
                    <a:pt x="2" y="159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0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4" y="143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7" y="132"/>
                  </a:lnTo>
                  <a:lnTo>
                    <a:pt x="9" y="122"/>
                  </a:lnTo>
                  <a:lnTo>
                    <a:pt x="7" y="120"/>
                  </a:lnTo>
                  <a:lnTo>
                    <a:pt x="11" y="111"/>
                  </a:lnTo>
                  <a:lnTo>
                    <a:pt x="13" y="97"/>
                  </a:lnTo>
                  <a:lnTo>
                    <a:pt x="13" y="82"/>
                  </a:lnTo>
                  <a:lnTo>
                    <a:pt x="13" y="77"/>
                  </a:lnTo>
                  <a:lnTo>
                    <a:pt x="13" y="66"/>
                  </a:lnTo>
                  <a:lnTo>
                    <a:pt x="20" y="66"/>
                  </a:lnTo>
                  <a:lnTo>
                    <a:pt x="25" y="63"/>
                  </a:lnTo>
                  <a:lnTo>
                    <a:pt x="36" y="63"/>
                  </a:lnTo>
                  <a:lnTo>
                    <a:pt x="46" y="58"/>
                  </a:lnTo>
                  <a:lnTo>
                    <a:pt x="57" y="58"/>
                  </a:lnTo>
                  <a:lnTo>
                    <a:pt x="62" y="58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115" y="50"/>
                  </a:lnTo>
                  <a:lnTo>
                    <a:pt x="129" y="49"/>
                  </a:lnTo>
                  <a:lnTo>
                    <a:pt x="144" y="43"/>
                  </a:lnTo>
                  <a:lnTo>
                    <a:pt x="154" y="43"/>
                  </a:lnTo>
                  <a:lnTo>
                    <a:pt x="179" y="41"/>
                  </a:lnTo>
                  <a:lnTo>
                    <a:pt x="202" y="38"/>
                  </a:lnTo>
                  <a:lnTo>
                    <a:pt x="209" y="38"/>
                  </a:lnTo>
                  <a:lnTo>
                    <a:pt x="214" y="36"/>
                  </a:lnTo>
                  <a:lnTo>
                    <a:pt x="225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0" y="31"/>
                  </a:lnTo>
                  <a:lnTo>
                    <a:pt x="248" y="18"/>
                  </a:lnTo>
                  <a:lnTo>
                    <a:pt x="262" y="2"/>
                  </a:lnTo>
                  <a:lnTo>
                    <a:pt x="267" y="0"/>
                  </a:lnTo>
                  <a:lnTo>
                    <a:pt x="266" y="15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4" name="Freeform 231"/>
            <p:cNvSpPr>
              <a:spLocks/>
            </p:cNvSpPr>
            <p:nvPr/>
          </p:nvSpPr>
          <p:spPr bwMode="auto">
            <a:xfrm>
              <a:off x="3265488" y="4616450"/>
              <a:ext cx="46037" cy="46038"/>
            </a:xfrm>
            <a:custGeom>
              <a:avLst/>
              <a:gdLst>
                <a:gd name="T0" fmla="*/ 2147483647 w 29"/>
                <a:gd name="T1" fmla="*/ 0 h 29"/>
                <a:gd name="T2" fmla="*/ 2147483647 w 29"/>
                <a:gd name="T3" fmla="*/ 2147483647 h 29"/>
                <a:gd name="T4" fmla="*/ 0 w 29"/>
                <a:gd name="T5" fmla="*/ 2147483647 h 29"/>
                <a:gd name="T6" fmla="*/ 2147483647 w 29"/>
                <a:gd name="T7" fmla="*/ 2147483647 h 29"/>
                <a:gd name="T8" fmla="*/ 2147483647 w 29"/>
                <a:gd name="T9" fmla="*/ 2147483647 h 29"/>
                <a:gd name="T10" fmla="*/ 2147483647 w 29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9"/>
                <a:gd name="T20" fmla="*/ 29 w 2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9">
                  <a:moveTo>
                    <a:pt x="29" y="0"/>
                  </a:moveTo>
                  <a:lnTo>
                    <a:pt x="16" y="16"/>
                  </a:lnTo>
                  <a:lnTo>
                    <a:pt x="0" y="29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5" name="Freeform 232"/>
            <p:cNvSpPr>
              <a:spLocks/>
            </p:cNvSpPr>
            <p:nvPr/>
          </p:nvSpPr>
          <p:spPr bwMode="auto">
            <a:xfrm>
              <a:off x="2473325" y="4619625"/>
              <a:ext cx="230188" cy="303213"/>
            </a:xfrm>
            <a:custGeom>
              <a:avLst/>
              <a:gdLst>
                <a:gd name="T0" fmla="*/ 2147483647 w 145"/>
                <a:gd name="T1" fmla="*/ 0 h 191"/>
                <a:gd name="T2" fmla="*/ 2147483647 w 145"/>
                <a:gd name="T3" fmla="*/ 2147483647 h 191"/>
                <a:gd name="T4" fmla="*/ 2147483647 w 145"/>
                <a:gd name="T5" fmla="*/ 2147483647 h 191"/>
                <a:gd name="T6" fmla="*/ 2147483647 w 145"/>
                <a:gd name="T7" fmla="*/ 2147483647 h 191"/>
                <a:gd name="T8" fmla="*/ 2147483647 w 145"/>
                <a:gd name="T9" fmla="*/ 2147483647 h 191"/>
                <a:gd name="T10" fmla="*/ 2147483647 w 145"/>
                <a:gd name="T11" fmla="*/ 2147483647 h 191"/>
                <a:gd name="T12" fmla="*/ 2147483647 w 145"/>
                <a:gd name="T13" fmla="*/ 2147483647 h 191"/>
                <a:gd name="T14" fmla="*/ 2147483647 w 145"/>
                <a:gd name="T15" fmla="*/ 2147483647 h 191"/>
                <a:gd name="T16" fmla="*/ 2147483647 w 145"/>
                <a:gd name="T17" fmla="*/ 2147483647 h 191"/>
                <a:gd name="T18" fmla="*/ 2147483647 w 145"/>
                <a:gd name="T19" fmla="*/ 2147483647 h 191"/>
                <a:gd name="T20" fmla="*/ 2147483647 w 145"/>
                <a:gd name="T21" fmla="*/ 2147483647 h 191"/>
                <a:gd name="T22" fmla="*/ 2147483647 w 145"/>
                <a:gd name="T23" fmla="*/ 2147483647 h 191"/>
                <a:gd name="T24" fmla="*/ 2147483647 w 145"/>
                <a:gd name="T25" fmla="*/ 2147483647 h 191"/>
                <a:gd name="T26" fmla="*/ 2147483647 w 145"/>
                <a:gd name="T27" fmla="*/ 2147483647 h 191"/>
                <a:gd name="T28" fmla="*/ 2147483647 w 145"/>
                <a:gd name="T29" fmla="*/ 2147483647 h 191"/>
                <a:gd name="T30" fmla="*/ 2147483647 w 145"/>
                <a:gd name="T31" fmla="*/ 2147483647 h 191"/>
                <a:gd name="T32" fmla="*/ 2147483647 w 145"/>
                <a:gd name="T33" fmla="*/ 2147483647 h 191"/>
                <a:gd name="T34" fmla="*/ 2147483647 w 145"/>
                <a:gd name="T35" fmla="*/ 2147483647 h 191"/>
                <a:gd name="T36" fmla="*/ 2147483647 w 145"/>
                <a:gd name="T37" fmla="*/ 2147483647 h 191"/>
                <a:gd name="T38" fmla="*/ 2147483647 w 145"/>
                <a:gd name="T39" fmla="*/ 2147483647 h 191"/>
                <a:gd name="T40" fmla="*/ 2147483647 w 145"/>
                <a:gd name="T41" fmla="*/ 2147483647 h 191"/>
                <a:gd name="T42" fmla="*/ 2147483647 w 145"/>
                <a:gd name="T43" fmla="*/ 2147483647 h 191"/>
                <a:gd name="T44" fmla="*/ 2147483647 w 145"/>
                <a:gd name="T45" fmla="*/ 2147483647 h 191"/>
                <a:gd name="T46" fmla="*/ 2147483647 w 145"/>
                <a:gd name="T47" fmla="*/ 2147483647 h 191"/>
                <a:gd name="T48" fmla="*/ 2147483647 w 145"/>
                <a:gd name="T49" fmla="*/ 2147483647 h 191"/>
                <a:gd name="T50" fmla="*/ 2147483647 w 145"/>
                <a:gd name="T51" fmla="*/ 2147483647 h 191"/>
                <a:gd name="T52" fmla="*/ 2147483647 w 145"/>
                <a:gd name="T53" fmla="*/ 2147483647 h 191"/>
                <a:gd name="T54" fmla="*/ 2147483647 w 145"/>
                <a:gd name="T55" fmla="*/ 2147483647 h 191"/>
                <a:gd name="T56" fmla="*/ 2147483647 w 145"/>
                <a:gd name="T57" fmla="*/ 2147483647 h 191"/>
                <a:gd name="T58" fmla="*/ 2147483647 w 145"/>
                <a:gd name="T59" fmla="*/ 2147483647 h 191"/>
                <a:gd name="T60" fmla="*/ 2147483647 w 145"/>
                <a:gd name="T61" fmla="*/ 2147483647 h 191"/>
                <a:gd name="T62" fmla="*/ 2147483647 w 145"/>
                <a:gd name="T63" fmla="*/ 2147483647 h 191"/>
                <a:gd name="T64" fmla="*/ 2147483647 w 145"/>
                <a:gd name="T65" fmla="*/ 2147483647 h 191"/>
                <a:gd name="T66" fmla="*/ 2147483647 w 145"/>
                <a:gd name="T67" fmla="*/ 2147483647 h 191"/>
                <a:gd name="T68" fmla="*/ 2147483647 w 145"/>
                <a:gd name="T69" fmla="*/ 2147483647 h 191"/>
                <a:gd name="T70" fmla="*/ 2147483647 w 145"/>
                <a:gd name="T71" fmla="*/ 2147483647 h 191"/>
                <a:gd name="T72" fmla="*/ 2147483647 w 145"/>
                <a:gd name="T73" fmla="*/ 2147483647 h 191"/>
                <a:gd name="T74" fmla="*/ 2147483647 w 145"/>
                <a:gd name="T75" fmla="*/ 2147483647 h 191"/>
                <a:gd name="T76" fmla="*/ 2147483647 w 145"/>
                <a:gd name="T77" fmla="*/ 2147483647 h 191"/>
                <a:gd name="T78" fmla="*/ 2147483647 w 145"/>
                <a:gd name="T79" fmla="*/ 2147483647 h 191"/>
                <a:gd name="T80" fmla="*/ 2147483647 w 145"/>
                <a:gd name="T81" fmla="*/ 2147483647 h 191"/>
                <a:gd name="T82" fmla="*/ 0 w 145"/>
                <a:gd name="T83" fmla="*/ 2147483647 h 191"/>
                <a:gd name="T84" fmla="*/ 2147483647 w 145"/>
                <a:gd name="T85" fmla="*/ 2147483647 h 191"/>
                <a:gd name="T86" fmla="*/ 2147483647 w 145"/>
                <a:gd name="T87" fmla="*/ 2147483647 h 191"/>
                <a:gd name="T88" fmla="*/ 2147483647 w 145"/>
                <a:gd name="T89" fmla="*/ 2147483647 h 191"/>
                <a:gd name="T90" fmla="*/ 2147483647 w 145"/>
                <a:gd name="T91" fmla="*/ 2147483647 h 191"/>
                <a:gd name="T92" fmla="*/ 2147483647 w 145"/>
                <a:gd name="T93" fmla="*/ 2147483647 h 191"/>
                <a:gd name="T94" fmla="*/ 2147483647 w 145"/>
                <a:gd name="T95" fmla="*/ 2147483647 h 191"/>
                <a:gd name="T96" fmla="*/ 2147483647 w 145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"/>
                <a:gd name="T148" fmla="*/ 0 h 191"/>
                <a:gd name="T149" fmla="*/ 145 w 145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" h="191">
                  <a:moveTo>
                    <a:pt x="57" y="0"/>
                  </a:moveTo>
                  <a:lnTo>
                    <a:pt x="53" y="14"/>
                  </a:lnTo>
                  <a:lnTo>
                    <a:pt x="50" y="22"/>
                  </a:lnTo>
                  <a:lnTo>
                    <a:pt x="45" y="27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48" y="39"/>
                  </a:lnTo>
                  <a:lnTo>
                    <a:pt x="50" y="50"/>
                  </a:lnTo>
                  <a:lnTo>
                    <a:pt x="55" y="70"/>
                  </a:lnTo>
                  <a:lnTo>
                    <a:pt x="60" y="82"/>
                  </a:lnTo>
                  <a:lnTo>
                    <a:pt x="59" y="80"/>
                  </a:lnTo>
                  <a:lnTo>
                    <a:pt x="57" y="82"/>
                  </a:lnTo>
                  <a:lnTo>
                    <a:pt x="57" y="88"/>
                  </a:lnTo>
                  <a:lnTo>
                    <a:pt x="68" y="98"/>
                  </a:lnTo>
                  <a:lnTo>
                    <a:pt x="82" y="104"/>
                  </a:lnTo>
                  <a:lnTo>
                    <a:pt x="92" y="105"/>
                  </a:lnTo>
                  <a:lnTo>
                    <a:pt x="98" y="107"/>
                  </a:lnTo>
                  <a:lnTo>
                    <a:pt x="103" y="111"/>
                  </a:lnTo>
                  <a:lnTo>
                    <a:pt x="105" y="111"/>
                  </a:lnTo>
                  <a:lnTo>
                    <a:pt x="110" y="113"/>
                  </a:lnTo>
                  <a:lnTo>
                    <a:pt x="117" y="114"/>
                  </a:lnTo>
                  <a:lnTo>
                    <a:pt x="122" y="116"/>
                  </a:lnTo>
                  <a:lnTo>
                    <a:pt x="124" y="123"/>
                  </a:lnTo>
                  <a:lnTo>
                    <a:pt x="122" y="127"/>
                  </a:lnTo>
                  <a:lnTo>
                    <a:pt x="131" y="154"/>
                  </a:lnTo>
                  <a:lnTo>
                    <a:pt x="137" y="166"/>
                  </a:lnTo>
                  <a:lnTo>
                    <a:pt x="145" y="177"/>
                  </a:lnTo>
                  <a:lnTo>
                    <a:pt x="128" y="191"/>
                  </a:lnTo>
                  <a:lnTo>
                    <a:pt x="121" y="180"/>
                  </a:lnTo>
                  <a:lnTo>
                    <a:pt x="114" y="173"/>
                  </a:lnTo>
                  <a:lnTo>
                    <a:pt x="101" y="159"/>
                  </a:lnTo>
                  <a:lnTo>
                    <a:pt x="96" y="152"/>
                  </a:lnTo>
                  <a:lnTo>
                    <a:pt x="94" y="143"/>
                  </a:lnTo>
                  <a:lnTo>
                    <a:pt x="94" y="136"/>
                  </a:lnTo>
                  <a:lnTo>
                    <a:pt x="89" y="134"/>
                  </a:lnTo>
                  <a:lnTo>
                    <a:pt x="84" y="132"/>
                  </a:lnTo>
                  <a:lnTo>
                    <a:pt x="75" y="123"/>
                  </a:lnTo>
                  <a:lnTo>
                    <a:pt x="62" y="120"/>
                  </a:lnTo>
                  <a:lnTo>
                    <a:pt x="36" y="116"/>
                  </a:lnTo>
                  <a:lnTo>
                    <a:pt x="18" y="113"/>
                  </a:lnTo>
                  <a:lnTo>
                    <a:pt x="0" y="64"/>
                  </a:lnTo>
                  <a:lnTo>
                    <a:pt x="9" y="50"/>
                  </a:lnTo>
                  <a:lnTo>
                    <a:pt x="14" y="45"/>
                  </a:lnTo>
                  <a:lnTo>
                    <a:pt x="22" y="41"/>
                  </a:lnTo>
                  <a:lnTo>
                    <a:pt x="29" y="25"/>
                  </a:lnTo>
                  <a:lnTo>
                    <a:pt x="39" y="13"/>
                  </a:lnTo>
                  <a:lnTo>
                    <a:pt x="50" y="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6" name="Freeform 233"/>
            <p:cNvSpPr>
              <a:spLocks/>
            </p:cNvSpPr>
            <p:nvPr/>
          </p:nvSpPr>
          <p:spPr bwMode="auto">
            <a:xfrm>
              <a:off x="2906713" y="4619625"/>
              <a:ext cx="114300" cy="71438"/>
            </a:xfrm>
            <a:custGeom>
              <a:avLst/>
              <a:gdLst>
                <a:gd name="T0" fmla="*/ 2147483647 w 72"/>
                <a:gd name="T1" fmla="*/ 2147483647 h 45"/>
                <a:gd name="T2" fmla="*/ 2147483647 w 72"/>
                <a:gd name="T3" fmla="*/ 2147483647 h 45"/>
                <a:gd name="T4" fmla="*/ 2147483647 w 72"/>
                <a:gd name="T5" fmla="*/ 2147483647 h 45"/>
                <a:gd name="T6" fmla="*/ 2147483647 w 72"/>
                <a:gd name="T7" fmla="*/ 2147483647 h 45"/>
                <a:gd name="T8" fmla="*/ 2147483647 w 72"/>
                <a:gd name="T9" fmla="*/ 2147483647 h 45"/>
                <a:gd name="T10" fmla="*/ 2147483647 w 72"/>
                <a:gd name="T11" fmla="*/ 2147483647 h 45"/>
                <a:gd name="T12" fmla="*/ 2147483647 w 72"/>
                <a:gd name="T13" fmla="*/ 2147483647 h 45"/>
                <a:gd name="T14" fmla="*/ 2147483647 w 72"/>
                <a:gd name="T15" fmla="*/ 2147483647 h 45"/>
                <a:gd name="T16" fmla="*/ 2147483647 w 72"/>
                <a:gd name="T17" fmla="*/ 2147483647 h 45"/>
                <a:gd name="T18" fmla="*/ 2147483647 w 72"/>
                <a:gd name="T19" fmla="*/ 2147483647 h 45"/>
                <a:gd name="T20" fmla="*/ 2147483647 w 72"/>
                <a:gd name="T21" fmla="*/ 2147483647 h 45"/>
                <a:gd name="T22" fmla="*/ 2147483647 w 72"/>
                <a:gd name="T23" fmla="*/ 2147483647 h 45"/>
                <a:gd name="T24" fmla="*/ 0 w 72"/>
                <a:gd name="T25" fmla="*/ 2147483647 h 45"/>
                <a:gd name="T26" fmla="*/ 2147483647 w 72"/>
                <a:gd name="T27" fmla="*/ 2147483647 h 45"/>
                <a:gd name="T28" fmla="*/ 2147483647 w 72"/>
                <a:gd name="T29" fmla="*/ 0 h 45"/>
                <a:gd name="T30" fmla="*/ 2147483647 w 72"/>
                <a:gd name="T31" fmla="*/ 2147483647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45"/>
                <a:gd name="T50" fmla="*/ 72 w 72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45">
                  <a:moveTo>
                    <a:pt x="12" y="6"/>
                  </a:moveTo>
                  <a:lnTo>
                    <a:pt x="28" y="11"/>
                  </a:lnTo>
                  <a:lnTo>
                    <a:pt x="33" y="16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3" y="14"/>
                  </a:lnTo>
                  <a:lnTo>
                    <a:pt x="62" y="27"/>
                  </a:lnTo>
                  <a:lnTo>
                    <a:pt x="72" y="38"/>
                  </a:lnTo>
                  <a:lnTo>
                    <a:pt x="26" y="45"/>
                  </a:lnTo>
                  <a:lnTo>
                    <a:pt x="3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7" name="Freeform 235"/>
            <p:cNvSpPr>
              <a:spLocks/>
            </p:cNvSpPr>
            <p:nvPr/>
          </p:nvSpPr>
          <p:spPr bwMode="auto">
            <a:xfrm>
              <a:off x="2789238" y="4630738"/>
              <a:ext cx="11112" cy="17462"/>
            </a:xfrm>
            <a:custGeom>
              <a:avLst/>
              <a:gdLst>
                <a:gd name="T0" fmla="*/ 2147483647 w 7"/>
                <a:gd name="T1" fmla="*/ 2147483647 h 11"/>
                <a:gd name="T2" fmla="*/ 2147483647 w 7"/>
                <a:gd name="T3" fmla="*/ 2147483647 h 11"/>
                <a:gd name="T4" fmla="*/ 0 w 7"/>
                <a:gd name="T5" fmla="*/ 0 h 11"/>
                <a:gd name="T6" fmla="*/ 2147483647 w 7"/>
                <a:gd name="T7" fmla="*/ 2147483647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7" y="11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8" name="Freeform 236"/>
            <p:cNvSpPr>
              <a:spLocks/>
            </p:cNvSpPr>
            <p:nvPr/>
          </p:nvSpPr>
          <p:spPr bwMode="auto">
            <a:xfrm>
              <a:off x="1881188" y="4633913"/>
              <a:ext cx="150812" cy="47625"/>
            </a:xfrm>
            <a:custGeom>
              <a:avLst/>
              <a:gdLst>
                <a:gd name="T0" fmla="*/ 2147483647 w 95"/>
                <a:gd name="T1" fmla="*/ 0 h 30"/>
                <a:gd name="T2" fmla="*/ 2147483647 w 95"/>
                <a:gd name="T3" fmla="*/ 2147483647 h 30"/>
                <a:gd name="T4" fmla="*/ 2147483647 w 95"/>
                <a:gd name="T5" fmla="*/ 2147483647 h 30"/>
                <a:gd name="T6" fmla="*/ 2147483647 w 95"/>
                <a:gd name="T7" fmla="*/ 2147483647 h 30"/>
                <a:gd name="T8" fmla="*/ 2147483647 w 95"/>
                <a:gd name="T9" fmla="*/ 2147483647 h 30"/>
                <a:gd name="T10" fmla="*/ 2147483647 w 95"/>
                <a:gd name="T11" fmla="*/ 2147483647 h 30"/>
                <a:gd name="T12" fmla="*/ 2147483647 w 95"/>
                <a:gd name="T13" fmla="*/ 2147483647 h 30"/>
                <a:gd name="T14" fmla="*/ 2147483647 w 95"/>
                <a:gd name="T15" fmla="*/ 2147483647 h 30"/>
                <a:gd name="T16" fmla="*/ 2147483647 w 95"/>
                <a:gd name="T17" fmla="*/ 2147483647 h 30"/>
                <a:gd name="T18" fmla="*/ 2147483647 w 95"/>
                <a:gd name="T19" fmla="*/ 2147483647 h 30"/>
                <a:gd name="T20" fmla="*/ 2147483647 w 95"/>
                <a:gd name="T21" fmla="*/ 2147483647 h 30"/>
                <a:gd name="T22" fmla="*/ 2147483647 w 95"/>
                <a:gd name="T23" fmla="*/ 2147483647 h 30"/>
                <a:gd name="T24" fmla="*/ 0 w 95"/>
                <a:gd name="T25" fmla="*/ 2147483647 h 30"/>
                <a:gd name="T26" fmla="*/ 2147483647 w 95"/>
                <a:gd name="T27" fmla="*/ 2147483647 h 30"/>
                <a:gd name="T28" fmla="*/ 2147483647 w 95"/>
                <a:gd name="T29" fmla="*/ 2147483647 h 30"/>
                <a:gd name="T30" fmla="*/ 2147483647 w 95"/>
                <a:gd name="T31" fmla="*/ 2147483647 h 30"/>
                <a:gd name="T32" fmla="*/ 2147483647 w 95"/>
                <a:gd name="T33" fmla="*/ 2147483647 h 30"/>
                <a:gd name="T34" fmla="*/ 2147483647 w 95"/>
                <a:gd name="T35" fmla="*/ 2147483647 h 30"/>
                <a:gd name="T36" fmla="*/ 2147483647 w 95"/>
                <a:gd name="T37" fmla="*/ 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30"/>
                <a:gd name="T59" fmla="*/ 95 w 9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30">
                  <a:moveTo>
                    <a:pt x="95" y="0"/>
                  </a:moveTo>
                  <a:lnTo>
                    <a:pt x="94" y="4"/>
                  </a:lnTo>
                  <a:lnTo>
                    <a:pt x="95" y="7"/>
                  </a:lnTo>
                  <a:lnTo>
                    <a:pt x="83" y="5"/>
                  </a:lnTo>
                  <a:lnTo>
                    <a:pt x="71" y="9"/>
                  </a:lnTo>
                  <a:lnTo>
                    <a:pt x="44" y="14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7" y="27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16" y="13"/>
                  </a:lnTo>
                  <a:lnTo>
                    <a:pt x="51" y="9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83" y="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49" name="Freeform 237"/>
            <p:cNvSpPr>
              <a:spLocks/>
            </p:cNvSpPr>
            <p:nvPr/>
          </p:nvSpPr>
          <p:spPr bwMode="auto">
            <a:xfrm>
              <a:off x="1531938" y="4633913"/>
              <a:ext cx="65087" cy="82550"/>
            </a:xfrm>
            <a:custGeom>
              <a:avLst/>
              <a:gdLst>
                <a:gd name="T0" fmla="*/ 2147483647 w 41"/>
                <a:gd name="T1" fmla="*/ 2147483647 h 52"/>
                <a:gd name="T2" fmla="*/ 2147483647 w 41"/>
                <a:gd name="T3" fmla="*/ 2147483647 h 52"/>
                <a:gd name="T4" fmla="*/ 2147483647 w 41"/>
                <a:gd name="T5" fmla="*/ 2147483647 h 52"/>
                <a:gd name="T6" fmla="*/ 2147483647 w 41"/>
                <a:gd name="T7" fmla="*/ 2147483647 h 52"/>
                <a:gd name="T8" fmla="*/ 2147483647 w 41"/>
                <a:gd name="T9" fmla="*/ 2147483647 h 52"/>
                <a:gd name="T10" fmla="*/ 2147483647 w 41"/>
                <a:gd name="T11" fmla="*/ 2147483647 h 52"/>
                <a:gd name="T12" fmla="*/ 2147483647 w 41"/>
                <a:gd name="T13" fmla="*/ 2147483647 h 52"/>
                <a:gd name="T14" fmla="*/ 2147483647 w 41"/>
                <a:gd name="T15" fmla="*/ 2147483647 h 52"/>
                <a:gd name="T16" fmla="*/ 0 w 41"/>
                <a:gd name="T17" fmla="*/ 2147483647 h 52"/>
                <a:gd name="T18" fmla="*/ 2147483647 w 41"/>
                <a:gd name="T19" fmla="*/ 2147483647 h 52"/>
                <a:gd name="T20" fmla="*/ 2147483647 w 41"/>
                <a:gd name="T21" fmla="*/ 2147483647 h 52"/>
                <a:gd name="T22" fmla="*/ 2147483647 w 41"/>
                <a:gd name="T23" fmla="*/ 2147483647 h 52"/>
                <a:gd name="T24" fmla="*/ 2147483647 w 41"/>
                <a:gd name="T25" fmla="*/ 2147483647 h 52"/>
                <a:gd name="T26" fmla="*/ 2147483647 w 41"/>
                <a:gd name="T27" fmla="*/ 2147483647 h 52"/>
                <a:gd name="T28" fmla="*/ 2147483647 w 41"/>
                <a:gd name="T29" fmla="*/ 2147483647 h 52"/>
                <a:gd name="T30" fmla="*/ 2147483647 w 41"/>
                <a:gd name="T31" fmla="*/ 2147483647 h 52"/>
                <a:gd name="T32" fmla="*/ 2147483647 w 41"/>
                <a:gd name="T33" fmla="*/ 0 h 52"/>
                <a:gd name="T34" fmla="*/ 2147483647 w 41"/>
                <a:gd name="T35" fmla="*/ 2147483647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52"/>
                <a:gd name="T56" fmla="*/ 41 w 41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52">
                  <a:moveTo>
                    <a:pt x="41" y="2"/>
                  </a:moveTo>
                  <a:lnTo>
                    <a:pt x="36" y="18"/>
                  </a:lnTo>
                  <a:lnTo>
                    <a:pt x="34" y="36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2" y="47"/>
                  </a:lnTo>
                  <a:lnTo>
                    <a:pt x="20" y="47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4" y="41"/>
                  </a:lnTo>
                  <a:lnTo>
                    <a:pt x="8" y="41"/>
                  </a:lnTo>
                  <a:lnTo>
                    <a:pt x="15" y="29"/>
                  </a:lnTo>
                  <a:lnTo>
                    <a:pt x="18" y="23"/>
                  </a:lnTo>
                  <a:lnTo>
                    <a:pt x="23" y="20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0" name="Freeform 238"/>
            <p:cNvSpPr>
              <a:spLocks/>
            </p:cNvSpPr>
            <p:nvPr/>
          </p:nvSpPr>
          <p:spPr bwMode="auto">
            <a:xfrm>
              <a:off x="2425700" y="4640263"/>
              <a:ext cx="11113" cy="4762"/>
            </a:xfrm>
            <a:custGeom>
              <a:avLst/>
              <a:gdLst>
                <a:gd name="T0" fmla="*/ 2147483647 w 7"/>
                <a:gd name="T1" fmla="*/ 2147483647 h 3"/>
                <a:gd name="T2" fmla="*/ 0 w 7"/>
                <a:gd name="T3" fmla="*/ 2147483647 h 3"/>
                <a:gd name="T4" fmla="*/ 2147483647 w 7"/>
                <a:gd name="T5" fmla="*/ 0 h 3"/>
                <a:gd name="T6" fmla="*/ 2147483647 w 7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"/>
                <a:gd name="T14" fmla="*/ 7 w 7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">
                  <a:moveTo>
                    <a:pt x="4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1" name="Freeform 239"/>
            <p:cNvSpPr>
              <a:spLocks/>
            </p:cNvSpPr>
            <p:nvPr/>
          </p:nvSpPr>
          <p:spPr bwMode="auto">
            <a:xfrm>
              <a:off x="1728788" y="4656138"/>
              <a:ext cx="312737" cy="247650"/>
            </a:xfrm>
            <a:custGeom>
              <a:avLst/>
              <a:gdLst>
                <a:gd name="T0" fmla="*/ 2147483647 w 197"/>
                <a:gd name="T1" fmla="*/ 2147483647 h 156"/>
                <a:gd name="T2" fmla="*/ 2147483647 w 197"/>
                <a:gd name="T3" fmla="*/ 2147483647 h 156"/>
                <a:gd name="T4" fmla="*/ 2147483647 w 197"/>
                <a:gd name="T5" fmla="*/ 2147483647 h 156"/>
                <a:gd name="T6" fmla="*/ 2147483647 w 197"/>
                <a:gd name="T7" fmla="*/ 2147483647 h 156"/>
                <a:gd name="T8" fmla="*/ 2147483647 w 197"/>
                <a:gd name="T9" fmla="*/ 2147483647 h 156"/>
                <a:gd name="T10" fmla="*/ 2147483647 w 197"/>
                <a:gd name="T11" fmla="*/ 2147483647 h 156"/>
                <a:gd name="T12" fmla="*/ 2147483647 w 197"/>
                <a:gd name="T13" fmla="*/ 2147483647 h 156"/>
                <a:gd name="T14" fmla="*/ 2147483647 w 197"/>
                <a:gd name="T15" fmla="*/ 2147483647 h 156"/>
                <a:gd name="T16" fmla="*/ 2147483647 w 197"/>
                <a:gd name="T17" fmla="*/ 2147483647 h 156"/>
                <a:gd name="T18" fmla="*/ 2147483647 w 197"/>
                <a:gd name="T19" fmla="*/ 2147483647 h 156"/>
                <a:gd name="T20" fmla="*/ 2147483647 w 197"/>
                <a:gd name="T21" fmla="*/ 2147483647 h 156"/>
                <a:gd name="T22" fmla="*/ 2147483647 w 197"/>
                <a:gd name="T23" fmla="*/ 2147483647 h 156"/>
                <a:gd name="T24" fmla="*/ 2147483647 w 197"/>
                <a:gd name="T25" fmla="*/ 2147483647 h 156"/>
                <a:gd name="T26" fmla="*/ 2147483647 w 197"/>
                <a:gd name="T27" fmla="*/ 2147483647 h 156"/>
                <a:gd name="T28" fmla="*/ 2147483647 w 197"/>
                <a:gd name="T29" fmla="*/ 2147483647 h 156"/>
                <a:gd name="T30" fmla="*/ 2147483647 w 197"/>
                <a:gd name="T31" fmla="*/ 2147483647 h 156"/>
                <a:gd name="T32" fmla="*/ 2147483647 w 197"/>
                <a:gd name="T33" fmla="*/ 2147483647 h 156"/>
                <a:gd name="T34" fmla="*/ 2147483647 w 197"/>
                <a:gd name="T35" fmla="*/ 2147483647 h 156"/>
                <a:gd name="T36" fmla="*/ 2147483647 w 197"/>
                <a:gd name="T37" fmla="*/ 2147483647 h 156"/>
                <a:gd name="T38" fmla="*/ 2147483647 w 197"/>
                <a:gd name="T39" fmla="*/ 2147483647 h 156"/>
                <a:gd name="T40" fmla="*/ 2147483647 w 197"/>
                <a:gd name="T41" fmla="*/ 2147483647 h 156"/>
                <a:gd name="T42" fmla="*/ 2147483647 w 197"/>
                <a:gd name="T43" fmla="*/ 2147483647 h 156"/>
                <a:gd name="T44" fmla="*/ 0 w 197"/>
                <a:gd name="T45" fmla="*/ 2147483647 h 156"/>
                <a:gd name="T46" fmla="*/ 2147483647 w 197"/>
                <a:gd name="T47" fmla="*/ 2147483647 h 156"/>
                <a:gd name="T48" fmla="*/ 2147483647 w 197"/>
                <a:gd name="T49" fmla="*/ 2147483647 h 156"/>
                <a:gd name="T50" fmla="*/ 2147483647 w 197"/>
                <a:gd name="T51" fmla="*/ 2147483647 h 156"/>
                <a:gd name="T52" fmla="*/ 2147483647 w 197"/>
                <a:gd name="T53" fmla="*/ 2147483647 h 156"/>
                <a:gd name="T54" fmla="*/ 2147483647 w 197"/>
                <a:gd name="T55" fmla="*/ 2147483647 h 156"/>
                <a:gd name="T56" fmla="*/ 2147483647 w 197"/>
                <a:gd name="T57" fmla="*/ 2147483647 h 156"/>
                <a:gd name="T58" fmla="*/ 2147483647 w 197"/>
                <a:gd name="T59" fmla="*/ 2147483647 h 156"/>
                <a:gd name="T60" fmla="*/ 2147483647 w 197"/>
                <a:gd name="T61" fmla="*/ 2147483647 h 156"/>
                <a:gd name="T62" fmla="*/ 2147483647 w 197"/>
                <a:gd name="T63" fmla="*/ 2147483647 h 156"/>
                <a:gd name="T64" fmla="*/ 2147483647 w 197"/>
                <a:gd name="T65" fmla="*/ 2147483647 h 156"/>
                <a:gd name="T66" fmla="*/ 2147483647 w 197"/>
                <a:gd name="T67" fmla="*/ 2147483647 h 156"/>
                <a:gd name="T68" fmla="*/ 2147483647 w 197"/>
                <a:gd name="T69" fmla="*/ 2147483647 h 156"/>
                <a:gd name="T70" fmla="*/ 2147483647 w 197"/>
                <a:gd name="T71" fmla="*/ 2147483647 h 156"/>
                <a:gd name="T72" fmla="*/ 2147483647 w 197"/>
                <a:gd name="T73" fmla="*/ 2147483647 h 156"/>
                <a:gd name="T74" fmla="*/ 2147483647 w 197"/>
                <a:gd name="T75" fmla="*/ 2147483647 h 156"/>
                <a:gd name="T76" fmla="*/ 2147483647 w 197"/>
                <a:gd name="T77" fmla="*/ 2147483647 h 156"/>
                <a:gd name="T78" fmla="*/ 2147483647 w 197"/>
                <a:gd name="T79" fmla="*/ 2147483647 h 156"/>
                <a:gd name="T80" fmla="*/ 2147483647 w 197"/>
                <a:gd name="T81" fmla="*/ 2147483647 h 156"/>
                <a:gd name="T82" fmla="*/ 2147483647 w 197"/>
                <a:gd name="T83" fmla="*/ 2147483647 h 156"/>
                <a:gd name="T84" fmla="*/ 2147483647 w 197"/>
                <a:gd name="T85" fmla="*/ 2147483647 h 156"/>
                <a:gd name="T86" fmla="*/ 2147483647 w 197"/>
                <a:gd name="T87" fmla="*/ 2147483647 h 156"/>
                <a:gd name="T88" fmla="*/ 2147483647 w 197"/>
                <a:gd name="T89" fmla="*/ 2147483647 h 156"/>
                <a:gd name="T90" fmla="*/ 2147483647 w 197"/>
                <a:gd name="T91" fmla="*/ 2147483647 h 156"/>
                <a:gd name="T92" fmla="*/ 2147483647 w 197"/>
                <a:gd name="T93" fmla="*/ 2147483647 h 156"/>
                <a:gd name="T94" fmla="*/ 2147483647 w 197"/>
                <a:gd name="T95" fmla="*/ 2147483647 h 156"/>
                <a:gd name="T96" fmla="*/ 2147483647 w 197"/>
                <a:gd name="T97" fmla="*/ 2147483647 h 156"/>
                <a:gd name="T98" fmla="*/ 2147483647 w 197"/>
                <a:gd name="T99" fmla="*/ 2147483647 h 156"/>
                <a:gd name="T100" fmla="*/ 2147483647 w 197"/>
                <a:gd name="T101" fmla="*/ 2147483647 h 156"/>
                <a:gd name="T102" fmla="*/ 2147483647 w 197"/>
                <a:gd name="T103" fmla="*/ 2147483647 h 156"/>
                <a:gd name="T104" fmla="*/ 2147483647 w 197"/>
                <a:gd name="T105" fmla="*/ 2147483647 h 156"/>
                <a:gd name="T106" fmla="*/ 2147483647 w 197"/>
                <a:gd name="T107" fmla="*/ 2147483647 h 156"/>
                <a:gd name="T108" fmla="*/ 2147483647 w 197"/>
                <a:gd name="T109" fmla="*/ 2147483647 h 156"/>
                <a:gd name="T110" fmla="*/ 2147483647 w 197"/>
                <a:gd name="T111" fmla="*/ 0 h 156"/>
                <a:gd name="T112" fmla="*/ 2147483647 w 197"/>
                <a:gd name="T113" fmla="*/ 2147483647 h 156"/>
                <a:gd name="T114" fmla="*/ 2147483647 w 197"/>
                <a:gd name="T115" fmla="*/ 2147483647 h 1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56"/>
                <a:gd name="T176" fmla="*/ 197 w 197"/>
                <a:gd name="T177" fmla="*/ 156 h 1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56">
                  <a:moveTo>
                    <a:pt x="197" y="9"/>
                  </a:moveTo>
                  <a:lnTo>
                    <a:pt x="181" y="99"/>
                  </a:lnTo>
                  <a:lnTo>
                    <a:pt x="181" y="104"/>
                  </a:lnTo>
                  <a:lnTo>
                    <a:pt x="154" y="102"/>
                  </a:lnTo>
                  <a:lnTo>
                    <a:pt x="153" y="104"/>
                  </a:lnTo>
                  <a:lnTo>
                    <a:pt x="145" y="104"/>
                  </a:lnTo>
                  <a:lnTo>
                    <a:pt x="147" y="93"/>
                  </a:lnTo>
                  <a:lnTo>
                    <a:pt x="135" y="99"/>
                  </a:lnTo>
                  <a:lnTo>
                    <a:pt x="124" y="99"/>
                  </a:lnTo>
                  <a:lnTo>
                    <a:pt x="122" y="97"/>
                  </a:lnTo>
                  <a:lnTo>
                    <a:pt x="121" y="99"/>
                  </a:lnTo>
                  <a:lnTo>
                    <a:pt x="103" y="106"/>
                  </a:lnTo>
                  <a:lnTo>
                    <a:pt x="85" y="115"/>
                  </a:lnTo>
                  <a:lnTo>
                    <a:pt x="52" y="134"/>
                  </a:lnTo>
                  <a:lnTo>
                    <a:pt x="30" y="152"/>
                  </a:lnTo>
                  <a:lnTo>
                    <a:pt x="27" y="150"/>
                  </a:lnTo>
                  <a:lnTo>
                    <a:pt x="23" y="154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4" y="147"/>
                  </a:lnTo>
                  <a:lnTo>
                    <a:pt x="0" y="143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2" y="127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45" y="109"/>
                  </a:lnTo>
                  <a:lnTo>
                    <a:pt x="50" y="107"/>
                  </a:lnTo>
                  <a:lnTo>
                    <a:pt x="53" y="104"/>
                  </a:lnTo>
                  <a:lnTo>
                    <a:pt x="62" y="97"/>
                  </a:lnTo>
                  <a:lnTo>
                    <a:pt x="73" y="90"/>
                  </a:lnTo>
                  <a:lnTo>
                    <a:pt x="85" y="82"/>
                  </a:lnTo>
                  <a:lnTo>
                    <a:pt x="99" y="77"/>
                  </a:lnTo>
                  <a:lnTo>
                    <a:pt x="103" y="75"/>
                  </a:lnTo>
                  <a:lnTo>
                    <a:pt x="105" y="70"/>
                  </a:lnTo>
                  <a:lnTo>
                    <a:pt x="105" y="61"/>
                  </a:lnTo>
                  <a:lnTo>
                    <a:pt x="105" y="52"/>
                  </a:lnTo>
                  <a:lnTo>
                    <a:pt x="105" y="43"/>
                  </a:lnTo>
                  <a:lnTo>
                    <a:pt x="107" y="25"/>
                  </a:lnTo>
                  <a:lnTo>
                    <a:pt x="124" y="20"/>
                  </a:lnTo>
                  <a:lnTo>
                    <a:pt x="144" y="15"/>
                  </a:lnTo>
                  <a:lnTo>
                    <a:pt x="154" y="11"/>
                  </a:lnTo>
                  <a:lnTo>
                    <a:pt x="165" y="8"/>
                  </a:lnTo>
                  <a:lnTo>
                    <a:pt x="167" y="8"/>
                  </a:lnTo>
                  <a:lnTo>
                    <a:pt x="174" y="6"/>
                  </a:lnTo>
                  <a:lnTo>
                    <a:pt x="177" y="4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5" y="4"/>
                  </a:lnTo>
                  <a:lnTo>
                    <a:pt x="197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2" name="Freeform 240"/>
            <p:cNvSpPr>
              <a:spLocks/>
            </p:cNvSpPr>
            <p:nvPr/>
          </p:nvSpPr>
          <p:spPr bwMode="auto">
            <a:xfrm>
              <a:off x="2035175" y="4668838"/>
              <a:ext cx="39688" cy="149225"/>
            </a:xfrm>
            <a:custGeom>
              <a:avLst/>
              <a:gdLst>
                <a:gd name="T0" fmla="*/ 2147483647 w 25"/>
                <a:gd name="T1" fmla="*/ 2147483647 h 94"/>
                <a:gd name="T2" fmla="*/ 2147483647 w 25"/>
                <a:gd name="T3" fmla="*/ 2147483647 h 94"/>
                <a:gd name="T4" fmla="*/ 2147483647 w 25"/>
                <a:gd name="T5" fmla="*/ 2147483647 h 94"/>
                <a:gd name="T6" fmla="*/ 2147483647 w 25"/>
                <a:gd name="T7" fmla="*/ 2147483647 h 94"/>
                <a:gd name="T8" fmla="*/ 2147483647 w 25"/>
                <a:gd name="T9" fmla="*/ 2147483647 h 94"/>
                <a:gd name="T10" fmla="*/ 2147483647 w 25"/>
                <a:gd name="T11" fmla="*/ 2147483647 h 94"/>
                <a:gd name="T12" fmla="*/ 0 w 25"/>
                <a:gd name="T13" fmla="*/ 2147483647 h 94"/>
                <a:gd name="T14" fmla="*/ 2147483647 w 25"/>
                <a:gd name="T15" fmla="*/ 2147483647 h 94"/>
                <a:gd name="T16" fmla="*/ 2147483647 w 25"/>
                <a:gd name="T17" fmla="*/ 2147483647 h 94"/>
                <a:gd name="T18" fmla="*/ 2147483647 w 25"/>
                <a:gd name="T19" fmla="*/ 2147483647 h 94"/>
                <a:gd name="T20" fmla="*/ 2147483647 w 25"/>
                <a:gd name="T21" fmla="*/ 2147483647 h 94"/>
                <a:gd name="T22" fmla="*/ 2147483647 w 25"/>
                <a:gd name="T23" fmla="*/ 2147483647 h 94"/>
                <a:gd name="T24" fmla="*/ 2147483647 w 25"/>
                <a:gd name="T25" fmla="*/ 0 h 94"/>
                <a:gd name="T26" fmla="*/ 2147483647 w 25"/>
                <a:gd name="T27" fmla="*/ 2147483647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94"/>
                <a:gd name="T44" fmla="*/ 25 w 25"/>
                <a:gd name="T45" fmla="*/ 94 h 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94">
                  <a:moveTo>
                    <a:pt x="25" y="1"/>
                  </a:moveTo>
                  <a:lnTo>
                    <a:pt x="18" y="25"/>
                  </a:lnTo>
                  <a:lnTo>
                    <a:pt x="16" y="37"/>
                  </a:lnTo>
                  <a:lnTo>
                    <a:pt x="14" y="66"/>
                  </a:lnTo>
                  <a:lnTo>
                    <a:pt x="13" y="78"/>
                  </a:lnTo>
                  <a:lnTo>
                    <a:pt x="16" y="92"/>
                  </a:lnTo>
                  <a:lnTo>
                    <a:pt x="0" y="94"/>
                  </a:lnTo>
                  <a:lnTo>
                    <a:pt x="6" y="74"/>
                  </a:lnTo>
                  <a:lnTo>
                    <a:pt x="6" y="67"/>
                  </a:lnTo>
                  <a:lnTo>
                    <a:pt x="6" y="49"/>
                  </a:lnTo>
                  <a:lnTo>
                    <a:pt x="7" y="44"/>
                  </a:lnTo>
                  <a:lnTo>
                    <a:pt x="11" y="21"/>
                  </a:lnTo>
                  <a:lnTo>
                    <a:pt x="16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3" name="Freeform 241"/>
            <p:cNvSpPr>
              <a:spLocks/>
            </p:cNvSpPr>
            <p:nvPr/>
          </p:nvSpPr>
          <p:spPr bwMode="auto">
            <a:xfrm>
              <a:off x="2111375" y="4673600"/>
              <a:ext cx="53975" cy="39688"/>
            </a:xfrm>
            <a:custGeom>
              <a:avLst/>
              <a:gdLst>
                <a:gd name="T0" fmla="*/ 2147483647 w 34"/>
                <a:gd name="T1" fmla="*/ 2147483647 h 25"/>
                <a:gd name="T2" fmla="*/ 2147483647 w 34"/>
                <a:gd name="T3" fmla="*/ 2147483647 h 25"/>
                <a:gd name="T4" fmla="*/ 2147483647 w 34"/>
                <a:gd name="T5" fmla="*/ 2147483647 h 25"/>
                <a:gd name="T6" fmla="*/ 2147483647 w 34"/>
                <a:gd name="T7" fmla="*/ 2147483647 h 25"/>
                <a:gd name="T8" fmla="*/ 2147483647 w 34"/>
                <a:gd name="T9" fmla="*/ 2147483647 h 25"/>
                <a:gd name="T10" fmla="*/ 2147483647 w 34"/>
                <a:gd name="T11" fmla="*/ 2147483647 h 25"/>
                <a:gd name="T12" fmla="*/ 0 w 34"/>
                <a:gd name="T13" fmla="*/ 2147483647 h 25"/>
                <a:gd name="T14" fmla="*/ 2147483647 w 34"/>
                <a:gd name="T15" fmla="*/ 2147483647 h 25"/>
                <a:gd name="T16" fmla="*/ 2147483647 w 34"/>
                <a:gd name="T17" fmla="*/ 2147483647 h 25"/>
                <a:gd name="T18" fmla="*/ 2147483647 w 34"/>
                <a:gd name="T19" fmla="*/ 0 h 25"/>
                <a:gd name="T20" fmla="*/ 2147483647 w 34"/>
                <a:gd name="T21" fmla="*/ 2147483647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25"/>
                <a:gd name="T35" fmla="*/ 34 w 34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25">
                  <a:moveTo>
                    <a:pt x="34" y="5"/>
                  </a:moveTo>
                  <a:lnTo>
                    <a:pt x="30" y="11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11" y="20"/>
                  </a:lnTo>
                  <a:lnTo>
                    <a:pt x="5" y="23"/>
                  </a:lnTo>
                  <a:lnTo>
                    <a:pt x="0" y="25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2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4" name="Freeform 243"/>
            <p:cNvSpPr>
              <a:spLocks/>
            </p:cNvSpPr>
            <p:nvPr/>
          </p:nvSpPr>
          <p:spPr bwMode="auto">
            <a:xfrm>
              <a:off x="2403475" y="4687888"/>
              <a:ext cx="14288" cy="6350"/>
            </a:xfrm>
            <a:custGeom>
              <a:avLst/>
              <a:gdLst>
                <a:gd name="T0" fmla="*/ 2147483647 w 9"/>
                <a:gd name="T1" fmla="*/ 2147483647 h 4"/>
                <a:gd name="T2" fmla="*/ 2147483647 w 9"/>
                <a:gd name="T3" fmla="*/ 2147483647 h 4"/>
                <a:gd name="T4" fmla="*/ 0 w 9"/>
                <a:gd name="T5" fmla="*/ 0 h 4"/>
                <a:gd name="T6" fmla="*/ 2147483647 w 9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"/>
                <a:gd name="T14" fmla="*/ 9 w 9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">
                  <a:moveTo>
                    <a:pt x="9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5" name="Freeform 244"/>
            <p:cNvSpPr>
              <a:spLocks/>
            </p:cNvSpPr>
            <p:nvPr/>
          </p:nvSpPr>
          <p:spPr bwMode="auto">
            <a:xfrm>
              <a:off x="906463" y="4695825"/>
              <a:ext cx="160337" cy="50800"/>
            </a:xfrm>
            <a:custGeom>
              <a:avLst/>
              <a:gdLst>
                <a:gd name="T0" fmla="*/ 2147483647 w 101"/>
                <a:gd name="T1" fmla="*/ 2147483647 h 32"/>
                <a:gd name="T2" fmla="*/ 2147483647 w 101"/>
                <a:gd name="T3" fmla="*/ 2147483647 h 32"/>
                <a:gd name="T4" fmla="*/ 2147483647 w 101"/>
                <a:gd name="T5" fmla="*/ 2147483647 h 32"/>
                <a:gd name="T6" fmla="*/ 2147483647 w 101"/>
                <a:gd name="T7" fmla="*/ 2147483647 h 32"/>
                <a:gd name="T8" fmla="*/ 2147483647 w 101"/>
                <a:gd name="T9" fmla="*/ 2147483647 h 32"/>
                <a:gd name="T10" fmla="*/ 2147483647 w 101"/>
                <a:gd name="T11" fmla="*/ 2147483647 h 32"/>
                <a:gd name="T12" fmla="*/ 2147483647 w 101"/>
                <a:gd name="T13" fmla="*/ 2147483647 h 32"/>
                <a:gd name="T14" fmla="*/ 2147483647 w 101"/>
                <a:gd name="T15" fmla="*/ 2147483647 h 32"/>
                <a:gd name="T16" fmla="*/ 2147483647 w 101"/>
                <a:gd name="T17" fmla="*/ 2147483647 h 32"/>
                <a:gd name="T18" fmla="*/ 0 w 101"/>
                <a:gd name="T19" fmla="*/ 2147483647 h 32"/>
                <a:gd name="T20" fmla="*/ 2147483647 w 101"/>
                <a:gd name="T21" fmla="*/ 2147483647 h 32"/>
                <a:gd name="T22" fmla="*/ 2147483647 w 101"/>
                <a:gd name="T23" fmla="*/ 2147483647 h 32"/>
                <a:gd name="T24" fmla="*/ 2147483647 w 101"/>
                <a:gd name="T25" fmla="*/ 2147483647 h 32"/>
                <a:gd name="T26" fmla="*/ 2147483647 w 101"/>
                <a:gd name="T27" fmla="*/ 2147483647 h 32"/>
                <a:gd name="T28" fmla="*/ 2147483647 w 101"/>
                <a:gd name="T29" fmla="*/ 2147483647 h 32"/>
                <a:gd name="T30" fmla="*/ 2147483647 w 101"/>
                <a:gd name="T31" fmla="*/ 2147483647 h 32"/>
                <a:gd name="T32" fmla="*/ 2147483647 w 101"/>
                <a:gd name="T33" fmla="*/ 2147483647 h 32"/>
                <a:gd name="T34" fmla="*/ 2147483647 w 101"/>
                <a:gd name="T35" fmla="*/ 2147483647 h 32"/>
                <a:gd name="T36" fmla="*/ 2147483647 w 101"/>
                <a:gd name="T37" fmla="*/ 2147483647 h 32"/>
                <a:gd name="T38" fmla="*/ 2147483647 w 101"/>
                <a:gd name="T39" fmla="*/ 2147483647 h 32"/>
                <a:gd name="T40" fmla="*/ 2147483647 w 101"/>
                <a:gd name="T41" fmla="*/ 2147483647 h 32"/>
                <a:gd name="T42" fmla="*/ 2147483647 w 101"/>
                <a:gd name="T43" fmla="*/ 2147483647 h 32"/>
                <a:gd name="T44" fmla="*/ 2147483647 w 101"/>
                <a:gd name="T45" fmla="*/ 2147483647 h 32"/>
                <a:gd name="T46" fmla="*/ 2147483647 w 101"/>
                <a:gd name="T47" fmla="*/ 0 h 32"/>
                <a:gd name="T48" fmla="*/ 2147483647 w 101"/>
                <a:gd name="T49" fmla="*/ 2147483647 h 32"/>
                <a:gd name="T50" fmla="*/ 2147483647 w 101"/>
                <a:gd name="T51" fmla="*/ 2147483647 h 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"/>
                <a:gd name="T79" fmla="*/ 0 h 32"/>
                <a:gd name="T80" fmla="*/ 101 w 101"/>
                <a:gd name="T81" fmla="*/ 32 h 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" h="32">
                  <a:moveTo>
                    <a:pt x="99" y="9"/>
                  </a:moveTo>
                  <a:lnTo>
                    <a:pt x="97" y="9"/>
                  </a:lnTo>
                  <a:lnTo>
                    <a:pt x="97" y="8"/>
                  </a:lnTo>
                  <a:lnTo>
                    <a:pt x="53" y="24"/>
                  </a:lnTo>
                  <a:lnTo>
                    <a:pt x="41" y="27"/>
                  </a:lnTo>
                  <a:lnTo>
                    <a:pt x="26" y="31"/>
                  </a:lnTo>
                  <a:lnTo>
                    <a:pt x="12" y="32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7" y="22"/>
                  </a:lnTo>
                  <a:lnTo>
                    <a:pt x="25" y="22"/>
                  </a:lnTo>
                  <a:lnTo>
                    <a:pt x="33" y="22"/>
                  </a:lnTo>
                  <a:lnTo>
                    <a:pt x="42" y="18"/>
                  </a:lnTo>
                  <a:lnTo>
                    <a:pt x="53" y="16"/>
                  </a:lnTo>
                  <a:lnTo>
                    <a:pt x="62" y="9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8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4" y="9"/>
                  </a:lnTo>
                  <a:lnTo>
                    <a:pt x="99" y="0"/>
                  </a:lnTo>
                  <a:lnTo>
                    <a:pt x="101" y="6"/>
                  </a:lnTo>
                  <a:lnTo>
                    <a:pt x="99" y="9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6" name="Freeform 246"/>
            <p:cNvSpPr>
              <a:spLocks/>
            </p:cNvSpPr>
            <p:nvPr/>
          </p:nvSpPr>
          <p:spPr bwMode="auto">
            <a:xfrm>
              <a:off x="1066800" y="4713288"/>
              <a:ext cx="38100" cy="158750"/>
            </a:xfrm>
            <a:custGeom>
              <a:avLst/>
              <a:gdLst>
                <a:gd name="T0" fmla="*/ 2147483647 w 24"/>
                <a:gd name="T1" fmla="*/ 2147483647 h 100"/>
                <a:gd name="T2" fmla="*/ 2147483647 w 24"/>
                <a:gd name="T3" fmla="*/ 2147483647 h 100"/>
                <a:gd name="T4" fmla="*/ 2147483647 w 24"/>
                <a:gd name="T5" fmla="*/ 2147483647 h 100"/>
                <a:gd name="T6" fmla="*/ 2147483647 w 24"/>
                <a:gd name="T7" fmla="*/ 2147483647 h 100"/>
                <a:gd name="T8" fmla="*/ 2147483647 w 24"/>
                <a:gd name="T9" fmla="*/ 2147483647 h 100"/>
                <a:gd name="T10" fmla="*/ 2147483647 w 24"/>
                <a:gd name="T11" fmla="*/ 2147483647 h 100"/>
                <a:gd name="T12" fmla="*/ 0 w 24"/>
                <a:gd name="T13" fmla="*/ 2147483647 h 100"/>
                <a:gd name="T14" fmla="*/ 0 w 24"/>
                <a:gd name="T15" fmla="*/ 2147483647 h 100"/>
                <a:gd name="T16" fmla="*/ 2147483647 w 24"/>
                <a:gd name="T17" fmla="*/ 2147483647 h 100"/>
                <a:gd name="T18" fmla="*/ 2147483647 w 24"/>
                <a:gd name="T19" fmla="*/ 2147483647 h 100"/>
                <a:gd name="T20" fmla="*/ 2147483647 w 24"/>
                <a:gd name="T21" fmla="*/ 2147483647 h 100"/>
                <a:gd name="T22" fmla="*/ 2147483647 w 24"/>
                <a:gd name="T23" fmla="*/ 2147483647 h 100"/>
                <a:gd name="T24" fmla="*/ 2147483647 w 24"/>
                <a:gd name="T25" fmla="*/ 2147483647 h 100"/>
                <a:gd name="T26" fmla="*/ 2147483647 w 24"/>
                <a:gd name="T27" fmla="*/ 2147483647 h 100"/>
                <a:gd name="T28" fmla="*/ 2147483647 w 24"/>
                <a:gd name="T29" fmla="*/ 2147483647 h 100"/>
                <a:gd name="T30" fmla="*/ 2147483647 w 24"/>
                <a:gd name="T31" fmla="*/ 2147483647 h 100"/>
                <a:gd name="T32" fmla="*/ 2147483647 w 24"/>
                <a:gd name="T33" fmla="*/ 2147483647 h 100"/>
                <a:gd name="T34" fmla="*/ 2147483647 w 24"/>
                <a:gd name="T35" fmla="*/ 2147483647 h 100"/>
                <a:gd name="T36" fmla="*/ 2147483647 w 24"/>
                <a:gd name="T37" fmla="*/ 2147483647 h 100"/>
                <a:gd name="T38" fmla="*/ 2147483647 w 24"/>
                <a:gd name="T39" fmla="*/ 2147483647 h 100"/>
                <a:gd name="T40" fmla="*/ 2147483647 w 24"/>
                <a:gd name="T41" fmla="*/ 0 h 100"/>
                <a:gd name="T42" fmla="*/ 2147483647 w 24"/>
                <a:gd name="T43" fmla="*/ 2147483647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100"/>
                <a:gd name="T68" fmla="*/ 24 w 24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100">
                  <a:moveTo>
                    <a:pt x="23" y="2"/>
                  </a:moveTo>
                  <a:lnTo>
                    <a:pt x="24" y="14"/>
                  </a:lnTo>
                  <a:lnTo>
                    <a:pt x="24" y="29"/>
                  </a:lnTo>
                  <a:lnTo>
                    <a:pt x="7" y="100"/>
                  </a:lnTo>
                  <a:lnTo>
                    <a:pt x="5" y="100"/>
                  </a:lnTo>
                  <a:lnTo>
                    <a:pt x="3" y="100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1" y="93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1" y="79"/>
                  </a:lnTo>
                  <a:lnTo>
                    <a:pt x="7" y="54"/>
                  </a:lnTo>
                  <a:lnTo>
                    <a:pt x="7" y="41"/>
                  </a:lnTo>
                  <a:lnTo>
                    <a:pt x="5" y="32"/>
                  </a:lnTo>
                  <a:lnTo>
                    <a:pt x="7" y="2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7" name="Freeform 247"/>
            <p:cNvSpPr>
              <a:spLocks/>
            </p:cNvSpPr>
            <p:nvPr/>
          </p:nvSpPr>
          <p:spPr bwMode="auto">
            <a:xfrm>
              <a:off x="1519238" y="4721225"/>
              <a:ext cx="209550" cy="222250"/>
            </a:xfrm>
            <a:custGeom>
              <a:avLst/>
              <a:gdLst>
                <a:gd name="T0" fmla="*/ 2147483647 w 132"/>
                <a:gd name="T1" fmla="*/ 0 h 140"/>
                <a:gd name="T2" fmla="*/ 2147483647 w 132"/>
                <a:gd name="T3" fmla="*/ 2147483647 h 140"/>
                <a:gd name="T4" fmla="*/ 2147483647 w 132"/>
                <a:gd name="T5" fmla="*/ 2147483647 h 140"/>
                <a:gd name="T6" fmla="*/ 2147483647 w 132"/>
                <a:gd name="T7" fmla="*/ 2147483647 h 140"/>
                <a:gd name="T8" fmla="*/ 2147483647 w 132"/>
                <a:gd name="T9" fmla="*/ 2147483647 h 140"/>
                <a:gd name="T10" fmla="*/ 2147483647 w 132"/>
                <a:gd name="T11" fmla="*/ 2147483647 h 140"/>
                <a:gd name="T12" fmla="*/ 2147483647 w 132"/>
                <a:gd name="T13" fmla="*/ 2147483647 h 140"/>
                <a:gd name="T14" fmla="*/ 2147483647 w 132"/>
                <a:gd name="T15" fmla="*/ 2147483647 h 140"/>
                <a:gd name="T16" fmla="*/ 2147483647 w 132"/>
                <a:gd name="T17" fmla="*/ 2147483647 h 140"/>
                <a:gd name="T18" fmla="*/ 2147483647 w 132"/>
                <a:gd name="T19" fmla="*/ 2147483647 h 140"/>
                <a:gd name="T20" fmla="*/ 2147483647 w 132"/>
                <a:gd name="T21" fmla="*/ 2147483647 h 140"/>
                <a:gd name="T22" fmla="*/ 2147483647 w 132"/>
                <a:gd name="T23" fmla="*/ 2147483647 h 140"/>
                <a:gd name="T24" fmla="*/ 2147483647 w 132"/>
                <a:gd name="T25" fmla="*/ 2147483647 h 140"/>
                <a:gd name="T26" fmla="*/ 2147483647 w 132"/>
                <a:gd name="T27" fmla="*/ 2147483647 h 140"/>
                <a:gd name="T28" fmla="*/ 2147483647 w 132"/>
                <a:gd name="T29" fmla="*/ 2147483647 h 140"/>
                <a:gd name="T30" fmla="*/ 2147483647 w 132"/>
                <a:gd name="T31" fmla="*/ 2147483647 h 140"/>
                <a:gd name="T32" fmla="*/ 2147483647 w 132"/>
                <a:gd name="T33" fmla="*/ 2147483647 h 140"/>
                <a:gd name="T34" fmla="*/ 2147483647 w 132"/>
                <a:gd name="T35" fmla="*/ 2147483647 h 140"/>
                <a:gd name="T36" fmla="*/ 2147483647 w 132"/>
                <a:gd name="T37" fmla="*/ 2147483647 h 140"/>
                <a:gd name="T38" fmla="*/ 2147483647 w 132"/>
                <a:gd name="T39" fmla="*/ 2147483647 h 140"/>
                <a:gd name="T40" fmla="*/ 2147483647 w 132"/>
                <a:gd name="T41" fmla="*/ 2147483647 h 140"/>
                <a:gd name="T42" fmla="*/ 2147483647 w 132"/>
                <a:gd name="T43" fmla="*/ 2147483647 h 140"/>
                <a:gd name="T44" fmla="*/ 2147483647 w 132"/>
                <a:gd name="T45" fmla="*/ 2147483647 h 140"/>
                <a:gd name="T46" fmla="*/ 2147483647 w 132"/>
                <a:gd name="T47" fmla="*/ 2147483647 h 140"/>
                <a:gd name="T48" fmla="*/ 2147483647 w 132"/>
                <a:gd name="T49" fmla="*/ 2147483647 h 140"/>
                <a:gd name="T50" fmla="*/ 2147483647 w 132"/>
                <a:gd name="T51" fmla="*/ 2147483647 h 140"/>
                <a:gd name="T52" fmla="*/ 2147483647 w 132"/>
                <a:gd name="T53" fmla="*/ 2147483647 h 140"/>
                <a:gd name="T54" fmla="*/ 2147483647 w 132"/>
                <a:gd name="T55" fmla="*/ 2147483647 h 140"/>
                <a:gd name="T56" fmla="*/ 2147483647 w 132"/>
                <a:gd name="T57" fmla="*/ 2147483647 h 140"/>
                <a:gd name="T58" fmla="*/ 2147483647 w 132"/>
                <a:gd name="T59" fmla="*/ 2147483647 h 140"/>
                <a:gd name="T60" fmla="*/ 2147483647 w 132"/>
                <a:gd name="T61" fmla="*/ 2147483647 h 140"/>
                <a:gd name="T62" fmla="*/ 2147483647 w 132"/>
                <a:gd name="T63" fmla="*/ 2147483647 h 140"/>
                <a:gd name="T64" fmla="*/ 2147483647 w 132"/>
                <a:gd name="T65" fmla="*/ 2147483647 h 140"/>
                <a:gd name="T66" fmla="*/ 2147483647 w 132"/>
                <a:gd name="T67" fmla="*/ 2147483647 h 140"/>
                <a:gd name="T68" fmla="*/ 2147483647 w 132"/>
                <a:gd name="T69" fmla="*/ 2147483647 h 140"/>
                <a:gd name="T70" fmla="*/ 0 w 132"/>
                <a:gd name="T71" fmla="*/ 2147483647 h 140"/>
                <a:gd name="T72" fmla="*/ 2147483647 w 132"/>
                <a:gd name="T73" fmla="*/ 2147483647 h 140"/>
                <a:gd name="T74" fmla="*/ 2147483647 w 132"/>
                <a:gd name="T75" fmla="*/ 2147483647 h 140"/>
                <a:gd name="T76" fmla="*/ 2147483647 w 132"/>
                <a:gd name="T77" fmla="*/ 2147483647 h 140"/>
                <a:gd name="T78" fmla="*/ 2147483647 w 132"/>
                <a:gd name="T79" fmla="*/ 2147483647 h 140"/>
                <a:gd name="T80" fmla="*/ 2147483647 w 132"/>
                <a:gd name="T81" fmla="*/ 2147483647 h 140"/>
                <a:gd name="T82" fmla="*/ 2147483647 w 132"/>
                <a:gd name="T83" fmla="*/ 2147483647 h 140"/>
                <a:gd name="T84" fmla="*/ 2147483647 w 132"/>
                <a:gd name="T85" fmla="*/ 2147483647 h 140"/>
                <a:gd name="T86" fmla="*/ 2147483647 w 132"/>
                <a:gd name="T87" fmla="*/ 2147483647 h 140"/>
                <a:gd name="T88" fmla="*/ 2147483647 w 132"/>
                <a:gd name="T89" fmla="*/ 2147483647 h 140"/>
                <a:gd name="T90" fmla="*/ 2147483647 w 132"/>
                <a:gd name="T91" fmla="*/ 0 h 140"/>
                <a:gd name="T92" fmla="*/ 2147483647 w 132"/>
                <a:gd name="T93" fmla="*/ 0 h 1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2"/>
                <a:gd name="T142" fmla="*/ 0 h 140"/>
                <a:gd name="T143" fmla="*/ 132 w 132"/>
                <a:gd name="T144" fmla="*/ 140 h 1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2" h="140">
                  <a:moveTo>
                    <a:pt x="33" y="0"/>
                  </a:moveTo>
                  <a:lnTo>
                    <a:pt x="35" y="2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3" y="13"/>
                  </a:lnTo>
                  <a:lnTo>
                    <a:pt x="39" y="34"/>
                  </a:lnTo>
                  <a:lnTo>
                    <a:pt x="44" y="43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60" y="58"/>
                  </a:lnTo>
                  <a:lnTo>
                    <a:pt x="72" y="58"/>
                  </a:lnTo>
                  <a:lnTo>
                    <a:pt x="81" y="63"/>
                  </a:lnTo>
                  <a:lnTo>
                    <a:pt x="88" y="70"/>
                  </a:lnTo>
                  <a:lnTo>
                    <a:pt x="97" y="86"/>
                  </a:lnTo>
                  <a:lnTo>
                    <a:pt x="99" y="95"/>
                  </a:lnTo>
                  <a:lnTo>
                    <a:pt x="102" y="99"/>
                  </a:lnTo>
                  <a:lnTo>
                    <a:pt x="132" y="132"/>
                  </a:lnTo>
                  <a:lnTo>
                    <a:pt x="125" y="140"/>
                  </a:lnTo>
                  <a:lnTo>
                    <a:pt x="122" y="136"/>
                  </a:lnTo>
                  <a:lnTo>
                    <a:pt x="118" y="132"/>
                  </a:lnTo>
                  <a:lnTo>
                    <a:pt x="111" y="131"/>
                  </a:lnTo>
                  <a:lnTo>
                    <a:pt x="108" y="127"/>
                  </a:lnTo>
                  <a:lnTo>
                    <a:pt x="100" y="118"/>
                  </a:lnTo>
                  <a:lnTo>
                    <a:pt x="88" y="104"/>
                  </a:lnTo>
                  <a:lnTo>
                    <a:pt x="77" y="88"/>
                  </a:lnTo>
                  <a:lnTo>
                    <a:pt x="69" y="79"/>
                  </a:lnTo>
                  <a:lnTo>
                    <a:pt x="51" y="68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3" y="65"/>
                  </a:lnTo>
                  <a:lnTo>
                    <a:pt x="16" y="58"/>
                  </a:lnTo>
                  <a:lnTo>
                    <a:pt x="8" y="40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7" y="11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8" name="Freeform 248"/>
            <p:cNvSpPr>
              <a:spLocks/>
            </p:cNvSpPr>
            <p:nvPr/>
          </p:nvSpPr>
          <p:spPr bwMode="auto">
            <a:xfrm>
              <a:off x="776288" y="4724400"/>
              <a:ext cx="287337" cy="230188"/>
            </a:xfrm>
            <a:custGeom>
              <a:avLst/>
              <a:gdLst>
                <a:gd name="T0" fmla="*/ 2147483647 w 181"/>
                <a:gd name="T1" fmla="*/ 0 h 145"/>
                <a:gd name="T2" fmla="*/ 2147483647 w 181"/>
                <a:gd name="T3" fmla="*/ 2147483647 h 145"/>
                <a:gd name="T4" fmla="*/ 2147483647 w 181"/>
                <a:gd name="T5" fmla="*/ 2147483647 h 145"/>
                <a:gd name="T6" fmla="*/ 2147483647 w 181"/>
                <a:gd name="T7" fmla="*/ 2147483647 h 145"/>
                <a:gd name="T8" fmla="*/ 2147483647 w 181"/>
                <a:gd name="T9" fmla="*/ 2147483647 h 145"/>
                <a:gd name="T10" fmla="*/ 2147483647 w 181"/>
                <a:gd name="T11" fmla="*/ 2147483647 h 145"/>
                <a:gd name="T12" fmla="*/ 2147483647 w 181"/>
                <a:gd name="T13" fmla="*/ 2147483647 h 145"/>
                <a:gd name="T14" fmla="*/ 2147483647 w 181"/>
                <a:gd name="T15" fmla="*/ 2147483647 h 145"/>
                <a:gd name="T16" fmla="*/ 2147483647 w 181"/>
                <a:gd name="T17" fmla="*/ 2147483647 h 145"/>
                <a:gd name="T18" fmla="*/ 2147483647 w 181"/>
                <a:gd name="T19" fmla="*/ 2147483647 h 145"/>
                <a:gd name="T20" fmla="*/ 2147483647 w 181"/>
                <a:gd name="T21" fmla="*/ 2147483647 h 145"/>
                <a:gd name="T22" fmla="*/ 2147483647 w 181"/>
                <a:gd name="T23" fmla="*/ 2147483647 h 145"/>
                <a:gd name="T24" fmla="*/ 2147483647 w 181"/>
                <a:gd name="T25" fmla="*/ 2147483647 h 145"/>
                <a:gd name="T26" fmla="*/ 2147483647 w 181"/>
                <a:gd name="T27" fmla="*/ 2147483647 h 145"/>
                <a:gd name="T28" fmla="*/ 2147483647 w 181"/>
                <a:gd name="T29" fmla="*/ 2147483647 h 145"/>
                <a:gd name="T30" fmla="*/ 2147483647 w 181"/>
                <a:gd name="T31" fmla="*/ 2147483647 h 145"/>
                <a:gd name="T32" fmla="*/ 0 w 181"/>
                <a:gd name="T33" fmla="*/ 2147483647 h 145"/>
                <a:gd name="T34" fmla="*/ 2147483647 w 181"/>
                <a:gd name="T35" fmla="*/ 2147483647 h 145"/>
                <a:gd name="T36" fmla="*/ 2147483647 w 181"/>
                <a:gd name="T37" fmla="*/ 2147483647 h 145"/>
                <a:gd name="T38" fmla="*/ 2147483647 w 181"/>
                <a:gd name="T39" fmla="*/ 2147483647 h 145"/>
                <a:gd name="T40" fmla="*/ 2147483647 w 181"/>
                <a:gd name="T41" fmla="*/ 2147483647 h 145"/>
                <a:gd name="T42" fmla="*/ 2147483647 w 181"/>
                <a:gd name="T43" fmla="*/ 2147483647 h 145"/>
                <a:gd name="T44" fmla="*/ 2147483647 w 181"/>
                <a:gd name="T45" fmla="*/ 2147483647 h 145"/>
                <a:gd name="T46" fmla="*/ 2147483647 w 181"/>
                <a:gd name="T47" fmla="*/ 2147483647 h 145"/>
                <a:gd name="T48" fmla="*/ 2147483647 w 181"/>
                <a:gd name="T49" fmla="*/ 2147483647 h 145"/>
                <a:gd name="T50" fmla="*/ 2147483647 w 181"/>
                <a:gd name="T51" fmla="*/ 2147483647 h 145"/>
                <a:gd name="T52" fmla="*/ 2147483647 w 181"/>
                <a:gd name="T53" fmla="*/ 2147483647 h 145"/>
                <a:gd name="T54" fmla="*/ 2147483647 w 181"/>
                <a:gd name="T55" fmla="*/ 2147483647 h 145"/>
                <a:gd name="T56" fmla="*/ 2147483647 w 181"/>
                <a:gd name="T57" fmla="*/ 2147483647 h 145"/>
                <a:gd name="T58" fmla="*/ 2147483647 w 181"/>
                <a:gd name="T59" fmla="*/ 2147483647 h 145"/>
                <a:gd name="T60" fmla="*/ 2147483647 w 181"/>
                <a:gd name="T61" fmla="*/ 2147483647 h 145"/>
                <a:gd name="T62" fmla="*/ 2147483647 w 181"/>
                <a:gd name="T63" fmla="*/ 2147483647 h 145"/>
                <a:gd name="T64" fmla="*/ 2147483647 w 181"/>
                <a:gd name="T65" fmla="*/ 2147483647 h 145"/>
                <a:gd name="T66" fmla="*/ 2147483647 w 181"/>
                <a:gd name="T67" fmla="*/ 2147483647 h 145"/>
                <a:gd name="T68" fmla="*/ 2147483647 w 181"/>
                <a:gd name="T69" fmla="*/ 2147483647 h 145"/>
                <a:gd name="T70" fmla="*/ 2147483647 w 181"/>
                <a:gd name="T71" fmla="*/ 2147483647 h 145"/>
                <a:gd name="T72" fmla="*/ 2147483647 w 181"/>
                <a:gd name="T73" fmla="*/ 2147483647 h 145"/>
                <a:gd name="T74" fmla="*/ 2147483647 w 181"/>
                <a:gd name="T75" fmla="*/ 2147483647 h 145"/>
                <a:gd name="T76" fmla="*/ 2147483647 w 181"/>
                <a:gd name="T77" fmla="*/ 2147483647 h 145"/>
                <a:gd name="T78" fmla="*/ 2147483647 w 181"/>
                <a:gd name="T79" fmla="*/ 2147483647 h 145"/>
                <a:gd name="T80" fmla="*/ 2147483647 w 181"/>
                <a:gd name="T81" fmla="*/ 2147483647 h 145"/>
                <a:gd name="T82" fmla="*/ 2147483647 w 181"/>
                <a:gd name="T83" fmla="*/ 2147483647 h 145"/>
                <a:gd name="T84" fmla="*/ 2147483647 w 181"/>
                <a:gd name="T85" fmla="*/ 2147483647 h 145"/>
                <a:gd name="T86" fmla="*/ 2147483647 w 181"/>
                <a:gd name="T87" fmla="*/ 0 h 1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1"/>
                <a:gd name="T133" fmla="*/ 0 h 145"/>
                <a:gd name="T134" fmla="*/ 181 w 181"/>
                <a:gd name="T135" fmla="*/ 145 h 1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1" h="145">
                  <a:moveTo>
                    <a:pt x="181" y="0"/>
                  </a:moveTo>
                  <a:lnTo>
                    <a:pt x="181" y="16"/>
                  </a:lnTo>
                  <a:lnTo>
                    <a:pt x="174" y="68"/>
                  </a:lnTo>
                  <a:lnTo>
                    <a:pt x="169" y="93"/>
                  </a:lnTo>
                  <a:lnTo>
                    <a:pt x="163" y="95"/>
                  </a:lnTo>
                  <a:lnTo>
                    <a:pt x="158" y="95"/>
                  </a:lnTo>
                  <a:lnTo>
                    <a:pt x="154" y="95"/>
                  </a:lnTo>
                  <a:lnTo>
                    <a:pt x="151" y="95"/>
                  </a:lnTo>
                  <a:lnTo>
                    <a:pt x="146" y="88"/>
                  </a:lnTo>
                  <a:lnTo>
                    <a:pt x="137" y="86"/>
                  </a:lnTo>
                  <a:lnTo>
                    <a:pt x="115" y="89"/>
                  </a:lnTo>
                  <a:lnTo>
                    <a:pt x="96" y="95"/>
                  </a:lnTo>
                  <a:lnTo>
                    <a:pt x="77" y="104"/>
                  </a:lnTo>
                  <a:lnTo>
                    <a:pt x="59" y="116"/>
                  </a:lnTo>
                  <a:lnTo>
                    <a:pt x="41" y="129"/>
                  </a:lnTo>
                  <a:lnTo>
                    <a:pt x="23" y="145"/>
                  </a:lnTo>
                  <a:lnTo>
                    <a:pt x="0" y="132"/>
                  </a:lnTo>
                  <a:lnTo>
                    <a:pt x="7" y="129"/>
                  </a:lnTo>
                  <a:lnTo>
                    <a:pt x="15" y="116"/>
                  </a:lnTo>
                  <a:lnTo>
                    <a:pt x="18" y="111"/>
                  </a:lnTo>
                  <a:lnTo>
                    <a:pt x="25" y="107"/>
                  </a:lnTo>
                  <a:lnTo>
                    <a:pt x="30" y="104"/>
                  </a:lnTo>
                  <a:lnTo>
                    <a:pt x="34" y="98"/>
                  </a:lnTo>
                  <a:lnTo>
                    <a:pt x="41" y="95"/>
                  </a:lnTo>
                  <a:lnTo>
                    <a:pt x="46" y="91"/>
                  </a:lnTo>
                  <a:lnTo>
                    <a:pt x="55" y="82"/>
                  </a:lnTo>
                  <a:lnTo>
                    <a:pt x="59" y="79"/>
                  </a:lnTo>
                  <a:lnTo>
                    <a:pt x="64" y="77"/>
                  </a:lnTo>
                  <a:lnTo>
                    <a:pt x="82" y="66"/>
                  </a:lnTo>
                  <a:lnTo>
                    <a:pt x="91" y="61"/>
                  </a:lnTo>
                  <a:lnTo>
                    <a:pt x="98" y="52"/>
                  </a:lnTo>
                  <a:lnTo>
                    <a:pt x="96" y="48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94" y="31"/>
                  </a:lnTo>
                  <a:lnTo>
                    <a:pt x="96" y="27"/>
                  </a:lnTo>
                  <a:lnTo>
                    <a:pt x="105" y="23"/>
                  </a:lnTo>
                  <a:lnTo>
                    <a:pt x="115" y="22"/>
                  </a:lnTo>
                  <a:lnTo>
                    <a:pt x="126" y="18"/>
                  </a:lnTo>
                  <a:lnTo>
                    <a:pt x="138" y="13"/>
                  </a:lnTo>
                  <a:lnTo>
                    <a:pt x="154" y="9"/>
                  </a:lnTo>
                  <a:lnTo>
                    <a:pt x="161" y="7"/>
                  </a:lnTo>
                  <a:lnTo>
                    <a:pt x="169" y="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59" name="Freeform 250"/>
            <p:cNvSpPr>
              <a:spLocks/>
            </p:cNvSpPr>
            <p:nvPr/>
          </p:nvSpPr>
          <p:spPr bwMode="auto">
            <a:xfrm>
              <a:off x="2622550" y="4733925"/>
              <a:ext cx="7938" cy="22225"/>
            </a:xfrm>
            <a:custGeom>
              <a:avLst/>
              <a:gdLst>
                <a:gd name="T0" fmla="*/ 2147483647 w 5"/>
                <a:gd name="T1" fmla="*/ 2147483647 h 14"/>
                <a:gd name="T2" fmla="*/ 0 w 5"/>
                <a:gd name="T3" fmla="*/ 2147483647 h 14"/>
                <a:gd name="T4" fmla="*/ 0 w 5"/>
                <a:gd name="T5" fmla="*/ 0 h 14"/>
                <a:gd name="T6" fmla="*/ 2147483647 w 5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4"/>
                <a:gd name="T14" fmla="*/ 5 w 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4">
                  <a:moveTo>
                    <a:pt x="5" y="14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0" name="Freeform 252"/>
            <p:cNvSpPr>
              <a:spLocks/>
            </p:cNvSpPr>
            <p:nvPr/>
          </p:nvSpPr>
          <p:spPr bwMode="auto">
            <a:xfrm>
              <a:off x="1681163" y="4749800"/>
              <a:ext cx="180975" cy="104775"/>
            </a:xfrm>
            <a:custGeom>
              <a:avLst/>
              <a:gdLst>
                <a:gd name="T0" fmla="*/ 2147483647 w 114"/>
                <a:gd name="T1" fmla="*/ 2147483647 h 66"/>
                <a:gd name="T2" fmla="*/ 2147483647 w 114"/>
                <a:gd name="T3" fmla="*/ 2147483647 h 66"/>
                <a:gd name="T4" fmla="*/ 2147483647 w 114"/>
                <a:gd name="T5" fmla="*/ 2147483647 h 66"/>
                <a:gd name="T6" fmla="*/ 2147483647 w 114"/>
                <a:gd name="T7" fmla="*/ 2147483647 h 66"/>
                <a:gd name="T8" fmla="*/ 2147483647 w 114"/>
                <a:gd name="T9" fmla="*/ 2147483647 h 66"/>
                <a:gd name="T10" fmla="*/ 2147483647 w 114"/>
                <a:gd name="T11" fmla="*/ 2147483647 h 66"/>
                <a:gd name="T12" fmla="*/ 2147483647 w 114"/>
                <a:gd name="T13" fmla="*/ 2147483647 h 66"/>
                <a:gd name="T14" fmla="*/ 2147483647 w 114"/>
                <a:gd name="T15" fmla="*/ 2147483647 h 66"/>
                <a:gd name="T16" fmla="*/ 2147483647 w 114"/>
                <a:gd name="T17" fmla="*/ 2147483647 h 66"/>
                <a:gd name="T18" fmla="*/ 2147483647 w 114"/>
                <a:gd name="T19" fmla="*/ 2147483647 h 66"/>
                <a:gd name="T20" fmla="*/ 2147483647 w 114"/>
                <a:gd name="T21" fmla="*/ 2147483647 h 66"/>
                <a:gd name="T22" fmla="*/ 2147483647 w 114"/>
                <a:gd name="T23" fmla="*/ 2147483647 h 66"/>
                <a:gd name="T24" fmla="*/ 0 w 114"/>
                <a:gd name="T25" fmla="*/ 2147483647 h 66"/>
                <a:gd name="T26" fmla="*/ 2147483647 w 114"/>
                <a:gd name="T27" fmla="*/ 2147483647 h 66"/>
                <a:gd name="T28" fmla="*/ 2147483647 w 114"/>
                <a:gd name="T29" fmla="*/ 2147483647 h 66"/>
                <a:gd name="T30" fmla="*/ 2147483647 w 114"/>
                <a:gd name="T31" fmla="*/ 2147483647 h 66"/>
                <a:gd name="T32" fmla="*/ 2147483647 w 114"/>
                <a:gd name="T33" fmla="*/ 2147483647 h 66"/>
                <a:gd name="T34" fmla="*/ 2147483647 w 114"/>
                <a:gd name="T35" fmla="*/ 2147483647 h 66"/>
                <a:gd name="T36" fmla="*/ 2147483647 w 114"/>
                <a:gd name="T37" fmla="*/ 2147483647 h 66"/>
                <a:gd name="T38" fmla="*/ 2147483647 w 114"/>
                <a:gd name="T39" fmla="*/ 2147483647 h 66"/>
                <a:gd name="T40" fmla="*/ 2147483647 w 114"/>
                <a:gd name="T41" fmla="*/ 2147483647 h 66"/>
                <a:gd name="T42" fmla="*/ 2147483647 w 114"/>
                <a:gd name="T43" fmla="*/ 2147483647 h 66"/>
                <a:gd name="T44" fmla="*/ 2147483647 w 114"/>
                <a:gd name="T45" fmla="*/ 2147483647 h 66"/>
                <a:gd name="T46" fmla="*/ 2147483647 w 114"/>
                <a:gd name="T47" fmla="*/ 2147483647 h 66"/>
                <a:gd name="T48" fmla="*/ 2147483647 w 114"/>
                <a:gd name="T49" fmla="*/ 2147483647 h 66"/>
                <a:gd name="T50" fmla="*/ 2147483647 w 114"/>
                <a:gd name="T51" fmla="*/ 2147483647 h 66"/>
                <a:gd name="T52" fmla="*/ 2147483647 w 114"/>
                <a:gd name="T53" fmla="*/ 0 h 66"/>
                <a:gd name="T54" fmla="*/ 2147483647 w 114"/>
                <a:gd name="T55" fmla="*/ 2147483647 h 66"/>
                <a:gd name="T56" fmla="*/ 2147483647 w 114"/>
                <a:gd name="T57" fmla="*/ 0 h 66"/>
                <a:gd name="T58" fmla="*/ 2147483647 w 114"/>
                <a:gd name="T59" fmla="*/ 0 h 66"/>
                <a:gd name="T60" fmla="*/ 2147483647 w 114"/>
                <a:gd name="T61" fmla="*/ 2147483647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4"/>
                <a:gd name="T94" fmla="*/ 0 h 66"/>
                <a:gd name="T95" fmla="*/ 114 w 114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4" h="66">
                  <a:moveTo>
                    <a:pt x="114" y="6"/>
                  </a:moveTo>
                  <a:lnTo>
                    <a:pt x="112" y="9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55" y="40"/>
                  </a:lnTo>
                  <a:lnTo>
                    <a:pt x="41" y="52"/>
                  </a:lnTo>
                  <a:lnTo>
                    <a:pt x="30" y="66"/>
                  </a:lnTo>
                  <a:lnTo>
                    <a:pt x="27" y="63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9" y="57"/>
                  </a:lnTo>
                  <a:lnTo>
                    <a:pt x="0" y="45"/>
                  </a:lnTo>
                  <a:lnTo>
                    <a:pt x="13" y="48"/>
                  </a:lnTo>
                  <a:lnTo>
                    <a:pt x="14" y="41"/>
                  </a:lnTo>
                  <a:lnTo>
                    <a:pt x="21" y="34"/>
                  </a:lnTo>
                  <a:lnTo>
                    <a:pt x="30" y="29"/>
                  </a:lnTo>
                  <a:lnTo>
                    <a:pt x="48" y="18"/>
                  </a:lnTo>
                  <a:lnTo>
                    <a:pt x="64" y="13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2" y="2"/>
                  </a:lnTo>
                  <a:lnTo>
                    <a:pt x="96" y="4"/>
                  </a:lnTo>
                  <a:lnTo>
                    <a:pt x="99" y="0"/>
                  </a:lnTo>
                  <a:lnTo>
                    <a:pt x="103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6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1" name="Freeform 253"/>
            <p:cNvSpPr>
              <a:spLocks/>
            </p:cNvSpPr>
            <p:nvPr/>
          </p:nvSpPr>
          <p:spPr bwMode="auto">
            <a:xfrm>
              <a:off x="2100263" y="4752975"/>
              <a:ext cx="11112" cy="11113"/>
            </a:xfrm>
            <a:custGeom>
              <a:avLst/>
              <a:gdLst>
                <a:gd name="T0" fmla="*/ 2147483647 w 7"/>
                <a:gd name="T1" fmla="*/ 2147483647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w 7"/>
                <a:gd name="T7" fmla="*/ 0 h 7"/>
                <a:gd name="T8" fmla="*/ 2147483647 w 7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7" y="5"/>
                  </a:moveTo>
                  <a:lnTo>
                    <a:pt x="7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2" name="Freeform 254"/>
            <p:cNvSpPr>
              <a:spLocks/>
            </p:cNvSpPr>
            <p:nvPr/>
          </p:nvSpPr>
          <p:spPr bwMode="auto">
            <a:xfrm>
              <a:off x="3195638" y="4770438"/>
              <a:ext cx="39687" cy="130175"/>
            </a:xfrm>
            <a:custGeom>
              <a:avLst/>
              <a:gdLst>
                <a:gd name="T0" fmla="*/ 2147483647 w 25"/>
                <a:gd name="T1" fmla="*/ 2147483647 h 82"/>
                <a:gd name="T2" fmla="*/ 2147483647 w 25"/>
                <a:gd name="T3" fmla="*/ 2147483647 h 82"/>
                <a:gd name="T4" fmla="*/ 2147483647 w 25"/>
                <a:gd name="T5" fmla="*/ 2147483647 h 82"/>
                <a:gd name="T6" fmla="*/ 2147483647 w 25"/>
                <a:gd name="T7" fmla="*/ 2147483647 h 82"/>
                <a:gd name="T8" fmla="*/ 2147483647 w 25"/>
                <a:gd name="T9" fmla="*/ 2147483647 h 82"/>
                <a:gd name="T10" fmla="*/ 2147483647 w 25"/>
                <a:gd name="T11" fmla="*/ 2147483647 h 82"/>
                <a:gd name="T12" fmla="*/ 2147483647 w 25"/>
                <a:gd name="T13" fmla="*/ 2147483647 h 82"/>
                <a:gd name="T14" fmla="*/ 2147483647 w 25"/>
                <a:gd name="T15" fmla="*/ 2147483647 h 82"/>
                <a:gd name="T16" fmla="*/ 2147483647 w 25"/>
                <a:gd name="T17" fmla="*/ 2147483647 h 82"/>
                <a:gd name="T18" fmla="*/ 2147483647 w 25"/>
                <a:gd name="T19" fmla="*/ 2147483647 h 82"/>
                <a:gd name="T20" fmla="*/ 2147483647 w 25"/>
                <a:gd name="T21" fmla="*/ 2147483647 h 82"/>
                <a:gd name="T22" fmla="*/ 2147483647 w 25"/>
                <a:gd name="T23" fmla="*/ 2147483647 h 82"/>
                <a:gd name="T24" fmla="*/ 2147483647 w 25"/>
                <a:gd name="T25" fmla="*/ 2147483647 h 82"/>
                <a:gd name="T26" fmla="*/ 2147483647 w 25"/>
                <a:gd name="T27" fmla="*/ 2147483647 h 82"/>
                <a:gd name="T28" fmla="*/ 2147483647 w 25"/>
                <a:gd name="T29" fmla="*/ 2147483647 h 82"/>
                <a:gd name="T30" fmla="*/ 2147483647 w 25"/>
                <a:gd name="T31" fmla="*/ 2147483647 h 82"/>
                <a:gd name="T32" fmla="*/ 2147483647 w 25"/>
                <a:gd name="T33" fmla="*/ 2147483647 h 82"/>
                <a:gd name="T34" fmla="*/ 2147483647 w 25"/>
                <a:gd name="T35" fmla="*/ 2147483647 h 82"/>
                <a:gd name="T36" fmla="*/ 2147483647 w 25"/>
                <a:gd name="T37" fmla="*/ 2147483647 h 82"/>
                <a:gd name="T38" fmla="*/ 0 w 25"/>
                <a:gd name="T39" fmla="*/ 2147483647 h 82"/>
                <a:gd name="T40" fmla="*/ 0 w 25"/>
                <a:gd name="T41" fmla="*/ 2147483647 h 82"/>
                <a:gd name="T42" fmla="*/ 2147483647 w 25"/>
                <a:gd name="T43" fmla="*/ 0 h 82"/>
                <a:gd name="T44" fmla="*/ 2147483647 w 25"/>
                <a:gd name="T45" fmla="*/ 2147483647 h 82"/>
                <a:gd name="T46" fmla="*/ 2147483647 w 25"/>
                <a:gd name="T47" fmla="*/ 2147483647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2"/>
                <a:gd name="T74" fmla="*/ 25 w 25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2">
                  <a:moveTo>
                    <a:pt x="7" y="3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4" y="16"/>
                  </a:lnTo>
                  <a:lnTo>
                    <a:pt x="16" y="21"/>
                  </a:lnTo>
                  <a:lnTo>
                    <a:pt x="14" y="34"/>
                  </a:lnTo>
                  <a:lnTo>
                    <a:pt x="16" y="50"/>
                  </a:lnTo>
                  <a:lnTo>
                    <a:pt x="23" y="64"/>
                  </a:lnTo>
                  <a:lnTo>
                    <a:pt x="25" y="73"/>
                  </a:lnTo>
                  <a:lnTo>
                    <a:pt x="25" y="82"/>
                  </a:lnTo>
                  <a:lnTo>
                    <a:pt x="21" y="82"/>
                  </a:lnTo>
                  <a:lnTo>
                    <a:pt x="13" y="71"/>
                  </a:lnTo>
                  <a:lnTo>
                    <a:pt x="9" y="57"/>
                  </a:lnTo>
                  <a:lnTo>
                    <a:pt x="7" y="50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2" y="0"/>
                  </a:lnTo>
                  <a:lnTo>
                    <a:pt x="4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3" name="Freeform 255"/>
            <p:cNvSpPr>
              <a:spLocks/>
            </p:cNvSpPr>
            <p:nvPr/>
          </p:nvSpPr>
          <p:spPr bwMode="auto">
            <a:xfrm>
              <a:off x="2546350" y="4781550"/>
              <a:ext cx="22225" cy="14288"/>
            </a:xfrm>
            <a:custGeom>
              <a:avLst/>
              <a:gdLst>
                <a:gd name="T0" fmla="*/ 2147483647 w 14"/>
                <a:gd name="T1" fmla="*/ 0 h 9"/>
                <a:gd name="T2" fmla="*/ 2147483647 w 14"/>
                <a:gd name="T3" fmla="*/ 2147483647 h 9"/>
                <a:gd name="T4" fmla="*/ 2147483647 w 14"/>
                <a:gd name="T5" fmla="*/ 2147483647 h 9"/>
                <a:gd name="T6" fmla="*/ 2147483647 w 14"/>
                <a:gd name="T7" fmla="*/ 2147483647 h 9"/>
                <a:gd name="T8" fmla="*/ 2147483647 w 14"/>
                <a:gd name="T9" fmla="*/ 2147483647 h 9"/>
                <a:gd name="T10" fmla="*/ 0 w 14"/>
                <a:gd name="T11" fmla="*/ 2147483647 h 9"/>
                <a:gd name="T12" fmla="*/ 2147483647 w 14"/>
                <a:gd name="T13" fmla="*/ 0 h 9"/>
                <a:gd name="T14" fmla="*/ 2147483647 w 14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9"/>
                <a:gd name="T26" fmla="*/ 14 w 14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9">
                  <a:moveTo>
                    <a:pt x="9" y="0"/>
                  </a:moveTo>
                  <a:lnTo>
                    <a:pt x="14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4" name="Freeform 256"/>
            <p:cNvSpPr>
              <a:spLocks/>
            </p:cNvSpPr>
            <p:nvPr/>
          </p:nvSpPr>
          <p:spPr bwMode="auto">
            <a:xfrm>
              <a:off x="2984500" y="4781550"/>
              <a:ext cx="42863" cy="112713"/>
            </a:xfrm>
            <a:custGeom>
              <a:avLst/>
              <a:gdLst>
                <a:gd name="T0" fmla="*/ 2147483647 w 27"/>
                <a:gd name="T1" fmla="*/ 2147483647 h 71"/>
                <a:gd name="T2" fmla="*/ 2147483647 w 27"/>
                <a:gd name="T3" fmla="*/ 2147483647 h 71"/>
                <a:gd name="T4" fmla="*/ 2147483647 w 27"/>
                <a:gd name="T5" fmla="*/ 2147483647 h 71"/>
                <a:gd name="T6" fmla="*/ 2147483647 w 27"/>
                <a:gd name="T7" fmla="*/ 2147483647 h 71"/>
                <a:gd name="T8" fmla="*/ 2147483647 w 27"/>
                <a:gd name="T9" fmla="*/ 2147483647 h 71"/>
                <a:gd name="T10" fmla="*/ 2147483647 w 27"/>
                <a:gd name="T11" fmla="*/ 2147483647 h 71"/>
                <a:gd name="T12" fmla="*/ 2147483647 w 27"/>
                <a:gd name="T13" fmla="*/ 2147483647 h 71"/>
                <a:gd name="T14" fmla="*/ 2147483647 w 27"/>
                <a:gd name="T15" fmla="*/ 2147483647 h 71"/>
                <a:gd name="T16" fmla="*/ 2147483647 w 27"/>
                <a:gd name="T17" fmla="*/ 2147483647 h 71"/>
                <a:gd name="T18" fmla="*/ 2147483647 w 27"/>
                <a:gd name="T19" fmla="*/ 2147483647 h 71"/>
                <a:gd name="T20" fmla="*/ 2147483647 w 27"/>
                <a:gd name="T21" fmla="*/ 2147483647 h 71"/>
                <a:gd name="T22" fmla="*/ 0 w 27"/>
                <a:gd name="T23" fmla="*/ 2147483647 h 71"/>
                <a:gd name="T24" fmla="*/ 2147483647 w 27"/>
                <a:gd name="T25" fmla="*/ 2147483647 h 71"/>
                <a:gd name="T26" fmla="*/ 2147483647 w 27"/>
                <a:gd name="T27" fmla="*/ 2147483647 h 71"/>
                <a:gd name="T28" fmla="*/ 2147483647 w 27"/>
                <a:gd name="T29" fmla="*/ 2147483647 h 71"/>
                <a:gd name="T30" fmla="*/ 2147483647 w 27"/>
                <a:gd name="T31" fmla="*/ 2147483647 h 71"/>
                <a:gd name="T32" fmla="*/ 2147483647 w 27"/>
                <a:gd name="T33" fmla="*/ 0 h 71"/>
                <a:gd name="T34" fmla="*/ 2147483647 w 27"/>
                <a:gd name="T35" fmla="*/ 2147483647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71"/>
                <a:gd name="T56" fmla="*/ 27 w 27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71">
                  <a:moveTo>
                    <a:pt x="27" y="3"/>
                  </a:moveTo>
                  <a:lnTo>
                    <a:pt x="27" y="12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1" y="50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9" y="62"/>
                  </a:lnTo>
                  <a:lnTo>
                    <a:pt x="7" y="71"/>
                  </a:lnTo>
                  <a:lnTo>
                    <a:pt x="0" y="61"/>
                  </a:lnTo>
                  <a:lnTo>
                    <a:pt x="6" y="32"/>
                  </a:lnTo>
                  <a:lnTo>
                    <a:pt x="11" y="18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5" name="Freeform 257"/>
            <p:cNvSpPr>
              <a:spLocks/>
            </p:cNvSpPr>
            <p:nvPr/>
          </p:nvSpPr>
          <p:spPr bwMode="auto">
            <a:xfrm>
              <a:off x="742950" y="4784725"/>
              <a:ext cx="134938" cy="134938"/>
            </a:xfrm>
            <a:custGeom>
              <a:avLst/>
              <a:gdLst>
                <a:gd name="T0" fmla="*/ 2147483647 w 85"/>
                <a:gd name="T1" fmla="*/ 2147483647 h 85"/>
                <a:gd name="T2" fmla="*/ 2147483647 w 85"/>
                <a:gd name="T3" fmla="*/ 2147483647 h 85"/>
                <a:gd name="T4" fmla="*/ 2147483647 w 85"/>
                <a:gd name="T5" fmla="*/ 2147483647 h 85"/>
                <a:gd name="T6" fmla="*/ 2147483647 w 85"/>
                <a:gd name="T7" fmla="*/ 2147483647 h 85"/>
                <a:gd name="T8" fmla="*/ 2147483647 w 85"/>
                <a:gd name="T9" fmla="*/ 2147483647 h 85"/>
                <a:gd name="T10" fmla="*/ 0 w 85"/>
                <a:gd name="T11" fmla="*/ 2147483647 h 85"/>
                <a:gd name="T12" fmla="*/ 0 w 85"/>
                <a:gd name="T13" fmla="*/ 2147483647 h 85"/>
                <a:gd name="T14" fmla="*/ 2147483647 w 85"/>
                <a:gd name="T15" fmla="*/ 2147483647 h 85"/>
                <a:gd name="T16" fmla="*/ 2147483647 w 85"/>
                <a:gd name="T17" fmla="*/ 2147483647 h 85"/>
                <a:gd name="T18" fmla="*/ 2147483647 w 85"/>
                <a:gd name="T19" fmla="*/ 2147483647 h 85"/>
                <a:gd name="T20" fmla="*/ 2147483647 w 85"/>
                <a:gd name="T21" fmla="*/ 2147483647 h 85"/>
                <a:gd name="T22" fmla="*/ 2147483647 w 85"/>
                <a:gd name="T23" fmla="*/ 2147483647 h 85"/>
                <a:gd name="T24" fmla="*/ 2147483647 w 85"/>
                <a:gd name="T25" fmla="*/ 0 h 85"/>
                <a:gd name="T26" fmla="*/ 2147483647 w 85"/>
                <a:gd name="T27" fmla="*/ 2147483647 h 85"/>
                <a:gd name="T28" fmla="*/ 2147483647 w 85"/>
                <a:gd name="T29" fmla="*/ 2147483647 h 85"/>
                <a:gd name="T30" fmla="*/ 2147483647 w 85"/>
                <a:gd name="T31" fmla="*/ 2147483647 h 85"/>
                <a:gd name="T32" fmla="*/ 2147483647 w 85"/>
                <a:gd name="T33" fmla="*/ 2147483647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85"/>
                <a:gd name="T53" fmla="*/ 85 w 85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85">
                  <a:moveTo>
                    <a:pt x="76" y="28"/>
                  </a:moveTo>
                  <a:lnTo>
                    <a:pt x="53" y="41"/>
                  </a:lnTo>
                  <a:lnTo>
                    <a:pt x="53" y="43"/>
                  </a:lnTo>
                  <a:lnTo>
                    <a:pt x="13" y="85"/>
                  </a:lnTo>
                  <a:lnTo>
                    <a:pt x="2" y="76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4" y="67"/>
                  </a:lnTo>
                  <a:lnTo>
                    <a:pt x="14" y="53"/>
                  </a:lnTo>
                  <a:lnTo>
                    <a:pt x="44" y="25"/>
                  </a:lnTo>
                  <a:lnTo>
                    <a:pt x="62" y="14"/>
                  </a:lnTo>
                  <a:lnTo>
                    <a:pt x="73" y="10"/>
                  </a:lnTo>
                  <a:lnTo>
                    <a:pt x="83" y="0"/>
                  </a:lnTo>
                  <a:lnTo>
                    <a:pt x="85" y="18"/>
                  </a:lnTo>
                  <a:lnTo>
                    <a:pt x="83" y="23"/>
                  </a:lnTo>
                  <a:lnTo>
                    <a:pt x="82" y="26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6" name="Freeform 259"/>
            <p:cNvSpPr>
              <a:spLocks/>
            </p:cNvSpPr>
            <p:nvPr/>
          </p:nvSpPr>
          <p:spPr bwMode="auto">
            <a:xfrm>
              <a:off x="3484563" y="4795838"/>
              <a:ext cx="3175" cy="3175"/>
            </a:xfrm>
            <a:custGeom>
              <a:avLst/>
              <a:gdLst>
                <a:gd name="T0" fmla="*/ 2147483647 w 2"/>
                <a:gd name="T1" fmla="*/ 0 h 2"/>
                <a:gd name="T2" fmla="*/ 0 w 2"/>
                <a:gd name="T3" fmla="*/ 2147483647 h 2"/>
                <a:gd name="T4" fmla="*/ 0 w 2"/>
                <a:gd name="T5" fmla="*/ 2147483647 h 2"/>
                <a:gd name="T6" fmla="*/ 2147483647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7" name="Freeform 260"/>
            <p:cNvSpPr>
              <a:spLocks/>
            </p:cNvSpPr>
            <p:nvPr/>
          </p:nvSpPr>
          <p:spPr bwMode="auto">
            <a:xfrm>
              <a:off x="1568450" y="4803775"/>
              <a:ext cx="14288" cy="3175"/>
            </a:xfrm>
            <a:custGeom>
              <a:avLst/>
              <a:gdLst>
                <a:gd name="T0" fmla="*/ 2147483647 w 9"/>
                <a:gd name="T1" fmla="*/ 2147483647 h 2"/>
                <a:gd name="T2" fmla="*/ 2147483647 w 9"/>
                <a:gd name="T3" fmla="*/ 2147483647 h 2"/>
                <a:gd name="T4" fmla="*/ 0 w 9"/>
                <a:gd name="T5" fmla="*/ 0 h 2"/>
                <a:gd name="T6" fmla="*/ 2147483647 w 9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9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8" name="Freeform 262"/>
            <p:cNvSpPr>
              <a:spLocks/>
            </p:cNvSpPr>
            <p:nvPr/>
          </p:nvSpPr>
          <p:spPr bwMode="auto">
            <a:xfrm>
              <a:off x="1592263" y="4821238"/>
              <a:ext cx="11112" cy="4762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2147483647 h 3"/>
                <a:gd name="T4" fmla="*/ 0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69" name="Freeform 263"/>
            <p:cNvSpPr>
              <a:spLocks/>
            </p:cNvSpPr>
            <p:nvPr/>
          </p:nvSpPr>
          <p:spPr bwMode="auto">
            <a:xfrm>
              <a:off x="3063875" y="4826000"/>
              <a:ext cx="7938" cy="3175"/>
            </a:xfrm>
            <a:custGeom>
              <a:avLst/>
              <a:gdLst>
                <a:gd name="T0" fmla="*/ 2147483647 w 5"/>
                <a:gd name="T1" fmla="*/ 0 h 2"/>
                <a:gd name="T2" fmla="*/ 0 w 5"/>
                <a:gd name="T3" fmla="*/ 2147483647 h 2"/>
                <a:gd name="T4" fmla="*/ 2147483647 w 5"/>
                <a:gd name="T5" fmla="*/ 0 h 2"/>
                <a:gd name="T6" fmla="*/ 2147483647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0" name="Freeform 264"/>
            <p:cNvSpPr>
              <a:spLocks/>
            </p:cNvSpPr>
            <p:nvPr/>
          </p:nvSpPr>
          <p:spPr bwMode="auto">
            <a:xfrm>
              <a:off x="2128838" y="4868863"/>
              <a:ext cx="25400" cy="3175"/>
            </a:xfrm>
            <a:custGeom>
              <a:avLst/>
              <a:gdLst>
                <a:gd name="T0" fmla="*/ 2147483647 w 16"/>
                <a:gd name="T1" fmla="*/ 0 h 2"/>
                <a:gd name="T2" fmla="*/ 2147483647 w 16"/>
                <a:gd name="T3" fmla="*/ 2147483647 h 2"/>
                <a:gd name="T4" fmla="*/ 2147483647 w 16"/>
                <a:gd name="T5" fmla="*/ 2147483647 h 2"/>
                <a:gd name="T6" fmla="*/ 2147483647 w 16"/>
                <a:gd name="T7" fmla="*/ 2147483647 h 2"/>
                <a:gd name="T8" fmla="*/ 0 w 16"/>
                <a:gd name="T9" fmla="*/ 2147483647 h 2"/>
                <a:gd name="T10" fmla="*/ 2147483647 w 16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16" y="0"/>
                  </a:move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1" name="Freeform 265"/>
            <p:cNvSpPr>
              <a:spLocks/>
            </p:cNvSpPr>
            <p:nvPr/>
          </p:nvSpPr>
          <p:spPr bwMode="auto">
            <a:xfrm>
              <a:off x="2179638" y="4868863"/>
              <a:ext cx="22225" cy="3175"/>
            </a:xfrm>
            <a:custGeom>
              <a:avLst/>
              <a:gdLst>
                <a:gd name="T0" fmla="*/ 2147483647 w 14"/>
                <a:gd name="T1" fmla="*/ 0 h 2"/>
                <a:gd name="T2" fmla="*/ 2147483647 w 14"/>
                <a:gd name="T3" fmla="*/ 2147483647 h 2"/>
                <a:gd name="T4" fmla="*/ 2147483647 w 14"/>
                <a:gd name="T5" fmla="*/ 0 h 2"/>
                <a:gd name="T6" fmla="*/ 0 w 14"/>
                <a:gd name="T7" fmla="*/ 0 h 2"/>
                <a:gd name="T8" fmla="*/ 2147483647 w 14"/>
                <a:gd name="T9" fmla="*/ 0 h 2"/>
                <a:gd name="T10" fmla="*/ 2147483647 w 1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"/>
                <a:gd name="T20" fmla="*/ 14 w 1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">
                  <a:moveTo>
                    <a:pt x="14" y="0"/>
                  </a:moveTo>
                  <a:lnTo>
                    <a:pt x="10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2" name="Freeform 266"/>
            <p:cNvSpPr>
              <a:spLocks/>
            </p:cNvSpPr>
            <p:nvPr/>
          </p:nvSpPr>
          <p:spPr bwMode="auto">
            <a:xfrm>
              <a:off x="2055813" y="4872038"/>
              <a:ext cx="15875" cy="1587"/>
            </a:xfrm>
            <a:custGeom>
              <a:avLst/>
              <a:gdLst>
                <a:gd name="T0" fmla="*/ 2147483647 w 10"/>
                <a:gd name="T1" fmla="*/ 0 h 1587"/>
                <a:gd name="T2" fmla="*/ 2147483647 w 10"/>
                <a:gd name="T3" fmla="*/ 0 h 1587"/>
                <a:gd name="T4" fmla="*/ 0 w 10"/>
                <a:gd name="T5" fmla="*/ 0 h 1587"/>
                <a:gd name="T6" fmla="*/ 0 w 10"/>
                <a:gd name="T7" fmla="*/ 0 h 1587"/>
                <a:gd name="T8" fmla="*/ 2147483647 w 10"/>
                <a:gd name="T9" fmla="*/ 0 h 1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87"/>
                <a:gd name="T17" fmla="*/ 10 w 10"/>
                <a:gd name="T18" fmla="*/ 1587 h 1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87">
                  <a:moveTo>
                    <a:pt x="1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3" name="Freeform 268"/>
            <p:cNvSpPr>
              <a:spLocks/>
            </p:cNvSpPr>
            <p:nvPr/>
          </p:nvSpPr>
          <p:spPr bwMode="auto">
            <a:xfrm>
              <a:off x="1873250" y="4886325"/>
              <a:ext cx="12700" cy="14288"/>
            </a:xfrm>
            <a:custGeom>
              <a:avLst/>
              <a:gdLst>
                <a:gd name="T0" fmla="*/ 2147483647 w 8"/>
                <a:gd name="T1" fmla="*/ 0 h 9"/>
                <a:gd name="T2" fmla="*/ 2147483647 w 8"/>
                <a:gd name="T3" fmla="*/ 2147483647 h 9"/>
                <a:gd name="T4" fmla="*/ 2147483647 w 8"/>
                <a:gd name="T5" fmla="*/ 2147483647 h 9"/>
                <a:gd name="T6" fmla="*/ 0 w 8"/>
                <a:gd name="T7" fmla="*/ 2147483647 h 9"/>
                <a:gd name="T8" fmla="*/ 2147483647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8" y="0"/>
                  </a:moveTo>
                  <a:lnTo>
                    <a:pt x="7" y="5"/>
                  </a:lnTo>
                  <a:lnTo>
                    <a:pt x="1" y="9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4" name="Freeform 270"/>
            <p:cNvSpPr>
              <a:spLocks/>
            </p:cNvSpPr>
            <p:nvPr/>
          </p:nvSpPr>
          <p:spPr bwMode="auto">
            <a:xfrm>
              <a:off x="2987675" y="4894263"/>
              <a:ext cx="11113" cy="20637"/>
            </a:xfrm>
            <a:custGeom>
              <a:avLst/>
              <a:gdLst>
                <a:gd name="T0" fmla="*/ 2147483647 w 7"/>
                <a:gd name="T1" fmla="*/ 2147483647 h 13"/>
                <a:gd name="T2" fmla="*/ 2147483647 w 7"/>
                <a:gd name="T3" fmla="*/ 2147483647 h 13"/>
                <a:gd name="T4" fmla="*/ 2147483647 w 7"/>
                <a:gd name="T5" fmla="*/ 2147483647 h 13"/>
                <a:gd name="T6" fmla="*/ 0 w 7"/>
                <a:gd name="T7" fmla="*/ 0 h 13"/>
                <a:gd name="T8" fmla="*/ 2147483647 w 7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13"/>
                  </a:moveTo>
                  <a:lnTo>
                    <a:pt x="4" y="11"/>
                  </a:lnTo>
                  <a:lnTo>
                    <a:pt x="2" y="7"/>
                  </a:lnTo>
                  <a:lnTo>
                    <a:pt x="0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5" name="Freeform 271"/>
            <p:cNvSpPr>
              <a:spLocks/>
            </p:cNvSpPr>
            <p:nvPr/>
          </p:nvSpPr>
          <p:spPr bwMode="auto">
            <a:xfrm>
              <a:off x="2906713" y="4914900"/>
              <a:ext cx="642937" cy="30163"/>
            </a:xfrm>
            <a:custGeom>
              <a:avLst/>
              <a:gdLst>
                <a:gd name="T0" fmla="*/ 2147483647 w 405"/>
                <a:gd name="T1" fmla="*/ 2147483647 h 19"/>
                <a:gd name="T2" fmla="*/ 2147483647 w 405"/>
                <a:gd name="T3" fmla="*/ 0 h 19"/>
                <a:gd name="T4" fmla="*/ 2147483647 w 405"/>
                <a:gd name="T5" fmla="*/ 0 h 19"/>
                <a:gd name="T6" fmla="*/ 2147483647 w 405"/>
                <a:gd name="T7" fmla="*/ 0 h 19"/>
                <a:gd name="T8" fmla="*/ 2147483647 w 405"/>
                <a:gd name="T9" fmla="*/ 2147483647 h 19"/>
                <a:gd name="T10" fmla="*/ 2147483647 w 405"/>
                <a:gd name="T11" fmla="*/ 2147483647 h 19"/>
                <a:gd name="T12" fmla="*/ 2147483647 w 405"/>
                <a:gd name="T13" fmla="*/ 2147483647 h 19"/>
                <a:gd name="T14" fmla="*/ 2147483647 w 405"/>
                <a:gd name="T15" fmla="*/ 2147483647 h 19"/>
                <a:gd name="T16" fmla="*/ 2147483647 w 405"/>
                <a:gd name="T17" fmla="*/ 2147483647 h 19"/>
                <a:gd name="T18" fmla="*/ 2147483647 w 405"/>
                <a:gd name="T19" fmla="*/ 2147483647 h 19"/>
                <a:gd name="T20" fmla="*/ 2147483647 w 405"/>
                <a:gd name="T21" fmla="*/ 2147483647 h 19"/>
                <a:gd name="T22" fmla="*/ 2147483647 w 405"/>
                <a:gd name="T23" fmla="*/ 2147483647 h 19"/>
                <a:gd name="T24" fmla="*/ 2147483647 w 405"/>
                <a:gd name="T25" fmla="*/ 2147483647 h 19"/>
                <a:gd name="T26" fmla="*/ 2147483647 w 405"/>
                <a:gd name="T27" fmla="*/ 2147483647 h 19"/>
                <a:gd name="T28" fmla="*/ 2147483647 w 405"/>
                <a:gd name="T29" fmla="*/ 2147483647 h 19"/>
                <a:gd name="T30" fmla="*/ 2147483647 w 405"/>
                <a:gd name="T31" fmla="*/ 2147483647 h 19"/>
                <a:gd name="T32" fmla="*/ 2147483647 w 405"/>
                <a:gd name="T33" fmla="*/ 2147483647 h 19"/>
                <a:gd name="T34" fmla="*/ 2147483647 w 405"/>
                <a:gd name="T35" fmla="*/ 2147483647 h 19"/>
                <a:gd name="T36" fmla="*/ 2147483647 w 405"/>
                <a:gd name="T37" fmla="*/ 2147483647 h 19"/>
                <a:gd name="T38" fmla="*/ 2147483647 w 405"/>
                <a:gd name="T39" fmla="*/ 2147483647 h 19"/>
                <a:gd name="T40" fmla="*/ 2147483647 w 405"/>
                <a:gd name="T41" fmla="*/ 2147483647 h 19"/>
                <a:gd name="T42" fmla="*/ 2147483647 w 405"/>
                <a:gd name="T43" fmla="*/ 2147483647 h 19"/>
                <a:gd name="T44" fmla="*/ 2147483647 w 405"/>
                <a:gd name="T45" fmla="*/ 2147483647 h 19"/>
                <a:gd name="T46" fmla="*/ 2147483647 w 405"/>
                <a:gd name="T47" fmla="*/ 2147483647 h 19"/>
                <a:gd name="T48" fmla="*/ 2147483647 w 405"/>
                <a:gd name="T49" fmla="*/ 2147483647 h 19"/>
                <a:gd name="T50" fmla="*/ 2147483647 w 405"/>
                <a:gd name="T51" fmla="*/ 2147483647 h 19"/>
                <a:gd name="T52" fmla="*/ 2147483647 w 405"/>
                <a:gd name="T53" fmla="*/ 2147483647 h 19"/>
                <a:gd name="T54" fmla="*/ 2147483647 w 405"/>
                <a:gd name="T55" fmla="*/ 2147483647 h 19"/>
                <a:gd name="T56" fmla="*/ 2147483647 w 405"/>
                <a:gd name="T57" fmla="*/ 2147483647 h 19"/>
                <a:gd name="T58" fmla="*/ 2147483647 w 405"/>
                <a:gd name="T59" fmla="*/ 2147483647 h 19"/>
                <a:gd name="T60" fmla="*/ 2147483647 w 405"/>
                <a:gd name="T61" fmla="*/ 2147483647 h 19"/>
                <a:gd name="T62" fmla="*/ 2147483647 w 405"/>
                <a:gd name="T63" fmla="*/ 2147483647 h 19"/>
                <a:gd name="T64" fmla="*/ 2147483647 w 405"/>
                <a:gd name="T65" fmla="*/ 2147483647 h 19"/>
                <a:gd name="T66" fmla="*/ 2147483647 w 405"/>
                <a:gd name="T67" fmla="*/ 2147483647 h 19"/>
                <a:gd name="T68" fmla="*/ 2147483647 w 405"/>
                <a:gd name="T69" fmla="*/ 2147483647 h 19"/>
                <a:gd name="T70" fmla="*/ 2147483647 w 405"/>
                <a:gd name="T71" fmla="*/ 2147483647 h 19"/>
                <a:gd name="T72" fmla="*/ 2147483647 w 405"/>
                <a:gd name="T73" fmla="*/ 2147483647 h 19"/>
                <a:gd name="T74" fmla="*/ 2147483647 w 405"/>
                <a:gd name="T75" fmla="*/ 2147483647 h 19"/>
                <a:gd name="T76" fmla="*/ 2147483647 w 405"/>
                <a:gd name="T77" fmla="*/ 2147483647 h 19"/>
                <a:gd name="T78" fmla="*/ 2147483647 w 405"/>
                <a:gd name="T79" fmla="*/ 2147483647 h 19"/>
                <a:gd name="T80" fmla="*/ 2147483647 w 405"/>
                <a:gd name="T81" fmla="*/ 2147483647 h 19"/>
                <a:gd name="T82" fmla="*/ 2147483647 w 405"/>
                <a:gd name="T83" fmla="*/ 2147483647 h 19"/>
                <a:gd name="T84" fmla="*/ 2147483647 w 405"/>
                <a:gd name="T85" fmla="*/ 2147483647 h 19"/>
                <a:gd name="T86" fmla="*/ 2147483647 w 405"/>
                <a:gd name="T87" fmla="*/ 2147483647 h 19"/>
                <a:gd name="T88" fmla="*/ 2147483647 w 405"/>
                <a:gd name="T89" fmla="*/ 2147483647 h 19"/>
                <a:gd name="T90" fmla="*/ 2147483647 w 405"/>
                <a:gd name="T91" fmla="*/ 2147483647 h 19"/>
                <a:gd name="T92" fmla="*/ 2147483647 w 405"/>
                <a:gd name="T93" fmla="*/ 2147483647 h 19"/>
                <a:gd name="T94" fmla="*/ 2147483647 w 405"/>
                <a:gd name="T95" fmla="*/ 2147483647 h 19"/>
                <a:gd name="T96" fmla="*/ 2147483647 w 405"/>
                <a:gd name="T97" fmla="*/ 2147483647 h 19"/>
                <a:gd name="T98" fmla="*/ 2147483647 w 405"/>
                <a:gd name="T99" fmla="*/ 2147483647 h 19"/>
                <a:gd name="T100" fmla="*/ 2147483647 w 405"/>
                <a:gd name="T101" fmla="*/ 2147483647 h 19"/>
                <a:gd name="T102" fmla="*/ 2147483647 w 405"/>
                <a:gd name="T103" fmla="*/ 2147483647 h 19"/>
                <a:gd name="T104" fmla="*/ 2147483647 w 405"/>
                <a:gd name="T105" fmla="*/ 2147483647 h 19"/>
                <a:gd name="T106" fmla="*/ 2147483647 w 405"/>
                <a:gd name="T107" fmla="*/ 2147483647 h 19"/>
                <a:gd name="T108" fmla="*/ 2147483647 w 405"/>
                <a:gd name="T109" fmla="*/ 2147483647 h 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5"/>
                <a:gd name="T166" fmla="*/ 0 h 19"/>
                <a:gd name="T167" fmla="*/ 405 w 405"/>
                <a:gd name="T168" fmla="*/ 19 h 1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5" h="19">
                  <a:moveTo>
                    <a:pt x="294" y="0"/>
                  </a:moveTo>
                  <a:lnTo>
                    <a:pt x="318" y="2"/>
                  </a:lnTo>
                  <a:lnTo>
                    <a:pt x="320" y="0"/>
                  </a:lnTo>
                  <a:lnTo>
                    <a:pt x="350" y="0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7" y="2"/>
                  </a:lnTo>
                  <a:lnTo>
                    <a:pt x="361" y="0"/>
                  </a:lnTo>
                  <a:lnTo>
                    <a:pt x="382" y="2"/>
                  </a:lnTo>
                  <a:lnTo>
                    <a:pt x="400" y="5"/>
                  </a:lnTo>
                  <a:lnTo>
                    <a:pt x="403" y="9"/>
                  </a:lnTo>
                  <a:lnTo>
                    <a:pt x="405" y="14"/>
                  </a:lnTo>
                  <a:lnTo>
                    <a:pt x="405" y="16"/>
                  </a:lnTo>
                  <a:lnTo>
                    <a:pt x="403" y="16"/>
                  </a:lnTo>
                  <a:lnTo>
                    <a:pt x="400" y="14"/>
                  </a:lnTo>
                  <a:lnTo>
                    <a:pt x="398" y="14"/>
                  </a:lnTo>
                  <a:lnTo>
                    <a:pt x="396" y="12"/>
                  </a:lnTo>
                  <a:lnTo>
                    <a:pt x="395" y="16"/>
                  </a:lnTo>
                  <a:lnTo>
                    <a:pt x="395" y="14"/>
                  </a:lnTo>
                  <a:lnTo>
                    <a:pt x="379" y="16"/>
                  </a:lnTo>
                  <a:lnTo>
                    <a:pt x="368" y="12"/>
                  </a:lnTo>
                  <a:lnTo>
                    <a:pt x="366" y="12"/>
                  </a:lnTo>
                  <a:lnTo>
                    <a:pt x="364" y="12"/>
                  </a:lnTo>
                  <a:lnTo>
                    <a:pt x="363" y="14"/>
                  </a:lnTo>
                  <a:lnTo>
                    <a:pt x="363" y="12"/>
                  </a:lnTo>
                  <a:lnTo>
                    <a:pt x="361" y="14"/>
                  </a:lnTo>
                  <a:lnTo>
                    <a:pt x="352" y="10"/>
                  </a:lnTo>
                  <a:lnTo>
                    <a:pt x="349" y="14"/>
                  </a:lnTo>
                  <a:lnTo>
                    <a:pt x="347" y="12"/>
                  </a:lnTo>
                  <a:lnTo>
                    <a:pt x="343" y="14"/>
                  </a:lnTo>
                  <a:lnTo>
                    <a:pt x="336" y="12"/>
                  </a:lnTo>
                  <a:lnTo>
                    <a:pt x="333" y="14"/>
                  </a:lnTo>
                  <a:lnTo>
                    <a:pt x="331" y="12"/>
                  </a:lnTo>
                  <a:lnTo>
                    <a:pt x="329" y="14"/>
                  </a:lnTo>
                  <a:lnTo>
                    <a:pt x="327" y="12"/>
                  </a:lnTo>
                  <a:lnTo>
                    <a:pt x="325" y="14"/>
                  </a:lnTo>
                  <a:lnTo>
                    <a:pt x="315" y="14"/>
                  </a:lnTo>
                  <a:lnTo>
                    <a:pt x="306" y="14"/>
                  </a:lnTo>
                  <a:lnTo>
                    <a:pt x="297" y="14"/>
                  </a:lnTo>
                  <a:lnTo>
                    <a:pt x="294" y="14"/>
                  </a:lnTo>
                  <a:lnTo>
                    <a:pt x="290" y="14"/>
                  </a:lnTo>
                  <a:lnTo>
                    <a:pt x="287" y="14"/>
                  </a:lnTo>
                  <a:lnTo>
                    <a:pt x="285" y="12"/>
                  </a:lnTo>
                  <a:lnTo>
                    <a:pt x="274" y="14"/>
                  </a:lnTo>
                  <a:lnTo>
                    <a:pt x="269" y="14"/>
                  </a:lnTo>
                  <a:lnTo>
                    <a:pt x="265" y="12"/>
                  </a:lnTo>
                  <a:lnTo>
                    <a:pt x="265" y="14"/>
                  </a:lnTo>
                  <a:lnTo>
                    <a:pt x="260" y="12"/>
                  </a:lnTo>
                  <a:lnTo>
                    <a:pt x="242" y="14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26" y="18"/>
                  </a:lnTo>
                  <a:lnTo>
                    <a:pt x="219" y="18"/>
                  </a:lnTo>
                  <a:lnTo>
                    <a:pt x="216" y="16"/>
                  </a:lnTo>
                  <a:lnTo>
                    <a:pt x="210" y="14"/>
                  </a:lnTo>
                  <a:lnTo>
                    <a:pt x="209" y="14"/>
                  </a:lnTo>
                  <a:lnTo>
                    <a:pt x="205" y="16"/>
                  </a:lnTo>
                  <a:lnTo>
                    <a:pt x="205" y="14"/>
                  </a:lnTo>
                  <a:lnTo>
                    <a:pt x="203" y="16"/>
                  </a:lnTo>
                  <a:lnTo>
                    <a:pt x="203" y="14"/>
                  </a:lnTo>
                  <a:lnTo>
                    <a:pt x="202" y="18"/>
                  </a:lnTo>
                  <a:lnTo>
                    <a:pt x="198" y="16"/>
                  </a:lnTo>
                  <a:lnTo>
                    <a:pt x="193" y="14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7" y="14"/>
                  </a:lnTo>
                  <a:lnTo>
                    <a:pt x="173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61" y="16"/>
                  </a:lnTo>
                  <a:lnTo>
                    <a:pt x="157" y="16"/>
                  </a:lnTo>
                  <a:lnTo>
                    <a:pt x="154" y="19"/>
                  </a:lnTo>
                  <a:lnTo>
                    <a:pt x="150" y="18"/>
                  </a:lnTo>
                  <a:lnTo>
                    <a:pt x="147" y="18"/>
                  </a:lnTo>
                  <a:lnTo>
                    <a:pt x="143" y="18"/>
                  </a:lnTo>
                  <a:lnTo>
                    <a:pt x="140" y="16"/>
                  </a:lnTo>
                  <a:lnTo>
                    <a:pt x="127" y="16"/>
                  </a:lnTo>
                  <a:lnTo>
                    <a:pt x="122" y="16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5" y="14"/>
                  </a:lnTo>
                  <a:lnTo>
                    <a:pt x="108" y="12"/>
                  </a:lnTo>
                  <a:lnTo>
                    <a:pt x="101" y="14"/>
                  </a:lnTo>
                  <a:lnTo>
                    <a:pt x="97" y="10"/>
                  </a:lnTo>
                  <a:lnTo>
                    <a:pt x="95" y="12"/>
                  </a:lnTo>
                  <a:lnTo>
                    <a:pt x="60" y="9"/>
                  </a:lnTo>
                  <a:lnTo>
                    <a:pt x="49" y="9"/>
                  </a:lnTo>
                  <a:lnTo>
                    <a:pt x="2" y="5"/>
                  </a:lnTo>
                  <a:lnTo>
                    <a:pt x="0" y="3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6" y="3"/>
                  </a:lnTo>
                  <a:lnTo>
                    <a:pt x="26" y="3"/>
                  </a:lnTo>
                  <a:lnTo>
                    <a:pt x="49" y="3"/>
                  </a:lnTo>
                  <a:lnTo>
                    <a:pt x="74" y="2"/>
                  </a:lnTo>
                  <a:lnTo>
                    <a:pt x="81" y="2"/>
                  </a:lnTo>
                  <a:lnTo>
                    <a:pt x="122" y="5"/>
                  </a:lnTo>
                  <a:lnTo>
                    <a:pt x="124" y="3"/>
                  </a:lnTo>
                  <a:lnTo>
                    <a:pt x="126" y="5"/>
                  </a:lnTo>
                  <a:lnTo>
                    <a:pt x="133" y="3"/>
                  </a:lnTo>
                  <a:lnTo>
                    <a:pt x="159" y="2"/>
                  </a:lnTo>
                  <a:lnTo>
                    <a:pt x="175" y="2"/>
                  </a:lnTo>
                  <a:lnTo>
                    <a:pt x="191" y="2"/>
                  </a:lnTo>
                  <a:lnTo>
                    <a:pt x="200" y="2"/>
                  </a:lnTo>
                  <a:lnTo>
                    <a:pt x="225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276" name="Freeform 272"/>
            <p:cNvSpPr>
              <a:spLocks/>
            </p:cNvSpPr>
            <p:nvPr/>
          </p:nvSpPr>
          <p:spPr bwMode="auto">
            <a:xfrm>
              <a:off x="690563" y="4918075"/>
              <a:ext cx="1587" cy="4763"/>
            </a:xfrm>
            <a:custGeom>
              <a:avLst/>
              <a:gdLst>
                <a:gd name="T0" fmla="*/ 0 w 1"/>
                <a:gd name="T1" fmla="*/ 2147483647 h 3"/>
                <a:gd name="T2" fmla="*/ 0 w 1"/>
                <a:gd name="T3" fmla="*/ 0 h 3"/>
                <a:gd name="T4" fmla="*/ 2147483647 w 1"/>
                <a:gd name="T5" fmla="*/ 0 h 3"/>
                <a:gd name="T6" fmla="*/ 0 w 1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6149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6156" name="Freeform 43"/>
          <p:cNvSpPr>
            <a:spLocks/>
          </p:cNvSpPr>
          <p:nvPr/>
        </p:nvSpPr>
        <p:spPr bwMode="auto">
          <a:xfrm>
            <a:off x="5519738" y="2908300"/>
            <a:ext cx="735012" cy="508000"/>
          </a:xfrm>
          <a:custGeom>
            <a:avLst/>
            <a:gdLst>
              <a:gd name="T0" fmla="*/ 2147483647 w 463"/>
              <a:gd name="T1" fmla="*/ 2147483647 h 320"/>
              <a:gd name="T2" fmla="*/ 2147483647 w 463"/>
              <a:gd name="T3" fmla="*/ 2147483647 h 320"/>
              <a:gd name="T4" fmla="*/ 2147483647 w 463"/>
              <a:gd name="T5" fmla="*/ 2147483647 h 320"/>
              <a:gd name="T6" fmla="*/ 2147483647 w 463"/>
              <a:gd name="T7" fmla="*/ 2147483647 h 320"/>
              <a:gd name="T8" fmla="*/ 2147483647 w 463"/>
              <a:gd name="T9" fmla="*/ 2147483647 h 320"/>
              <a:gd name="T10" fmla="*/ 2147483647 w 463"/>
              <a:gd name="T11" fmla="*/ 0 h 320"/>
              <a:gd name="T12" fmla="*/ 2147483647 w 463"/>
              <a:gd name="T13" fmla="*/ 2147483647 h 320"/>
              <a:gd name="T14" fmla="*/ 2147483647 w 463"/>
              <a:gd name="T15" fmla="*/ 2147483647 h 320"/>
              <a:gd name="T16" fmla="*/ 2147483647 w 463"/>
              <a:gd name="T17" fmla="*/ 2147483647 h 320"/>
              <a:gd name="T18" fmla="*/ 2147483647 w 463"/>
              <a:gd name="T19" fmla="*/ 2147483647 h 320"/>
              <a:gd name="T20" fmla="*/ 2147483647 w 463"/>
              <a:gd name="T21" fmla="*/ 2147483647 h 320"/>
              <a:gd name="T22" fmla="*/ 2147483647 w 463"/>
              <a:gd name="T23" fmla="*/ 2147483647 h 320"/>
              <a:gd name="T24" fmla="*/ 2147483647 w 463"/>
              <a:gd name="T25" fmla="*/ 2147483647 h 320"/>
              <a:gd name="T26" fmla="*/ 2147483647 w 463"/>
              <a:gd name="T27" fmla="*/ 2147483647 h 320"/>
              <a:gd name="T28" fmla="*/ 2147483647 w 463"/>
              <a:gd name="T29" fmla="*/ 2147483647 h 320"/>
              <a:gd name="T30" fmla="*/ 2147483647 w 463"/>
              <a:gd name="T31" fmla="*/ 2147483647 h 320"/>
              <a:gd name="T32" fmla="*/ 2147483647 w 463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157" name="Freeform 44"/>
          <p:cNvSpPr>
            <a:spLocks/>
          </p:cNvSpPr>
          <p:nvPr/>
        </p:nvSpPr>
        <p:spPr bwMode="auto">
          <a:xfrm>
            <a:off x="5189538" y="3073400"/>
            <a:ext cx="449262" cy="53975"/>
          </a:xfrm>
          <a:custGeom>
            <a:avLst/>
            <a:gdLst>
              <a:gd name="T0" fmla="*/ 2147483647 w 283"/>
              <a:gd name="T1" fmla="*/ 2147483647 h 34"/>
              <a:gd name="T2" fmla="*/ 2147483647 w 283"/>
              <a:gd name="T3" fmla="*/ 0 h 34"/>
              <a:gd name="T4" fmla="*/ 2147483647 w 283"/>
              <a:gd name="T5" fmla="*/ 2147483647 h 34"/>
              <a:gd name="T6" fmla="*/ 2147483647 w 283"/>
              <a:gd name="T7" fmla="*/ 2147483647 h 34"/>
              <a:gd name="T8" fmla="*/ 2147483647 w 283"/>
              <a:gd name="T9" fmla="*/ 2147483647 h 34"/>
              <a:gd name="T10" fmla="*/ 2147483647 w 283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158" name="Freeform 46"/>
          <p:cNvSpPr>
            <a:spLocks/>
          </p:cNvSpPr>
          <p:nvPr/>
        </p:nvSpPr>
        <p:spPr bwMode="auto">
          <a:xfrm>
            <a:off x="6883400" y="2878138"/>
            <a:ext cx="615950" cy="263525"/>
          </a:xfrm>
          <a:custGeom>
            <a:avLst/>
            <a:gdLst>
              <a:gd name="T0" fmla="*/ 2147483647 w 388"/>
              <a:gd name="T1" fmla="*/ 2147483647 h 123"/>
              <a:gd name="T2" fmla="*/ 2147483647 w 388"/>
              <a:gd name="T3" fmla="*/ 2147483647 h 123"/>
              <a:gd name="T4" fmla="*/ 2147483647 w 388"/>
              <a:gd name="T5" fmla="*/ 2147483647 h 123"/>
              <a:gd name="T6" fmla="*/ 2147483647 w 388"/>
              <a:gd name="T7" fmla="*/ 2147483647 h 123"/>
              <a:gd name="T8" fmla="*/ 2147483647 w 388"/>
              <a:gd name="T9" fmla="*/ 2147483647 h 123"/>
              <a:gd name="T10" fmla="*/ 2147483647 w 388"/>
              <a:gd name="T11" fmla="*/ 2147483647 h 123"/>
              <a:gd name="T12" fmla="*/ 2147483647 w 388"/>
              <a:gd name="T13" fmla="*/ 2147483647 h 123"/>
              <a:gd name="T14" fmla="*/ 2147483647 w 388"/>
              <a:gd name="T15" fmla="*/ 2147483647 h 123"/>
              <a:gd name="T16" fmla="*/ 0 w 388"/>
              <a:gd name="T17" fmla="*/ 2147483647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159" name="Freeform 47"/>
          <p:cNvSpPr>
            <a:spLocks/>
          </p:cNvSpPr>
          <p:nvPr/>
        </p:nvSpPr>
        <p:spPr bwMode="auto">
          <a:xfrm>
            <a:off x="6457950" y="3035300"/>
            <a:ext cx="273050" cy="344488"/>
          </a:xfrm>
          <a:custGeom>
            <a:avLst/>
            <a:gdLst>
              <a:gd name="T0" fmla="*/ 2147483647 w 172"/>
              <a:gd name="T1" fmla="*/ 0 h 217"/>
              <a:gd name="T2" fmla="*/ 2147483647 w 172"/>
              <a:gd name="T3" fmla="*/ 2147483647 h 217"/>
              <a:gd name="T4" fmla="*/ 2147483647 w 172"/>
              <a:gd name="T5" fmla="*/ 2147483647 h 217"/>
              <a:gd name="T6" fmla="*/ 2147483647 w 172"/>
              <a:gd name="T7" fmla="*/ 2147483647 h 217"/>
              <a:gd name="T8" fmla="*/ 2147483647 w 172"/>
              <a:gd name="T9" fmla="*/ 2147483647 h 217"/>
              <a:gd name="T10" fmla="*/ 2147483647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58" name="Freeform 62"/>
          <p:cNvSpPr>
            <a:spLocks/>
          </p:cNvSpPr>
          <p:nvPr/>
        </p:nvSpPr>
        <p:spPr bwMode="auto">
          <a:xfrm>
            <a:off x="4787900" y="6145213"/>
            <a:ext cx="303213" cy="314325"/>
          </a:xfrm>
          <a:custGeom>
            <a:avLst/>
            <a:gdLst>
              <a:gd name="T0" fmla="*/ 2147483647 w 191"/>
              <a:gd name="T1" fmla="*/ 2147483647 h 198"/>
              <a:gd name="T2" fmla="*/ 2147483647 w 191"/>
              <a:gd name="T3" fmla="*/ 2147483647 h 198"/>
              <a:gd name="T4" fmla="*/ 2147483647 w 191"/>
              <a:gd name="T5" fmla="*/ 2147483647 h 198"/>
              <a:gd name="T6" fmla="*/ 2147483647 w 191"/>
              <a:gd name="T7" fmla="*/ 2147483647 h 198"/>
              <a:gd name="T8" fmla="*/ 2147483647 w 191"/>
              <a:gd name="T9" fmla="*/ 2147483647 h 198"/>
              <a:gd name="T10" fmla="*/ 2147483647 w 191"/>
              <a:gd name="T11" fmla="*/ 2147483647 h 198"/>
              <a:gd name="T12" fmla="*/ 2147483647 w 191"/>
              <a:gd name="T13" fmla="*/ 2147483647 h 198"/>
              <a:gd name="T14" fmla="*/ 2147483647 w 191"/>
              <a:gd name="T15" fmla="*/ 2147483647 h 198"/>
              <a:gd name="T16" fmla="*/ 2147483647 w 191"/>
              <a:gd name="T17" fmla="*/ 2147483647 h 198"/>
              <a:gd name="T18" fmla="*/ 2147483647 w 191"/>
              <a:gd name="T19" fmla="*/ 2147483647 h 198"/>
              <a:gd name="T20" fmla="*/ 2147483647 w 191"/>
              <a:gd name="T21" fmla="*/ 2147483647 h 198"/>
              <a:gd name="T22" fmla="*/ 2147483647 w 191"/>
              <a:gd name="T23" fmla="*/ 2147483647 h 198"/>
              <a:gd name="T24" fmla="*/ 2147483647 w 191"/>
              <a:gd name="T25" fmla="*/ 2147483647 h 198"/>
              <a:gd name="T26" fmla="*/ 2147483647 w 191"/>
              <a:gd name="T27" fmla="*/ 2147483647 h 198"/>
              <a:gd name="T28" fmla="*/ 2147483647 w 191"/>
              <a:gd name="T29" fmla="*/ 2147483647 h 198"/>
              <a:gd name="T30" fmla="*/ 2147483647 w 191"/>
              <a:gd name="T31" fmla="*/ 2147483647 h 198"/>
              <a:gd name="T32" fmla="*/ 2147483647 w 191"/>
              <a:gd name="T33" fmla="*/ 2147483647 h 198"/>
              <a:gd name="T34" fmla="*/ 2147483647 w 191"/>
              <a:gd name="T35" fmla="*/ 2147483647 h 198"/>
              <a:gd name="T36" fmla="*/ 2147483647 w 191"/>
              <a:gd name="T37" fmla="*/ 2147483647 h 198"/>
              <a:gd name="T38" fmla="*/ 2147483647 w 191"/>
              <a:gd name="T39" fmla="*/ 2147483647 h 198"/>
              <a:gd name="T40" fmla="*/ 2147483647 w 191"/>
              <a:gd name="T41" fmla="*/ 2147483647 h 198"/>
              <a:gd name="T42" fmla="*/ 2147483647 w 191"/>
              <a:gd name="T43" fmla="*/ 2147483647 h 198"/>
              <a:gd name="T44" fmla="*/ 2147483647 w 191"/>
              <a:gd name="T45" fmla="*/ 2147483647 h 198"/>
              <a:gd name="T46" fmla="*/ 2147483647 w 191"/>
              <a:gd name="T47" fmla="*/ 2147483647 h 198"/>
              <a:gd name="T48" fmla="*/ 0 w 191"/>
              <a:gd name="T49" fmla="*/ 2147483647 h 198"/>
              <a:gd name="T50" fmla="*/ 2147483647 w 191"/>
              <a:gd name="T51" fmla="*/ 2147483647 h 198"/>
              <a:gd name="T52" fmla="*/ 2147483647 w 191"/>
              <a:gd name="T53" fmla="*/ 2147483647 h 198"/>
              <a:gd name="T54" fmla="*/ 2147483647 w 191"/>
              <a:gd name="T55" fmla="*/ 2147483647 h 198"/>
              <a:gd name="T56" fmla="*/ 2147483647 w 191"/>
              <a:gd name="T57" fmla="*/ 2147483647 h 198"/>
              <a:gd name="T58" fmla="*/ 2147483647 w 191"/>
              <a:gd name="T59" fmla="*/ 2147483647 h 198"/>
              <a:gd name="T60" fmla="*/ 2147483647 w 191"/>
              <a:gd name="T61" fmla="*/ 2147483647 h 198"/>
              <a:gd name="T62" fmla="*/ 2147483647 w 191"/>
              <a:gd name="T63" fmla="*/ 2147483647 h 198"/>
              <a:gd name="T64" fmla="*/ 2147483647 w 191"/>
              <a:gd name="T65" fmla="*/ 2147483647 h 1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1"/>
              <a:gd name="T100" fmla="*/ 0 h 198"/>
              <a:gd name="T101" fmla="*/ 191 w 191"/>
              <a:gd name="T102" fmla="*/ 198 h 1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1" h="198">
                <a:moveTo>
                  <a:pt x="114" y="13"/>
                </a:moveTo>
                <a:lnTo>
                  <a:pt x="98" y="95"/>
                </a:lnTo>
                <a:lnTo>
                  <a:pt x="141" y="25"/>
                </a:lnTo>
                <a:lnTo>
                  <a:pt x="147" y="21"/>
                </a:lnTo>
                <a:lnTo>
                  <a:pt x="151" y="21"/>
                </a:lnTo>
                <a:lnTo>
                  <a:pt x="156" y="23"/>
                </a:lnTo>
                <a:lnTo>
                  <a:pt x="160" y="29"/>
                </a:lnTo>
                <a:lnTo>
                  <a:pt x="168" y="44"/>
                </a:lnTo>
                <a:lnTo>
                  <a:pt x="168" y="50"/>
                </a:lnTo>
                <a:lnTo>
                  <a:pt x="170" y="53"/>
                </a:lnTo>
                <a:lnTo>
                  <a:pt x="102" y="99"/>
                </a:lnTo>
                <a:lnTo>
                  <a:pt x="180" y="80"/>
                </a:lnTo>
                <a:lnTo>
                  <a:pt x="189" y="80"/>
                </a:lnTo>
                <a:lnTo>
                  <a:pt x="191" y="84"/>
                </a:lnTo>
                <a:lnTo>
                  <a:pt x="191" y="97"/>
                </a:lnTo>
                <a:lnTo>
                  <a:pt x="185" y="112"/>
                </a:lnTo>
                <a:lnTo>
                  <a:pt x="182" y="116"/>
                </a:lnTo>
                <a:lnTo>
                  <a:pt x="180" y="118"/>
                </a:lnTo>
                <a:lnTo>
                  <a:pt x="102" y="107"/>
                </a:lnTo>
                <a:lnTo>
                  <a:pt x="170" y="147"/>
                </a:lnTo>
                <a:lnTo>
                  <a:pt x="172" y="149"/>
                </a:lnTo>
                <a:lnTo>
                  <a:pt x="170" y="156"/>
                </a:lnTo>
                <a:lnTo>
                  <a:pt x="162" y="166"/>
                </a:lnTo>
                <a:lnTo>
                  <a:pt x="151" y="175"/>
                </a:lnTo>
                <a:lnTo>
                  <a:pt x="145" y="177"/>
                </a:lnTo>
                <a:lnTo>
                  <a:pt x="141" y="173"/>
                </a:lnTo>
                <a:lnTo>
                  <a:pt x="98" y="112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93" y="196"/>
                </a:lnTo>
                <a:lnTo>
                  <a:pt x="87" y="198"/>
                </a:lnTo>
                <a:lnTo>
                  <a:pt x="81" y="196"/>
                </a:lnTo>
                <a:lnTo>
                  <a:pt x="77" y="191"/>
                </a:lnTo>
                <a:lnTo>
                  <a:pt x="77" y="185"/>
                </a:lnTo>
                <a:lnTo>
                  <a:pt x="87" y="112"/>
                </a:lnTo>
                <a:lnTo>
                  <a:pt x="48" y="175"/>
                </a:lnTo>
                <a:lnTo>
                  <a:pt x="46" y="173"/>
                </a:lnTo>
                <a:lnTo>
                  <a:pt x="42" y="170"/>
                </a:lnTo>
                <a:lnTo>
                  <a:pt x="27" y="164"/>
                </a:lnTo>
                <a:lnTo>
                  <a:pt x="21" y="160"/>
                </a:lnTo>
                <a:lnTo>
                  <a:pt x="17" y="156"/>
                </a:lnTo>
                <a:lnTo>
                  <a:pt x="17" y="151"/>
                </a:lnTo>
                <a:lnTo>
                  <a:pt x="21" y="147"/>
                </a:lnTo>
                <a:lnTo>
                  <a:pt x="85" y="109"/>
                </a:lnTo>
                <a:lnTo>
                  <a:pt x="11" y="118"/>
                </a:lnTo>
                <a:lnTo>
                  <a:pt x="8" y="116"/>
                </a:lnTo>
                <a:lnTo>
                  <a:pt x="6" y="112"/>
                </a:lnTo>
                <a:lnTo>
                  <a:pt x="0" y="97"/>
                </a:lnTo>
                <a:lnTo>
                  <a:pt x="0" y="84"/>
                </a:lnTo>
                <a:lnTo>
                  <a:pt x="2" y="80"/>
                </a:lnTo>
                <a:lnTo>
                  <a:pt x="11" y="80"/>
                </a:lnTo>
                <a:lnTo>
                  <a:pt x="85" y="99"/>
                </a:lnTo>
                <a:lnTo>
                  <a:pt x="21" y="50"/>
                </a:lnTo>
                <a:lnTo>
                  <a:pt x="25" y="46"/>
                </a:lnTo>
                <a:lnTo>
                  <a:pt x="33" y="36"/>
                </a:lnTo>
                <a:lnTo>
                  <a:pt x="42" y="27"/>
                </a:lnTo>
                <a:lnTo>
                  <a:pt x="46" y="23"/>
                </a:lnTo>
                <a:lnTo>
                  <a:pt x="89" y="95"/>
                </a:lnTo>
                <a:lnTo>
                  <a:pt x="77" y="13"/>
                </a:lnTo>
                <a:lnTo>
                  <a:pt x="77" y="4"/>
                </a:lnTo>
                <a:lnTo>
                  <a:pt x="81" y="2"/>
                </a:lnTo>
                <a:lnTo>
                  <a:pt x="87" y="0"/>
                </a:lnTo>
                <a:lnTo>
                  <a:pt x="93" y="2"/>
                </a:lnTo>
                <a:lnTo>
                  <a:pt x="108" y="8"/>
                </a:lnTo>
                <a:lnTo>
                  <a:pt x="112" y="10"/>
                </a:lnTo>
                <a:lnTo>
                  <a:pt x="11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59" name="Freeform 63"/>
          <p:cNvSpPr>
            <a:spLocks/>
          </p:cNvSpPr>
          <p:nvPr/>
        </p:nvSpPr>
        <p:spPr bwMode="auto">
          <a:xfrm>
            <a:off x="4067175" y="4921250"/>
            <a:ext cx="306388" cy="311150"/>
          </a:xfrm>
          <a:custGeom>
            <a:avLst/>
            <a:gdLst>
              <a:gd name="T0" fmla="*/ 2147483647 w 193"/>
              <a:gd name="T1" fmla="*/ 2147483647 h 196"/>
              <a:gd name="T2" fmla="*/ 2147483647 w 193"/>
              <a:gd name="T3" fmla="*/ 2147483647 h 196"/>
              <a:gd name="T4" fmla="*/ 2147483647 w 193"/>
              <a:gd name="T5" fmla="*/ 2147483647 h 196"/>
              <a:gd name="T6" fmla="*/ 2147483647 w 193"/>
              <a:gd name="T7" fmla="*/ 2147483647 h 196"/>
              <a:gd name="T8" fmla="*/ 2147483647 w 193"/>
              <a:gd name="T9" fmla="*/ 2147483647 h 196"/>
              <a:gd name="T10" fmla="*/ 2147483647 w 193"/>
              <a:gd name="T11" fmla="*/ 2147483647 h 196"/>
              <a:gd name="T12" fmla="*/ 2147483647 w 193"/>
              <a:gd name="T13" fmla="*/ 2147483647 h 196"/>
              <a:gd name="T14" fmla="*/ 2147483647 w 193"/>
              <a:gd name="T15" fmla="*/ 2147483647 h 196"/>
              <a:gd name="T16" fmla="*/ 2147483647 w 193"/>
              <a:gd name="T17" fmla="*/ 2147483647 h 196"/>
              <a:gd name="T18" fmla="*/ 2147483647 w 193"/>
              <a:gd name="T19" fmla="*/ 2147483647 h 196"/>
              <a:gd name="T20" fmla="*/ 2147483647 w 193"/>
              <a:gd name="T21" fmla="*/ 2147483647 h 196"/>
              <a:gd name="T22" fmla="*/ 2147483647 w 193"/>
              <a:gd name="T23" fmla="*/ 2147483647 h 196"/>
              <a:gd name="T24" fmla="*/ 2147483647 w 193"/>
              <a:gd name="T25" fmla="*/ 2147483647 h 196"/>
              <a:gd name="T26" fmla="*/ 2147483647 w 193"/>
              <a:gd name="T27" fmla="*/ 2147483647 h 196"/>
              <a:gd name="T28" fmla="*/ 2147483647 w 193"/>
              <a:gd name="T29" fmla="*/ 2147483647 h 196"/>
              <a:gd name="T30" fmla="*/ 2147483647 w 193"/>
              <a:gd name="T31" fmla="*/ 2147483647 h 196"/>
              <a:gd name="T32" fmla="*/ 2147483647 w 193"/>
              <a:gd name="T33" fmla="*/ 2147483647 h 196"/>
              <a:gd name="T34" fmla="*/ 2147483647 w 193"/>
              <a:gd name="T35" fmla="*/ 2147483647 h 196"/>
              <a:gd name="T36" fmla="*/ 2147483647 w 193"/>
              <a:gd name="T37" fmla="*/ 2147483647 h 196"/>
              <a:gd name="T38" fmla="*/ 2147483647 w 193"/>
              <a:gd name="T39" fmla="*/ 2147483647 h 196"/>
              <a:gd name="T40" fmla="*/ 2147483647 w 193"/>
              <a:gd name="T41" fmla="*/ 2147483647 h 196"/>
              <a:gd name="T42" fmla="*/ 2147483647 w 193"/>
              <a:gd name="T43" fmla="*/ 2147483647 h 196"/>
              <a:gd name="T44" fmla="*/ 2147483647 w 193"/>
              <a:gd name="T45" fmla="*/ 2147483647 h 196"/>
              <a:gd name="T46" fmla="*/ 2147483647 w 193"/>
              <a:gd name="T47" fmla="*/ 2147483647 h 196"/>
              <a:gd name="T48" fmla="*/ 0 w 193"/>
              <a:gd name="T49" fmla="*/ 2147483647 h 196"/>
              <a:gd name="T50" fmla="*/ 2147483647 w 193"/>
              <a:gd name="T51" fmla="*/ 2147483647 h 196"/>
              <a:gd name="T52" fmla="*/ 2147483647 w 193"/>
              <a:gd name="T53" fmla="*/ 2147483647 h 196"/>
              <a:gd name="T54" fmla="*/ 2147483647 w 193"/>
              <a:gd name="T55" fmla="*/ 2147483647 h 196"/>
              <a:gd name="T56" fmla="*/ 2147483647 w 193"/>
              <a:gd name="T57" fmla="*/ 2147483647 h 196"/>
              <a:gd name="T58" fmla="*/ 2147483647 w 193"/>
              <a:gd name="T59" fmla="*/ 2147483647 h 196"/>
              <a:gd name="T60" fmla="*/ 2147483647 w 193"/>
              <a:gd name="T61" fmla="*/ 0 h 196"/>
              <a:gd name="T62" fmla="*/ 2147483647 w 193"/>
              <a:gd name="T63" fmla="*/ 0 h 196"/>
              <a:gd name="T64" fmla="*/ 2147483647 w 193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96"/>
              <a:gd name="T101" fmla="*/ 193 w 193"/>
              <a:gd name="T102" fmla="*/ 196 h 1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96">
                <a:moveTo>
                  <a:pt x="114" y="11"/>
                </a:moveTo>
                <a:lnTo>
                  <a:pt x="100" y="95"/>
                </a:lnTo>
                <a:lnTo>
                  <a:pt x="143" y="25"/>
                </a:lnTo>
                <a:lnTo>
                  <a:pt x="147" y="19"/>
                </a:lnTo>
                <a:lnTo>
                  <a:pt x="154" y="19"/>
                </a:lnTo>
                <a:lnTo>
                  <a:pt x="158" y="23"/>
                </a:lnTo>
                <a:lnTo>
                  <a:pt x="162" y="29"/>
                </a:lnTo>
                <a:lnTo>
                  <a:pt x="168" y="44"/>
                </a:lnTo>
                <a:lnTo>
                  <a:pt x="170" y="48"/>
                </a:lnTo>
                <a:lnTo>
                  <a:pt x="170" y="51"/>
                </a:lnTo>
                <a:lnTo>
                  <a:pt x="102" y="97"/>
                </a:lnTo>
                <a:lnTo>
                  <a:pt x="183" y="80"/>
                </a:lnTo>
                <a:lnTo>
                  <a:pt x="189" y="80"/>
                </a:lnTo>
                <a:lnTo>
                  <a:pt x="193" y="84"/>
                </a:lnTo>
                <a:lnTo>
                  <a:pt x="191" y="97"/>
                </a:lnTo>
                <a:lnTo>
                  <a:pt x="185" y="109"/>
                </a:lnTo>
                <a:lnTo>
                  <a:pt x="183" y="116"/>
                </a:lnTo>
                <a:lnTo>
                  <a:pt x="183" y="118"/>
                </a:lnTo>
                <a:lnTo>
                  <a:pt x="102" y="107"/>
                </a:lnTo>
                <a:lnTo>
                  <a:pt x="172" y="145"/>
                </a:lnTo>
                <a:lnTo>
                  <a:pt x="172" y="149"/>
                </a:lnTo>
                <a:lnTo>
                  <a:pt x="172" y="154"/>
                </a:lnTo>
                <a:lnTo>
                  <a:pt x="164" y="166"/>
                </a:lnTo>
                <a:lnTo>
                  <a:pt x="152" y="175"/>
                </a:lnTo>
                <a:lnTo>
                  <a:pt x="147" y="175"/>
                </a:lnTo>
                <a:lnTo>
                  <a:pt x="143" y="173"/>
                </a:lnTo>
                <a:lnTo>
                  <a:pt x="100" y="112"/>
                </a:lnTo>
                <a:lnTo>
                  <a:pt x="114" y="183"/>
                </a:lnTo>
                <a:lnTo>
                  <a:pt x="114" y="185"/>
                </a:lnTo>
                <a:lnTo>
                  <a:pt x="108" y="189"/>
                </a:lnTo>
                <a:lnTo>
                  <a:pt x="96" y="196"/>
                </a:lnTo>
                <a:lnTo>
                  <a:pt x="87" y="196"/>
                </a:lnTo>
                <a:lnTo>
                  <a:pt x="81" y="196"/>
                </a:lnTo>
                <a:lnTo>
                  <a:pt x="79" y="192"/>
                </a:lnTo>
                <a:lnTo>
                  <a:pt x="77" y="183"/>
                </a:lnTo>
                <a:lnTo>
                  <a:pt x="89" y="112"/>
                </a:lnTo>
                <a:lnTo>
                  <a:pt x="48" y="173"/>
                </a:lnTo>
                <a:lnTo>
                  <a:pt x="42" y="170"/>
                </a:lnTo>
                <a:lnTo>
                  <a:pt x="29" y="164"/>
                </a:lnTo>
                <a:lnTo>
                  <a:pt x="23" y="160"/>
                </a:lnTo>
                <a:lnTo>
                  <a:pt x="19" y="156"/>
                </a:lnTo>
                <a:lnTo>
                  <a:pt x="19" y="152"/>
                </a:lnTo>
                <a:lnTo>
                  <a:pt x="23" y="147"/>
                </a:lnTo>
                <a:lnTo>
                  <a:pt x="85" y="109"/>
                </a:lnTo>
                <a:lnTo>
                  <a:pt x="11" y="118"/>
                </a:lnTo>
                <a:lnTo>
                  <a:pt x="11" y="116"/>
                </a:lnTo>
                <a:lnTo>
                  <a:pt x="9" y="109"/>
                </a:lnTo>
                <a:lnTo>
                  <a:pt x="2" y="97"/>
                </a:lnTo>
                <a:lnTo>
                  <a:pt x="0" y="82"/>
                </a:lnTo>
                <a:lnTo>
                  <a:pt x="5" y="80"/>
                </a:lnTo>
                <a:lnTo>
                  <a:pt x="11" y="80"/>
                </a:lnTo>
                <a:lnTo>
                  <a:pt x="87" y="99"/>
                </a:lnTo>
                <a:lnTo>
                  <a:pt x="21" y="48"/>
                </a:lnTo>
                <a:lnTo>
                  <a:pt x="25" y="44"/>
                </a:lnTo>
                <a:lnTo>
                  <a:pt x="36" y="36"/>
                </a:lnTo>
                <a:lnTo>
                  <a:pt x="44" y="25"/>
                </a:lnTo>
                <a:lnTo>
                  <a:pt x="48" y="23"/>
                </a:lnTo>
                <a:lnTo>
                  <a:pt x="89" y="93"/>
                </a:lnTo>
                <a:lnTo>
                  <a:pt x="77" y="11"/>
                </a:lnTo>
                <a:lnTo>
                  <a:pt x="79" y="4"/>
                </a:lnTo>
                <a:lnTo>
                  <a:pt x="81" y="0"/>
                </a:lnTo>
                <a:lnTo>
                  <a:pt x="87" y="0"/>
                </a:lnTo>
                <a:lnTo>
                  <a:pt x="96" y="0"/>
                </a:lnTo>
                <a:lnTo>
                  <a:pt x="108" y="6"/>
                </a:lnTo>
                <a:lnTo>
                  <a:pt x="112" y="11"/>
                </a:lnTo>
                <a:lnTo>
                  <a:pt x="114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0" name="Freeform 64"/>
          <p:cNvSpPr>
            <a:spLocks/>
          </p:cNvSpPr>
          <p:nvPr/>
        </p:nvSpPr>
        <p:spPr bwMode="auto">
          <a:xfrm>
            <a:off x="2555875" y="535305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1" name="Freeform 65"/>
          <p:cNvSpPr>
            <a:spLocks/>
          </p:cNvSpPr>
          <p:nvPr/>
        </p:nvSpPr>
        <p:spPr bwMode="auto">
          <a:xfrm>
            <a:off x="1692275" y="4921250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2" name="Freeform 66"/>
          <p:cNvSpPr>
            <a:spLocks/>
          </p:cNvSpPr>
          <p:nvPr/>
        </p:nvSpPr>
        <p:spPr bwMode="auto">
          <a:xfrm>
            <a:off x="827088" y="6000750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3" name="Freeform 67"/>
          <p:cNvSpPr>
            <a:spLocks/>
          </p:cNvSpPr>
          <p:nvPr/>
        </p:nvSpPr>
        <p:spPr bwMode="auto">
          <a:xfrm>
            <a:off x="3132138" y="5856288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7" name="Freeform 71"/>
          <p:cNvSpPr>
            <a:spLocks/>
          </p:cNvSpPr>
          <p:nvPr/>
        </p:nvSpPr>
        <p:spPr bwMode="auto">
          <a:xfrm>
            <a:off x="1979613" y="65055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8" name="Freeform 72"/>
          <p:cNvSpPr>
            <a:spLocks/>
          </p:cNvSpPr>
          <p:nvPr/>
        </p:nvSpPr>
        <p:spPr bwMode="auto">
          <a:xfrm>
            <a:off x="1908175" y="549751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69" name="Freeform 73"/>
          <p:cNvSpPr>
            <a:spLocks/>
          </p:cNvSpPr>
          <p:nvPr/>
        </p:nvSpPr>
        <p:spPr bwMode="auto">
          <a:xfrm>
            <a:off x="468313" y="6505575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0" name="Freeform 74"/>
          <p:cNvSpPr>
            <a:spLocks/>
          </p:cNvSpPr>
          <p:nvPr/>
        </p:nvSpPr>
        <p:spPr bwMode="auto">
          <a:xfrm>
            <a:off x="3648075" y="6662738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1" name="Freeform 75"/>
          <p:cNvSpPr>
            <a:spLocks/>
          </p:cNvSpPr>
          <p:nvPr/>
        </p:nvSpPr>
        <p:spPr bwMode="auto">
          <a:xfrm>
            <a:off x="611188" y="484822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506412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5" y="614362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5" y="6877050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0" y="535146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0" name="Freeform 84"/>
          <p:cNvSpPr>
            <a:spLocks/>
          </p:cNvSpPr>
          <p:nvPr/>
        </p:nvSpPr>
        <p:spPr bwMode="auto">
          <a:xfrm>
            <a:off x="4295775" y="69373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1" name="Freeform 85"/>
          <p:cNvSpPr>
            <a:spLocks/>
          </p:cNvSpPr>
          <p:nvPr/>
        </p:nvSpPr>
        <p:spPr bwMode="auto">
          <a:xfrm>
            <a:off x="3059113" y="650557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2" name="Freeform 86"/>
          <p:cNvSpPr>
            <a:spLocks/>
          </p:cNvSpPr>
          <p:nvPr/>
        </p:nvSpPr>
        <p:spPr bwMode="auto">
          <a:xfrm>
            <a:off x="2627313" y="7080250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3" name="Freeform 87"/>
          <p:cNvSpPr>
            <a:spLocks/>
          </p:cNvSpPr>
          <p:nvPr/>
        </p:nvSpPr>
        <p:spPr bwMode="auto">
          <a:xfrm>
            <a:off x="4872038" y="7440613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5" name="Freeform 89"/>
          <p:cNvSpPr>
            <a:spLocks/>
          </p:cNvSpPr>
          <p:nvPr/>
        </p:nvSpPr>
        <p:spPr bwMode="auto">
          <a:xfrm>
            <a:off x="3648075" y="7081838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5003800" y="82327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9" name="Freeform 93"/>
          <p:cNvSpPr>
            <a:spLocks/>
          </p:cNvSpPr>
          <p:nvPr/>
        </p:nvSpPr>
        <p:spPr bwMode="auto">
          <a:xfrm>
            <a:off x="1344613" y="665003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90" name="Freeform 94"/>
          <p:cNvSpPr>
            <a:spLocks/>
          </p:cNvSpPr>
          <p:nvPr/>
        </p:nvSpPr>
        <p:spPr bwMode="auto">
          <a:xfrm>
            <a:off x="479425" y="7729538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92" name="Freeform 96"/>
          <p:cNvSpPr>
            <a:spLocks/>
          </p:cNvSpPr>
          <p:nvPr/>
        </p:nvSpPr>
        <p:spPr bwMode="auto">
          <a:xfrm>
            <a:off x="1547813" y="78009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93" name="Freeform 97"/>
          <p:cNvSpPr>
            <a:spLocks/>
          </p:cNvSpPr>
          <p:nvPr/>
        </p:nvSpPr>
        <p:spPr bwMode="auto">
          <a:xfrm>
            <a:off x="1560513" y="7226300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94" name="Freeform 98"/>
          <p:cNvSpPr>
            <a:spLocks/>
          </p:cNvSpPr>
          <p:nvPr/>
        </p:nvSpPr>
        <p:spPr bwMode="auto">
          <a:xfrm>
            <a:off x="695325" y="801687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95" name="Freeform 99"/>
          <p:cNvSpPr>
            <a:spLocks/>
          </p:cNvSpPr>
          <p:nvPr/>
        </p:nvSpPr>
        <p:spPr bwMode="auto">
          <a:xfrm>
            <a:off x="552450" y="69373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187" name="Freeform 167"/>
          <p:cNvSpPr>
            <a:spLocks/>
          </p:cNvSpPr>
          <p:nvPr/>
        </p:nvSpPr>
        <p:spPr bwMode="auto">
          <a:xfrm>
            <a:off x="6223000" y="2438400"/>
            <a:ext cx="203200" cy="574675"/>
          </a:xfrm>
          <a:custGeom>
            <a:avLst/>
            <a:gdLst>
              <a:gd name="T0" fmla="*/ 2147483647 w 128"/>
              <a:gd name="T1" fmla="*/ 0 h 362"/>
              <a:gd name="T2" fmla="*/ 2147483647 w 128"/>
              <a:gd name="T3" fmla="*/ 2147483647 h 362"/>
              <a:gd name="T4" fmla="*/ 2147483647 w 128"/>
              <a:gd name="T5" fmla="*/ 2147483647 h 362"/>
              <a:gd name="T6" fmla="*/ 2147483647 w 128"/>
              <a:gd name="T7" fmla="*/ 2147483647 h 362"/>
              <a:gd name="T8" fmla="*/ 2147483647 w 128"/>
              <a:gd name="T9" fmla="*/ 2147483647 h 362"/>
              <a:gd name="T10" fmla="*/ 2147483647 w 128"/>
              <a:gd name="T11" fmla="*/ 2147483647 h 362"/>
              <a:gd name="T12" fmla="*/ 2147483647 w 128"/>
              <a:gd name="T13" fmla="*/ 2147483647 h 362"/>
              <a:gd name="T14" fmla="*/ 2147483647 w 128"/>
              <a:gd name="T15" fmla="*/ 2147483647 h 362"/>
              <a:gd name="T16" fmla="*/ 2147483647 w 128"/>
              <a:gd name="T17" fmla="*/ 2147483647 h 362"/>
              <a:gd name="T18" fmla="*/ 2147483647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6199" name="Picture 184" descr="https://encrypted-tbn1.gstatic.com/images?q=tbn:ANd9GcRF1A-GouEB8UBiMh2QZZR7q5H4ttFPg5OMShbiXnxA0EBgLhU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1462" r="17258" b="12209"/>
          <a:stretch>
            <a:fillRect/>
          </a:stretch>
        </p:blipFill>
        <p:spPr bwMode="auto">
          <a:xfrm>
            <a:off x="2222500" y="4059238"/>
            <a:ext cx="1844675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9" name="Picture 187" descr="Muñeco_nie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00"/>
            <a:ext cx="166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2" name="Freeform 76"/>
          <p:cNvSpPr>
            <a:spLocks/>
          </p:cNvSpPr>
          <p:nvPr/>
        </p:nvSpPr>
        <p:spPr bwMode="auto">
          <a:xfrm>
            <a:off x="7535863" y="549592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5" y="599916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0" y="664845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564038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5" y="84486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8" y="8015288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0" y="673417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7237413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0" y="513556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9641" name="AutoShape 18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129" name="128 Imagen" descr="w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51117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3385 -0.0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6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206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87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0" y="5876925"/>
            <a:ext cx="1008063" cy="792163"/>
          </a:xfrm>
          <a:prstGeom prst="actionButtonForwardNex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7173" name="1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55784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 descr="Spr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5625"/>
            <a:ext cx="5576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1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000"/>
          </a:p>
        </p:txBody>
      </p:sp>
      <p:sp>
        <p:nvSpPr>
          <p:cNvPr id="8195" name="AutoShape 25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8196" name="AutoShape 10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8200" name="AutoShape 14"/>
          <p:cNvSpPr>
            <a:spLocks noChangeArrowheads="1"/>
          </p:cNvSpPr>
          <p:nvPr/>
        </p:nvSpPr>
        <p:spPr bwMode="auto">
          <a:xfrm>
            <a:off x="6948488" y="260350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grpSp>
        <p:nvGrpSpPr>
          <p:cNvPr id="8201" name="Group 24"/>
          <p:cNvGrpSpPr>
            <a:grpSpLocks/>
          </p:cNvGrpSpPr>
          <p:nvPr/>
        </p:nvGrpSpPr>
        <p:grpSpPr bwMode="auto">
          <a:xfrm>
            <a:off x="4859338" y="5300663"/>
            <a:ext cx="504825" cy="649287"/>
            <a:chOff x="4105" y="2976"/>
            <a:chExt cx="771" cy="999"/>
          </a:xfrm>
        </p:grpSpPr>
        <p:sp>
          <p:nvSpPr>
            <p:cNvPr id="8309" name="Oval 21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8310" name="Rectangle 22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8311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8312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3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4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5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6" name="Oval 19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17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8202" name="Group 27"/>
          <p:cNvGrpSpPr>
            <a:grpSpLocks/>
          </p:cNvGrpSpPr>
          <p:nvPr/>
        </p:nvGrpSpPr>
        <p:grpSpPr bwMode="auto">
          <a:xfrm>
            <a:off x="7164388" y="5084763"/>
            <a:ext cx="647700" cy="652462"/>
            <a:chOff x="4105" y="2976"/>
            <a:chExt cx="771" cy="999"/>
          </a:xfrm>
        </p:grpSpPr>
        <p:sp>
          <p:nvSpPr>
            <p:cNvPr id="8300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8301" name="Rectangle 2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8302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8303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04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05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06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07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308" name="Oval 3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8203" name="Group 37"/>
          <p:cNvGrpSpPr>
            <a:grpSpLocks/>
          </p:cNvGrpSpPr>
          <p:nvPr/>
        </p:nvGrpSpPr>
        <p:grpSpPr bwMode="auto">
          <a:xfrm>
            <a:off x="8027988" y="5516563"/>
            <a:ext cx="647700" cy="722312"/>
            <a:chOff x="4105" y="2976"/>
            <a:chExt cx="771" cy="999"/>
          </a:xfrm>
        </p:grpSpPr>
        <p:sp>
          <p:nvSpPr>
            <p:cNvPr id="8291" name="Oval 3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8292" name="Rectangle 3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8293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8294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5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6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7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8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9" name="Oval 4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3082" name="Freeform 56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8207" name="Group 57"/>
          <p:cNvGrpSpPr>
            <a:grpSpLocks/>
          </p:cNvGrpSpPr>
          <p:nvPr/>
        </p:nvGrpSpPr>
        <p:grpSpPr bwMode="auto">
          <a:xfrm>
            <a:off x="5867400" y="5805488"/>
            <a:ext cx="504825" cy="649287"/>
            <a:chOff x="4105" y="2976"/>
            <a:chExt cx="771" cy="999"/>
          </a:xfrm>
        </p:grpSpPr>
        <p:sp>
          <p:nvSpPr>
            <p:cNvPr id="8282" name="Oval 5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8283" name="Rectangle 5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8284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8285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6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7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8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9" name="Oval 6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90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8208" name="Group 67"/>
          <p:cNvGrpSpPr>
            <a:grpSpLocks/>
          </p:cNvGrpSpPr>
          <p:nvPr/>
        </p:nvGrpSpPr>
        <p:grpSpPr bwMode="auto">
          <a:xfrm>
            <a:off x="4284663" y="5876925"/>
            <a:ext cx="504825" cy="649288"/>
            <a:chOff x="4105" y="2976"/>
            <a:chExt cx="771" cy="999"/>
          </a:xfrm>
        </p:grpSpPr>
        <p:sp>
          <p:nvSpPr>
            <p:cNvPr id="8273" name="Oval 6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8274" name="Rectangle 6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8275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8276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77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78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79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0" name="Oval 7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8281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 is the weather </a:t>
            </a:r>
          </a:p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 like in the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SPRING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8210" name="Freeform 79"/>
          <p:cNvSpPr>
            <a:spLocks/>
          </p:cNvSpPr>
          <p:nvPr/>
        </p:nvSpPr>
        <p:spPr bwMode="auto">
          <a:xfrm rot="-127674">
            <a:off x="5940425" y="263683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1" name="Freeform 80"/>
          <p:cNvSpPr>
            <a:spLocks/>
          </p:cNvSpPr>
          <p:nvPr/>
        </p:nvSpPr>
        <p:spPr bwMode="auto">
          <a:xfrm rot="-1938947">
            <a:off x="5940425" y="29241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2" name="Freeform 81"/>
          <p:cNvSpPr>
            <a:spLocks/>
          </p:cNvSpPr>
          <p:nvPr/>
        </p:nvSpPr>
        <p:spPr bwMode="auto">
          <a:xfrm rot="1183575">
            <a:off x="6659563" y="24923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3" name="Freeform 82"/>
          <p:cNvSpPr>
            <a:spLocks/>
          </p:cNvSpPr>
          <p:nvPr/>
        </p:nvSpPr>
        <p:spPr bwMode="auto">
          <a:xfrm rot="394123">
            <a:off x="6516688" y="27082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4" name="Freeform 83"/>
          <p:cNvSpPr>
            <a:spLocks/>
          </p:cNvSpPr>
          <p:nvPr/>
        </p:nvSpPr>
        <p:spPr bwMode="auto">
          <a:xfrm>
            <a:off x="6011863" y="23495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5" name="Freeform 84"/>
          <p:cNvSpPr>
            <a:spLocks/>
          </p:cNvSpPr>
          <p:nvPr/>
        </p:nvSpPr>
        <p:spPr bwMode="auto">
          <a:xfrm rot="20904586" flipH="1">
            <a:off x="6303963" y="234791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6" name="Freeform 85"/>
          <p:cNvSpPr>
            <a:spLocks/>
          </p:cNvSpPr>
          <p:nvPr/>
        </p:nvSpPr>
        <p:spPr bwMode="auto">
          <a:xfrm rot="3333489" flipH="1">
            <a:off x="7334250" y="30432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7" name="Freeform 86"/>
          <p:cNvSpPr>
            <a:spLocks/>
          </p:cNvSpPr>
          <p:nvPr/>
        </p:nvSpPr>
        <p:spPr bwMode="auto">
          <a:xfrm rot="20904586" flipH="1">
            <a:off x="6948488" y="26368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8" name="Freeform 87"/>
          <p:cNvSpPr>
            <a:spLocks/>
          </p:cNvSpPr>
          <p:nvPr/>
        </p:nvSpPr>
        <p:spPr bwMode="auto">
          <a:xfrm rot="20209173" flipH="1">
            <a:off x="6927850" y="24209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19" name="Freeform 88"/>
          <p:cNvSpPr>
            <a:spLocks/>
          </p:cNvSpPr>
          <p:nvPr/>
        </p:nvSpPr>
        <p:spPr bwMode="auto">
          <a:xfrm rot="4101745" flipH="1">
            <a:off x="7046912" y="3187701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0" name="Freeform 89"/>
          <p:cNvSpPr>
            <a:spLocks/>
          </p:cNvSpPr>
          <p:nvPr/>
        </p:nvSpPr>
        <p:spPr bwMode="auto">
          <a:xfrm rot="4149899">
            <a:off x="7264400" y="268128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1" name="Freeform 90"/>
          <p:cNvSpPr>
            <a:spLocks/>
          </p:cNvSpPr>
          <p:nvPr/>
        </p:nvSpPr>
        <p:spPr bwMode="auto">
          <a:xfrm rot="16673754" flipH="1">
            <a:off x="6181725" y="208756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2" name="Freeform 91"/>
          <p:cNvSpPr>
            <a:spLocks/>
          </p:cNvSpPr>
          <p:nvPr/>
        </p:nvSpPr>
        <p:spPr bwMode="auto">
          <a:xfrm rot="-2907607">
            <a:off x="5435600" y="335756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3" name="Freeform 92"/>
          <p:cNvSpPr>
            <a:spLocks/>
          </p:cNvSpPr>
          <p:nvPr/>
        </p:nvSpPr>
        <p:spPr bwMode="auto">
          <a:xfrm rot="-3560739">
            <a:off x="5103813" y="318611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4" name="Freeform 93"/>
          <p:cNvSpPr>
            <a:spLocks/>
          </p:cNvSpPr>
          <p:nvPr/>
        </p:nvSpPr>
        <p:spPr bwMode="auto">
          <a:xfrm rot="19550334" flipH="1">
            <a:off x="5632450" y="2781300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5" name="Freeform 94"/>
          <p:cNvSpPr>
            <a:spLocks/>
          </p:cNvSpPr>
          <p:nvPr/>
        </p:nvSpPr>
        <p:spPr bwMode="auto">
          <a:xfrm rot="264781">
            <a:off x="5292725" y="27813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grpSp>
        <p:nvGrpSpPr>
          <p:cNvPr id="8226" name="Group 228"/>
          <p:cNvGrpSpPr>
            <a:grpSpLocks noChangeAspect="1"/>
          </p:cNvGrpSpPr>
          <p:nvPr/>
        </p:nvGrpSpPr>
        <p:grpSpPr bwMode="auto">
          <a:xfrm>
            <a:off x="4821238" y="4754563"/>
            <a:ext cx="682625" cy="660400"/>
            <a:chOff x="2381" y="2523"/>
            <a:chExt cx="430" cy="415"/>
          </a:xfrm>
        </p:grpSpPr>
        <p:sp>
          <p:nvSpPr>
            <p:cNvPr id="8245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46" name="Freeform 229"/>
            <p:cNvSpPr>
              <a:spLocks/>
            </p:cNvSpPr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47" name="Freeform 230"/>
            <p:cNvSpPr>
              <a:spLocks/>
            </p:cNvSpPr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48" name="Freeform 231"/>
            <p:cNvSpPr>
              <a:spLocks/>
            </p:cNvSpPr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49" name="Freeform 232"/>
            <p:cNvSpPr>
              <a:spLocks/>
            </p:cNvSpPr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0" name="Freeform 233"/>
            <p:cNvSpPr>
              <a:spLocks/>
            </p:cNvSpPr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1" name="Freeform 234"/>
            <p:cNvSpPr>
              <a:spLocks/>
            </p:cNvSpPr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2" name="Freeform 235"/>
            <p:cNvSpPr>
              <a:spLocks/>
            </p:cNvSpPr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3" name="Freeform 236"/>
            <p:cNvSpPr>
              <a:spLocks/>
            </p:cNvSpPr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4" name="Freeform 237"/>
            <p:cNvSpPr>
              <a:spLocks/>
            </p:cNvSpPr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5" name="Freeform 238"/>
            <p:cNvSpPr>
              <a:spLocks/>
            </p:cNvSpPr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6" name="Freeform 239"/>
            <p:cNvSpPr>
              <a:spLocks/>
            </p:cNvSpPr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7" name="Freeform 240"/>
            <p:cNvSpPr>
              <a:spLocks/>
            </p:cNvSpPr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8" name="Freeform 241"/>
            <p:cNvSpPr>
              <a:spLocks/>
            </p:cNvSpPr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59" name="Freeform 242"/>
            <p:cNvSpPr>
              <a:spLocks/>
            </p:cNvSpPr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0" name="Freeform 243"/>
            <p:cNvSpPr>
              <a:spLocks/>
            </p:cNvSpPr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1" name="Freeform 244"/>
            <p:cNvSpPr>
              <a:spLocks/>
            </p:cNvSpPr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2" name="Freeform 245"/>
            <p:cNvSpPr>
              <a:spLocks/>
            </p:cNvSpPr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3" name="Freeform 246"/>
            <p:cNvSpPr>
              <a:spLocks/>
            </p:cNvSpPr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4" name="Freeform 247"/>
            <p:cNvSpPr>
              <a:spLocks/>
            </p:cNvSpPr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5" name="Freeform 248"/>
            <p:cNvSpPr>
              <a:spLocks/>
            </p:cNvSpPr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6" name="Freeform 249"/>
            <p:cNvSpPr>
              <a:spLocks/>
            </p:cNvSpPr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7" name="Freeform 250"/>
            <p:cNvSpPr>
              <a:spLocks/>
            </p:cNvSpPr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8" name="Freeform 251"/>
            <p:cNvSpPr>
              <a:spLocks/>
            </p:cNvSpPr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69" name="Freeform 252"/>
            <p:cNvSpPr>
              <a:spLocks/>
            </p:cNvSpPr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70" name="Freeform 253"/>
            <p:cNvSpPr>
              <a:spLocks/>
            </p:cNvSpPr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71" name="Freeform 254"/>
            <p:cNvSpPr>
              <a:spLocks/>
            </p:cNvSpPr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272" name="Freeform 255"/>
            <p:cNvSpPr>
              <a:spLocks/>
            </p:cNvSpPr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8227" name="Freeform 256"/>
          <p:cNvSpPr>
            <a:spLocks/>
          </p:cNvSpPr>
          <p:nvPr/>
        </p:nvSpPr>
        <p:spPr bwMode="auto">
          <a:xfrm rot="-1539335">
            <a:off x="4859338" y="29972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228" name="Freeform 257"/>
          <p:cNvSpPr>
            <a:spLocks/>
          </p:cNvSpPr>
          <p:nvPr/>
        </p:nvSpPr>
        <p:spPr bwMode="auto">
          <a:xfrm rot="4101745" flipH="1">
            <a:off x="6757987" y="3330576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3" name="2 Rectángulo redondeado"/>
          <p:cNvSpPr/>
          <p:nvPr/>
        </p:nvSpPr>
        <p:spPr>
          <a:xfrm>
            <a:off x="420688" y="190182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/>
              <a:t>snowy and cold</a:t>
            </a:r>
            <a:endParaRPr lang="es-ES" sz="2800" b="1" dirty="0"/>
          </a:p>
        </p:txBody>
      </p:sp>
      <p:sp>
        <p:nvSpPr>
          <p:cNvPr id="108" name="107 Rectángulo redondeado"/>
          <p:cNvSpPr/>
          <p:nvPr/>
        </p:nvSpPr>
        <p:spPr>
          <a:xfrm>
            <a:off x="420688" y="280987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/>
              <a:t>sunny and warm</a:t>
            </a:r>
            <a:endParaRPr lang="es-ES" sz="2800" b="1" dirty="0"/>
          </a:p>
        </p:txBody>
      </p:sp>
      <p:sp>
        <p:nvSpPr>
          <p:cNvPr id="109" name="108 Rectángulo redondeado"/>
          <p:cNvSpPr/>
          <p:nvPr/>
        </p:nvSpPr>
        <p:spPr>
          <a:xfrm>
            <a:off x="423863" y="370205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/>
              <a:t>windy and freezing</a:t>
            </a:r>
            <a:endParaRPr lang="es-ES" sz="2800" b="1" dirty="0"/>
          </a:p>
        </p:txBody>
      </p:sp>
      <p:sp>
        <p:nvSpPr>
          <p:cNvPr id="110" name="109 Rectángulo redondeado"/>
          <p:cNvSpPr/>
          <p:nvPr/>
        </p:nvSpPr>
        <p:spPr>
          <a:xfrm>
            <a:off x="423863" y="461010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/>
              <a:t>sunny</a:t>
            </a:r>
            <a:r>
              <a:rPr lang="es-ES_tradnl" sz="2800" b="1" dirty="0"/>
              <a:t> and </a:t>
            </a:r>
            <a:r>
              <a:rPr lang="es-ES_tradnl" sz="2800" b="1" dirty="0" err="1"/>
              <a:t>cold</a:t>
            </a:r>
            <a:endParaRPr lang="es-ES" sz="2800" b="1" dirty="0"/>
          </a:p>
        </p:txBody>
      </p:sp>
      <p:grpSp>
        <p:nvGrpSpPr>
          <p:cNvPr id="8233" name="110 Grupo"/>
          <p:cNvGrpSpPr>
            <a:grpSpLocks/>
          </p:cNvGrpSpPr>
          <p:nvPr/>
        </p:nvGrpSpPr>
        <p:grpSpPr bwMode="auto">
          <a:xfrm>
            <a:off x="7050088" y="3476625"/>
            <a:ext cx="1924050" cy="2047875"/>
            <a:chOff x="3575050" y="3617184"/>
            <a:chExt cx="1924050" cy="2047876"/>
          </a:xfrm>
        </p:grpSpPr>
        <p:pic>
          <p:nvPicPr>
            <p:cNvPr id="8235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36" name="Group 67"/>
            <p:cNvGrpSpPr>
              <a:grpSpLocks/>
            </p:cNvGrpSpPr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8237" name="Rectangle 69"/>
              <p:cNvSpPr>
                <a:spLocks noChangeArrowheads="1"/>
              </p:cNvSpPr>
              <p:nvPr/>
            </p:nvSpPr>
            <p:spPr bwMode="auto">
              <a:xfrm>
                <a:off x="4422" y="3385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grpSp>
            <p:nvGrpSpPr>
              <p:cNvPr id="8238" name="Group 70"/>
              <p:cNvGrpSpPr>
                <a:grpSpLocks/>
              </p:cNvGrpSpPr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8239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8240" name="Oval 72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8241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7" y="3158"/>
                  <a:ext cx="499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8242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7" y="3362"/>
                  <a:ext cx="499" cy="18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8243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68" y="3249"/>
                  <a:ext cx="227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  <p:sp>
              <p:nvSpPr>
                <p:cNvPr id="8244" name="Oval 76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l-SI" altLang="sl-SI"/>
                </a:p>
              </p:txBody>
            </p:sp>
          </p:grpSp>
        </p:grpSp>
      </p:grpSp>
      <p:sp>
        <p:nvSpPr>
          <p:cNvPr id="5246" name="AutoShape 1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44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08" grpId="0" animBg="1"/>
      <p:bldP spid="109" grpId="0" animBg="1"/>
      <p:bldP spid="109" grpId="1" animBg="1"/>
      <p:bldP spid="110" grpId="0" animBg="1"/>
      <p:bldP spid="110" grpId="1" animBg="1"/>
      <p:bldP spid="5246" grpId="0" animBg="1"/>
    </p:bldLst>
  </p:timing>
  <p:extLst>
    <p:ext uri="{E180D4A7-C9FB-4DFB-919C-405C955672EB}">
      <p14:showEvtLst xmlns:p14="http://schemas.microsoft.com/office/powerpoint/2010/main">
        <p14:triggerEvt type="onClick" time="20167" objId="3"/>
        <p14:triggerEvt type="onClick" time="24620" objId="10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ChangeArrowheads="1"/>
          </p:cNvSpPr>
          <p:nvPr/>
        </p:nvSpPr>
        <p:spPr bwMode="auto">
          <a:xfrm>
            <a:off x="0" y="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000"/>
          </a:p>
        </p:txBody>
      </p:sp>
      <p:sp>
        <p:nvSpPr>
          <p:cNvPr id="9219" name="AutoShape 25"/>
          <p:cNvSpPr>
            <a:spLocks noChangeArrowheads="1"/>
          </p:cNvSpPr>
          <p:nvPr/>
        </p:nvSpPr>
        <p:spPr bwMode="auto">
          <a:xfrm rot="10800000" flipH="1">
            <a:off x="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9220" name="AutoShape 10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6886703" y="414337"/>
            <a:ext cx="2005777" cy="1935163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9227" name="Group 24"/>
          <p:cNvGrpSpPr>
            <a:grpSpLocks/>
          </p:cNvGrpSpPr>
          <p:nvPr/>
        </p:nvGrpSpPr>
        <p:grpSpPr bwMode="auto">
          <a:xfrm>
            <a:off x="4859338" y="5300663"/>
            <a:ext cx="504825" cy="649287"/>
            <a:chOff x="4105" y="2976"/>
            <a:chExt cx="771" cy="999"/>
          </a:xfrm>
        </p:grpSpPr>
        <p:sp>
          <p:nvSpPr>
            <p:cNvPr id="9297" name="Oval 21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9298" name="Rectangle 22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9299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9300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301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302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303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304" name="Oval 19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305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9228" name="Group 27"/>
          <p:cNvGrpSpPr>
            <a:grpSpLocks/>
          </p:cNvGrpSpPr>
          <p:nvPr/>
        </p:nvGrpSpPr>
        <p:grpSpPr bwMode="auto">
          <a:xfrm>
            <a:off x="7164388" y="5084763"/>
            <a:ext cx="647700" cy="652462"/>
            <a:chOff x="4105" y="2976"/>
            <a:chExt cx="771" cy="999"/>
          </a:xfrm>
        </p:grpSpPr>
        <p:sp>
          <p:nvSpPr>
            <p:cNvPr id="9288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9289" name="Rectangle 2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9290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9291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92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93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94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95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96" name="Oval 3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9229" name="Group 37"/>
          <p:cNvGrpSpPr>
            <a:grpSpLocks/>
          </p:cNvGrpSpPr>
          <p:nvPr/>
        </p:nvGrpSpPr>
        <p:grpSpPr bwMode="auto">
          <a:xfrm>
            <a:off x="8027988" y="5516563"/>
            <a:ext cx="647700" cy="722312"/>
            <a:chOff x="4105" y="2976"/>
            <a:chExt cx="771" cy="999"/>
          </a:xfrm>
        </p:grpSpPr>
        <p:sp>
          <p:nvSpPr>
            <p:cNvPr id="9279" name="Oval 3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9280" name="Rectangle 3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9281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9282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83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84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85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86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87" name="Oval 4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8207" name="Freeform 56"/>
          <p:cNvSpPr>
            <a:spLocks/>
          </p:cNvSpPr>
          <p:nvPr/>
        </p:nvSpPr>
        <p:spPr bwMode="auto">
          <a:xfrm>
            <a:off x="539750" y="5373688"/>
            <a:ext cx="3616325" cy="985837"/>
          </a:xfrm>
          <a:custGeom>
            <a:avLst/>
            <a:gdLst>
              <a:gd name="T0" fmla="*/ 2147483647 w 2278"/>
              <a:gd name="T1" fmla="*/ 2147483647 h 757"/>
              <a:gd name="T2" fmla="*/ 2147483647 w 2278"/>
              <a:gd name="T3" fmla="*/ 2147483647 h 757"/>
              <a:gd name="T4" fmla="*/ 2147483647 w 2278"/>
              <a:gd name="T5" fmla="*/ 2147483647 h 757"/>
              <a:gd name="T6" fmla="*/ 2147483647 w 2278"/>
              <a:gd name="T7" fmla="*/ 2147483647 h 757"/>
              <a:gd name="T8" fmla="*/ 2147483647 w 2278"/>
              <a:gd name="T9" fmla="*/ 2147483647 h 757"/>
              <a:gd name="T10" fmla="*/ 2147483647 w 2278"/>
              <a:gd name="T11" fmla="*/ 2147483647 h 757"/>
              <a:gd name="T12" fmla="*/ 2147483647 w 2278"/>
              <a:gd name="T13" fmla="*/ 2147483647 h 757"/>
              <a:gd name="T14" fmla="*/ 2147483647 w 2278"/>
              <a:gd name="T15" fmla="*/ 2147483647 h 757"/>
              <a:gd name="T16" fmla="*/ 2147483647 w 2278"/>
              <a:gd name="T17" fmla="*/ 2147483647 h 757"/>
              <a:gd name="T18" fmla="*/ 2147483647 w 2278"/>
              <a:gd name="T19" fmla="*/ 2147483647 h 757"/>
              <a:gd name="T20" fmla="*/ 2147483647 w 2278"/>
              <a:gd name="T21" fmla="*/ 2147483647 h 757"/>
              <a:gd name="T22" fmla="*/ 2147483647 w 2278"/>
              <a:gd name="T23" fmla="*/ 2147483647 h 757"/>
              <a:gd name="T24" fmla="*/ 2147483647 w 2278"/>
              <a:gd name="T25" fmla="*/ 2147483647 h 757"/>
              <a:gd name="T26" fmla="*/ 2147483647 w 2278"/>
              <a:gd name="T27" fmla="*/ 2147483647 h 757"/>
              <a:gd name="T28" fmla="*/ 0 w 2278"/>
              <a:gd name="T29" fmla="*/ 2147483647 h 757"/>
              <a:gd name="T30" fmla="*/ 2147483647 w 2278"/>
              <a:gd name="T31" fmla="*/ 2147483647 h 757"/>
              <a:gd name="T32" fmla="*/ 2147483647 w 2278"/>
              <a:gd name="T33" fmla="*/ 2147483647 h 757"/>
              <a:gd name="T34" fmla="*/ 2147483647 w 2278"/>
              <a:gd name="T35" fmla="*/ 2147483647 h 757"/>
              <a:gd name="T36" fmla="*/ 2147483647 w 2278"/>
              <a:gd name="T37" fmla="*/ 2147483647 h 757"/>
              <a:gd name="T38" fmla="*/ 2147483647 w 2278"/>
              <a:gd name="T39" fmla="*/ 2147483647 h 757"/>
              <a:gd name="T40" fmla="*/ 2147483647 w 2278"/>
              <a:gd name="T41" fmla="*/ 2147483647 h 757"/>
              <a:gd name="T42" fmla="*/ 2147483647 w 2278"/>
              <a:gd name="T43" fmla="*/ 2147483647 h 757"/>
              <a:gd name="T44" fmla="*/ 2147483647 w 2278"/>
              <a:gd name="T45" fmla="*/ 2147483647 h 757"/>
              <a:gd name="T46" fmla="*/ 2147483647 w 2278"/>
              <a:gd name="T47" fmla="*/ 2147483647 h 757"/>
              <a:gd name="T48" fmla="*/ 2147483647 w 2278"/>
              <a:gd name="T49" fmla="*/ 2147483647 h 757"/>
              <a:gd name="T50" fmla="*/ 2147483647 w 2278"/>
              <a:gd name="T51" fmla="*/ 2147483647 h 757"/>
              <a:gd name="T52" fmla="*/ 2147483647 w 2278"/>
              <a:gd name="T53" fmla="*/ 2147483647 h 757"/>
              <a:gd name="T54" fmla="*/ 2147483647 w 2278"/>
              <a:gd name="T55" fmla="*/ 2147483647 h 757"/>
              <a:gd name="T56" fmla="*/ 2147483647 w 2278"/>
              <a:gd name="T57" fmla="*/ 2147483647 h 757"/>
              <a:gd name="T58" fmla="*/ 2147483647 w 2278"/>
              <a:gd name="T59" fmla="*/ 2147483647 h 757"/>
              <a:gd name="T60" fmla="*/ 2147483647 w 2278"/>
              <a:gd name="T61" fmla="*/ 2147483647 h 757"/>
              <a:gd name="T62" fmla="*/ 2147483647 w 2278"/>
              <a:gd name="T63" fmla="*/ 2147483647 h 757"/>
              <a:gd name="T64" fmla="*/ 2147483647 w 2278"/>
              <a:gd name="T65" fmla="*/ 2147483647 h 757"/>
              <a:gd name="T66" fmla="*/ 2147483647 w 2278"/>
              <a:gd name="T67" fmla="*/ 2147483647 h 757"/>
              <a:gd name="T68" fmla="*/ 2147483647 w 2278"/>
              <a:gd name="T69" fmla="*/ 2147483647 h 757"/>
              <a:gd name="T70" fmla="*/ 2147483647 w 2278"/>
              <a:gd name="T71" fmla="*/ 2147483647 h 757"/>
              <a:gd name="T72" fmla="*/ 2147483647 w 2278"/>
              <a:gd name="T73" fmla="*/ 2147483647 h 757"/>
              <a:gd name="T74" fmla="*/ 2147483647 w 2278"/>
              <a:gd name="T75" fmla="*/ 2147483647 h 757"/>
              <a:gd name="T76" fmla="*/ 2147483647 w 2278"/>
              <a:gd name="T77" fmla="*/ 2147483647 h 757"/>
              <a:gd name="T78" fmla="*/ 2147483647 w 2278"/>
              <a:gd name="T79" fmla="*/ 2147483647 h 757"/>
              <a:gd name="T80" fmla="*/ 2147483647 w 2278"/>
              <a:gd name="T81" fmla="*/ 2147483647 h 757"/>
              <a:gd name="T82" fmla="*/ 2147483647 w 2278"/>
              <a:gd name="T83" fmla="*/ 2147483647 h 757"/>
              <a:gd name="T84" fmla="*/ 2147483647 w 2278"/>
              <a:gd name="T85" fmla="*/ 2147483647 h 757"/>
              <a:gd name="T86" fmla="*/ 2147483647 w 2278"/>
              <a:gd name="T87" fmla="*/ 2147483647 h 757"/>
              <a:gd name="T88" fmla="*/ 2147483647 w 2278"/>
              <a:gd name="T89" fmla="*/ 2147483647 h 757"/>
              <a:gd name="T90" fmla="*/ 2147483647 w 2278"/>
              <a:gd name="T91" fmla="*/ 2147483647 h 757"/>
              <a:gd name="T92" fmla="*/ 2147483647 w 2278"/>
              <a:gd name="T93" fmla="*/ 2147483647 h 757"/>
              <a:gd name="T94" fmla="*/ 2147483647 w 2278"/>
              <a:gd name="T95" fmla="*/ 2147483647 h 757"/>
              <a:gd name="T96" fmla="*/ 2147483647 w 2278"/>
              <a:gd name="T97" fmla="*/ 2147483647 h 757"/>
              <a:gd name="T98" fmla="*/ 2147483647 w 2278"/>
              <a:gd name="T99" fmla="*/ 2147483647 h 757"/>
              <a:gd name="T100" fmla="*/ 2147483647 w 2278"/>
              <a:gd name="T101" fmla="*/ 2147483647 h 757"/>
              <a:gd name="T102" fmla="*/ 2147483647 w 2278"/>
              <a:gd name="T103" fmla="*/ 2147483647 h 757"/>
              <a:gd name="T104" fmla="*/ 2147483647 w 2278"/>
              <a:gd name="T105" fmla="*/ 2147483647 h 757"/>
              <a:gd name="T106" fmla="*/ 2147483647 w 2278"/>
              <a:gd name="T107" fmla="*/ 2147483647 h 757"/>
              <a:gd name="T108" fmla="*/ 2147483647 w 2278"/>
              <a:gd name="T109" fmla="*/ 2147483647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pSp>
        <p:nvGrpSpPr>
          <p:cNvPr id="9233" name="Group 57"/>
          <p:cNvGrpSpPr>
            <a:grpSpLocks/>
          </p:cNvGrpSpPr>
          <p:nvPr/>
        </p:nvGrpSpPr>
        <p:grpSpPr bwMode="auto">
          <a:xfrm>
            <a:off x="5867400" y="5805488"/>
            <a:ext cx="504825" cy="649287"/>
            <a:chOff x="4105" y="2976"/>
            <a:chExt cx="771" cy="999"/>
          </a:xfrm>
        </p:grpSpPr>
        <p:sp>
          <p:nvSpPr>
            <p:cNvPr id="9270" name="Oval 5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9271" name="Rectangle 5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9272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9273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74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75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76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77" name="Oval 6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78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grpSp>
        <p:nvGrpSpPr>
          <p:cNvPr id="9234" name="Group 67"/>
          <p:cNvGrpSpPr>
            <a:grpSpLocks/>
          </p:cNvGrpSpPr>
          <p:nvPr/>
        </p:nvGrpSpPr>
        <p:grpSpPr bwMode="auto">
          <a:xfrm>
            <a:off x="4284663" y="5876925"/>
            <a:ext cx="504825" cy="649288"/>
            <a:chOff x="4105" y="2976"/>
            <a:chExt cx="771" cy="999"/>
          </a:xfrm>
        </p:grpSpPr>
        <p:sp>
          <p:nvSpPr>
            <p:cNvPr id="9261" name="Oval 6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9262" name="Rectangle 6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grpSp>
          <p:nvGrpSpPr>
            <p:cNvPr id="9263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9264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65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66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67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68" name="Oval 7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sp>
            <p:nvSpPr>
              <p:cNvPr id="9269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</p:grpSp>
      </p:grpSp>
      <p:sp>
        <p:nvSpPr>
          <p:cNvPr id="9235" name="Freeform 79"/>
          <p:cNvSpPr>
            <a:spLocks/>
          </p:cNvSpPr>
          <p:nvPr/>
        </p:nvSpPr>
        <p:spPr bwMode="auto">
          <a:xfrm rot="-127674">
            <a:off x="5940425" y="263683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36" name="Freeform 80"/>
          <p:cNvSpPr>
            <a:spLocks/>
          </p:cNvSpPr>
          <p:nvPr/>
        </p:nvSpPr>
        <p:spPr bwMode="auto">
          <a:xfrm rot="-1938947">
            <a:off x="5940425" y="29241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37" name="Freeform 81"/>
          <p:cNvSpPr>
            <a:spLocks/>
          </p:cNvSpPr>
          <p:nvPr/>
        </p:nvSpPr>
        <p:spPr bwMode="auto">
          <a:xfrm rot="1183575">
            <a:off x="6659563" y="24923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38" name="Freeform 82"/>
          <p:cNvSpPr>
            <a:spLocks/>
          </p:cNvSpPr>
          <p:nvPr/>
        </p:nvSpPr>
        <p:spPr bwMode="auto">
          <a:xfrm rot="394123">
            <a:off x="6516688" y="270827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39" name="Freeform 83"/>
          <p:cNvSpPr>
            <a:spLocks/>
          </p:cNvSpPr>
          <p:nvPr/>
        </p:nvSpPr>
        <p:spPr bwMode="auto">
          <a:xfrm>
            <a:off x="6011863" y="23495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0" name="Freeform 84"/>
          <p:cNvSpPr>
            <a:spLocks/>
          </p:cNvSpPr>
          <p:nvPr/>
        </p:nvSpPr>
        <p:spPr bwMode="auto">
          <a:xfrm rot="20904586" flipH="1">
            <a:off x="6303963" y="234791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1" name="Freeform 85"/>
          <p:cNvSpPr>
            <a:spLocks/>
          </p:cNvSpPr>
          <p:nvPr/>
        </p:nvSpPr>
        <p:spPr bwMode="auto">
          <a:xfrm rot="3333489" flipH="1">
            <a:off x="7334250" y="30432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2" name="Freeform 86"/>
          <p:cNvSpPr>
            <a:spLocks/>
          </p:cNvSpPr>
          <p:nvPr/>
        </p:nvSpPr>
        <p:spPr bwMode="auto">
          <a:xfrm rot="20904586" flipH="1">
            <a:off x="6948488" y="26368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3" name="Freeform 87"/>
          <p:cNvSpPr>
            <a:spLocks/>
          </p:cNvSpPr>
          <p:nvPr/>
        </p:nvSpPr>
        <p:spPr bwMode="auto">
          <a:xfrm rot="20209173" flipH="1">
            <a:off x="6927850" y="24209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4" name="Freeform 88"/>
          <p:cNvSpPr>
            <a:spLocks/>
          </p:cNvSpPr>
          <p:nvPr/>
        </p:nvSpPr>
        <p:spPr bwMode="auto">
          <a:xfrm rot="4101745" flipH="1">
            <a:off x="7046912" y="3187701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5" name="Freeform 89"/>
          <p:cNvSpPr>
            <a:spLocks/>
          </p:cNvSpPr>
          <p:nvPr/>
        </p:nvSpPr>
        <p:spPr bwMode="auto">
          <a:xfrm rot="4149899">
            <a:off x="7264400" y="268128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6" name="Freeform 90"/>
          <p:cNvSpPr>
            <a:spLocks/>
          </p:cNvSpPr>
          <p:nvPr/>
        </p:nvSpPr>
        <p:spPr bwMode="auto">
          <a:xfrm rot="16673754" flipH="1">
            <a:off x="6181725" y="208756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7" name="Freeform 91"/>
          <p:cNvSpPr>
            <a:spLocks/>
          </p:cNvSpPr>
          <p:nvPr/>
        </p:nvSpPr>
        <p:spPr bwMode="auto">
          <a:xfrm rot="-2907607">
            <a:off x="5435600" y="335756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8" name="Freeform 92"/>
          <p:cNvSpPr>
            <a:spLocks/>
          </p:cNvSpPr>
          <p:nvPr/>
        </p:nvSpPr>
        <p:spPr bwMode="auto">
          <a:xfrm rot="-3560739">
            <a:off x="5103813" y="318611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49" name="Freeform 93"/>
          <p:cNvSpPr>
            <a:spLocks/>
          </p:cNvSpPr>
          <p:nvPr/>
        </p:nvSpPr>
        <p:spPr bwMode="auto">
          <a:xfrm rot="19550334" flipH="1">
            <a:off x="5632450" y="2781300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50" name="Freeform 94"/>
          <p:cNvSpPr>
            <a:spLocks/>
          </p:cNvSpPr>
          <p:nvPr/>
        </p:nvSpPr>
        <p:spPr bwMode="auto">
          <a:xfrm rot="264781">
            <a:off x="5292725" y="27813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51" name="Freeform 256"/>
          <p:cNvSpPr>
            <a:spLocks/>
          </p:cNvSpPr>
          <p:nvPr/>
        </p:nvSpPr>
        <p:spPr bwMode="auto">
          <a:xfrm rot="-1539335">
            <a:off x="4859338" y="299720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52" name="Freeform 257"/>
          <p:cNvSpPr>
            <a:spLocks/>
          </p:cNvSpPr>
          <p:nvPr/>
        </p:nvSpPr>
        <p:spPr bwMode="auto">
          <a:xfrm rot="4101745" flipH="1">
            <a:off x="6757987" y="3330576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253" name="AutoShape 2" descr="http://thumbs.gograph.com/gg56448019.jpg"/>
          <p:cNvSpPr>
            <a:spLocks noChangeAspect="1" noChangeArrowheads="1"/>
          </p:cNvSpPr>
          <p:nvPr/>
        </p:nvSpPr>
        <p:spPr bwMode="auto">
          <a:xfrm>
            <a:off x="155575" y="-776288"/>
            <a:ext cx="1419225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sp>
        <p:nvSpPr>
          <p:cNvPr id="78" name="WordArt 78"/>
          <p:cNvSpPr>
            <a:spLocks noChangeArrowheads="1" noChangeShapeType="1" noTextEdit="1"/>
          </p:cNvSpPr>
          <p:nvPr/>
        </p:nvSpPr>
        <p:spPr bwMode="auto">
          <a:xfrm>
            <a:off x="219552" y="158961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SPRING</a:t>
            </a:r>
            <a:r>
              <a:rPr lang="sl-SI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MONTHS 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</p:txBody>
      </p:sp>
      <p:pic>
        <p:nvPicPr>
          <p:cNvPr id="79" name="Picture 123" descr="https://encrypted-tbn1.gstatic.com/images?q=tbn:ANd9GcShU6Z-_SxDp1GJnFQNtoa4get7V2BQE6wRF8rB8ONwpRg-qd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3963" y="3338163"/>
            <a:ext cx="1894857" cy="1894857"/>
          </a:xfrm>
          <a:prstGeom prst="rect">
            <a:avLst/>
          </a:prstGeom>
          <a:noFill/>
          <a:effectLst>
            <a:glow rad="12700">
              <a:schemeClr val="tx1"/>
            </a:glow>
          </a:effectLst>
        </p:spPr>
      </p:pic>
      <p:sp>
        <p:nvSpPr>
          <p:cNvPr id="80" name="79 Rectángulo redondeado"/>
          <p:cNvSpPr/>
          <p:nvPr/>
        </p:nvSpPr>
        <p:spPr>
          <a:xfrm>
            <a:off x="335438" y="1902619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MARCH</a:t>
            </a:r>
            <a:endParaRPr lang="es-ES" sz="2800" b="1" dirty="0"/>
          </a:p>
        </p:txBody>
      </p:sp>
      <p:sp>
        <p:nvSpPr>
          <p:cNvPr id="82" name="81 Rectángulo redondeado"/>
          <p:cNvSpPr/>
          <p:nvPr/>
        </p:nvSpPr>
        <p:spPr>
          <a:xfrm>
            <a:off x="423863" y="370205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MAY</a:t>
            </a:r>
            <a:endParaRPr lang="es-ES" sz="2800" b="1" dirty="0"/>
          </a:p>
        </p:txBody>
      </p:sp>
      <p:sp>
        <p:nvSpPr>
          <p:cNvPr id="83" name="82 Rectángulo redondeado"/>
          <p:cNvSpPr/>
          <p:nvPr/>
        </p:nvSpPr>
        <p:spPr>
          <a:xfrm>
            <a:off x="423863" y="278130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l-SI" sz="2800" b="1" dirty="0"/>
              <a:t>APRIL</a:t>
            </a:r>
            <a:endParaRPr lang="es-ES" sz="2800" b="1" dirty="0"/>
          </a:p>
        </p:txBody>
      </p:sp>
      <p:sp>
        <p:nvSpPr>
          <p:cNvPr id="6234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5" y="6165850"/>
            <a:ext cx="720725" cy="57626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34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785</TotalTime>
  <Words>114</Words>
  <Application>Microsoft Office PowerPoint</Application>
  <PresentationFormat>Diaprojekcija na zaslonu (4:3)</PresentationFormat>
  <Paragraphs>42</Paragraphs>
  <Slides>19</Slides>
  <Notes>0</Notes>
  <HiddenSlides>0</HiddenSlides>
  <MMClips>20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2" baseType="lpstr">
      <vt:lpstr>Arial</vt:lpstr>
      <vt:lpstr>Berlin Sans FB Demi</vt:lpstr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Dark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</dc:creator>
  <cp:lastModifiedBy>sdajc</cp:lastModifiedBy>
  <cp:revision>68</cp:revision>
  <dcterms:created xsi:type="dcterms:W3CDTF">2013-02-04T22:52:43Z</dcterms:created>
  <dcterms:modified xsi:type="dcterms:W3CDTF">2021-01-14T17:57:36Z</dcterms:modified>
</cp:coreProperties>
</file>