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60" r:id="rId4"/>
    <p:sldId id="259" r:id="rId5"/>
    <p:sldId id="263" r:id="rId6"/>
    <p:sldId id="258" r:id="rId7"/>
    <p:sldId id="264" r:id="rId8"/>
    <p:sldId id="261" r:id="rId9"/>
    <p:sldId id="265" r:id="rId10"/>
    <p:sldId id="268" r:id="rId11"/>
    <p:sldId id="269" r:id="rId12"/>
    <p:sldId id="270" r:id="rId13"/>
    <p:sldId id="272" r:id="rId14"/>
    <p:sldId id="273" r:id="rId15"/>
    <p:sldId id="274" r:id="rId16"/>
    <p:sldId id="276" r:id="rId17"/>
    <p:sldId id="277" r:id="rId18"/>
    <p:sldId id="278" r:id="rId19"/>
    <p:sldId id="280" r:id="rId20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8000"/>
    <a:srgbClr val="00FF00"/>
    <a:srgbClr val="FF33CC"/>
    <a:srgbClr val="33CCFF"/>
    <a:srgbClr val="663300"/>
    <a:srgbClr val="CC3300"/>
    <a:srgbClr val="CC6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9" autoAdjust="0"/>
    <p:restoredTop sz="96162" autoAdjust="0"/>
  </p:normalViewPr>
  <p:slideViewPr>
    <p:cSldViewPr>
      <p:cViewPr varScale="1">
        <p:scale>
          <a:sx n="58" d="100"/>
          <a:sy n="58" d="100"/>
        </p:scale>
        <p:origin x="1428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956C10-F06E-43B7-B7D9-A2902C79943C}" type="slidenum">
              <a:rPr lang="es-ES" altLang="sl-SI"/>
              <a:pPr/>
              <a:t>‹#›</a:t>
            </a:fld>
            <a:endParaRPr lang="es-ES" altLang="sl-SI"/>
          </a:p>
        </p:txBody>
      </p:sp>
    </p:spTree>
    <p:extLst>
      <p:ext uri="{BB962C8B-B14F-4D97-AF65-F5344CB8AC3E}">
        <p14:creationId xmlns:p14="http://schemas.microsoft.com/office/powerpoint/2010/main" val="1585836394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7DCCA0-B6A3-40C0-9DA0-6C0C4964CB8E}" type="slidenum">
              <a:rPr lang="es-ES" altLang="sl-SI"/>
              <a:pPr/>
              <a:t>‹#›</a:t>
            </a:fld>
            <a:endParaRPr lang="es-ES" altLang="sl-SI"/>
          </a:p>
        </p:txBody>
      </p:sp>
    </p:spTree>
    <p:extLst>
      <p:ext uri="{BB962C8B-B14F-4D97-AF65-F5344CB8AC3E}">
        <p14:creationId xmlns:p14="http://schemas.microsoft.com/office/powerpoint/2010/main" val="995321991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2ABCF2-26FA-4FEB-974D-79397ED11D3B}" type="slidenum">
              <a:rPr lang="es-ES" altLang="sl-SI"/>
              <a:pPr/>
              <a:t>‹#›</a:t>
            </a:fld>
            <a:endParaRPr lang="es-ES" altLang="sl-SI"/>
          </a:p>
        </p:txBody>
      </p:sp>
    </p:spTree>
    <p:extLst>
      <p:ext uri="{BB962C8B-B14F-4D97-AF65-F5344CB8AC3E}">
        <p14:creationId xmlns:p14="http://schemas.microsoft.com/office/powerpoint/2010/main" val="4257147393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107EDF-CD0A-426D-9A20-12468E415146}" type="slidenum">
              <a:rPr lang="es-ES" altLang="sl-SI"/>
              <a:pPr/>
              <a:t>‹#›</a:t>
            </a:fld>
            <a:endParaRPr lang="es-ES" altLang="sl-SI"/>
          </a:p>
        </p:txBody>
      </p:sp>
    </p:spTree>
    <p:extLst>
      <p:ext uri="{BB962C8B-B14F-4D97-AF65-F5344CB8AC3E}">
        <p14:creationId xmlns:p14="http://schemas.microsoft.com/office/powerpoint/2010/main" val="617190287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A02339-0599-40CB-B29D-88B04155ABE8}" type="slidenum">
              <a:rPr lang="es-ES" altLang="sl-SI"/>
              <a:pPr/>
              <a:t>‹#›</a:t>
            </a:fld>
            <a:endParaRPr lang="es-ES" altLang="sl-SI"/>
          </a:p>
        </p:txBody>
      </p:sp>
    </p:spTree>
    <p:extLst>
      <p:ext uri="{BB962C8B-B14F-4D97-AF65-F5344CB8AC3E}">
        <p14:creationId xmlns:p14="http://schemas.microsoft.com/office/powerpoint/2010/main" val="3689681273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B62392-B7F6-4C04-92F9-2D909D1C0D02}" type="slidenum">
              <a:rPr lang="es-ES" altLang="sl-SI"/>
              <a:pPr/>
              <a:t>‹#›</a:t>
            </a:fld>
            <a:endParaRPr lang="es-ES" altLang="sl-SI"/>
          </a:p>
        </p:txBody>
      </p:sp>
    </p:spTree>
    <p:extLst>
      <p:ext uri="{BB962C8B-B14F-4D97-AF65-F5344CB8AC3E}">
        <p14:creationId xmlns:p14="http://schemas.microsoft.com/office/powerpoint/2010/main" val="374229832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4A8750-4611-4D1C-AF54-6B33DF023AD1}" type="slidenum">
              <a:rPr lang="es-ES" altLang="sl-SI"/>
              <a:pPr/>
              <a:t>‹#›</a:t>
            </a:fld>
            <a:endParaRPr lang="es-ES" altLang="sl-SI"/>
          </a:p>
        </p:txBody>
      </p:sp>
    </p:spTree>
    <p:extLst>
      <p:ext uri="{BB962C8B-B14F-4D97-AF65-F5344CB8AC3E}">
        <p14:creationId xmlns:p14="http://schemas.microsoft.com/office/powerpoint/2010/main" val="3425683737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789FA7-A71C-4C20-A424-F00ED9D0FD87}" type="slidenum">
              <a:rPr lang="es-ES" altLang="sl-SI"/>
              <a:pPr/>
              <a:t>‹#›</a:t>
            </a:fld>
            <a:endParaRPr lang="es-ES" altLang="sl-SI"/>
          </a:p>
        </p:txBody>
      </p:sp>
    </p:spTree>
    <p:extLst>
      <p:ext uri="{BB962C8B-B14F-4D97-AF65-F5344CB8AC3E}">
        <p14:creationId xmlns:p14="http://schemas.microsoft.com/office/powerpoint/2010/main" val="1131985656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817FCA-B589-437F-8BE2-A9DAA84365B4}" type="slidenum">
              <a:rPr lang="es-ES" altLang="sl-SI"/>
              <a:pPr/>
              <a:t>‹#›</a:t>
            </a:fld>
            <a:endParaRPr lang="es-ES" altLang="sl-SI"/>
          </a:p>
        </p:txBody>
      </p:sp>
    </p:spTree>
    <p:extLst>
      <p:ext uri="{BB962C8B-B14F-4D97-AF65-F5344CB8AC3E}">
        <p14:creationId xmlns:p14="http://schemas.microsoft.com/office/powerpoint/2010/main" val="903196755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98E78D-07A9-475E-8A8C-177D25DC0026}" type="slidenum">
              <a:rPr lang="es-ES" altLang="sl-SI"/>
              <a:pPr/>
              <a:t>‹#›</a:t>
            </a:fld>
            <a:endParaRPr lang="es-ES" altLang="sl-SI"/>
          </a:p>
        </p:txBody>
      </p:sp>
    </p:spTree>
    <p:extLst>
      <p:ext uri="{BB962C8B-B14F-4D97-AF65-F5344CB8AC3E}">
        <p14:creationId xmlns:p14="http://schemas.microsoft.com/office/powerpoint/2010/main" val="2569098459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1E511F9-6420-4503-A06C-CB65AE422FCC}" type="slidenum">
              <a:rPr lang="es-ES" altLang="sl-SI"/>
              <a:pPr/>
              <a:t>‹#›</a:t>
            </a:fld>
            <a:endParaRPr lang="es-ES" altLang="sl-SI"/>
          </a:p>
        </p:txBody>
      </p:sp>
    </p:spTree>
    <p:extLst>
      <p:ext uri="{BB962C8B-B14F-4D97-AF65-F5344CB8AC3E}">
        <p14:creationId xmlns:p14="http://schemas.microsoft.com/office/powerpoint/2010/main" val="2763449994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sl-SI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sl-SI"/>
              <a:t>Haga clic para modificar el estilo de texto del patrón</a:t>
            </a:r>
          </a:p>
          <a:p>
            <a:pPr lvl="1"/>
            <a:r>
              <a:rPr lang="es-ES" altLang="sl-SI"/>
              <a:t>Segundo nivel</a:t>
            </a:r>
          </a:p>
          <a:p>
            <a:pPr lvl="2"/>
            <a:r>
              <a:rPr lang="es-ES" altLang="sl-SI"/>
              <a:t>Tercer nivel</a:t>
            </a:r>
          </a:p>
          <a:p>
            <a:pPr lvl="3"/>
            <a:r>
              <a:rPr lang="es-ES" altLang="sl-SI"/>
              <a:t>Cuarto nivel</a:t>
            </a:r>
          </a:p>
          <a:p>
            <a:pPr lvl="4"/>
            <a:r>
              <a:rPr lang="es-ES" altLang="sl-SI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62B9695-9110-4526-ABE0-7CFE187076E8}" type="slidenum">
              <a:rPr lang="es-ES" altLang="sl-SI"/>
              <a:pPr/>
              <a:t>‹#›</a:t>
            </a:fld>
            <a:endParaRPr lang="es-ES" alt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0.png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9.png"/><Relationship Id="rId5" Type="http://schemas.openxmlformats.org/officeDocument/2006/relationships/image" Target="../media/image2.jpeg"/><Relationship Id="rId4" Type="http://schemas.openxmlformats.org/officeDocument/2006/relationships/audio" Target="../media/audio5.wav"/><Relationship Id="rId9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1.png"/><Relationship Id="rId5" Type="http://schemas.openxmlformats.org/officeDocument/2006/relationships/audio" Target="../media/audio10.wav"/><Relationship Id="rId4" Type="http://schemas.openxmlformats.org/officeDocument/2006/relationships/audio" Target="../media/audio9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4.png"/><Relationship Id="rId5" Type="http://schemas.openxmlformats.org/officeDocument/2006/relationships/image" Target="../media/image21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4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22.png"/><Relationship Id="rId5" Type="http://schemas.openxmlformats.org/officeDocument/2006/relationships/image" Target="../media/image2.jpeg"/><Relationship Id="rId4" Type="http://schemas.openxmlformats.org/officeDocument/2006/relationships/audio" Target="../media/audio7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23.png"/><Relationship Id="rId5" Type="http://schemas.openxmlformats.org/officeDocument/2006/relationships/audio" Target="../media/audio10.wav"/><Relationship Id="rId4" Type="http://schemas.openxmlformats.org/officeDocument/2006/relationships/audio" Target="../media/audio9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7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24.png"/><Relationship Id="rId5" Type="http://schemas.openxmlformats.org/officeDocument/2006/relationships/image" Target="../media/image2.jpeg"/><Relationship Id="rId4" Type="http://schemas.openxmlformats.org/officeDocument/2006/relationships/audio" Target="../media/audio8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16.png"/><Relationship Id="rId5" Type="http://schemas.openxmlformats.org/officeDocument/2006/relationships/audio" Target="../media/audio10.wav"/><Relationship Id="rId4" Type="http://schemas.openxmlformats.org/officeDocument/2006/relationships/audio" Target="../media/audio9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4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27.png"/><Relationship Id="rId5" Type="http://schemas.openxmlformats.org/officeDocument/2006/relationships/image" Target="../media/image4.png"/><Relationship Id="rId4" Type="http://schemas.openxmlformats.org/officeDocument/2006/relationships/image" Target="../media/image26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video" Target="https://www.youtube.com/embed/Fe9bnYRzFvk?feature=oembed" TargetMode="Externa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audio" Target="../media/audio4.wav"/><Relationship Id="rId11" Type="http://schemas.openxmlformats.org/officeDocument/2006/relationships/image" Target="../media/image4.png"/><Relationship Id="rId5" Type="http://schemas.openxmlformats.org/officeDocument/2006/relationships/audio" Target="../media/audio3.wav"/><Relationship Id="rId10" Type="http://schemas.openxmlformats.org/officeDocument/2006/relationships/image" Target="../media/image9.png"/><Relationship Id="rId4" Type="http://schemas.openxmlformats.org/officeDocument/2006/relationships/audio" Target="../media/audio2.wav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1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0.png"/><Relationship Id="rId5" Type="http://schemas.openxmlformats.org/officeDocument/2006/relationships/audio" Target="../media/audio6.wav"/><Relationship Id="rId4" Type="http://schemas.openxmlformats.org/officeDocument/2006/relationships/audio" Target="../media/audio5.wav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audio" Target="../media/audio7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7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audio" Target="../media/audio8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9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8.png"/><Relationship Id="rId5" Type="http://schemas.openxmlformats.org/officeDocument/2006/relationships/image" Target="../media/image2.jpeg"/><Relationship Id="rId4" Type="http://schemas.openxmlformats.org/officeDocument/2006/relationships/audio" Target="../media/audio2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6.png"/><Relationship Id="rId5" Type="http://schemas.openxmlformats.org/officeDocument/2006/relationships/audio" Target="../media/audio10.wav"/><Relationship Id="rId4" Type="http://schemas.openxmlformats.org/officeDocument/2006/relationships/audio" Target="../media/audio9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2065 Grupo"/>
          <p:cNvGrpSpPr>
            <a:grpSpLocks/>
          </p:cNvGrpSpPr>
          <p:nvPr/>
        </p:nvGrpSpPr>
        <p:grpSpPr bwMode="auto">
          <a:xfrm>
            <a:off x="4500563" y="3429000"/>
            <a:ext cx="4643437" cy="3429000"/>
            <a:chOff x="4499992" y="3429001"/>
            <a:chExt cx="4644008" cy="3429000"/>
          </a:xfrm>
        </p:grpSpPr>
        <p:sp>
          <p:nvSpPr>
            <p:cNvPr id="131" name="130 Rectángulo"/>
            <p:cNvSpPr/>
            <p:nvPr/>
          </p:nvSpPr>
          <p:spPr>
            <a:xfrm>
              <a:off x="4499992" y="3429001"/>
              <a:ext cx="4644008" cy="3429000"/>
            </a:xfrm>
            <a:prstGeom prst="rect">
              <a:avLst/>
            </a:prstGeom>
            <a:solidFill>
              <a:srgbClr val="33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pic>
          <p:nvPicPr>
            <p:cNvPr id="2" name="Picture 110" descr="http://www.portafolioblog.com/wp-content/uploads/2008/05/1_1274053_huge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88685" y="4064987"/>
              <a:ext cx="2460357" cy="2460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2062 Grupo"/>
          <p:cNvGrpSpPr>
            <a:grpSpLocks/>
          </p:cNvGrpSpPr>
          <p:nvPr/>
        </p:nvGrpSpPr>
        <p:grpSpPr bwMode="auto">
          <a:xfrm>
            <a:off x="0" y="3429000"/>
            <a:ext cx="4500563" cy="3429000"/>
            <a:chOff x="0" y="3429002"/>
            <a:chExt cx="4499992" cy="3429375"/>
          </a:xfrm>
        </p:grpSpPr>
        <p:sp>
          <p:nvSpPr>
            <p:cNvPr id="132" name="131 Rectángulo"/>
            <p:cNvSpPr/>
            <p:nvPr/>
          </p:nvSpPr>
          <p:spPr>
            <a:xfrm>
              <a:off x="0" y="3429002"/>
              <a:ext cx="4499992" cy="3429375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 dirty="0"/>
            </a:p>
          </p:txBody>
        </p:sp>
        <p:sp>
          <p:nvSpPr>
            <p:cNvPr id="23" name="22 Forma libre"/>
            <p:cNvSpPr/>
            <p:nvPr/>
          </p:nvSpPr>
          <p:spPr>
            <a:xfrm>
              <a:off x="920633" y="3854499"/>
              <a:ext cx="2715868" cy="2814946"/>
            </a:xfrm>
            <a:custGeom>
              <a:avLst/>
              <a:gdLst>
                <a:gd name="connsiteX0" fmla="*/ 1638300 w 3365500"/>
                <a:gd name="connsiteY0" fmla="*/ 2527300 h 3517900"/>
                <a:gd name="connsiteX1" fmla="*/ 1346200 w 3365500"/>
                <a:gd name="connsiteY1" fmla="*/ 2971800 h 3517900"/>
                <a:gd name="connsiteX2" fmla="*/ 1244600 w 3365500"/>
                <a:gd name="connsiteY2" fmla="*/ 2616200 h 3517900"/>
                <a:gd name="connsiteX3" fmla="*/ 762000 w 3365500"/>
                <a:gd name="connsiteY3" fmla="*/ 2717800 h 3517900"/>
                <a:gd name="connsiteX4" fmla="*/ 800100 w 3365500"/>
                <a:gd name="connsiteY4" fmla="*/ 2616200 h 3517900"/>
                <a:gd name="connsiteX5" fmla="*/ 190500 w 3365500"/>
                <a:gd name="connsiteY5" fmla="*/ 2463800 h 3517900"/>
                <a:gd name="connsiteX6" fmla="*/ 660400 w 3365500"/>
                <a:gd name="connsiteY6" fmla="*/ 2159000 h 3517900"/>
                <a:gd name="connsiteX7" fmla="*/ 228600 w 3365500"/>
                <a:gd name="connsiteY7" fmla="*/ 1879600 h 3517900"/>
                <a:gd name="connsiteX8" fmla="*/ 419100 w 3365500"/>
                <a:gd name="connsiteY8" fmla="*/ 1816100 h 3517900"/>
                <a:gd name="connsiteX9" fmla="*/ 177800 w 3365500"/>
                <a:gd name="connsiteY9" fmla="*/ 1600200 h 3517900"/>
                <a:gd name="connsiteX10" fmla="*/ 279400 w 3365500"/>
                <a:gd name="connsiteY10" fmla="*/ 1587500 h 3517900"/>
                <a:gd name="connsiteX11" fmla="*/ 0 w 3365500"/>
                <a:gd name="connsiteY11" fmla="*/ 1219200 h 3517900"/>
                <a:gd name="connsiteX12" fmla="*/ 635000 w 3365500"/>
                <a:gd name="connsiteY12" fmla="*/ 1308100 h 3517900"/>
                <a:gd name="connsiteX13" fmla="*/ 609600 w 3365500"/>
                <a:gd name="connsiteY13" fmla="*/ 1143000 h 3517900"/>
                <a:gd name="connsiteX14" fmla="*/ 1117600 w 3365500"/>
                <a:gd name="connsiteY14" fmla="*/ 1358900 h 3517900"/>
                <a:gd name="connsiteX15" fmla="*/ 1079500 w 3365500"/>
                <a:gd name="connsiteY15" fmla="*/ 596900 h 3517900"/>
                <a:gd name="connsiteX16" fmla="*/ 1320800 w 3365500"/>
                <a:gd name="connsiteY16" fmla="*/ 749300 h 3517900"/>
                <a:gd name="connsiteX17" fmla="*/ 1346200 w 3365500"/>
                <a:gd name="connsiteY17" fmla="*/ 457200 h 3517900"/>
                <a:gd name="connsiteX18" fmla="*/ 1498600 w 3365500"/>
                <a:gd name="connsiteY18" fmla="*/ 482600 h 3517900"/>
                <a:gd name="connsiteX19" fmla="*/ 1689100 w 3365500"/>
                <a:gd name="connsiteY19" fmla="*/ 0 h 3517900"/>
                <a:gd name="connsiteX20" fmla="*/ 1866900 w 3365500"/>
                <a:gd name="connsiteY20" fmla="*/ 444500 h 3517900"/>
                <a:gd name="connsiteX21" fmla="*/ 1981200 w 3365500"/>
                <a:gd name="connsiteY21" fmla="*/ 342900 h 3517900"/>
                <a:gd name="connsiteX22" fmla="*/ 2095500 w 3365500"/>
                <a:gd name="connsiteY22" fmla="*/ 635000 h 3517900"/>
                <a:gd name="connsiteX23" fmla="*/ 2349500 w 3365500"/>
                <a:gd name="connsiteY23" fmla="*/ 520700 h 3517900"/>
                <a:gd name="connsiteX24" fmla="*/ 2260600 w 3365500"/>
                <a:gd name="connsiteY24" fmla="*/ 1092200 h 3517900"/>
                <a:gd name="connsiteX25" fmla="*/ 2374900 w 3365500"/>
                <a:gd name="connsiteY25" fmla="*/ 1320800 h 3517900"/>
                <a:gd name="connsiteX26" fmla="*/ 2743200 w 3365500"/>
                <a:gd name="connsiteY26" fmla="*/ 1079500 h 3517900"/>
                <a:gd name="connsiteX27" fmla="*/ 2743200 w 3365500"/>
                <a:gd name="connsiteY27" fmla="*/ 1181100 h 3517900"/>
                <a:gd name="connsiteX28" fmla="*/ 3225800 w 3365500"/>
                <a:gd name="connsiteY28" fmla="*/ 990600 h 3517900"/>
                <a:gd name="connsiteX29" fmla="*/ 3136900 w 3365500"/>
                <a:gd name="connsiteY29" fmla="*/ 1447800 h 3517900"/>
                <a:gd name="connsiteX30" fmla="*/ 3009900 w 3365500"/>
                <a:gd name="connsiteY30" fmla="*/ 1651000 h 3517900"/>
                <a:gd name="connsiteX31" fmla="*/ 3276600 w 3365500"/>
                <a:gd name="connsiteY31" fmla="*/ 1854200 h 3517900"/>
                <a:gd name="connsiteX32" fmla="*/ 2755900 w 3365500"/>
                <a:gd name="connsiteY32" fmla="*/ 2120900 h 3517900"/>
                <a:gd name="connsiteX33" fmla="*/ 3365500 w 3365500"/>
                <a:gd name="connsiteY33" fmla="*/ 2565400 h 3517900"/>
                <a:gd name="connsiteX34" fmla="*/ 2603500 w 3365500"/>
                <a:gd name="connsiteY34" fmla="*/ 2578100 h 3517900"/>
                <a:gd name="connsiteX35" fmla="*/ 2692400 w 3365500"/>
                <a:gd name="connsiteY35" fmla="*/ 2730500 h 3517900"/>
                <a:gd name="connsiteX36" fmla="*/ 2120900 w 3365500"/>
                <a:gd name="connsiteY36" fmla="*/ 2679700 h 3517900"/>
                <a:gd name="connsiteX37" fmla="*/ 2032000 w 3365500"/>
                <a:gd name="connsiteY37" fmla="*/ 2971800 h 3517900"/>
                <a:gd name="connsiteX38" fmla="*/ 1714500 w 3365500"/>
                <a:gd name="connsiteY38" fmla="*/ 2527300 h 3517900"/>
                <a:gd name="connsiteX39" fmla="*/ 1651000 w 3365500"/>
                <a:gd name="connsiteY39" fmla="*/ 3517900 h 3517900"/>
                <a:gd name="connsiteX40" fmla="*/ 1651000 w 3365500"/>
                <a:gd name="connsiteY40" fmla="*/ 3517900 h 3517900"/>
                <a:gd name="connsiteX41" fmla="*/ 1638300 w 3365500"/>
                <a:gd name="connsiteY41" fmla="*/ 2527300 h 3517900"/>
                <a:gd name="connsiteX0" fmla="*/ 1638300 w 3365500"/>
                <a:gd name="connsiteY0" fmla="*/ 2527300 h 3579493"/>
                <a:gd name="connsiteX1" fmla="*/ 1346200 w 3365500"/>
                <a:gd name="connsiteY1" fmla="*/ 2971800 h 3579493"/>
                <a:gd name="connsiteX2" fmla="*/ 1244600 w 3365500"/>
                <a:gd name="connsiteY2" fmla="*/ 2616200 h 3579493"/>
                <a:gd name="connsiteX3" fmla="*/ 762000 w 3365500"/>
                <a:gd name="connsiteY3" fmla="*/ 2717800 h 3579493"/>
                <a:gd name="connsiteX4" fmla="*/ 800100 w 3365500"/>
                <a:gd name="connsiteY4" fmla="*/ 2616200 h 3579493"/>
                <a:gd name="connsiteX5" fmla="*/ 190500 w 3365500"/>
                <a:gd name="connsiteY5" fmla="*/ 2463800 h 3579493"/>
                <a:gd name="connsiteX6" fmla="*/ 660400 w 3365500"/>
                <a:gd name="connsiteY6" fmla="*/ 2159000 h 3579493"/>
                <a:gd name="connsiteX7" fmla="*/ 228600 w 3365500"/>
                <a:gd name="connsiteY7" fmla="*/ 1879600 h 3579493"/>
                <a:gd name="connsiteX8" fmla="*/ 419100 w 3365500"/>
                <a:gd name="connsiteY8" fmla="*/ 1816100 h 3579493"/>
                <a:gd name="connsiteX9" fmla="*/ 177800 w 3365500"/>
                <a:gd name="connsiteY9" fmla="*/ 1600200 h 3579493"/>
                <a:gd name="connsiteX10" fmla="*/ 279400 w 3365500"/>
                <a:gd name="connsiteY10" fmla="*/ 1587500 h 3579493"/>
                <a:gd name="connsiteX11" fmla="*/ 0 w 3365500"/>
                <a:gd name="connsiteY11" fmla="*/ 1219200 h 3579493"/>
                <a:gd name="connsiteX12" fmla="*/ 635000 w 3365500"/>
                <a:gd name="connsiteY12" fmla="*/ 1308100 h 3579493"/>
                <a:gd name="connsiteX13" fmla="*/ 609600 w 3365500"/>
                <a:gd name="connsiteY13" fmla="*/ 1143000 h 3579493"/>
                <a:gd name="connsiteX14" fmla="*/ 1117600 w 3365500"/>
                <a:gd name="connsiteY14" fmla="*/ 1358900 h 3579493"/>
                <a:gd name="connsiteX15" fmla="*/ 1079500 w 3365500"/>
                <a:gd name="connsiteY15" fmla="*/ 596900 h 3579493"/>
                <a:gd name="connsiteX16" fmla="*/ 1320800 w 3365500"/>
                <a:gd name="connsiteY16" fmla="*/ 749300 h 3579493"/>
                <a:gd name="connsiteX17" fmla="*/ 1346200 w 3365500"/>
                <a:gd name="connsiteY17" fmla="*/ 457200 h 3579493"/>
                <a:gd name="connsiteX18" fmla="*/ 1498600 w 3365500"/>
                <a:gd name="connsiteY18" fmla="*/ 482600 h 3579493"/>
                <a:gd name="connsiteX19" fmla="*/ 1689100 w 3365500"/>
                <a:gd name="connsiteY19" fmla="*/ 0 h 3579493"/>
                <a:gd name="connsiteX20" fmla="*/ 1866900 w 3365500"/>
                <a:gd name="connsiteY20" fmla="*/ 444500 h 3579493"/>
                <a:gd name="connsiteX21" fmla="*/ 1981200 w 3365500"/>
                <a:gd name="connsiteY21" fmla="*/ 342900 h 3579493"/>
                <a:gd name="connsiteX22" fmla="*/ 2095500 w 3365500"/>
                <a:gd name="connsiteY22" fmla="*/ 635000 h 3579493"/>
                <a:gd name="connsiteX23" fmla="*/ 2349500 w 3365500"/>
                <a:gd name="connsiteY23" fmla="*/ 520700 h 3579493"/>
                <a:gd name="connsiteX24" fmla="*/ 2260600 w 3365500"/>
                <a:gd name="connsiteY24" fmla="*/ 1092200 h 3579493"/>
                <a:gd name="connsiteX25" fmla="*/ 2374900 w 3365500"/>
                <a:gd name="connsiteY25" fmla="*/ 1320800 h 3579493"/>
                <a:gd name="connsiteX26" fmla="*/ 2743200 w 3365500"/>
                <a:gd name="connsiteY26" fmla="*/ 1079500 h 3579493"/>
                <a:gd name="connsiteX27" fmla="*/ 2743200 w 3365500"/>
                <a:gd name="connsiteY27" fmla="*/ 1181100 h 3579493"/>
                <a:gd name="connsiteX28" fmla="*/ 3225800 w 3365500"/>
                <a:gd name="connsiteY28" fmla="*/ 990600 h 3579493"/>
                <a:gd name="connsiteX29" fmla="*/ 3136900 w 3365500"/>
                <a:gd name="connsiteY29" fmla="*/ 1447800 h 3579493"/>
                <a:gd name="connsiteX30" fmla="*/ 3009900 w 3365500"/>
                <a:gd name="connsiteY30" fmla="*/ 1651000 h 3579493"/>
                <a:gd name="connsiteX31" fmla="*/ 3276600 w 3365500"/>
                <a:gd name="connsiteY31" fmla="*/ 1854200 h 3579493"/>
                <a:gd name="connsiteX32" fmla="*/ 2755900 w 3365500"/>
                <a:gd name="connsiteY32" fmla="*/ 2120900 h 3579493"/>
                <a:gd name="connsiteX33" fmla="*/ 3365500 w 3365500"/>
                <a:gd name="connsiteY33" fmla="*/ 2565400 h 3579493"/>
                <a:gd name="connsiteX34" fmla="*/ 2603500 w 3365500"/>
                <a:gd name="connsiteY34" fmla="*/ 2578100 h 3579493"/>
                <a:gd name="connsiteX35" fmla="*/ 2692400 w 3365500"/>
                <a:gd name="connsiteY35" fmla="*/ 2730500 h 3579493"/>
                <a:gd name="connsiteX36" fmla="*/ 2120900 w 3365500"/>
                <a:gd name="connsiteY36" fmla="*/ 2679700 h 3579493"/>
                <a:gd name="connsiteX37" fmla="*/ 2032000 w 3365500"/>
                <a:gd name="connsiteY37" fmla="*/ 2971800 h 3579493"/>
                <a:gd name="connsiteX38" fmla="*/ 1714500 w 3365500"/>
                <a:gd name="connsiteY38" fmla="*/ 2527300 h 3579493"/>
                <a:gd name="connsiteX39" fmla="*/ 1651000 w 3365500"/>
                <a:gd name="connsiteY39" fmla="*/ 3517900 h 3579493"/>
                <a:gd name="connsiteX40" fmla="*/ 1651000 w 3365500"/>
                <a:gd name="connsiteY40" fmla="*/ 3517900 h 3579493"/>
                <a:gd name="connsiteX41" fmla="*/ 1541342 w 3365500"/>
                <a:gd name="connsiteY41" fmla="*/ 3560761 h 3579493"/>
                <a:gd name="connsiteX42" fmla="*/ 1638300 w 3365500"/>
                <a:gd name="connsiteY42" fmla="*/ 2527300 h 3579493"/>
                <a:gd name="connsiteX0" fmla="*/ 1638300 w 3365500"/>
                <a:gd name="connsiteY0" fmla="*/ 2527300 h 3582987"/>
                <a:gd name="connsiteX1" fmla="*/ 1346200 w 3365500"/>
                <a:gd name="connsiteY1" fmla="*/ 2971800 h 3582987"/>
                <a:gd name="connsiteX2" fmla="*/ 1244600 w 3365500"/>
                <a:gd name="connsiteY2" fmla="*/ 2616200 h 3582987"/>
                <a:gd name="connsiteX3" fmla="*/ 762000 w 3365500"/>
                <a:gd name="connsiteY3" fmla="*/ 2717800 h 3582987"/>
                <a:gd name="connsiteX4" fmla="*/ 800100 w 3365500"/>
                <a:gd name="connsiteY4" fmla="*/ 2616200 h 3582987"/>
                <a:gd name="connsiteX5" fmla="*/ 190500 w 3365500"/>
                <a:gd name="connsiteY5" fmla="*/ 2463800 h 3582987"/>
                <a:gd name="connsiteX6" fmla="*/ 660400 w 3365500"/>
                <a:gd name="connsiteY6" fmla="*/ 2159000 h 3582987"/>
                <a:gd name="connsiteX7" fmla="*/ 228600 w 3365500"/>
                <a:gd name="connsiteY7" fmla="*/ 1879600 h 3582987"/>
                <a:gd name="connsiteX8" fmla="*/ 419100 w 3365500"/>
                <a:gd name="connsiteY8" fmla="*/ 1816100 h 3582987"/>
                <a:gd name="connsiteX9" fmla="*/ 177800 w 3365500"/>
                <a:gd name="connsiteY9" fmla="*/ 1600200 h 3582987"/>
                <a:gd name="connsiteX10" fmla="*/ 279400 w 3365500"/>
                <a:gd name="connsiteY10" fmla="*/ 1587500 h 3582987"/>
                <a:gd name="connsiteX11" fmla="*/ 0 w 3365500"/>
                <a:gd name="connsiteY11" fmla="*/ 1219200 h 3582987"/>
                <a:gd name="connsiteX12" fmla="*/ 635000 w 3365500"/>
                <a:gd name="connsiteY12" fmla="*/ 1308100 h 3582987"/>
                <a:gd name="connsiteX13" fmla="*/ 609600 w 3365500"/>
                <a:gd name="connsiteY13" fmla="*/ 1143000 h 3582987"/>
                <a:gd name="connsiteX14" fmla="*/ 1117600 w 3365500"/>
                <a:gd name="connsiteY14" fmla="*/ 1358900 h 3582987"/>
                <a:gd name="connsiteX15" fmla="*/ 1079500 w 3365500"/>
                <a:gd name="connsiteY15" fmla="*/ 596900 h 3582987"/>
                <a:gd name="connsiteX16" fmla="*/ 1320800 w 3365500"/>
                <a:gd name="connsiteY16" fmla="*/ 749300 h 3582987"/>
                <a:gd name="connsiteX17" fmla="*/ 1346200 w 3365500"/>
                <a:gd name="connsiteY17" fmla="*/ 457200 h 3582987"/>
                <a:gd name="connsiteX18" fmla="*/ 1498600 w 3365500"/>
                <a:gd name="connsiteY18" fmla="*/ 482600 h 3582987"/>
                <a:gd name="connsiteX19" fmla="*/ 1689100 w 3365500"/>
                <a:gd name="connsiteY19" fmla="*/ 0 h 3582987"/>
                <a:gd name="connsiteX20" fmla="*/ 1866900 w 3365500"/>
                <a:gd name="connsiteY20" fmla="*/ 444500 h 3582987"/>
                <a:gd name="connsiteX21" fmla="*/ 1981200 w 3365500"/>
                <a:gd name="connsiteY21" fmla="*/ 342900 h 3582987"/>
                <a:gd name="connsiteX22" fmla="*/ 2095500 w 3365500"/>
                <a:gd name="connsiteY22" fmla="*/ 635000 h 3582987"/>
                <a:gd name="connsiteX23" fmla="*/ 2349500 w 3365500"/>
                <a:gd name="connsiteY23" fmla="*/ 520700 h 3582987"/>
                <a:gd name="connsiteX24" fmla="*/ 2260600 w 3365500"/>
                <a:gd name="connsiteY24" fmla="*/ 1092200 h 3582987"/>
                <a:gd name="connsiteX25" fmla="*/ 2374900 w 3365500"/>
                <a:gd name="connsiteY25" fmla="*/ 1320800 h 3582987"/>
                <a:gd name="connsiteX26" fmla="*/ 2743200 w 3365500"/>
                <a:gd name="connsiteY26" fmla="*/ 1079500 h 3582987"/>
                <a:gd name="connsiteX27" fmla="*/ 2743200 w 3365500"/>
                <a:gd name="connsiteY27" fmla="*/ 1181100 h 3582987"/>
                <a:gd name="connsiteX28" fmla="*/ 3225800 w 3365500"/>
                <a:gd name="connsiteY28" fmla="*/ 990600 h 3582987"/>
                <a:gd name="connsiteX29" fmla="*/ 3136900 w 3365500"/>
                <a:gd name="connsiteY29" fmla="*/ 1447800 h 3582987"/>
                <a:gd name="connsiteX30" fmla="*/ 3009900 w 3365500"/>
                <a:gd name="connsiteY30" fmla="*/ 1651000 h 3582987"/>
                <a:gd name="connsiteX31" fmla="*/ 3276600 w 3365500"/>
                <a:gd name="connsiteY31" fmla="*/ 1854200 h 3582987"/>
                <a:gd name="connsiteX32" fmla="*/ 2755900 w 3365500"/>
                <a:gd name="connsiteY32" fmla="*/ 2120900 h 3582987"/>
                <a:gd name="connsiteX33" fmla="*/ 3365500 w 3365500"/>
                <a:gd name="connsiteY33" fmla="*/ 2565400 h 3582987"/>
                <a:gd name="connsiteX34" fmla="*/ 2603500 w 3365500"/>
                <a:gd name="connsiteY34" fmla="*/ 2578100 h 3582987"/>
                <a:gd name="connsiteX35" fmla="*/ 2692400 w 3365500"/>
                <a:gd name="connsiteY35" fmla="*/ 2730500 h 3582987"/>
                <a:gd name="connsiteX36" fmla="*/ 2120900 w 3365500"/>
                <a:gd name="connsiteY36" fmla="*/ 2679700 h 3582987"/>
                <a:gd name="connsiteX37" fmla="*/ 2032000 w 3365500"/>
                <a:gd name="connsiteY37" fmla="*/ 2971800 h 3582987"/>
                <a:gd name="connsiteX38" fmla="*/ 1714500 w 3365500"/>
                <a:gd name="connsiteY38" fmla="*/ 2527300 h 3582987"/>
                <a:gd name="connsiteX39" fmla="*/ 1651000 w 3365500"/>
                <a:gd name="connsiteY39" fmla="*/ 3517900 h 3582987"/>
                <a:gd name="connsiteX40" fmla="*/ 1714500 w 3365500"/>
                <a:gd name="connsiteY40" fmla="*/ 3556000 h 3582987"/>
                <a:gd name="connsiteX41" fmla="*/ 1541342 w 3365500"/>
                <a:gd name="connsiteY41" fmla="*/ 3560761 h 3582987"/>
                <a:gd name="connsiteX42" fmla="*/ 1638300 w 3365500"/>
                <a:gd name="connsiteY42" fmla="*/ 2527300 h 3582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365500" h="3582987">
                  <a:moveTo>
                    <a:pt x="1638300" y="2527300"/>
                  </a:moveTo>
                  <a:lnTo>
                    <a:pt x="1346200" y="2971800"/>
                  </a:lnTo>
                  <a:lnTo>
                    <a:pt x="1244600" y="2616200"/>
                  </a:lnTo>
                  <a:lnTo>
                    <a:pt x="762000" y="2717800"/>
                  </a:lnTo>
                  <a:lnTo>
                    <a:pt x="800100" y="2616200"/>
                  </a:lnTo>
                  <a:lnTo>
                    <a:pt x="190500" y="2463800"/>
                  </a:lnTo>
                  <a:lnTo>
                    <a:pt x="660400" y="2159000"/>
                  </a:lnTo>
                  <a:lnTo>
                    <a:pt x="228600" y="1879600"/>
                  </a:lnTo>
                  <a:lnTo>
                    <a:pt x="419100" y="1816100"/>
                  </a:lnTo>
                  <a:lnTo>
                    <a:pt x="177800" y="1600200"/>
                  </a:lnTo>
                  <a:lnTo>
                    <a:pt x="279400" y="1587500"/>
                  </a:lnTo>
                  <a:lnTo>
                    <a:pt x="0" y="1219200"/>
                  </a:lnTo>
                  <a:lnTo>
                    <a:pt x="635000" y="1308100"/>
                  </a:lnTo>
                  <a:lnTo>
                    <a:pt x="609600" y="1143000"/>
                  </a:lnTo>
                  <a:lnTo>
                    <a:pt x="1117600" y="1358900"/>
                  </a:lnTo>
                  <a:lnTo>
                    <a:pt x="1079500" y="596900"/>
                  </a:lnTo>
                  <a:lnTo>
                    <a:pt x="1320800" y="749300"/>
                  </a:lnTo>
                  <a:lnTo>
                    <a:pt x="1346200" y="457200"/>
                  </a:lnTo>
                  <a:lnTo>
                    <a:pt x="1498600" y="482600"/>
                  </a:lnTo>
                  <a:lnTo>
                    <a:pt x="1689100" y="0"/>
                  </a:lnTo>
                  <a:lnTo>
                    <a:pt x="1866900" y="444500"/>
                  </a:lnTo>
                  <a:lnTo>
                    <a:pt x="1981200" y="342900"/>
                  </a:lnTo>
                  <a:lnTo>
                    <a:pt x="2095500" y="635000"/>
                  </a:lnTo>
                  <a:lnTo>
                    <a:pt x="2349500" y="520700"/>
                  </a:lnTo>
                  <a:lnTo>
                    <a:pt x="2260600" y="1092200"/>
                  </a:lnTo>
                  <a:lnTo>
                    <a:pt x="2374900" y="1320800"/>
                  </a:lnTo>
                  <a:lnTo>
                    <a:pt x="2743200" y="1079500"/>
                  </a:lnTo>
                  <a:lnTo>
                    <a:pt x="2743200" y="1181100"/>
                  </a:lnTo>
                  <a:lnTo>
                    <a:pt x="3225800" y="990600"/>
                  </a:lnTo>
                  <a:lnTo>
                    <a:pt x="3136900" y="1447800"/>
                  </a:lnTo>
                  <a:lnTo>
                    <a:pt x="3009900" y="1651000"/>
                  </a:lnTo>
                  <a:lnTo>
                    <a:pt x="3276600" y="1854200"/>
                  </a:lnTo>
                  <a:lnTo>
                    <a:pt x="2755900" y="2120900"/>
                  </a:lnTo>
                  <a:lnTo>
                    <a:pt x="3365500" y="2565400"/>
                  </a:lnTo>
                  <a:lnTo>
                    <a:pt x="2603500" y="2578100"/>
                  </a:lnTo>
                  <a:lnTo>
                    <a:pt x="2692400" y="2730500"/>
                  </a:lnTo>
                  <a:lnTo>
                    <a:pt x="2120900" y="2679700"/>
                  </a:lnTo>
                  <a:lnTo>
                    <a:pt x="2032000" y="2971800"/>
                  </a:lnTo>
                  <a:lnTo>
                    <a:pt x="1714500" y="2527300"/>
                  </a:lnTo>
                  <a:lnTo>
                    <a:pt x="1651000" y="3517900"/>
                  </a:lnTo>
                  <a:lnTo>
                    <a:pt x="1714500" y="3556000"/>
                  </a:lnTo>
                  <a:cubicBezTo>
                    <a:pt x="1707581" y="3477154"/>
                    <a:pt x="1548261" y="3639607"/>
                    <a:pt x="1541342" y="3560761"/>
                  </a:cubicBezTo>
                  <a:lnTo>
                    <a:pt x="1638300" y="252730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CC9900">
                    <a:shade val="30000"/>
                    <a:satMod val="115000"/>
                  </a:srgbClr>
                </a:gs>
                <a:gs pos="50000">
                  <a:srgbClr val="CC9900">
                    <a:shade val="67500"/>
                    <a:satMod val="115000"/>
                  </a:srgbClr>
                </a:gs>
                <a:gs pos="100000">
                  <a:srgbClr val="CC9900">
                    <a:shade val="100000"/>
                    <a:satMod val="115000"/>
                  </a:srgb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</p:grpSp>
      <p:grpSp>
        <p:nvGrpSpPr>
          <p:cNvPr id="5" name="2064 Grupo"/>
          <p:cNvGrpSpPr>
            <a:grpSpLocks/>
          </p:cNvGrpSpPr>
          <p:nvPr/>
        </p:nvGrpSpPr>
        <p:grpSpPr bwMode="auto">
          <a:xfrm>
            <a:off x="4500563" y="0"/>
            <a:ext cx="4643437" cy="3429000"/>
            <a:chOff x="4499992" y="0"/>
            <a:chExt cx="4644008" cy="3429001"/>
          </a:xfrm>
        </p:grpSpPr>
        <p:sp>
          <p:nvSpPr>
            <p:cNvPr id="130" name="129 Rectángulo"/>
            <p:cNvSpPr/>
            <p:nvPr/>
          </p:nvSpPr>
          <p:spPr>
            <a:xfrm>
              <a:off x="4499992" y="0"/>
              <a:ext cx="4644008" cy="3429001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sp>
          <p:nvSpPr>
            <p:cNvPr id="2069" name="AutoShape 14"/>
            <p:cNvSpPr>
              <a:spLocks noChangeArrowheads="1"/>
            </p:cNvSpPr>
            <p:nvPr/>
          </p:nvSpPr>
          <p:spPr bwMode="auto">
            <a:xfrm>
              <a:off x="5688686" y="404664"/>
              <a:ext cx="2364628" cy="2413428"/>
            </a:xfrm>
            <a:prstGeom prst="sun">
              <a:avLst>
                <a:gd name="adj" fmla="val 25000"/>
              </a:avLst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sl-SI" altLang="sl-SI"/>
            </a:p>
          </p:txBody>
        </p:sp>
      </p:grpSp>
      <p:grpSp>
        <p:nvGrpSpPr>
          <p:cNvPr id="6" name="2063 Grupo"/>
          <p:cNvGrpSpPr>
            <a:grpSpLocks/>
          </p:cNvGrpSpPr>
          <p:nvPr/>
        </p:nvGrpSpPr>
        <p:grpSpPr bwMode="auto">
          <a:xfrm>
            <a:off x="0" y="0"/>
            <a:ext cx="4500563" cy="3429000"/>
            <a:chOff x="0" y="0"/>
            <a:chExt cx="4499992" cy="3429001"/>
          </a:xfrm>
        </p:grpSpPr>
        <p:sp>
          <p:nvSpPr>
            <p:cNvPr id="2062" name="2061 Rectángulo"/>
            <p:cNvSpPr/>
            <p:nvPr/>
          </p:nvSpPr>
          <p:spPr>
            <a:xfrm>
              <a:off x="0" y="0"/>
              <a:ext cx="4499992" cy="3429001"/>
            </a:xfrm>
            <a:prstGeom prst="rect">
              <a:avLst/>
            </a:prstGeom>
            <a:solidFill>
              <a:srgbClr val="FF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s-ES"/>
            </a:p>
          </p:txBody>
        </p:sp>
        <p:grpSp>
          <p:nvGrpSpPr>
            <p:cNvPr id="2058" name="Group 24"/>
            <p:cNvGrpSpPr>
              <a:grpSpLocks/>
            </p:cNvGrpSpPr>
            <p:nvPr/>
          </p:nvGrpSpPr>
          <p:grpSpPr bwMode="auto">
            <a:xfrm>
              <a:off x="1070021" y="420784"/>
              <a:ext cx="1934966" cy="2781968"/>
              <a:chOff x="4105" y="2976"/>
              <a:chExt cx="740" cy="998"/>
            </a:xfrm>
          </p:grpSpPr>
          <p:sp>
            <p:nvSpPr>
              <p:cNvPr id="2059" name="Oval 21"/>
              <p:cNvSpPr>
                <a:spLocks noChangeArrowheads="1"/>
              </p:cNvSpPr>
              <p:nvPr/>
            </p:nvSpPr>
            <p:spPr bwMode="auto">
              <a:xfrm rot="-9597805">
                <a:off x="4151" y="3689"/>
                <a:ext cx="317" cy="123"/>
              </a:xfrm>
              <a:prstGeom prst="ellipse">
                <a:avLst/>
              </a:prstGeom>
              <a:solidFill>
                <a:srgbClr val="00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2060" name="Rectangle 22"/>
              <p:cNvSpPr>
                <a:spLocks noChangeArrowheads="1"/>
              </p:cNvSpPr>
              <p:nvPr/>
            </p:nvSpPr>
            <p:spPr bwMode="auto">
              <a:xfrm>
                <a:off x="4453" y="3384"/>
                <a:ext cx="45" cy="590"/>
              </a:xfrm>
              <a:prstGeom prst="rect">
                <a:avLst/>
              </a:prstGeom>
              <a:solidFill>
                <a:srgbClr val="00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grpSp>
            <p:nvGrpSpPr>
              <p:cNvPr id="8" name="Group 23"/>
              <p:cNvGrpSpPr>
                <a:grpSpLocks/>
              </p:cNvGrpSpPr>
              <p:nvPr/>
            </p:nvGrpSpPr>
            <p:grpSpPr bwMode="auto">
              <a:xfrm>
                <a:off x="4105" y="2976"/>
                <a:ext cx="740" cy="628"/>
                <a:chOff x="4105" y="2976"/>
                <a:chExt cx="740" cy="628"/>
              </a:xfrm>
            </p:grpSpPr>
            <p:sp>
              <p:nvSpPr>
                <p:cNvPr id="9" name="Oval 15"/>
                <p:cNvSpPr>
                  <a:spLocks noChangeArrowheads="1"/>
                </p:cNvSpPr>
                <p:nvPr/>
              </p:nvSpPr>
              <p:spPr bwMode="auto">
                <a:xfrm rot="300786">
                  <a:off x="4105" y="3158"/>
                  <a:ext cx="454" cy="22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sl-SI" altLang="sl-SI"/>
                </a:p>
              </p:txBody>
            </p:sp>
            <p:sp>
              <p:nvSpPr>
                <p:cNvPr id="2063" name="Oval 16"/>
                <p:cNvSpPr>
                  <a:spLocks noChangeArrowheads="1"/>
                </p:cNvSpPr>
                <p:nvPr/>
              </p:nvSpPr>
              <p:spPr bwMode="auto">
                <a:xfrm>
                  <a:off x="4377" y="2976"/>
                  <a:ext cx="227" cy="40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sl-SI" altLang="sl-SI"/>
                </a:p>
              </p:txBody>
            </p:sp>
            <p:sp>
              <p:nvSpPr>
                <p:cNvPr id="2064" name="Oval 17"/>
                <p:cNvSpPr>
                  <a:spLocks noChangeArrowheads="1"/>
                </p:cNvSpPr>
                <p:nvPr/>
              </p:nvSpPr>
              <p:spPr bwMode="auto">
                <a:xfrm rot="-1151244">
                  <a:off x="4378" y="3163"/>
                  <a:ext cx="467" cy="22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sl-SI" altLang="sl-SI"/>
                </a:p>
              </p:txBody>
            </p:sp>
            <p:sp>
              <p:nvSpPr>
                <p:cNvPr id="2065" name="Oval 18"/>
                <p:cNvSpPr>
                  <a:spLocks noChangeArrowheads="1"/>
                </p:cNvSpPr>
                <p:nvPr/>
              </p:nvSpPr>
              <p:spPr bwMode="auto">
                <a:xfrm rot="-2766772">
                  <a:off x="4205" y="3326"/>
                  <a:ext cx="363" cy="193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sl-SI" altLang="sl-SI"/>
                </a:p>
              </p:txBody>
            </p:sp>
            <p:sp>
              <p:nvSpPr>
                <p:cNvPr id="2066" name="Oval 19"/>
                <p:cNvSpPr>
                  <a:spLocks noChangeArrowheads="1"/>
                </p:cNvSpPr>
                <p:nvPr/>
              </p:nvSpPr>
              <p:spPr bwMode="auto">
                <a:xfrm rot="-2314751">
                  <a:off x="4459" y="3249"/>
                  <a:ext cx="227" cy="34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sl-SI" altLang="sl-SI"/>
                </a:p>
              </p:txBody>
            </p:sp>
            <p:sp>
              <p:nvSpPr>
                <p:cNvPr id="2067" name="Oval 20"/>
                <p:cNvSpPr>
                  <a:spLocks noChangeArrowheads="1"/>
                </p:cNvSpPr>
                <p:nvPr/>
              </p:nvSpPr>
              <p:spPr bwMode="auto">
                <a:xfrm>
                  <a:off x="4377" y="3203"/>
                  <a:ext cx="227" cy="200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sl-SI" altLang="sl-SI"/>
                </a:p>
              </p:txBody>
            </p:sp>
          </p:grpSp>
        </p:grpSp>
      </p:grpSp>
      <p:sp>
        <p:nvSpPr>
          <p:cNvPr id="2061" name="WordArt 78"/>
          <p:cNvSpPr>
            <a:spLocks noChangeArrowheads="1" noChangeShapeType="1" noTextEdit="1"/>
          </p:cNvSpPr>
          <p:nvPr/>
        </p:nvSpPr>
        <p:spPr bwMode="auto">
          <a:xfrm>
            <a:off x="251521" y="2874924"/>
            <a:ext cx="8641654" cy="104157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threePt" dir="t"/>
            </a:scene3d>
            <a:sp3d extrusionH="57150">
              <a:bevelT w="266700" h="38100" prst="coolSlant"/>
            </a:sp3d>
          </a:bodyPr>
          <a:lstStyle/>
          <a:p>
            <a:pPr algn="ctr">
              <a:defRPr/>
            </a:pPr>
            <a:r>
              <a:rPr lang="es-ES" sz="3600" kern="10" dirty="0">
                <a:solidFill>
                  <a:srgbClr val="FF9900"/>
                </a:solidFill>
                <a:effectLst>
                  <a:glow rad="101600">
                    <a:schemeClr val="bg1"/>
                  </a:glow>
                  <a:outerShdw dist="50800" dir="5400000" algn="ctr" rotWithShape="0">
                    <a:schemeClr val="tx1"/>
                  </a:outerShdw>
                </a:effectLst>
                <a:latin typeface="Berlin Sans FB Demi"/>
              </a:rPr>
              <a:t>SEASONS</a:t>
            </a:r>
            <a:r>
              <a:rPr lang="sl-SI" sz="3600" kern="10" dirty="0">
                <a:solidFill>
                  <a:srgbClr val="FF9900"/>
                </a:solidFill>
                <a:effectLst>
                  <a:glow rad="101600">
                    <a:schemeClr val="bg1"/>
                  </a:glow>
                  <a:outerShdw dist="50800" dir="5400000" algn="ctr" rotWithShape="0">
                    <a:schemeClr val="tx1"/>
                  </a:outerShdw>
                </a:effectLst>
                <a:latin typeface="Berlin Sans FB Demi"/>
              </a:rPr>
              <a:t> </a:t>
            </a:r>
            <a:endParaRPr lang="es-ES" sz="3600" kern="10" dirty="0">
              <a:solidFill>
                <a:srgbClr val="FF9900"/>
              </a:solidFill>
              <a:effectLst>
                <a:glow rad="101600">
                  <a:schemeClr val="bg1"/>
                </a:glow>
                <a:outerShdw dist="50800" dir="5400000" algn="ctr" rotWithShape="0">
                  <a:schemeClr val="tx1"/>
                </a:outerShdw>
              </a:effectLst>
              <a:latin typeface="Berlin Sans FB Demi"/>
            </a:endParaRPr>
          </a:p>
        </p:txBody>
      </p:sp>
      <p:sp>
        <p:nvSpPr>
          <p:cNvPr id="2073" name="AutoShape 2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43888" y="6021388"/>
            <a:ext cx="649287" cy="6477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pic>
        <p:nvPicPr>
          <p:cNvPr id="13" name="Zvok 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Tm="21558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STAC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07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Rectángulo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8198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956550" y="5876925"/>
            <a:ext cx="1008063" cy="792163"/>
          </a:xfrm>
          <a:prstGeom prst="actionButtonForwardNext">
            <a:avLst/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grpSp>
        <p:nvGrpSpPr>
          <p:cNvPr id="12293" name="6 Grupo"/>
          <p:cNvGrpSpPr>
            <a:grpSpLocks/>
          </p:cNvGrpSpPr>
          <p:nvPr/>
        </p:nvGrpSpPr>
        <p:grpSpPr bwMode="auto">
          <a:xfrm>
            <a:off x="1835150" y="549275"/>
            <a:ext cx="5184775" cy="4821238"/>
            <a:chOff x="2638844" y="2185054"/>
            <a:chExt cx="3830218" cy="3400995"/>
          </a:xfrm>
        </p:grpSpPr>
        <p:pic>
          <p:nvPicPr>
            <p:cNvPr id="12295" name="54 Imagen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8844" y="2185054"/>
              <a:ext cx="3729011" cy="3400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6" name="1 Imagen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53013" y="2348880"/>
              <a:ext cx="1416049" cy="1254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" name="9 Imagen" descr="summer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4652963"/>
            <a:ext cx="5808663" cy="151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Zvo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Tm="4752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ERA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19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0"/>
            <a:ext cx="9144000" cy="5300663"/>
          </a:xfrm>
          <a:prstGeom prst="rect">
            <a:avLst/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13315" name="AutoShape 43"/>
          <p:cNvSpPr>
            <a:spLocks noChangeArrowheads="1"/>
          </p:cNvSpPr>
          <p:nvPr/>
        </p:nvSpPr>
        <p:spPr bwMode="auto">
          <a:xfrm rot="10800000" flipH="1">
            <a:off x="0" y="4581525"/>
            <a:ext cx="4500563" cy="1771650"/>
          </a:xfrm>
          <a:prstGeom prst="flowChartDocument">
            <a:avLst/>
          </a:prstGeom>
          <a:gradFill rotWithShape="1">
            <a:gsLst>
              <a:gs pos="0">
                <a:srgbClr val="5E4700"/>
              </a:gs>
              <a:gs pos="100000">
                <a:srgbClr val="CC99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13316" name="AutoShape 4"/>
          <p:cNvSpPr>
            <a:spLocks noChangeArrowheads="1"/>
          </p:cNvSpPr>
          <p:nvPr/>
        </p:nvSpPr>
        <p:spPr bwMode="auto">
          <a:xfrm rot="10800000">
            <a:off x="0" y="4724400"/>
            <a:ext cx="9144000" cy="2133600"/>
          </a:xfrm>
          <a:prstGeom prst="flowChartDocument">
            <a:avLst/>
          </a:prstGeom>
          <a:gradFill rotWithShape="1">
            <a:gsLst>
              <a:gs pos="0">
                <a:srgbClr val="CC9900"/>
              </a:gs>
              <a:gs pos="100000">
                <a:srgbClr val="EDEA7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sl-SI" altLang="sl-SI"/>
          </a:p>
        </p:txBody>
      </p:sp>
      <p:sp>
        <p:nvSpPr>
          <p:cNvPr id="13317" name="AutoShape 10"/>
          <p:cNvSpPr>
            <a:spLocks noChangeArrowheads="1"/>
          </p:cNvSpPr>
          <p:nvPr/>
        </p:nvSpPr>
        <p:spPr bwMode="auto">
          <a:xfrm>
            <a:off x="6948488" y="260350"/>
            <a:ext cx="1439862" cy="1368425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FF00"/>
              </a:gs>
              <a:gs pos="100000">
                <a:srgbClr val="FF9900"/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4103" name="Freeform 42"/>
          <p:cNvSpPr>
            <a:spLocks/>
          </p:cNvSpPr>
          <p:nvPr/>
        </p:nvSpPr>
        <p:spPr bwMode="auto">
          <a:xfrm>
            <a:off x="396876" y="5467350"/>
            <a:ext cx="3815084" cy="1014429"/>
          </a:xfrm>
          <a:custGeom>
            <a:avLst/>
            <a:gdLst>
              <a:gd name="T0" fmla="*/ 1585089891 w 2278"/>
              <a:gd name="T1" fmla="*/ 21285334 h 757"/>
              <a:gd name="T2" fmla="*/ 1422116738 w 2278"/>
              <a:gd name="T3" fmla="*/ 17027898 h 757"/>
              <a:gd name="T4" fmla="*/ 1292361951 w 2278"/>
              <a:gd name="T5" fmla="*/ 9365621 h 757"/>
              <a:gd name="T6" fmla="*/ 1161568964 w 2278"/>
              <a:gd name="T7" fmla="*/ 1702421 h 757"/>
              <a:gd name="T8" fmla="*/ 1055688732 w 2278"/>
              <a:gd name="T9" fmla="*/ 1702421 h 757"/>
              <a:gd name="T10" fmla="*/ 986139433 w 2278"/>
              <a:gd name="T11" fmla="*/ 18731242 h 757"/>
              <a:gd name="T12" fmla="*/ 921781140 w 2278"/>
              <a:gd name="T13" fmla="*/ 74073295 h 757"/>
              <a:gd name="T14" fmla="*/ 870917427 w 2278"/>
              <a:gd name="T15" fmla="*/ 97061050 h 757"/>
              <a:gd name="T16" fmla="*/ 778530756 w 2278"/>
              <a:gd name="T17" fmla="*/ 104724250 h 757"/>
              <a:gd name="T18" fmla="*/ 534591146 w 2278"/>
              <a:gd name="T19" fmla="*/ 97061050 h 757"/>
              <a:gd name="T20" fmla="*/ 334249878 w 2278"/>
              <a:gd name="T21" fmla="*/ 93655286 h 757"/>
              <a:gd name="T22" fmla="*/ 239787823 w 2278"/>
              <a:gd name="T23" fmla="*/ 101318486 h 757"/>
              <a:gd name="T24" fmla="*/ 85119262 w 2278"/>
              <a:gd name="T25" fmla="*/ 141335062 h 757"/>
              <a:gd name="T26" fmla="*/ 15570982 w 2278"/>
              <a:gd name="T27" fmla="*/ 179648295 h 757"/>
              <a:gd name="T28" fmla="*/ 0 w 2278"/>
              <a:gd name="T29" fmla="*/ 217110778 h 757"/>
              <a:gd name="T30" fmla="*/ 26989159 w 2278"/>
              <a:gd name="T31" fmla="*/ 261383867 h 757"/>
              <a:gd name="T32" fmla="*/ 105880232 w 2278"/>
              <a:gd name="T33" fmla="*/ 301400443 h 757"/>
              <a:gd name="T34" fmla="*/ 302069713 w 2278"/>
              <a:gd name="T35" fmla="*/ 341417019 h 757"/>
              <a:gd name="T36" fmla="*/ 502412000 w 2278"/>
              <a:gd name="T37" fmla="*/ 378027831 h 757"/>
              <a:gd name="T38" fmla="*/ 582341274 w 2278"/>
              <a:gd name="T39" fmla="*/ 407827114 h 757"/>
              <a:gd name="T40" fmla="*/ 606215829 w 2278"/>
              <a:gd name="T41" fmla="*/ 438478069 h 757"/>
              <a:gd name="T42" fmla="*/ 574036683 w 2278"/>
              <a:gd name="T43" fmla="*/ 458060983 h 757"/>
              <a:gd name="T44" fmla="*/ 453624689 w 2278"/>
              <a:gd name="T45" fmla="*/ 482752081 h 757"/>
              <a:gd name="T46" fmla="*/ 414178134 w 2278"/>
              <a:gd name="T47" fmla="*/ 504037415 h 757"/>
              <a:gd name="T48" fmla="*/ 417292738 w 2278"/>
              <a:gd name="T49" fmla="*/ 553419612 h 757"/>
              <a:gd name="T50" fmla="*/ 460890061 w 2278"/>
              <a:gd name="T51" fmla="*/ 599396045 h 757"/>
              <a:gd name="T52" fmla="*/ 550162128 w 2278"/>
              <a:gd name="T53" fmla="*/ 627492908 h 757"/>
              <a:gd name="T54" fmla="*/ 636319592 w 2278"/>
              <a:gd name="T55" fmla="*/ 636858528 h 757"/>
              <a:gd name="T56" fmla="*/ 795139939 w 2278"/>
              <a:gd name="T57" fmla="*/ 644520806 h 757"/>
              <a:gd name="T58" fmla="*/ 1059840518 w 2278"/>
              <a:gd name="T59" fmla="*/ 641115042 h 757"/>
              <a:gd name="T60" fmla="*/ 1172987140 w 2278"/>
              <a:gd name="T61" fmla="*/ 633452764 h 757"/>
              <a:gd name="T62" fmla="*/ 1253954616 w 2278"/>
              <a:gd name="T63" fmla="*/ 621533051 h 757"/>
              <a:gd name="T64" fmla="*/ 1318312909 w 2278"/>
              <a:gd name="T65" fmla="*/ 591732845 h 757"/>
              <a:gd name="T66" fmla="*/ 1399280385 w 2278"/>
              <a:gd name="T67" fmla="*/ 541499899 h 757"/>
              <a:gd name="T68" fmla="*/ 1461562274 w 2278"/>
              <a:gd name="T69" fmla="*/ 528728514 h 757"/>
              <a:gd name="T70" fmla="*/ 1558100732 w 2278"/>
              <a:gd name="T71" fmla="*/ 526174421 h 757"/>
              <a:gd name="T72" fmla="*/ 1728339256 w 2278"/>
              <a:gd name="T73" fmla="*/ 545756412 h 757"/>
              <a:gd name="T74" fmla="*/ 1998229823 w 2278"/>
              <a:gd name="T75" fmla="*/ 584070567 h 757"/>
              <a:gd name="T76" fmla="*/ 2111376445 w 2278"/>
              <a:gd name="T77" fmla="*/ 593436188 h 757"/>
              <a:gd name="T78" fmla="*/ 2147483647 w 2278"/>
              <a:gd name="T79" fmla="*/ 587476332 h 757"/>
              <a:gd name="T80" fmla="*/ 2147483647 w 2278"/>
              <a:gd name="T81" fmla="*/ 559379469 h 757"/>
              <a:gd name="T82" fmla="*/ 2147483647 w 2278"/>
              <a:gd name="T83" fmla="*/ 501483323 h 757"/>
              <a:gd name="T84" fmla="*/ 2147483647 w 2278"/>
              <a:gd name="T85" fmla="*/ 430815792 h 757"/>
              <a:gd name="T86" fmla="*/ 2147483647 w 2278"/>
              <a:gd name="T87" fmla="*/ 366108118 h 757"/>
              <a:gd name="T88" fmla="*/ 2141480208 w 2278"/>
              <a:gd name="T89" fmla="*/ 309063643 h 757"/>
              <a:gd name="T90" fmla="*/ 2026257183 w 2278"/>
              <a:gd name="T91" fmla="*/ 292034822 h 757"/>
              <a:gd name="T92" fmla="*/ 1996154440 w 2278"/>
              <a:gd name="T93" fmla="*/ 269047067 h 757"/>
              <a:gd name="T94" fmla="*/ 1979545256 w 2278"/>
              <a:gd name="T95" fmla="*/ 230732912 h 757"/>
              <a:gd name="T96" fmla="*/ 1998229823 w 2278"/>
              <a:gd name="T97" fmla="*/ 206042736 h 757"/>
              <a:gd name="T98" fmla="*/ 2102034671 w 2278"/>
              <a:gd name="T99" fmla="*/ 184757402 h 757"/>
              <a:gd name="T100" fmla="*/ 2147483647 w 2278"/>
              <a:gd name="T101" fmla="*/ 144740826 h 757"/>
              <a:gd name="T102" fmla="*/ 2147483647 w 2278"/>
              <a:gd name="T103" fmla="*/ 98764394 h 757"/>
              <a:gd name="T104" fmla="*/ 2117604634 w 2278"/>
              <a:gd name="T105" fmla="*/ 64707674 h 757"/>
              <a:gd name="T106" fmla="*/ 2007572616 w 2278"/>
              <a:gd name="T107" fmla="*/ 45976433 h 757"/>
              <a:gd name="T108" fmla="*/ 1862246848 w 2278"/>
              <a:gd name="T109" fmla="*/ 34056719 h 75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2278" h="757">
                <a:moveTo>
                  <a:pt x="1685" y="34"/>
                </a:moveTo>
                <a:lnTo>
                  <a:pt x="1579" y="27"/>
                </a:lnTo>
                <a:lnTo>
                  <a:pt x="1527" y="25"/>
                </a:lnTo>
                <a:lnTo>
                  <a:pt x="1470" y="25"/>
                </a:lnTo>
                <a:lnTo>
                  <a:pt x="1405" y="22"/>
                </a:lnTo>
                <a:lnTo>
                  <a:pt x="1370" y="20"/>
                </a:lnTo>
                <a:lnTo>
                  <a:pt x="1332" y="18"/>
                </a:lnTo>
                <a:lnTo>
                  <a:pt x="1290" y="16"/>
                </a:lnTo>
                <a:lnTo>
                  <a:pt x="1245" y="11"/>
                </a:lnTo>
                <a:lnTo>
                  <a:pt x="1197" y="9"/>
                </a:lnTo>
                <a:lnTo>
                  <a:pt x="1146" y="4"/>
                </a:lnTo>
                <a:lnTo>
                  <a:pt x="1119" y="2"/>
                </a:lnTo>
                <a:lnTo>
                  <a:pt x="1094" y="0"/>
                </a:lnTo>
                <a:lnTo>
                  <a:pt x="1052" y="0"/>
                </a:lnTo>
                <a:lnTo>
                  <a:pt x="1017" y="2"/>
                </a:lnTo>
                <a:lnTo>
                  <a:pt x="990" y="7"/>
                </a:lnTo>
                <a:lnTo>
                  <a:pt x="968" y="13"/>
                </a:lnTo>
                <a:lnTo>
                  <a:pt x="950" y="22"/>
                </a:lnTo>
                <a:lnTo>
                  <a:pt x="937" y="34"/>
                </a:lnTo>
                <a:lnTo>
                  <a:pt x="926" y="42"/>
                </a:lnTo>
                <a:lnTo>
                  <a:pt x="888" y="87"/>
                </a:lnTo>
                <a:lnTo>
                  <a:pt x="877" y="98"/>
                </a:lnTo>
                <a:lnTo>
                  <a:pt x="859" y="107"/>
                </a:lnTo>
                <a:lnTo>
                  <a:pt x="839" y="114"/>
                </a:lnTo>
                <a:lnTo>
                  <a:pt x="812" y="119"/>
                </a:lnTo>
                <a:lnTo>
                  <a:pt x="784" y="121"/>
                </a:lnTo>
                <a:lnTo>
                  <a:pt x="750" y="123"/>
                </a:lnTo>
                <a:lnTo>
                  <a:pt x="677" y="123"/>
                </a:lnTo>
                <a:lnTo>
                  <a:pt x="597" y="119"/>
                </a:lnTo>
                <a:lnTo>
                  <a:pt x="515" y="114"/>
                </a:lnTo>
                <a:lnTo>
                  <a:pt x="435" y="110"/>
                </a:lnTo>
                <a:lnTo>
                  <a:pt x="357" y="107"/>
                </a:lnTo>
                <a:lnTo>
                  <a:pt x="322" y="110"/>
                </a:lnTo>
                <a:lnTo>
                  <a:pt x="288" y="110"/>
                </a:lnTo>
                <a:lnTo>
                  <a:pt x="257" y="114"/>
                </a:lnTo>
                <a:lnTo>
                  <a:pt x="231" y="119"/>
                </a:lnTo>
                <a:lnTo>
                  <a:pt x="180" y="132"/>
                </a:lnTo>
                <a:lnTo>
                  <a:pt x="128" y="148"/>
                </a:lnTo>
                <a:lnTo>
                  <a:pt x="82" y="166"/>
                </a:lnTo>
                <a:lnTo>
                  <a:pt x="42" y="186"/>
                </a:lnTo>
                <a:lnTo>
                  <a:pt x="26" y="199"/>
                </a:lnTo>
                <a:lnTo>
                  <a:pt x="15" y="211"/>
                </a:lnTo>
                <a:lnTo>
                  <a:pt x="4" y="224"/>
                </a:lnTo>
                <a:lnTo>
                  <a:pt x="0" y="240"/>
                </a:lnTo>
                <a:lnTo>
                  <a:pt x="0" y="255"/>
                </a:lnTo>
                <a:lnTo>
                  <a:pt x="2" y="271"/>
                </a:lnTo>
                <a:lnTo>
                  <a:pt x="11" y="289"/>
                </a:lnTo>
                <a:lnTo>
                  <a:pt x="26" y="307"/>
                </a:lnTo>
                <a:lnTo>
                  <a:pt x="46" y="325"/>
                </a:lnTo>
                <a:lnTo>
                  <a:pt x="71" y="341"/>
                </a:lnTo>
                <a:lnTo>
                  <a:pt x="102" y="354"/>
                </a:lnTo>
                <a:lnTo>
                  <a:pt x="135" y="365"/>
                </a:lnTo>
                <a:lnTo>
                  <a:pt x="211" y="385"/>
                </a:lnTo>
                <a:lnTo>
                  <a:pt x="291" y="401"/>
                </a:lnTo>
                <a:lnTo>
                  <a:pt x="373" y="417"/>
                </a:lnTo>
                <a:lnTo>
                  <a:pt x="448" y="435"/>
                </a:lnTo>
                <a:lnTo>
                  <a:pt x="484" y="444"/>
                </a:lnTo>
                <a:lnTo>
                  <a:pt x="515" y="455"/>
                </a:lnTo>
                <a:lnTo>
                  <a:pt x="539" y="466"/>
                </a:lnTo>
                <a:lnTo>
                  <a:pt x="561" y="479"/>
                </a:lnTo>
                <a:lnTo>
                  <a:pt x="575" y="493"/>
                </a:lnTo>
                <a:lnTo>
                  <a:pt x="581" y="506"/>
                </a:lnTo>
                <a:lnTo>
                  <a:pt x="584" y="515"/>
                </a:lnTo>
                <a:lnTo>
                  <a:pt x="577" y="524"/>
                </a:lnTo>
                <a:lnTo>
                  <a:pt x="566" y="531"/>
                </a:lnTo>
                <a:lnTo>
                  <a:pt x="553" y="538"/>
                </a:lnTo>
                <a:lnTo>
                  <a:pt x="517" y="547"/>
                </a:lnTo>
                <a:lnTo>
                  <a:pt x="475" y="556"/>
                </a:lnTo>
                <a:lnTo>
                  <a:pt x="437" y="567"/>
                </a:lnTo>
                <a:lnTo>
                  <a:pt x="422" y="574"/>
                </a:lnTo>
                <a:lnTo>
                  <a:pt x="408" y="583"/>
                </a:lnTo>
                <a:lnTo>
                  <a:pt x="399" y="592"/>
                </a:lnTo>
                <a:lnTo>
                  <a:pt x="397" y="603"/>
                </a:lnTo>
                <a:lnTo>
                  <a:pt x="397" y="627"/>
                </a:lnTo>
                <a:lnTo>
                  <a:pt x="402" y="650"/>
                </a:lnTo>
                <a:lnTo>
                  <a:pt x="410" y="670"/>
                </a:lnTo>
                <a:lnTo>
                  <a:pt x="424" y="688"/>
                </a:lnTo>
                <a:lnTo>
                  <a:pt x="444" y="704"/>
                </a:lnTo>
                <a:lnTo>
                  <a:pt x="473" y="719"/>
                </a:lnTo>
                <a:lnTo>
                  <a:pt x="508" y="730"/>
                </a:lnTo>
                <a:lnTo>
                  <a:pt x="530" y="737"/>
                </a:lnTo>
                <a:lnTo>
                  <a:pt x="555" y="742"/>
                </a:lnTo>
                <a:lnTo>
                  <a:pt x="581" y="746"/>
                </a:lnTo>
                <a:lnTo>
                  <a:pt x="613" y="748"/>
                </a:lnTo>
                <a:lnTo>
                  <a:pt x="646" y="753"/>
                </a:lnTo>
                <a:lnTo>
                  <a:pt x="684" y="755"/>
                </a:lnTo>
                <a:lnTo>
                  <a:pt x="766" y="757"/>
                </a:lnTo>
                <a:lnTo>
                  <a:pt x="850" y="757"/>
                </a:lnTo>
                <a:lnTo>
                  <a:pt x="937" y="757"/>
                </a:lnTo>
                <a:lnTo>
                  <a:pt x="1021" y="753"/>
                </a:lnTo>
                <a:lnTo>
                  <a:pt x="1059" y="751"/>
                </a:lnTo>
                <a:lnTo>
                  <a:pt x="1097" y="748"/>
                </a:lnTo>
                <a:lnTo>
                  <a:pt x="1130" y="744"/>
                </a:lnTo>
                <a:lnTo>
                  <a:pt x="1159" y="742"/>
                </a:lnTo>
                <a:lnTo>
                  <a:pt x="1186" y="737"/>
                </a:lnTo>
                <a:lnTo>
                  <a:pt x="1208" y="730"/>
                </a:lnTo>
                <a:lnTo>
                  <a:pt x="1228" y="724"/>
                </a:lnTo>
                <a:lnTo>
                  <a:pt x="1243" y="715"/>
                </a:lnTo>
                <a:lnTo>
                  <a:pt x="1270" y="695"/>
                </a:lnTo>
                <a:lnTo>
                  <a:pt x="1294" y="674"/>
                </a:lnTo>
                <a:lnTo>
                  <a:pt x="1319" y="654"/>
                </a:lnTo>
                <a:lnTo>
                  <a:pt x="1348" y="636"/>
                </a:lnTo>
                <a:lnTo>
                  <a:pt x="1363" y="630"/>
                </a:lnTo>
                <a:lnTo>
                  <a:pt x="1383" y="625"/>
                </a:lnTo>
                <a:lnTo>
                  <a:pt x="1408" y="621"/>
                </a:lnTo>
                <a:lnTo>
                  <a:pt x="1434" y="618"/>
                </a:lnTo>
                <a:lnTo>
                  <a:pt x="1465" y="618"/>
                </a:lnTo>
                <a:lnTo>
                  <a:pt x="1501" y="618"/>
                </a:lnTo>
                <a:lnTo>
                  <a:pt x="1539" y="623"/>
                </a:lnTo>
                <a:lnTo>
                  <a:pt x="1579" y="627"/>
                </a:lnTo>
                <a:lnTo>
                  <a:pt x="1665" y="641"/>
                </a:lnTo>
                <a:lnTo>
                  <a:pt x="1754" y="657"/>
                </a:lnTo>
                <a:lnTo>
                  <a:pt x="1843" y="672"/>
                </a:lnTo>
                <a:lnTo>
                  <a:pt x="1925" y="686"/>
                </a:lnTo>
                <a:lnTo>
                  <a:pt x="1965" y="692"/>
                </a:lnTo>
                <a:lnTo>
                  <a:pt x="2001" y="695"/>
                </a:lnTo>
                <a:lnTo>
                  <a:pt x="2034" y="697"/>
                </a:lnTo>
                <a:lnTo>
                  <a:pt x="2065" y="697"/>
                </a:lnTo>
                <a:lnTo>
                  <a:pt x="2114" y="695"/>
                </a:lnTo>
                <a:lnTo>
                  <a:pt x="2156" y="690"/>
                </a:lnTo>
                <a:lnTo>
                  <a:pt x="2191" y="681"/>
                </a:lnTo>
                <a:lnTo>
                  <a:pt x="2220" y="670"/>
                </a:lnTo>
                <a:lnTo>
                  <a:pt x="2240" y="657"/>
                </a:lnTo>
                <a:lnTo>
                  <a:pt x="2258" y="639"/>
                </a:lnTo>
                <a:lnTo>
                  <a:pt x="2269" y="616"/>
                </a:lnTo>
                <a:lnTo>
                  <a:pt x="2276" y="589"/>
                </a:lnTo>
                <a:lnTo>
                  <a:pt x="2278" y="560"/>
                </a:lnTo>
                <a:lnTo>
                  <a:pt x="2271" y="533"/>
                </a:lnTo>
                <a:lnTo>
                  <a:pt x="2258" y="506"/>
                </a:lnTo>
                <a:lnTo>
                  <a:pt x="2240" y="479"/>
                </a:lnTo>
                <a:lnTo>
                  <a:pt x="2216" y="455"/>
                </a:lnTo>
                <a:lnTo>
                  <a:pt x="2189" y="430"/>
                </a:lnTo>
                <a:lnTo>
                  <a:pt x="2127" y="385"/>
                </a:lnTo>
                <a:lnTo>
                  <a:pt x="2094" y="372"/>
                </a:lnTo>
                <a:lnTo>
                  <a:pt x="2063" y="363"/>
                </a:lnTo>
                <a:lnTo>
                  <a:pt x="2003" y="356"/>
                </a:lnTo>
                <a:lnTo>
                  <a:pt x="1976" y="352"/>
                </a:lnTo>
                <a:lnTo>
                  <a:pt x="1952" y="343"/>
                </a:lnTo>
                <a:lnTo>
                  <a:pt x="1941" y="336"/>
                </a:lnTo>
                <a:lnTo>
                  <a:pt x="1932" y="327"/>
                </a:lnTo>
                <a:lnTo>
                  <a:pt x="1923" y="316"/>
                </a:lnTo>
                <a:lnTo>
                  <a:pt x="1914" y="300"/>
                </a:lnTo>
                <a:lnTo>
                  <a:pt x="1909" y="285"/>
                </a:lnTo>
                <a:lnTo>
                  <a:pt x="1907" y="271"/>
                </a:lnTo>
                <a:lnTo>
                  <a:pt x="1907" y="262"/>
                </a:lnTo>
                <a:lnTo>
                  <a:pt x="1912" y="253"/>
                </a:lnTo>
                <a:lnTo>
                  <a:pt x="1925" y="242"/>
                </a:lnTo>
                <a:lnTo>
                  <a:pt x="1947" y="235"/>
                </a:lnTo>
                <a:lnTo>
                  <a:pt x="2001" y="226"/>
                </a:lnTo>
                <a:lnTo>
                  <a:pt x="2025" y="217"/>
                </a:lnTo>
                <a:lnTo>
                  <a:pt x="2047" y="206"/>
                </a:lnTo>
                <a:lnTo>
                  <a:pt x="2065" y="188"/>
                </a:lnTo>
                <a:lnTo>
                  <a:pt x="2080" y="170"/>
                </a:lnTo>
                <a:lnTo>
                  <a:pt x="2089" y="152"/>
                </a:lnTo>
                <a:lnTo>
                  <a:pt x="2092" y="134"/>
                </a:lnTo>
                <a:lnTo>
                  <a:pt x="2089" y="116"/>
                </a:lnTo>
                <a:lnTo>
                  <a:pt x="2080" y="101"/>
                </a:lnTo>
                <a:lnTo>
                  <a:pt x="2065" y="87"/>
                </a:lnTo>
                <a:lnTo>
                  <a:pt x="2040" y="76"/>
                </a:lnTo>
                <a:lnTo>
                  <a:pt x="2009" y="67"/>
                </a:lnTo>
                <a:lnTo>
                  <a:pt x="1974" y="60"/>
                </a:lnTo>
                <a:lnTo>
                  <a:pt x="1934" y="54"/>
                </a:lnTo>
                <a:lnTo>
                  <a:pt x="1889" y="49"/>
                </a:lnTo>
                <a:lnTo>
                  <a:pt x="1843" y="45"/>
                </a:lnTo>
                <a:lnTo>
                  <a:pt x="1794" y="40"/>
                </a:lnTo>
                <a:lnTo>
                  <a:pt x="1741" y="36"/>
                </a:lnTo>
                <a:lnTo>
                  <a:pt x="1685" y="34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grpSp>
        <p:nvGrpSpPr>
          <p:cNvPr id="13321" name="Group 5"/>
          <p:cNvGrpSpPr>
            <a:grpSpLocks/>
          </p:cNvGrpSpPr>
          <p:nvPr/>
        </p:nvGrpSpPr>
        <p:grpSpPr bwMode="auto">
          <a:xfrm>
            <a:off x="4356100" y="1700213"/>
            <a:ext cx="3887788" cy="4176712"/>
            <a:chOff x="612" y="935"/>
            <a:chExt cx="2449" cy="2631"/>
          </a:xfrm>
        </p:grpSpPr>
        <p:sp>
          <p:nvSpPr>
            <p:cNvPr id="5126" name="Oval 6"/>
            <p:cNvSpPr>
              <a:spLocks noChangeArrowheads="1"/>
            </p:cNvSpPr>
            <p:nvPr/>
          </p:nvSpPr>
          <p:spPr bwMode="auto">
            <a:xfrm>
              <a:off x="612" y="1389"/>
              <a:ext cx="1224" cy="725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>
                <a:latin typeface="Arial" charset="0"/>
              </a:endParaRPr>
            </a:p>
          </p:txBody>
        </p:sp>
        <p:sp>
          <p:nvSpPr>
            <p:cNvPr id="5127" name="Oval 7"/>
            <p:cNvSpPr>
              <a:spLocks noChangeArrowheads="1"/>
            </p:cNvSpPr>
            <p:nvPr/>
          </p:nvSpPr>
          <p:spPr bwMode="auto">
            <a:xfrm>
              <a:off x="1202" y="935"/>
              <a:ext cx="1270" cy="816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>
                <a:latin typeface="Arial" charset="0"/>
              </a:endParaRPr>
            </a:p>
          </p:txBody>
        </p:sp>
        <p:sp>
          <p:nvSpPr>
            <p:cNvPr id="5128" name="Oval 8"/>
            <p:cNvSpPr>
              <a:spLocks noChangeArrowheads="1"/>
            </p:cNvSpPr>
            <p:nvPr/>
          </p:nvSpPr>
          <p:spPr bwMode="auto">
            <a:xfrm>
              <a:off x="1927" y="1253"/>
              <a:ext cx="1134" cy="726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>
                <a:latin typeface="Arial" charset="0"/>
              </a:endParaRPr>
            </a:p>
          </p:txBody>
        </p:sp>
        <p:sp>
          <p:nvSpPr>
            <p:cNvPr id="2" name="Freeform 9"/>
            <p:cNvSpPr>
              <a:spLocks/>
            </p:cNvSpPr>
            <p:nvPr/>
          </p:nvSpPr>
          <p:spPr bwMode="auto">
            <a:xfrm>
              <a:off x="1111" y="1434"/>
              <a:ext cx="1496" cy="2132"/>
            </a:xfrm>
            <a:custGeom>
              <a:avLst/>
              <a:gdLst>
                <a:gd name="T0" fmla="*/ 272 w 1496"/>
                <a:gd name="T1" fmla="*/ 272 h 2132"/>
                <a:gd name="T2" fmla="*/ 635 w 1496"/>
                <a:gd name="T3" fmla="*/ 544 h 2132"/>
                <a:gd name="T4" fmla="*/ 771 w 1496"/>
                <a:gd name="T5" fmla="*/ 0 h 2132"/>
                <a:gd name="T6" fmla="*/ 861 w 1496"/>
                <a:gd name="T7" fmla="*/ 544 h 2132"/>
                <a:gd name="T8" fmla="*/ 1134 w 1496"/>
                <a:gd name="T9" fmla="*/ 136 h 2132"/>
                <a:gd name="T10" fmla="*/ 1088 w 1496"/>
                <a:gd name="T11" fmla="*/ 363 h 2132"/>
                <a:gd name="T12" fmla="*/ 1496 w 1496"/>
                <a:gd name="T13" fmla="*/ 272 h 2132"/>
                <a:gd name="T14" fmla="*/ 1043 w 1496"/>
                <a:gd name="T15" fmla="*/ 499 h 2132"/>
                <a:gd name="T16" fmla="*/ 907 w 1496"/>
                <a:gd name="T17" fmla="*/ 771 h 2132"/>
                <a:gd name="T18" fmla="*/ 952 w 1496"/>
                <a:gd name="T19" fmla="*/ 1860 h 2132"/>
                <a:gd name="T20" fmla="*/ 1224 w 1496"/>
                <a:gd name="T21" fmla="*/ 2041 h 2132"/>
                <a:gd name="T22" fmla="*/ 952 w 1496"/>
                <a:gd name="T23" fmla="*/ 2041 h 2132"/>
                <a:gd name="T24" fmla="*/ 816 w 1496"/>
                <a:gd name="T25" fmla="*/ 2086 h 2132"/>
                <a:gd name="T26" fmla="*/ 544 w 1496"/>
                <a:gd name="T27" fmla="*/ 2041 h 2132"/>
                <a:gd name="T28" fmla="*/ 226 w 1496"/>
                <a:gd name="T29" fmla="*/ 2132 h 2132"/>
                <a:gd name="T30" fmla="*/ 408 w 1496"/>
                <a:gd name="T31" fmla="*/ 1905 h 2132"/>
                <a:gd name="T32" fmla="*/ 544 w 1496"/>
                <a:gd name="T33" fmla="*/ 1769 h 2132"/>
                <a:gd name="T34" fmla="*/ 589 w 1496"/>
                <a:gd name="T35" fmla="*/ 816 h 2132"/>
                <a:gd name="T36" fmla="*/ 363 w 1496"/>
                <a:gd name="T37" fmla="*/ 499 h 2132"/>
                <a:gd name="T38" fmla="*/ 0 w 1496"/>
                <a:gd name="T39" fmla="*/ 408 h 2132"/>
                <a:gd name="T40" fmla="*/ 317 w 1496"/>
                <a:gd name="T41" fmla="*/ 408 h 2132"/>
                <a:gd name="T42" fmla="*/ 272 w 1496"/>
                <a:gd name="T43" fmla="*/ 272 h 213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496" h="2132">
                  <a:moveTo>
                    <a:pt x="272" y="272"/>
                  </a:moveTo>
                  <a:lnTo>
                    <a:pt x="635" y="544"/>
                  </a:lnTo>
                  <a:lnTo>
                    <a:pt x="771" y="0"/>
                  </a:lnTo>
                  <a:lnTo>
                    <a:pt x="861" y="544"/>
                  </a:lnTo>
                  <a:lnTo>
                    <a:pt x="1134" y="136"/>
                  </a:lnTo>
                  <a:lnTo>
                    <a:pt x="1088" y="363"/>
                  </a:lnTo>
                  <a:lnTo>
                    <a:pt x="1496" y="272"/>
                  </a:lnTo>
                  <a:lnTo>
                    <a:pt x="1043" y="499"/>
                  </a:lnTo>
                  <a:lnTo>
                    <a:pt x="907" y="771"/>
                  </a:lnTo>
                  <a:lnTo>
                    <a:pt x="952" y="1860"/>
                  </a:lnTo>
                  <a:lnTo>
                    <a:pt x="1224" y="2041"/>
                  </a:lnTo>
                  <a:lnTo>
                    <a:pt x="952" y="2041"/>
                  </a:lnTo>
                  <a:lnTo>
                    <a:pt x="816" y="2086"/>
                  </a:lnTo>
                  <a:lnTo>
                    <a:pt x="544" y="2041"/>
                  </a:lnTo>
                  <a:lnTo>
                    <a:pt x="226" y="2132"/>
                  </a:lnTo>
                  <a:lnTo>
                    <a:pt x="408" y="1905"/>
                  </a:lnTo>
                  <a:lnTo>
                    <a:pt x="544" y="1769"/>
                  </a:lnTo>
                  <a:lnTo>
                    <a:pt x="589" y="816"/>
                  </a:lnTo>
                  <a:lnTo>
                    <a:pt x="363" y="499"/>
                  </a:lnTo>
                  <a:lnTo>
                    <a:pt x="0" y="408"/>
                  </a:lnTo>
                  <a:lnTo>
                    <a:pt x="317" y="408"/>
                  </a:lnTo>
                  <a:lnTo>
                    <a:pt x="272" y="272"/>
                  </a:lnTo>
                  <a:close/>
                </a:path>
              </a:pathLst>
            </a:custGeom>
            <a:gradFill rotWithShape="1">
              <a:gsLst>
                <a:gs pos="0">
                  <a:srgbClr val="996633"/>
                </a:gs>
                <a:gs pos="50000">
                  <a:srgbClr val="CC9900"/>
                </a:gs>
                <a:gs pos="100000">
                  <a:srgbClr val="996633"/>
                </a:gs>
              </a:gsLst>
              <a:lin ang="0" scaled="1"/>
            </a:gra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571500" prst="coolSlant"/>
            </a:sp3d>
          </p:spPr>
          <p:txBody>
            <a:bodyPr/>
            <a:lstStyle/>
            <a:p>
              <a:pPr>
                <a:defRPr/>
              </a:pPr>
              <a:endParaRPr lang="es-ES">
                <a:latin typeface="Arial" charset="0"/>
              </a:endParaRPr>
            </a:p>
          </p:txBody>
        </p:sp>
      </p:grpSp>
      <p:grpSp>
        <p:nvGrpSpPr>
          <p:cNvPr id="13322" name="Group 45"/>
          <p:cNvGrpSpPr>
            <a:grpSpLocks/>
          </p:cNvGrpSpPr>
          <p:nvPr/>
        </p:nvGrpSpPr>
        <p:grpSpPr bwMode="auto">
          <a:xfrm>
            <a:off x="6732588" y="3328988"/>
            <a:ext cx="2073275" cy="1252537"/>
            <a:chOff x="1069" y="1798"/>
            <a:chExt cx="1306" cy="789"/>
          </a:xfrm>
        </p:grpSpPr>
        <p:sp>
          <p:nvSpPr>
            <p:cNvPr id="13333" name="Freeform 46"/>
            <p:cNvSpPr>
              <a:spLocks/>
            </p:cNvSpPr>
            <p:nvPr/>
          </p:nvSpPr>
          <p:spPr bwMode="auto">
            <a:xfrm>
              <a:off x="1110" y="2123"/>
              <a:ext cx="46" cy="30"/>
            </a:xfrm>
            <a:custGeom>
              <a:avLst/>
              <a:gdLst>
                <a:gd name="T0" fmla="*/ 39 w 46"/>
                <a:gd name="T1" fmla="*/ 0 h 30"/>
                <a:gd name="T2" fmla="*/ 29 w 46"/>
                <a:gd name="T3" fmla="*/ 9 h 30"/>
                <a:gd name="T4" fmla="*/ 24 w 46"/>
                <a:gd name="T5" fmla="*/ 11 h 30"/>
                <a:gd name="T6" fmla="*/ 19 w 46"/>
                <a:gd name="T7" fmla="*/ 11 h 30"/>
                <a:gd name="T8" fmla="*/ 9 w 46"/>
                <a:gd name="T9" fmla="*/ 14 h 30"/>
                <a:gd name="T10" fmla="*/ 9 w 46"/>
                <a:gd name="T11" fmla="*/ 20 h 30"/>
                <a:gd name="T12" fmla="*/ 4 w 46"/>
                <a:gd name="T13" fmla="*/ 24 h 30"/>
                <a:gd name="T14" fmla="*/ 1 w 46"/>
                <a:gd name="T15" fmla="*/ 26 h 30"/>
                <a:gd name="T16" fmla="*/ 0 w 46"/>
                <a:gd name="T17" fmla="*/ 30 h 30"/>
                <a:gd name="T18" fmla="*/ 22 w 46"/>
                <a:gd name="T19" fmla="*/ 17 h 30"/>
                <a:gd name="T20" fmla="*/ 45 w 46"/>
                <a:gd name="T21" fmla="*/ 10 h 30"/>
                <a:gd name="T22" fmla="*/ 46 w 46"/>
                <a:gd name="T23" fmla="*/ 9 h 30"/>
                <a:gd name="T24" fmla="*/ 45 w 46"/>
                <a:gd name="T25" fmla="*/ 7 h 30"/>
                <a:gd name="T26" fmla="*/ 39 w 46"/>
                <a:gd name="T27" fmla="*/ 5 h 30"/>
                <a:gd name="T28" fmla="*/ 39 w 46"/>
                <a:gd name="T29" fmla="*/ 0 h 3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6"/>
                <a:gd name="T46" fmla="*/ 0 h 30"/>
                <a:gd name="T47" fmla="*/ 46 w 46"/>
                <a:gd name="T48" fmla="*/ 30 h 3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6" h="30">
                  <a:moveTo>
                    <a:pt x="39" y="0"/>
                  </a:moveTo>
                  <a:lnTo>
                    <a:pt x="29" y="9"/>
                  </a:lnTo>
                  <a:lnTo>
                    <a:pt x="24" y="11"/>
                  </a:lnTo>
                  <a:lnTo>
                    <a:pt x="19" y="11"/>
                  </a:lnTo>
                  <a:lnTo>
                    <a:pt x="9" y="14"/>
                  </a:lnTo>
                  <a:lnTo>
                    <a:pt x="9" y="20"/>
                  </a:lnTo>
                  <a:lnTo>
                    <a:pt x="4" y="24"/>
                  </a:lnTo>
                  <a:lnTo>
                    <a:pt x="1" y="26"/>
                  </a:lnTo>
                  <a:lnTo>
                    <a:pt x="0" y="30"/>
                  </a:lnTo>
                  <a:lnTo>
                    <a:pt x="22" y="17"/>
                  </a:lnTo>
                  <a:lnTo>
                    <a:pt x="45" y="10"/>
                  </a:lnTo>
                  <a:lnTo>
                    <a:pt x="46" y="9"/>
                  </a:lnTo>
                  <a:lnTo>
                    <a:pt x="45" y="7"/>
                  </a:lnTo>
                  <a:lnTo>
                    <a:pt x="39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34" name="Freeform 47"/>
            <p:cNvSpPr>
              <a:spLocks/>
            </p:cNvSpPr>
            <p:nvPr/>
          </p:nvSpPr>
          <p:spPr bwMode="auto">
            <a:xfrm>
              <a:off x="1110" y="2123"/>
              <a:ext cx="46" cy="30"/>
            </a:xfrm>
            <a:custGeom>
              <a:avLst/>
              <a:gdLst>
                <a:gd name="T0" fmla="*/ 39 w 46"/>
                <a:gd name="T1" fmla="*/ 0 h 30"/>
                <a:gd name="T2" fmla="*/ 29 w 46"/>
                <a:gd name="T3" fmla="*/ 9 h 30"/>
                <a:gd name="T4" fmla="*/ 24 w 46"/>
                <a:gd name="T5" fmla="*/ 11 h 30"/>
                <a:gd name="T6" fmla="*/ 19 w 46"/>
                <a:gd name="T7" fmla="*/ 11 h 30"/>
                <a:gd name="T8" fmla="*/ 9 w 46"/>
                <a:gd name="T9" fmla="*/ 14 h 30"/>
                <a:gd name="T10" fmla="*/ 9 w 46"/>
                <a:gd name="T11" fmla="*/ 20 h 30"/>
                <a:gd name="T12" fmla="*/ 4 w 46"/>
                <a:gd name="T13" fmla="*/ 24 h 30"/>
                <a:gd name="T14" fmla="*/ 1 w 46"/>
                <a:gd name="T15" fmla="*/ 26 h 30"/>
                <a:gd name="T16" fmla="*/ 0 w 46"/>
                <a:gd name="T17" fmla="*/ 30 h 30"/>
                <a:gd name="T18" fmla="*/ 22 w 46"/>
                <a:gd name="T19" fmla="*/ 17 h 30"/>
                <a:gd name="T20" fmla="*/ 45 w 46"/>
                <a:gd name="T21" fmla="*/ 10 h 30"/>
                <a:gd name="T22" fmla="*/ 46 w 46"/>
                <a:gd name="T23" fmla="*/ 9 h 30"/>
                <a:gd name="T24" fmla="*/ 45 w 46"/>
                <a:gd name="T25" fmla="*/ 7 h 30"/>
                <a:gd name="T26" fmla="*/ 39 w 46"/>
                <a:gd name="T27" fmla="*/ 5 h 3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6"/>
                <a:gd name="T43" fmla="*/ 0 h 30"/>
                <a:gd name="T44" fmla="*/ 46 w 46"/>
                <a:gd name="T45" fmla="*/ 30 h 3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6" h="30">
                  <a:moveTo>
                    <a:pt x="39" y="0"/>
                  </a:moveTo>
                  <a:lnTo>
                    <a:pt x="29" y="9"/>
                  </a:lnTo>
                  <a:lnTo>
                    <a:pt x="24" y="11"/>
                  </a:lnTo>
                  <a:lnTo>
                    <a:pt x="19" y="11"/>
                  </a:lnTo>
                  <a:lnTo>
                    <a:pt x="9" y="14"/>
                  </a:lnTo>
                  <a:lnTo>
                    <a:pt x="9" y="20"/>
                  </a:lnTo>
                  <a:lnTo>
                    <a:pt x="4" y="24"/>
                  </a:lnTo>
                  <a:lnTo>
                    <a:pt x="1" y="26"/>
                  </a:lnTo>
                  <a:lnTo>
                    <a:pt x="0" y="30"/>
                  </a:lnTo>
                  <a:lnTo>
                    <a:pt x="22" y="17"/>
                  </a:lnTo>
                  <a:lnTo>
                    <a:pt x="45" y="10"/>
                  </a:lnTo>
                  <a:lnTo>
                    <a:pt x="46" y="9"/>
                  </a:lnTo>
                  <a:lnTo>
                    <a:pt x="45" y="7"/>
                  </a:lnTo>
                  <a:lnTo>
                    <a:pt x="39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35" name="Freeform 48"/>
            <p:cNvSpPr>
              <a:spLocks/>
            </p:cNvSpPr>
            <p:nvPr/>
          </p:nvSpPr>
          <p:spPr bwMode="auto">
            <a:xfrm>
              <a:off x="1114" y="2128"/>
              <a:ext cx="45" cy="29"/>
            </a:xfrm>
            <a:custGeom>
              <a:avLst/>
              <a:gdLst>
                <a:gd name="T0" fmla="*/ 37 w 45"/>
                <a:gd name="T1" fmla="*/ 0 h 29"/>
                <a:gd name="T2" fmla="*/ 27 w 45"/>
                <a:gd name="T3" fmla="*/ 7 h 29"/>
                <a:gd name="T4" fmla="*/ 22 w 45"/>
                <a:gd name="T5" fmla="*/ 10 h 29"/>
                <a:gd name="T6" fmla="*/ 17 w 45"/>
                <a:gd name="T7" fmla="*/ 11 h 29"/>
                <a:gd name="T8" fmla="*/ 7 w 45"/>
                <a:gd name="T9" fmla="*/ 12 h 29"/>
                <a:gd name="T10" fmla="*/ 8 w 45"/>
                <a:gd name="T11" fmla="*/ 19 h 29"/>
                <a:gd name="T12" fmla="*/ 2 w 45"/>
                <a:gd name="T13" fmla="*/ 22 h 29"/>
                <a:gd name="T14" fmla="*/ 1 w 45"/>
                <a:gd name="T15" fmla="*/ 25 h 29"/>
                <a:gd name="T16" fmla="*/ 0 w 45"/>
                <a:gd name="T17" fmla="*/ 29 h 29"/>
                <a:gd name="T18" fmla="*/ 21 w 45"/>
                <a:gd name="T19" fmla="*/ 16 h 29"/>
                <a:gd name="T20" fmla="*/ 43 w 45"/>
                <a:gd name="T21" fmla="*/ 10 h 29"/>
                <a:gd name="T22" fmla="*/ 45 w 45"/>
                <a:gd name="T23" fmla="*/ 7 h 29"/>
                <a:gd name="T24" fmla="*/ 43 w 45"/>
                <a:gd name="T25" fmla="*/ 6 h 29"/>
                <a:gd name="T26" fmla="*/ 38 w 45"/>
                <a:gd name="T27" fmla="*/ 5 h 29"/>
                <a:gd name="T28" fmla="*/ 37 w 45"/>
                <a:gd name="T29" fmla="*/ 0 h 2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5"/>
                <a:gd name="T46" fmla="*/ 0 h 29"/>
                <a:gd name="T47" fmla="*/ 45 w 45"/>
                <a:gd name="T48" fmla="*/ 29 h 2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5" h="29">
                  <a:moveTo>
                    <a:pt x="37" y="0"/>
                  </a:moveTo>
                  <a:lnTo>
                    <a:pt x="27" y="7"/>
                  </a:lnTo>
                  <a:lnTo>
                    <a:pt x="22" y="10"/>
                  </a:lnTo>
                  <a:lnTo>
                    <a:pt x="17" y="11"/>
                  </a:lnTo>
                  <a:lnTo>
                    <a:pt x="7" y="12"/>
                  </a:lnTo>
                  <a:lnTo>
                    <a:pt x="8" y="19"/>
                  </a:lnTo>
                  <a:lnTo>
                    <a:pt x="2" y="22"/>
                  </a:lnTo>
                  <a:lnTo>
                    <a:pt x="1" y="25"/>
                  </a:lnTo>
                  <a:lnTo>
                    <a:pt x="0" y="29"/>
                  </a:lnTo>
                  <a:lnTo>
                    <a:pt x="21" y="16"/>
                  </a:lnTo>
                  <a:lnTo>
                    <a:pt x="43" y="10"/>
                  </a:lnTo>
                  <a:lnTo>
                    <a:pt x="45" y="7"/>
                  </a:lnTo>
                  <a:lnTo>
                    <a:pt x="43" y="6"/>
                  </a:lnTo>
                  <a:lnTo>
                    <a:pt x="38" y="5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36" name="Freeform 49"/>
            <p:cNvSpPr>
              <a:spLocks/>
            </p:cNvSpPr>
            <p:nvPr/>
          </p:nvSpPr>
          <p:spPr bwMode="auto">
            <a:xfrm>
              <a:off x="1114" y="2128"/>
              <a:ext cx="45" cy="29"/>
            </a:xfrm>
            <a:custGeom>
              <a:avLst/>
              <a:gdLst>
                <a:gd name="T0" fmla="*/ 37 w 45"/>
                <a:gd name="T1" fmla="*/ 0 h 29"/>
                <a:gd name="T2" fmla="*/ 27 w 45"/>
                <a:gd name="T3" fmla="*/ 7 h 29"/>
                <a:gd name="T4" fmla="*/ 22 w 45"/>
                <a:gd name="T5" fmla="*/ 10 h 29"/>
                <a:gd name="T6" fmla="*/ 17 w 45"/>
                <a:gd name="T7" fmla="*/ 11 h 29"/>
                <a:gd name="T8" fmla="*/ 7 w 45"/>
                <a:gd name="T9" fmla="*/ 12 h 29"/>
                <a:gd name="T10" fmla="*/ 8 w 45"/>
                <a:gd name="T11" fmla="*/ 19 h 29"/>
                <a:gd name="T12" fmla="*/ 2 w 45"/>
                <a:gd name="T13" fmla="*/ 22 h 29"/>
                <a:gd name="T14" fmla="*/ 1 w 45"/>
                <a:gd name="T15" fmla="*/ 25 h 29"/>
                <a:gd name="T16" fmla="*/ 0 w 45"/>
                <a:gd name="T17" fmla="*/ 29 h 29"/>
                <a:gd name="T18" fmla="*/ 21 w 45"/>
                <a:gd name="T19" fmla="*/ 16 h 29"/>
                <a:gd name="T20" fmla="*/ 43 w 45"/>
                <a:gd name="T21" fmla="*/ 10 h 29"/>
                <a:gd name="T22" fmla="*/ 45 w 45"/>
                <a:gd name="T23" fmla="*/ 7 h 29"/>
                <a:gd name="T24" fmla="*/ 43 w 45"/>
                <a:gd name="T25" fmla="*/ 6 h 29"/>
                <a:gd name="T26" fmla="*/ 38 w 45"/>
                <a:gd name="T27" fmla="*/ 5 h 2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5"/>
                <a:gd name="T43" fmla="*/ 0 h 29"/>
                <a:gd name="T44" fmla="*/ 45 w 45"/>
                <a:gd name="T45" fmla="*/ 29 h 2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5" h="29">
                  <a:moveTo>
                    <a:pt x="37" y="0"/>
                  </a:moveTo>
                  <a:lnTo>
                    <a:pt x="27" y="7"/>
                  </a:lnTo>
                  <a:lnTo>
                    <a:pt x="22" y="10"/>
                  </a:lnTo>
                  <a:lnTo>
                    <a:pt x="17" y="11"/>
                  </a:lnTo>
                  <a:lnTo>
                    <a:pt x="7" y="12"/>
                  </a:lnTo>
                  <a:lnTo>
                    <a:pt x="8" y="19"/>
                  </a:lnTo>
                  <a:lnTo>
                    <a:pt x="2" y="22"/>
                  </a:lnTo>
                  <a:lnTo>
                    <a:pt x="1" y="25"/>
                  </a:lnTo>
                  <a:lnTo>
                    <a:pt x="0" y="29"/>
                  </a:lnTo>
                  <a:lnTo>
                    <a:pt x="21" y="16"/>
                  </a:lnTo>
                  <a:lnTo>
                    <a:pt x="43" y="10"/>
                  </a:lnTo>
                  <a:lnTo>
                    <a:pt x="45" y="7"/>
                  </a:lnTo>
                  <a:lnTo>
                    <a:pt x="43" y="6"/>
                  </a:lnTo>
                  <a:lnTo>
                    <a:pt x="38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37" name="Freeform 50"/>
            <p:cNvSpPr>
              <a:spLocks/>
            </p:cNvSpPr>
            <p:nvPr/>
          </p:nvSpPr>
          <p:spPr bwMode="auto">
            <a:xfrm>
              <a:off x="1275" y="2111"/>
              <a:ext cx="36" cy="21"/>
            </a:xfrm>
            <a:custGeom>
              <a:avLst/>
              <a:gdLst>
                <a:gd name="T0" fmla="*/ 2 w 36"/>
                <a:gd name="T1" fmla="*/ 18 h 21"/>
                <a:gd name="T2" fmla="*/ 27 w 36"/>
                <a:gd name="T3" fmla="*/ 21 h 21"/>
                <a:gd name="T4" fmla="*/ 26 w 36"/>
                <a:gd name="T5" fmla="*/ 17 h 21"/>
                <a:gd name="T6" fmla="*/ 25 w 36"/>
                <a:gd name="T7" fmla="*/ 14 h 21"/>
                <a:gd name="T8" fmla="*/ 36 w 36"/>
                <a:gd name="T9" fmla="*/ 13 h 21"/>
                <a:gd name="T10" fmla="*/ 35 w 36"/>
                <a:gd name="T11" fmla="*/ 10 h 21"/>
                <a:gd name="T12" fmla="*/ 25 w 36"/>
                <a:gd name="T13" fmla="*/ 7 h 21"/>
                <a:gd name="T14" fmla="*/ 16 w 36"/>
                <a:gd name="T15" fmla="*/ 0 h 21"/>
                <a:gd name="T16" fmla="*/ 16 w 36"/>
                <a:gd name="T17" fmla="*/ 2 h 21"/>
                <a:gd name="T18" fmla="*/ 0 w 36"/>
                <a:gd name="T19" fmla="*/ 15 h 21"/>
                <a:gd name="T20" fmla="*/ 2 w 36"/>
                <a:gd name="T21" fmla="*/ 18 h 2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6"/>
                <a:gd name="T34" fmla="*/ 0 h 21"/>
                <a:gd name="T35" fmla="*/ 36 w 36"/>
                <a:gd name="T36" fmla="*/ 21 h 2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6" h="21">
                  <a:moveTo>
                    <a:pt x="2" y="18"/>
                  </a:moveTo>
                  <a:lnTo>
                    <a:pt x="27" y="21"/>
                  </a:lnTo>
                  <a:lnTo>
                    <a:pt x="26" y="17"/>
                  </a:lnTo>
                  <a:lnTo>
                    <a:pt x="25" y="14"/>
                  </a:lnTo>
                  <a:lnTo>
                    <a:pt x="36" y="13"/>
                  </a:lnTo>
                  <a:lnTo>
                    <a:pt x="35" y="10"/>
                  </a:lnTo>
                  <a:lnTo>
                    <a:pt x="25" y="7"/>
                  </a:lnTo>
                  <a:lnTo>
                    <a:pt x="16" y="0"/>
                  </a:lnTo>
                  <a:lnTo>
                    <a:pt x="16" y="2"/>
                  </a:lnTo>
                  <a:lnTo>
                    <a:pt x="0" y="15"/>
                  </a:lnTo>
                  <a:lnTo>
                    <a:pt x="2" y="18"/>
                  </a:lnTo>
                  <a:close/>
                </a:path>
              </a:pathLst>
            </a:custGeom>
            <a:solidFill>
              <a:srgbClr val="FF9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38" name="Freeform 51"/>
            <p:cNvSpPr>
              <a:spLocks/>
            </p:cNvSpPr>
            <p:nvPr/>
          </p:nvSpPr>
          <p:spPr bwMode="auto">
            <a:xfrm>
              <a:off x="1069" y="2101"/>
              <a:ext cx="222" cy="53"/>
            </a:xfrm>
            <a:custGeom>
              <a:avLst/>
              <a:gdLst>
                <a:gd name="T0" fmla="*/ 83 w 222"/>
                <a:gd name="T1" fmla="*/ 5 h 53"/>
                <a:gd name="T2" fmla="*/ 70 w 222"/>
                <a:gd name="T3" fmla="*/ 7 h 53"/>
                <a:gd name="T4" fmla="*/ 56 w 222"/>
                <a:gd name="T5" fmla="*/ 12 h 53"/>
                <a:gd name="T6" fmla="*/ 28 w 222"/>
                <a:gd name="T7" fmla="*/ 19 h 53"/>
                <a:gd name="T8" fmla="*/ 0 w 222"/>
                <a:gd name="T9" fmla="*/ 25 h 53"/>
                <a:gd name="T10" fmla="*/ 0 w 222"/>
                <a:gd name="T11" fmla="*/ 28 h 53"/>
                <a:gd name="T12" fmla="*/ 7 w 222"/>
                <a:gd name="T13" fmla="*/ 34 h 53"/>
                <a:gd name="T14" fmla="*/ 15 w 222"/>
                <a:gd name="T15" fmla="*/ 39 h 53"/>
                <a:gd name="T16" fmla="*/ 23 w 222"/>
                <a:gd name="T17" fmla="*/ 41 h 53"/>
                <a:gd name="T18" fmla="*/ 33 w 222"/>
                <a:gd name="T19" fmla="*/ 39 h 53"/>
                <a:gd name="T20" fmla="*/ 58 w 222"/>
                <a:gd name="T21" fmla="*/ 25 h 53"/>
                <a:gd name="T22" fmla="*/ 67 w 222"/>
                <a:gd name="T23" fmla="*/ 25 h 53"/>
                <a:gd name="T24" fmla="*/ 75 w 222"/>
                <a:gd name="T25" fmla="*/ 25 h 53"/>
                <a:gd name="T26" fmla="*/ 80 w 222"/>
                <a:gd name="T27" fmla="*/ 28 h 53"/>
                <a:gd name="T28" fmla="*/ 83 w 222"/>
                <a:gd name="T29" fmla="*/ 32 h 53"/>
                <a:gd name="T30" fmla="*/ 100 w 222"/>
                <a:gd name="T31" fmla="*/ 43 h 53"/>
                <a:gd name="T32" fmla="*/ 108 w 222"/>
                <a:gd name="T33" fmla="*/ 48 h 53"/>
                <a:gd name="T34" fmla="*/ 118 w 222"/>
                <a:gd name="T35" fmla="*/ 52 h 53"/>
                <a:gd name="T36" fmla="*/ 131 w 222"/>
                <a:gd name="T37" fmla="*/ 53 h 53"/>
                <a:gd name="T38" fmla="*/ 143 w 222"/>
                <a:gd name="T39" fmla="*/ 52 h 53"/>
                <a:gd name="T40" fmla="*/ 155 w 222"/>
                <a:gd name="T41" fmla="*/ 47 h 53"/>
                <a:gd name="T42" fmla="*/ 163 w 222"/>
                <a:gd name="T43" fmla="*/ 41 h 53"/>
                <a:gd name="T44" fmla="*/ 181 w 222"/>
                <a:gd name="T45" fmla="*/ 25 h 53"/>
                <a:gd name="T46" fmla="*/ 185 w 222"/>
                <a:gd name="T47" fmla="*/ 25 h 53"/>
                <a:gd name="T48" fmla="*/ 190 w 222"/>
                <a:gd name="T49" fmla="*/ 25 h 53"/>
                <a:gd name="T50" fmla="*/ 197 w 222"/>
                <a:gd name="T51" fmla="*/ 28 h 53"/>
                <a:gd name="T52" fmla="*/ 206 w 222"/>
                <a:gd name="T53" fmla="*/ 28 h 53"/>
                <a:gd name="T54" fmla="*/ 215 w 222"/>
                <a:gd name="T55" fmla="*/ 24 h 53"/>
                <a:gd name="T56" fmla="*/ 218 w 222"/>
                <a:gd name="T57" fmla="*/ 22 h 53"/>
                <a:gd name="T58" fmla="*/ 221 w 222"/>
                <a:gd name="T59" fmla="*/ 18 h 53"/>
                <a:gd name="T60" fmla="*/ 222 w 222"/>
                <a:gd name="T61" fmla="*/ 12 h 53"/>
                <a:gd name="T62" fmla="*/ 221 w 222"/>
                <a:gd name="T63" fmla="*/ 7 h 53"/>
                <a:gd name="T64" fmla="*/ 217 w 222"/>
                <a:gd name="T65" fmla="*/ 3 h 53"/>
                <a:gd name="T66" fmla="*/ 212 w 222"/>
                <a:gd name="T67" fmla="*/ 1 h 53"/>
                <a:gd name="T68" fmla="*/ 196 w 222"/>
                <a:gd name="T69" fmla="*/ 0 h 53"/>
                <a:gd name="T70" fmla="*/ 180 w 222"/>
                <a:gd name="T71" fmla="*/ 1 h 53"/>
                <a:gd name="T72" fmla="*/ 157 w 222"/>
                <a:gd name="T73" fmla="*/ 3 h 53"/>
                <a:gd name="T74" fmla="*/ 135 w 222"/>
                <a:gd name="T75" fmla="*/ 1 h 53"/>
                <a:gd name="T76" fmla="*/ 113 w 222"/>
                <a:gd name="T77" fmla="*/ 1 h 53"/>
                <a:gd name="T78" fmla="*/ 91 w 222"/>
                <a:gd name="T79" fmla="*/ 1 h 53"/>
                <a:gd name="T80" fmla="*/ 83 w 222"/>
                <a:gd name="T81" fmla="*/ 5 h 5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22"/>
                <a:gd name="T124" fmla="*/ 0 h 53"/>
                <a:gd name="T125" fmla="*/ 222 w 222"/>
                <a:gd name="T126" fmla="*/ 53 h 5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22" h="53">
                  <a:moveTo>
                    <a:pt x="83" y="5"/>
                  </a:moveTo>
                  <a:lnTo>
                    <a:pt x="70" y="7"/>
                  </a:lnTo>
                  <a:lnTo>
                    <a:pt x="56" y="12"/>
                  </a:lnTo>
                  <a:lnTo>
                    <a:pt x="28" y="19"/>
                  </a:lnTo>
                  <a:lnTo>
                    <a:pt x="0" y="25"/>
                  </a:lnTo>
                  <a:lnTo>
                    <a:pt x="0" y="28"/>
                  </a:lnTo>
                  <a:lnTo>
                    <a:pt x="7" y="34"/>
                  </a:lnTo>
                  <a:lnTo>
                    <a:pt x="15" y="39"/>
                  </a:lnTo>
                  <a:lnTo>
                    <a:pt x="23" y="41"/>
                  </a:lnTo>
                  <a:lnTo>
                    <a:pt x="33" y="39"/>
                  </a:lnTo>
                  <a:lnTo>
                    <a:pt x="58" y="25"/>
                  </a:lnTo>
                  <a:lnTo>
                    <a:pt x="67" y="25"/>
                  </a:lnTo>
                  <a:lnTo>
                    <a:pt x="75" y="25"/>
                  </a:lnTo>
                  <a:lnTo>
                    <a:pt x="80" y="28"/>
                  </a:lnTo>
                  <a:lnTo>
                    <a:pt x="83" y="32"/>
                  </a:lnTo>
                  <a:lnTo>
                    <a:pt x="100" y="43"/>
                  </a:lnTo>
                  <a:lnTo>
                    <a:pt x="108" y="48"/>
                  </a:lnTo>
                  <a:lnTo>
                    <a:pt x="118" y="52"/>
                  </a:lnTo>
                  <a:lnTo>
                    <a:pt x="131" y="53"/>
                  </a:lnTo>
                  <a:lnTo>
                    <a:pt x="143" y="52"/>
                  </a:lnTo>
                  <a:lnTo>
                    <a:pt x="155" y="47"/>
                  </a:lnTo>
                  <a:lnTo>
                    <a:pt x="163" y="41"/>
                  </a:lnTo>
                  <a:lnTo>
                    <a:pt x="181" y="25"/>
                  </a:lnTo>
                  <a:lnTo>
                    <a:pt x="185" y="25"/>
                  </a:lnTo>
                  <a:lnTo>
                    <a:pt x="190" y="25"/>
                  </a:lnTo>
                  <a:lnTo>
                    <a:pt x="197" y="28"/>
                  </a:lnTo>
                  <a:lnTo>
                    <a:pt x="206" y="28"/>
                  </a:lnTo>
                  <a:lnTo>
                    <a:pt x="215" y="24"/>
                  </a:lnTo>
                  <a:lnTo>
                    <a:pt x="218" y="22"/>
                  </a:lnTo>
                  <a:lnTo>
                    <a:pt x="221" y="18"/>
                  </a:lnTo>
                  <a:lnTo>
                    <a:pt x="222" y="12"/>
                  </a:lnTo>
                  <a:lnTo>
                    <a:pt x="221" y="7"/>
                  </a:lnTo>
                  <a:lnTo>
                    <a:pt x="217" y="3"/>
                  </a:lnTo>
                  <a:lnTo>
                    <a:pt x="212" y="1"/>
                  </a:lnTo>
                  <a:lnTo>
                    <a:pt x="196" y="0"/>
                  </a:lnTo>
                  <a:lnTo>
                    <a:pt x="180" y="1"/>
                  </a:lnTo>
                  <a:lnTo>
                    <a:pt x="157" y="3"/>
                  </a:lnTo>
                  <a:lnTo>
                    <a:pt x="135" y="1"/>
                  </a:lnTo>
                  <a:lnTo>
                    <a:pt x="113" y="1"/>
                  </a:lnTo>
                  <a:lnTo>
                    <a:pt x="91" y="1"/>
                  </a:lnTo>
                  <a:lnTo>
                    <a:pt x="83" y="5"/>
                  </a:lnTo>
                  <a:close/>
                </a:path>
              </a:pathLst>
            </a:custGeom>
            <a:solidFill>
              <a:srgbClr val="FF9E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39" name="Freeform 52"/>
            <p:cNvSpPr>
              <a:spLocks/>
            </p:cNvSpPr>
            <p:nvPr/>
          </p:nvSpPr>
          <p:spPr bwMode="auto">
            <a:xfrm>
              <a:off x="1277" y="2106"/>
              <a:ext cx="9" cy="9"/>
            </a:xfrm>
            <a:custGeom>
              <a:avLst/>
              <a:gdLst>
                <a:gd name="T0" fmla="*/ 4 w 9"/>
                <a:gd name="T1" fmla="*/ 9 h 9"/>
                <a:gd name="T2" fmla="*/ 8 w 9"/>
                <a:gd name="T3" fmla="*/ 8 h 9"/>
                <a:gd name="T4" fmla="*/ 9 w 9"/>
                <a:gd name="T5" fmla="*/ 5 h 9"/>
                <a:gd name="T6" fmla="*/ 8 w 9"/>
                <a:gd name="T7" fmla="*/ 2 h 9"/>
                <a:gd name="T8" fmla="*/ 4 w 9"/>
                <a:gd name="T9" fmla="*/ 0 h 9"/>
                <a:gd name="T10" fmla="*/ 2 w 9"/>
                <a:gd name="T11" fmla="*/ 2 h 9"/>
                <a:gd name="T12" fmla="*/ 0 w 9"/>
                <a:gd name="T13" fmla="*/ 5 h 9"/>
                <a:gd name="T14" fmla="*/ 2 w 9"/>
                <a:gd name="T15" fmla="*/ 8 h 9"/>
                <a:gd name="T16" fmla="*/ 4 w 9"/>
                <a:gd name="T17" fmla="*/ 9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9"/>
                <a:gd name="T29" fmla="*/ 9 w 9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9">
                  <a:moveTo>
                    <a:pt x="4" y="9"/>
                  </a:moveTo>
                  <a:lnTo>
                    <a:pt x="8" y="8"/>
                  </a:lnTo>
                  <a:lnTo>
                    <a:pt x="9" y="5"/>
                  </a:lnTo>
                  <a:lnTo>
                    <a:pt x="8" y="2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2" y="8"/>
                  </a:lnTo>
                  <a:lnTo>
                    <a:pt x="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40" name="Freeform 53"/>
            <p:cNvSpPr>
              <a:spLocks/>
            </p:cNvSpPr>
            <p:nvPr/>
          </p:nvSpPr>
          <p:spPr bwMode="auto">
            <a:xfrm>
              <a:off x="1095" y="2113"/>
              <a:ext cx="41" cy="21"/>
            </a:xfrm>
            <a:custGeom>
              <a:avLst/>
              <a:gdLst>
                <a:gd name="T0" fmla="*/ 41 w 41"/>
                <a:gd name="T1" fmla="*/ 0 h 21"/>
                <a:gd name="T2" fmla="*/ 39 w 41"/>
                <a:gd name="T3" fmla="*/ 0 h 21"/>
                <a:gd name="T4" fmla="*/ 19 w 41"/>
                <a:gd name="T5" fmla="*/ 11 h 21"/>
                <a:gd name="T6" fmla="*/ 9 w 41"/>
                <a:gd name="T7" fmla="*/ 15 h 21"/>
                <a:gd name="T8" fmla="*/ 0 w 41"/>
                <a:gd name="T9" fmla="*/ 16 h 21"/>
                <a:gd name="T10" fmla="*/ 4 w 41"/>
                <a:gd name="T11" fmla="*/ 20 h 21"/>
                <a:gd name="T12" fmla="*/ 10 w 41"/>
                <a:gd name="T13" fmla="*/ 21 h 21"/>
                <a:gd name="T14" fmla="*/ 16 w 41"/>
                <a:gd name="T15" fmla="*/ 17 h 21"/>
                <a:gd name="T16" fmla="*/ 21 w 41"/>
                <a:gd name="T17" fmla="*/ 13 h 21"/>
                <a:gd name="T18" fmla="*/ 31 w 41"/>
                <a:gd name="T19" fmla="*/ 5 h 21"/>
                <a:gd name="T20" fmla="*/ 37 w 41"/>
                <a:gd name="T21" fmla="*/ 1 h 21"/>
                <a:gd name="T22" fmla="*/ 41 w 41"/>
                <a:gd name="T23" fmla="*/ 0 h 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1"/>
                <a:gd name="T37" fmla="*/ 0 h 21"/>
                <a:gd name="T38" fmla="*/ 41 w 41"/>
                <a:gd name="T39" fmla="*/ 21 h 2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1" h="21">
                  <a:moveTo>
                    <a:pt x="41" y="0"/>
                  </a:moveTo>
                  <a:lnTo>
                    <a:pt x="39" y="0"/>
                  </a:lnTo>
                  <a:lnTo>
                    <a:pt x="19" y="11"/>
                  </a:lnTo>
                  <a:lnTo>
                    <a:pt x="9" y="15"/>
                  </a:lnTo>
                  <a:lnTo>
                    <a:pt x="0" y="16"/>
                  </a:lnTo>
                  <a:lnTo>
                    <a:pt x="4" y="20"/>
                  </a:lnTo>
                  <a:lnTo>
                    <a:pt x="10" y="21"/>
                  </a:lnTo>
                  <a:lnTo>
                    <a:pt x="16" y="17"/>
                  </a:lnTo>
                  <a:lnTo>
                    <a:pt x="21" y="13"/>
                  </a:lnTo>
                  <a:lnTo>
                    <a:pt x="31" y="5"/>
                  </a:lnTo>
                  <a:lnTo>
                    <a:pt x="37" y="1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41" name="Freeform 54"/>
            <p:cNvSpPr>
              <a:spLocks/>
            </p:cNvSpPr>
            <p:nvPr/>
          </p:nvSpPr>
          <p:spPr bwMode="auto">
            <a:xfrm>
              <a:off x="1139" y="2118"/>
              <a:ext cx="21" cy="6"/>
            </a:xfrm>
            <a:custGeom>
              <a:avLst/>
              <a:gdLst>
                <a:gd name="T0" fmla="*/ 21 w 21"/>
                <a:gd name="T1" fmla="*/ 2 h 6"/>
                <a:gd name="T2" fmla="*/ 0 w 21"/>
                <a:gd name="T3" fmla="*/ 0 h 6"/>
                <a:gd name="T4" fmla="*/ 8 w 21"/>
                <a:gd name="T5" fmla="*/ 5 h 6"/>
                <a:gd name="T6" fmla="*/ 13 w 21"/>
                <a:gd name="T7" fmla="*/ 6 h 6"/>
                <a:gd name="T8" fmla="*/ 18 w 21"/>
                <a:gd name="T9" fmla="*/ 6 h 6"/>
                <a:gd name="T10" fmla="*/ 21 w 21"/>
                <a:gd name="T11" fmla="*/ 2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6"/>
                <a:gd name="T20" fmla="*/ 21 w 2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6">
                  <a:moveTo>
                    <a:pt x="21" y="2"/>
                  </a:moveTo>
                  <a:lnTo>
                    <a:pt x="0" y="0"/>
                  </a:lnTo>
                  <a:lnTo>
                    <a:pt x="8" y="5"/>
                  </a:lnTo>
                  <a:lnTo>
                    <a:pt x="13" y="6"/>
                  </a:lnTo>
                  <a:lnTo>
                    <a:pt x="18" y="6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42" name="Freeform 55"/>
            <p:cNvSpPr>
              <a:spLocks/>
            </p:cNvSpPr>
            <p:nvPr/>
          </p:nvSpPr>
          <p:spPr bwMode="auto">
            <a:xfrm>
              <a:off x="1156" y="2128"/>
              <a:ext cx="19" cy="6"/>
            </a:xfrm>
            <a:custGeom>
              <a:avLst/>
              <a:gdLst>
                <a:gd name="T0" fmla="*/ 0 w 19"/>
                <a:gd name="T1" fmla="*/ 1 h 6"/>
                <a:gd name="T2" fmla="*/ 9 w 19"/>
                <a:gd name="T3" fmla="*/ 1 h 6"/>
                <a:gd name="T4" fmla="*/ 16 w 19"/>
                <a:gd name="T5" fmla="*/ 0 h 6"/>
                <a:gd name="T6" fmla="*/ 19 w 19"/>
                <a:gd name="T7" fmla="*/ 0 h 6"/>
                <a:gd name="T8" fmla="*/ 19 w 19"/>
                <a:gd name="T9" fmla="*/ 4 h 6"/>
                <a:gd name="T10" fmla="*/ 15 w 19"/>
                <a:gd name="T11" fmla="*/ 5 h 6"/>
                <a:gd name="T12" fmla="*/ 8 w 19"/>
                <a:gd name="T13" fmla="*/ 6 h 6"/>
                <a:gd name="T14" fmla="*/ 4 w 19"/>
                <a:gd name="T15" fmla="*/ 5 h 6"/>
                <a:gd name="T16" fmla="*/ 0 w 19"/>
                <a:gd name="T17" fmla="*/ 4 h 6"/>
                <a:gd name="T18" fmla="*/ 0 w 19"/>
                <a:gd name="T19" fmla="*/ 1 h 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"/>
                <a:gd name="T31" fmla="*/ 0 h 6"/>
                <a:gd name="T32" fmla="*/ 19 w 19"/>
                <a:gd name="T33" fmla="*/ 6 h 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" h="6">
                  <a:moveTo>
                    <a:pt x="0" y="1"/>
                  </a:moveTo>
                  <a:lnTo>
                    <a:pt x="9" y="1"/>
                  </a:lnTo>
                  <a:lnTo>
                    <a:pt x="16" y="0"/>
                  </a:lnTo>
                  <a:lnTo>
                    <a:pt x="19" y="0"/>
                  </a:lnTo>
                  <a:lnTo>
                    <a:pt x="19" y="4"/>
                  </a:lnTo>
                  <a:lnTo>
                    <a:pt x="15" y="5"/>
                  </a:lnTo>
                  <a:lnTo>
                    <a:pt x="8" y="6"/>
                  </a:lnTo>
                  <a:lnTo>
                    <a:pt x="4" y="5"/>
                  </a:lnTo>
                  <a:lnTo>
                    <a:pt x="0" y="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43" name="Freeform 56"/>
            <p:cNvSpPr>
              <a:spLocks/>
            </p:cNvSpPr>
            <p:nvPr/>
          </p:nvSpPr>
          <p:spPr bwMode="auto">
            <a:xfrm>
              <a:off x="1166" y="2121"/>
              <a:ext cx="13" cy="2"/>
            </a:xfrm>
            <a:custGeom>
              <a:avLst/>
              <a:gdLst>
                <a:gd name="T0" fmla="*/ 0 w 13"/>
                <a:gd name="T1" fmla="*/ 0 h 2"/>
                <a:gd name="T2" fmla="*/ 13 w 13"/>
                <a:gd name="T3" fmla="*/ 0 h 2"/>
                <a:gd name="T4" fmla="*/ 6 w 13"/>
                <a:gd name="T5" fmla="*/ 2 h 2"/>
                <a:gd name="T6" fmla="*/ 0 w 13"/>
                <a:gd name="T7" fmla="*/ 0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"/>
                <a:gd name="T14" fmla="*/ 13 w 13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">
                  <a:moveTo>
                    <a:pt x="0" y="0"/>
                  </a:moveTo>
                  <a:lnTo>
                    <a:pt x="13" y="0"/>
                  </a:lnTo>
                  <a:lnTo>
                    <a:pt x="6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44" name="Freeform 57"/>
            <p:cNvSpPr>
              <a:spLocks/>
            </p:cNvSpPr>
            <p:nvPr/>
          </p:nvSpPr>
          <p:spPr bwMode="auto">
            <a:xfrm>
              <a:off x="1174" y="2132"/>
              <a:ext cx="21" cy="10"/>
            </a:xfrm>
            <a:custGeom>
              <a:avLst/>
              <a:gdLst>
                <a:gd name="T0" fmla="*/ 0 w 21"/>
                <a:gd name="T1" fmla="*/ 6 h 10"/>
                <a:gd name="T2" fmla="*/ 8 w 21"/>
                <a:gd name="T3" fmla="*/ 3 h 10"/>
                <a:gd name="T4" fmla="*/ 18 w 21"/>
                <a:gd name="T5" fmla="*/ 0 h 10"/>
                <a:gd name="T6" fmla="*/ 20 w 21"/>
                <a:gd name="T7" fmla="*/ 0 h 10"/>
                <a:gd name="T8" fmla="*/ 21 w 21"/>
                <a:gd name="T9" fmla="*/ 3 h 10"/>
                <a:gd name="T10" fmla="*/ 18 w 21"/>
                <a:gd name="T11" fmla="*/ 7 h 10"/>
                <a:gd name="T12" fmla="*/ 13 w 21"/>
                <a:gd name="T13" fmla="*/ 10 h 10"/>
                <a:gd name="T14" fmla="*/ 10 w 21"/>
                <a:gd name="T15" fmla="*/ 10 h 10"/>
                <a:gd name="T16" fmla="*/ 0 w 21"/>
                <a:gd name="T17" fmla="*/ 8 h 10"/>
                <a:gd name="T18" fmla="*/ 0 w 21"/>
                <a:gd name="T19" fmla="*/ 8 h 10"/>
                <a:gd name="T20" fmla="*/ 0 w 21"/>
                <a:gd name="T21" fmla="*/ 6 h 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"/>
                <a:gd name="T34" fmla="*/ 0 h 10"/>
                <a:gd name="T35" fmla="*/ 21 w 21"/>
                <a:gd name="T36" fmla="*/ 10 h 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" h="10">
                  <a:moveTo>
                    <a:pt x="0" y="6"/>
                  </a:moveTo>
                  <a:lnTo>
                    <a:pt x="8" y="3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1" y="3"/>
                  </a:lnTo>
                  <a:lnTo>
                    <a:pt x="18" y="7"/>
                  </a:lnTo>
                  <a:lnTo>
                    <a:pt x="13" y="10"/>
                  </a:lnTo>
                  <a:lnTo>
                    <a:pt x="10" y="10"/>
                  </a:lnTo>
                  <a:lnTo>
                    <a:pt x="0" y="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45" name="Freeform 58"/>
            <p:cNvSpPr>
              <a:spLocks/>
            </p:cNvSpPr>
            <p:nvPr/>
          </p:nvSpPr>
          <p:spPr bwMode="auto">
            <a:xfrm>
              <a:off x="1182" y="2125"/>
              <a:ext cx="9" cy="4"/>
            </a:xfrm>
            <a:custGeom>
              <a:avLst/>
              <a:gdLst>
                <a:gd name="T0" fmla="*/ 0 w 9"/>
                <a:gd name="T1" fmla="*/ 4 h 4"/>
                <a:gd name="T2" fmla="*/ 9 w 9"/>
                <a:gd name="T3" fmla="*/ 0 h 4"/>
                <a:gd name="T4" fmla="*/ 7 w 9"/>
                <a:gd name="T5" fmla="*/ 4 h 4"/>
                <a:gd name="T6" fmla="*/ 3 w 9"/>
                <a:gd name="T7" fmla="*/ 4 h 4"/>
                <a:gd name="T8" fmla="*/ 0 w 9"/>
                <a:gd name="T9" fmla="*/ 4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"/>
                <a:gd name="T16" fmla="*/ 0 h 4"/>
                <a:gd name="T17" fmla="*/ 9 w 9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" h="4">
                  <a:moveTo>
                    <a:pt x="0" y="4"/>
                  </a:moveTo>
                  <a:lnTo>
                    <a:pt x="9" y="0"/>
                  </a:lnTo>
                  <a:lnTo>
                    <a:pt x="7" y="4"/>
                  </a:lnTo>
                  <a:lnTo>
                    <a:pt x="3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46" name="Freeform 59"/>
            <p:cNvSpPr>
              <a:spLocks/>
            </p:cNvSpPr>
            <p:nvPr/>
          </p:nvSpPr>
          <p:spPr bwMode="auto">
            <a:xfrm>
              <a:off x="1200" y="2126"/>
              <a:ext cx="10" cy="9"/>
            </a:xfrm>
            <a:custGeom>
              <a:avLst/>
              <a:gdLst>
                <a:gd name="T0" fmla="*/ 0 w 10"/>
                <a:gd name="T1" fmla="*/ 9 h 9"/>
                <a:gd name="T2" fmla="*/ 10 w 10"/>
                <a:gd name="T3" fmla="*/ 0 h 9"/>
                <a:gd name="T4" fmla="*/ 10 w 10"/>
                <a:gd name="T5" fmla="*/ 2 h 9"/>
                <a:gd name="T6" fmla="*/ 10 w 10"/>
                <a:gd name="T7" fmla="*/ 4 h 9"/>
                <a:gd name="T8" fmla="*/ 7 w 10"/>
                <a:gd name="T9" fmla="*/ 8 h 9"/>
                <a:gd name="T10" fmla="*/ 2 w 10"/>
                <a:gd name="T11" fmla="*/ 9 h 9"/>
                <a:gd name="T12" fmla="*/ 0 w 10"/>
                <a:gd name="T13" fmla="*/ 9 h 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"/>
                <a:gd name="T22" fmla="*/ 0 h 9"/>
                <a:gd name="T23" fmla="*/ 10 w 10"/>
                <a:gd name="T24" fmla="*/ 9 h 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" h="9">
                  <a:moveTo>
                    <a:pt x="0" y="9"/>
                  </a:moveTo>
                  <a:lnTo>
                    <a:pt x="10" y="0"/>
                  </a:lnTo>
                  <a:lnTo>
                    <a:pt x="10" y="2"/>
                  </a:lnTo>
                  <a:lnTo>
                    <a:pt x="10" y="4"/>
                  </a:lnTo>
                  <a:lnTo>
                    <a:pt x="7" y="8"/>
                  </a:lnTo>
                  <a:lnTo>
                    <a:pt x="2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47" name="Freeform 60"/>
            <p:cNvSpPr>
              <a:spLocks/>
            </p:cNvSpPr>
            <p:nvPr/>
          </p:nvSpPr>
          <p:spPr bwMode="auto">
            <a:xfrm>
              <a:off x="1284" y="2110"/>
              <a:ext cx="1" cy="1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1 h 1"/>
                <a:gd name="T6" fmla="*/ 0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1"/>
                <a:gd name="T14" fmla="*/ 1 w 1"/>
                <a:gd name="T15" fmla="*/ 1 h 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48" name="Freeform 61"/>
            <p:cNvSpPr>
              <a:spLocks/>
            </p:cNvSpPr>
            <p:nvPr/>
          </p:nvSpPr>
          <p:spPr bwMode="auto">
            <a:xfrm>
              <a:off x="1169" y="2113"/>
              <a:ext cx="177" cy="108"/>
            </a:xfrm>
            <a:custGeom>
              <a:avLst/>
              <a:gdLst>
                <a:gd name="T0" fmla="*/ 0 w 177"/>
                <a:gd name="T1" fmla="*/ 11 h 108"/>
                <a:gd name="T2" fmla="*/ 0 w 177"/>
                <a:gd name="T3" fmla="*/ 21 h 108"/>
                <a:gd name="T4" fmla="*/ 2 w 177"/>
                <a:gd name="T5" fmla="*/ 32 h 108"/>
                <a:gd name="T6" fmla="*/ 13 w 177"/>
                <a:gd name="T7" fmla="*/ 59 h 108"/>
                <a:gd name="T8" fmla="*/ 15 w 177"/>
                <a:gd name="T9" fmla="*/ 51 h 108"/>
                <a:gd name="T10" fmla="*/ 62 w 177"/>
                <a:gd name="T11" fmla="*/ 93 h 108"/>
                <a:gd name="T12" fmla="*/ 61 w 177"/>
                <a:gd name="T13" fmla="*/ 85 h 108"/>
                <a:gd name="T14" fmla="*/ 57 w 177"/>
                <a:gd name="T15" fmla="*/ 80 h 108"/>
                <a:gd name="T16" fmla="*/ 57 w 177"/>
                <a:gd name="T17" fmla="*/ 78 h 108"/>
                <a:gd name="T18" fmla="*/ 73 w 177"/>
                <a:gd name="T19" fmla="*/ 83 h 108"/>
                <a:gd name="T20" fmla="*/ 90 w 177"/>
                <a:gd name="T21" fmla="*/ 90 h 108"/>
                <a:gd name="T22" fmla="*/ 106 w 177"/>
                <a:gd name="T23" fmla="*/ 99 h 108"/>
                <a:gd name="T24" fmla="*/ 122 w 177"/>
                <a:gd name="T25" fmla="*/ 106 h 108"/>
                <a:gd name="T26" fmla="*/ 138 w 177"/>
                <a:gd name="T27" fmla="*/ 108 h 108"/>
                <a:gd name="T28" fmla="*/ 123 w 177"/>
                <a:gd name="T29" fmla="*/ 96 h 108"/>
                <a:gd name="T30" fmla="*/ 150 w 177"/>
                <a:gd name="T31" fmla="*/ 99 h 108"/>
                <a:gd name="T32" fmla="*/ 164 w 177"/>
                <a:gd name="T33" fmla="*/ 99 h 108"/>
                <a:gd name="T34" fmla="*/ 177 w 177"/>
                <a:gd name="T35" fmla="*/ 97 h 108"/>
                <a:gd name="T36" fmla="*/ 175 w 177"/>
                <a:gd name="T37" fmla="*/ 96 h 108"/>
                <a:gd name="T38" fmla="*/ 172 w 177"/>
                <a:gd name="T39" fmla="*/ 93 h 108"/>
                <a:gd name="T40" fmla="*/ 151 w 177"/>
                <a:gd name="T41" fmla="*/ 88 h 108"/>
                <a:gd name="T42" fmla="*/ 141 w 177"/>
                <a:gd name="T43" fmla="*/ 85 h 108"/>
                <a:gd name="T44" fmla="*/ 132 w 177"/>
                <a:gd name="T45" fmla="*/ 80 h 108"/>
                <a:gd name="T46" fmla="*/ 111 w 177"/>
                <a:gd name="T47" fmla="*/ 58 h 108"/>
                <a:gd name="T48" fmla="*/ 66 w 177"/>
                <a:gd name="T49" fmla="*/ 24 h 108"/>
                <a:gd name="T50" fmla="*/ 52 w 177"/>
                <a:gd name="T51" fmla="*/ 10 h 108"/>
                <a:gd name="T52" fmla="*/ 40 w 177"/>
                <a:gd name="T53" fmla="*/ 3 h 108"/>
                <a:gd name="T54" fmla="*/ 28 w 177"/>
                <a:gd name="T55" fmla="*/ 1 h 108"/>
                <a:gd name="T56" fmla="*/ 16 w 177"/>
                <a:gd name="T57" fmla="*/ 0 h 108"/>
                <a:gd name="T58" fmla="*/ 3 w 177"/>
                <a:gd name="T59" fmla="*/ 2 h 108"/>
                <a:gd name="T60" fmla="*/ 1 w 177"/>
                <a:gd name="T61" fmla="*/ 5 h 108"/>
                <a:gd name="T62" fmla="*/ 0 w 177"/>
                <a:gd name="T63" fmla="*/ 11 h 10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77"/>
                <a:gd name="T97" fmla="*/ 0 h 108"/>
                <a:gd name="T98" fmla="*/ 177 w 177"/>
                <a:gd name="T99" fmla="*/ 108 h 10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77" h="108">
                  <a:moveTo>
                    <a:pt x="0" y="11"/>
                  </a:moveTo>
                  <a:lnTo>
                    <a:pt x="0" y="21"/>
                  </a:lnTo>
                  <a:lnTo>
                    <a:pt x="2" y="32"/>
                  </a:lnTo>
                  <a:lnTo>
                    <a:pt x="13" y="59"/>
                  </a:lnTo>
                  <a:lnTo>
                    <a:pt x="15" y="51"/>
                  </a:lnTo>
                  <a:lnTo>
                    <a:pt x="62" y="93"/>
                  </a:lnTo>
                  <a:lnTo>
                    <a:pt x="61" y="85"/>
                  </a:lnTo>
                  <a:lnTo>
                    <a:pt x="57" y="80"/>
                  </a:lnTo>
                  <a:lnTo>
                    <a:pt x="57" y="78"/>
                  </a:lnTo>
                  <a:lnTo>
                    <a:pt x="73" y="83"/>
                  </a:lnTo>
                  <a:lnTo>
                    <a:pt x="90" y="90"/>
                  </a:lnTo>
                  <a:lnTo>
                    <a:pt x="106" y="99"/>
                  </a:lnTo>
                  <a:lnTo>
                    <a:pt x="122" y="106"/>
                  </a:lnTo>
                  <a:lnTo>
                    <a:pt x="138" y="108"/>
                  </a:lnTo>
                  <a:lnTo>
                    <a:pt x="123" y="96"/>
                  </a:lnTo>
                  <a:lnTo>
                    <a:pt x="150" y="99"/>
                  </a:lnTo>
                  <a:lnTo>
                    <a:pt x="164" y="99"/>
                  </a:lnTo>
                  <a:lnTo>
                    <a:pt x="177" y="97"/>
                  </a:lnTo>
                  <a:lnTo>
                    <a:pt x="175" y="96"/>
                  </a:lnTo>
                  <a:lnTo>
                    <a:pt x="172" y="93"/>
                  </a:lnTo>
                  <a:lnTo>
                    <a:pt x="151" y="88"/>
                  </a:lnTo>
                  <a:lnTo>
                    <a:pt x="141" y="85"/>
                  </a:lnTo>
                  <a:lnTo>
                    <a:pt x="132" y="80"/>
                  </a:lnTo>
                  <a:lnTo>
                    <a:pt x="111" y="58"/>
                  </a:lnTo>
                  <a:lnTo>
                    <a:pt x="66" y="24"/>
                  </a:lnTo>
                  <a:lnTo>
                    <a:pt x="52" y="10"/>
                  </a:lnTo>
                  <a:lnTo>
                    <a:pt x="40" y="3"/>
                  </a:lnTo>
                  <a:lnTo>
                    <a:pt x="28" y="1"/>
                  </a:lnTo>
                  <a:lnTo>
                    <a:pt x="16" y="0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49" name="Freeform 62"/>
            <p:cNvSpPr>
              <a:spLocks/>
            </p:cNvSpPr>
            <p:nvPr/>
          </p:nvSpPr>
          <p:spPr bwMode="auto">
            <a:xfrm>
              <a:off x="1179" y="2132"/>
              <a:ext cx="16" cy="34"/>
            </a:xfrm>
            <a:custGeom>
              <a:avLst/>
              <a:gdLst>
                <a:gd name="T0" fmla="*/ 0 w 16"/>
                <a:gd name="T1" fmla="*/ 0 h 34"/>
                <a:gd name="T2" fmla="*/ 0 w 16"/>
                <a:gd name="T3" fmla="*/ 8 h 34"/>
                <a:gd name="T4" fmla="*/ 0 w 16"/>
                <a:gd name="T5" fmla="*/ 13 h 34"/>
                <a:gd name="T6" fmla="*/ 1 w 16"/>
                <a:gd name="T7" fmla="*/ 17 h 34"/>
                <a:gd name="T8" fmla="*/ 7 w 16"/>
                <a:gd name="T9" fmla="*/ 27 h 34"/>
                <a:gd name="T10" fmla="*/ 16 w 16"/>
                <a:gd name="T11" fmla="*/ 34 h 34"/>
                <a:gd name="T12" fmla="*/ 3 w 16"/>
                <a:gd name="T13" fmla="*/ 10 h 34"/>
                <a:gd name="T14" fmla="*/ 2 w 16"/>
                <a:gd name="T15" fmla="*/ 3 h 34"/>
                <a:gd name="T16" fmla="*/ 0 w 16"/>
                <a:gd name="T17" fmla="*/ 0 h 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34"/>
                <a:gd name="T29" fmla="*/ 16 w 16"/>
                <a:gd name="T30" fmla="*/ 34 h 3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34">
                  <a:moveTo>
                    <a:pt x="0" y="0"/>
                  </a:moveTo>
                  <a:lnTo>
                    <a:pt x="0" y="8"/>
                  </a:lnTo>
                  <a:lnTo>
                    <a:pt x="0" y="13"/>
                  </a:lnTo>
                  <a:lnTo>
                    <a:pt x="1" y="17"/>
                  </a:lnTo>
                  <a:lnTo>
                    <a:pt x="7" y="27"/>
                  </a:lnTo>
                  <a:lnTo>
                    <a:pt x="16" y="34"/>
                  </a:lnTo>
                  <a:lnTo>
                    <a:pt x="3" y="10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50" name="Freeform 63"/>
            <p:cNvSpPr>
              <a:spLocks/>
            </p:cNvSpPr>
            <p:nvPr/>
          </p:nvSpPr>
          <p:spPr bwMode="auto">
            <a:xfrm>
              <a:off x="1195" y="2150"/>
              <a:ext cx="22" cy="24"/>
            </a:xfrm>
            <a:custGeom>
              <a:avLst/>
              <a:gdLst>
                <a:gd name="T0" fmla="*/ 0 w 22"/>
                <a:gd name="T1" fmla="*/ 0 h 24"/>
                <a:gd name="T2" fmla="*/ 10 w 22"/>
                <a:gd name="T3" fmla="*/ 14 h 24"/>
                <a:gd name="T4" fmla="*/ 15 w 22"/>
                <a:gd name="T5" fmla="*/ 19 h 24"/>
                <a:gd name="T6" fmla="*/ 22 w 22"/>
                <a:gd name="T7" fmla="*/ 24 h 24"/>
                <a:gd name="T8" fmla="*/ 22 w 22"/>
                <a:gd name="T9" fmla="*/ 22 h 24"/>
                <a:gd name="T10" fmla="*/ 12 w 22"/>
                <a:gd name="T11" fmla="*/ 9 h 24"/>
                <a:gd name="T12" fmla="*/ 0 w 22"/>
                <a:gd name="T13" fmla="*/ 0 h 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2"/>
                <a:gd name="T22" fmla="*/ 0 h 24"/>
                <a:gd name="T23" fmla="*/ 22 w 22"/>
                <a:gd name="T24" fmla="*/ 24 h 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2" h="24">
                  <a:moveTo>
                    <a:pt x="0" y="0"/>
                  </a:moveTo>
                  <a:lnTo>
                    <a:pt x="10" y="14"/>
                  </a:lnTo>
                  <a:lnTo>
                    <a:pt x="15" y="19"/>
                  </a:lnTo>
                  <a:lnTo>
                    <a:pt x="22" y="24"/>
                  </a:lnTo>
                  <a:lnTo>
                    <a:pt x="22" y="22"/>
                  </a:lnTo>
                  <a:lnTo>
                    <a:pt x="12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51" name="Freeform 64"/>
            <p:cNvSpPr>
              <a:spLocks/>
            </p:cNvSpPr>
            <p:nvPr/>
          </p:nvSpPr>
          <p:spPr bwMode="auto">
            <a:xfrm>
              <a:off x="1212" y="2145"/>
              <a:ext cx="28" cy="24"/>
            </a:xfrm>
            <a:custGeom>
              <a:avLst/>
              <a:gdLst>
                <a:gd name="T0" fmla="*/ 0 w 28"/>
                <a:gd name="T1" fmla="*/ 0 h 24"/>
                <a:gd name="T2" fmla="*/ 12 w 28"/>
                <a:gd name="T3" fmla="*/ 13 h 24"/>
                <a:gd name="T4" fmla="*/ 24 w 28"/>
                <a:gd name="T5" fmla="*/ 24 h 24"/>
                <a:gd name="T6" fmla="*/ 28 w 28"/>
                <a:gd name="T7" fmla="*/ 24 h 24"/>
                <a:gd name="T8" fmla="*/ 17 w 28"/>
                <a:gd name="T9" fmla="*/ 13 h 24"/>
                <a:gd name="T10" fmla="*/ 4 w 28"/>
                <a:gd name="T11" fmla="*/ 3 h 24"/>
                <a:gd name="T12" fmla="*/ 0 w 28"/>
                <a:gd name="T13" fmla="*/ 0 h 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"/>
                <a:gd name="T22" fmla="*/ 0 h 24"/>
                <a:gd name="T23" fmla="*/ 28 w 28"/>
                <a:gd name="T24" fmla="*/ 24 h 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" h="24">
                  <a:moveTo>
                    <a:pt x="0" y="0"/>
                  </a:moveTo>
                  <a:lnTo>
                    <a:pt x="12" y="13"/>
                  </a:lnTo>
                  <a:lnTo>
                    <a:pt x="24" y="24"/>
                  </a:lnTo>
                  <a:lnTo>
                    <a:pt x="28" y="24"/>
                  </a:lnTo>
                  <a:lnTo>
                    <a:pt x="17" y="13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52" name="Freeform 65"/>
            <p:cNvSpPr>
              <a:spLocks/>
            </p:cNvSpPr>
            <p:nvPr/>
          </p:nvSpPr>
          <p:spPr bwMode="auto">
            <a:xfrm>
              <a:off x="1226" y="2174"/>
              <a:ext cx="25" cy="13"/>
            </a:xfrm>
            <a:custGeom>
              <a:avLst/>
              <a:gdLst>
                <a:gd name="T0" fmla="*/ 0 w 25"/>
                <a:gd name="T1" fmla="*/ 0 h 13"/>
                <a:gd name="T2" fmla="*/ 11 w 25"/>
                <a:gd name="T3" fmla="*/ 9 h 13"/>
                <a:gd name="T4" fmla="*/ 18 w 25"/>
                <a:gd name="T5" fmla="*/ 12 h 13"/>
                <a:gd name="T6" fmla="*/ 25 w 25"/>
                <a:gd name="T7" fmla="*/ 13 h 13"/>
                <a:gd name="T8" fmla="*/ 15 w 25"/>
                <a:gd name="T9" fmla="*/ 5 h 13"/>
                <a:gd name="T10" fmla="*/ 3 w 25"/>
                <a:gd name="T11" fmla="*/ 0 h 13"/>
                <a:gd name="T12" fmla="*/ 0 w 25"/>
                <a:gd name="T13" fmla="*/ 0 h 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"/>
                <a:gd name="T22" fmla="*/ 0 h 13"/>
                <a:gd name="T23" fmla="*/ 25 w 25"/>
                <a:gd name="T24" fmla="*/ 13 h 1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" h="13">
                  <a:moveTo>
                    <a:pt x="0" y="0"/>
                  </a:moveTo>
                  <a:lnTo>
                    <a:pt x="11" y="9"/>
                  </a:lnTo>
                  <a:lnTo>
                    <a:pt x="18" y="12"/>
                  </a:lnTo>
                  <a:lnTo>
                    <a:pt x="25" y="13"/>
                  </a:lnTo>
                  <a:lnTo>
                    <a:pt x="15" y="5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53" name="Freeform 66"/>
            <p:cNvSpPr>
              <a:spLocks/>
            </p:cNvSpPr>
            <p:nvPr/>
          </p:nvSpPr>
          <p:spPr bwMode="auto">
            <a:xfrm>
              <a:off x="1250" y="2174"/>
              <a:ext cx="16" cy="7"/>
            </a:xfrm>
            <a:custGeom>
              <a:avLst/>
              <a:gdLst>
                <a:gd name="T0" fmla="*/ 0 w 16"/>
                <a:gd name="T1" fmla="*/ 0 h 7"/>
                <a:gd name="T2" fmla="*/ 7 w 16"/>
                <a:gd name="T3" fmla="*/ 4 h 7"/>
                <a:gd name="T4" fmla="*/ 16 w 16"/>
                <a:gd name="T5" fmla="*/ 7 h 7"/>
                <a:gd name="T6" fmla="*/ 9 w 16"/>
                <a:gd name="T7" fmla="*/ 3 h 7"/>
                <a:gd name="T8" fmla="*/ 0 w 16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7"/>
                <a:gd name="T17" fmla="*/ 16 w 16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7">
                  <a:moveTo>
                    <a:pt x="0" y="0"/>
                  </a:moveTo>
                  <a:lnTo>
                    <a:pt x="7" y="4"/>
                  </a:lnTo>
                  <a:lnTo>
                    <a:pt x="16" y="7"/>
                  </a:lnTo>
                  <a:lnTo>
                    <a:pt x="9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54" name="Freeform 67"/>
            <p:cNvSpPr>
              <a:spLocks/>
            </p:cNvSpPr>
            <p:nvPr/>
          </p:nvSpPr>
          <p:spPr bwMode="auto">
            <a:xfrm>
              <a:off x="1264" y="2193"/>
              <a:ext cx="10" cy="4"/>
            </a:xfrm>
            <a:custGeom>
              <a:avLst/>
              <a:gdLst>
                <a:gd name="T0" fmla="*/ 0 w 10"/>
                <a:gd name="T1" fmla="*/ 0 h 4"/>
                <a:gd name="T2" fmla="*/ 5 w 10"/>
                <a:gd name="T3" fmla="*/ 3 h 4"/>
                <a:gd name="T4" fmla="*/ 10 w 10"/>
                <a:gd name="T5" fmla="*/ 4 h 4"/>
                <a:gd name="T6" fmla="*/ 3 w 10"/>
                <a:gd name="T7" fmla="*/ 0 h 4"/>
                <a:gd name="T8" fmla="*/ 0 w 10"/>
                <a:gd name="T9" fmla="*/ 0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4"/>
                <a:gd name="T17" fmla="*/ 10 w 10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4">
                  <a:moveTo>
                    <a:pt x="0" y="0"/>
                  </a:moveTo>
                  <a:lnTo>
                    <a:pt x="5" y="3"/>
                  </a:lnTo>
                  <a:lnTo>
                    <a:pt x="10" y="4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55" name="Freeform 68"/>
            <p:cNvSpPr>
              <a:spLocks/>
            </p:cNvSpPr>
            <p:nvPr/>
          </p:nvSpPr>
          <p:spPr bwMode="auto">
            <a:xfrm>
              <a:off x="1195" y="2129"/>
              <a:ext cx="9" cy="16"/>
            </a:xfrm>
            <a:custGeom>
              <a:avLst/>
              <a:gdLst>
                <a:gd name="T0" fmla="*/ 0 w 9"/>
                <a:gd name="T1" fmla="*/ 0 h 16"/>
                <a:gd name="T2" fmla="*/ 0 w 9"/>
                <a:gd name="T3" fmla="*/ 4 h 16"/>
                <a:gd name="T4" fmla="*/ 1 w 9"/>
                <a:gd name="T5" fmla="*/ 9 h 16"/>
                <a:gd name="T6" fmla="*/ 9 w 9"/>
                <a:gd name="T7" fmla="*/ 16 h 16"/>
                <a:gd name="T8" fmla="*/ 9 w 9"/>
                <a:gd name="T9" fmla="*/ 13 h 16"/>
                <a:gd name="T10" fmla="*/ 6 w 9"/>
                <a:gd name="T11" fmla="*/ 9 h 16"/>
                <a:gd name="T12" fmla="*/ 2 w 9"/>
                <a:gd name="T13" fmla="*/ 3 h 16"/>
                <a:gd name="T14" fmla="*/ 0 w 9"/>
                <a:gd name="T15" fmla="*/ 0 h 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"/>
                <a:gd name="T25" fmla="*/ 0 h 16"/>
                <a:gd name="T26" fmla="*/ 9 w 9"/>
                <a:gd name="T27" fmla="*/ 16 h 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" h="16">
                  <a:moveTo>
                    <a:pt x="0" y="0"/>
                  </a:moveTo>
                  <a:lnTo>
                    <a:pt x="0" y="4"/>
                  </a:lnTo>
                  <a:lnTo>
                    <a:pt x="1" y="9"/>
                  </a:lnTo>
                  <a:lnTo>
                    <a:pt x="9" y="16"/>
                  </a:lnTo>
                  <a:lnTo>
                    <a:pt x="9" y="13"/>
                  </a:lnTo>
                  <a:lnTo>
                    <a:pt x="6" y="9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56" name="Freeform 69"/>
            <p:cNvSpPr>
              <a:spLocks/>
            </p:cNvSpPr>
            <p:nvPr/>
          </p:nvSpPr>
          <p:spPr bwMode="auto">
            <a:xfrm>
              <a:off x="1316" y="2293"/>
              <a:ext cx="103" cy="66"/>
            </a:xfrm>
            <a:custGeom>
              <a:avLst/>
              <a:gdLst>
                <a:gd name="T0" fmla="*/ 85 w 103"/>
                <a:gd name="T1" fmla="*/ 0 h 66"/>
                <a:gd name="T2" fmla="*/ 75 w 103"/>
                <a:gd name="T3" fmla="*/ 10 h 66"/>
                <a:gd name="T4" fmla="*/ 64 w 103"/>
                <a:gd name="T5" fmla="*/ 18 h 66"/>
                <a:gd name="T6" fmla="*/ 53 w 103"/>
                <a:gd name="T7" fmla="*/ 23 h 66"/>
                <a:gd name="T8" fmla="*/ 40 w 103"/>
                <a:gd name="T9" fmla="*/ 25 h 66"/>
                <a:gd name="T10" fmla="*/ 29 w 103"/>
                <a:gd name="T11" fmla="*/ 27 h 66"/>
                <a:gd name="T12" fmla="*/ 18 w 103"/>
                <a:gd name="T13" fmla="*/ 29 h 66"/>
                <a:gd name="T14" fmla="*/ 18 w 103"/>
                <a:gd name="T15" fmla="*/ 32 h 66"/>
                <a:gd name="T16" fmla="*/ 19 w 103"/>
                <a:gd name="T17" fmla="*/ 35 h 66"/>
                <a:gd name="T18" fmla="*/ 20 w 103"/>
                <a:gd name="T19" fmla="*/ 39 h 66"/>
                <a:gd name="T20" fmla="*/ 20 w 103"/>
                <a:gd name="T21" fmla="*/ 43 h 66"/>
                <a:gd name="T22" fmla="*/ 6 w 103"/>
                <a:gd name="T23" fmla="*/ 52 h 66"/>
                <a:gd name="T24" fmla="*/ 1 w 103"/>
                <a:gd name="T25" fmla="*/ 58 h 66"/>
                <a:gd name="T26" fmla="*/ 0 w 103"/>
                <a:gd name="T27" fmla="*/ 66 h 66"/>
                <a:gd name="T28" fmla="*/ 25 w 103"/>
                <a:gd name="T29" fmla="*/ 51 h 66"/>
                <a:gd name="T30" fmla="*/ 49 w 103"/>
                <a:gd name="T31" fmla="*/ 38 h 66"/>
                <a:gd name="T32" fmla="*/ 75 w 103"/>
                <a:gd name="T33" fmla="*/ 30 h 66"/>
                <a:gd name="T34" fmla="*/ 88 w 103"/>
                <a:gd name="T35" fmla="*/ 27 h 66"/>
                <a:gd name="T36" fmla="*/ 99 w 103"/>
                <a:gd name="T37" fmla="*/ 22 h 66"/>
                <a:gd name="T38" fmla="*/ 102 w 103"/>
                <a:gd name="T39" fmla="*/ 20 h 66"/>
                <a:gd name="T40" fmla="*/ 103 w 103"/>
                <a:gd name="T41" fmla="*/ 18 h 66"/>
                <a:gd name="T42" fmla="*/ 99 w 103"/>
                <a:gd name="T43" fmla="*/ 15 h 66"/>
                <a:gd name="T44" fmla="*/ 87 w 103"/>
                <a:gd name="T45" fmla="*/ 10 h 66"/>
                <a:gd name="T46" fmla="*/ 85 w 103"/>
                <a:gd name="T47" fmla="*/ 0 h 6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03"/>
                <a:gd name="T73" fmla="*/ 0 h 66"/>
                <a:gd name="T74" fmla="*/ 103 w 103"/>
                <a:gd name="T75" fmla="*/ 66 h 6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03" h="66">
                  <a:moveTo>
                    <a:pt x="85" y="0"/>
                  </a:moveTo>
                  <a:lnTo>
                    <a:pt x="75" y="10"/>
                  </a:lnTo>
                  <a:lnTo>
                    <a:pt x="64" y="18"/>
                  </a:lnTo>
                  <a:lnTo>
                    <a:pt x="53" y="23"/>
                  </a:lnTo>
                  <a:lnTo>
                    <a:pt x="40" y="25"/>
                  </a:lnTo>
                  <a:lnTo>
                    <a:pt x="29" y="27"/>
                  </a:lnTo>
                  <a:lnTo>
                    <a:pt x="18" y="29"/>
                  </a:lnTo>
                  <a:lnTo>
                    <a:pt x="18" y="32"/>
                  </a:lnTo>
                  <a:lnTo>
                    <a:pt x="19" y="35"/>
                  </a:lnTo>
                  <a:lnTo>
                    <a:pt x="20" y="39"/>
                  </a:lnTo>
                  <a:lnTo>
                    <a:pt x="20" y="43"/>
                  </a:lnTo>
                  <a:lnTo>
                    <a:pt x="6" y="52"/>
                  </a:lnTo>
                  <a:lnTo>
                    <a:pt x="1" y="58"/>
                  </a:lnTo>
                  <a:lnTo>
                    <a:pt x="0" y="66"/>
                  </a:lnTo>
                  <a:lnTo>
                    <a:pt x="25" y="51"/>
                  </a:lnTo>
                  <a:lnTo>
                    <a:pt x="49" y="38"/>
                  </a:lnTo>
                  <a:lnTo>
                    <a:pt x="75" y="30"/>
                  </a:lnTo>
                  <a:lnTo>
                    <a:pt x="88" y="27"/>
                  </a:lnTo>
                  <a:lnTo>
                    <a:pt x="99" y="22"/>
                  </a:lnTo>
                  <a:lnTo>
                    <a:pt x="102" y="20"/>
                  </a:lnTo>
                  <a:lnTo>
                    <a:pt x="103" y="18"/>
                  </a:lnTo>
                  <a:lnTo>
                    <a:pt x="99" y="15"/>
                  </a:lnTo>
                  <a:lnTo>
                    <a:pt x="87" y="1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F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57" name="Freeform 70"/>
            <p:cNvSpPr>
              <a:spLocks/>
            </p:cNvSpPr>
            <p:nvPr/>
          </p:nvSpPr>
          <p:spPr bwMode="auto">
            <a:xfrm>
              <a:off x="1316" y="2293"/>
              <a:ext cx="103" cy="66"/>
            </a:xfrm>
            <a:custGeom>
              <a:avLst/>
              <a:gdLst>
                <a:gd name="T0" fmla="*/ 85 w 103"/>
                <a:gd name="T1" fmla="*/ 0 h 66"/>
                <a:gd name="T2" fmla="*/ 75 w 103"/>
                <a:gd name="T3" fmla="*/ 10 h 66"/>
                <a:gd name="T4" fmla="*/ 64 w 103"/>
                <a:gd name="T5" fmla="*/ 18 h 66"/>
                <a:gd name="T6" fmla="*/ 53 w 103"/>
                <a:gd name="T7" fmla="*/ 23 h 66"/>
                <a:gd name="T8" fmla="*/ 40 w 103"/>
                <a:gd name="T9" fmla="*/ 25 h 66"/>
                <a:gd name="T10" fmla="*/ 29 w 103"/>
                <a:gd name="T11" fmla="*/ 27 h 66"/>
                <a:gd name="T12" fmla="*/ 18 w 103"/>
                <a:gd name="T13" fmla="*/ 29 h 66"/>
                <a:gd name="T14" fmla="*/ 18 w 103"/>
                <a:gd name="T15" fmla="*/ 32 h 66"/>
                <a:gd name="T16" fmla="*/ 19 w 103"/>
                <a:gd name="T17" fmla="*/ 35 h 66"/>
                <a:gd name="T18" fmla="*/ 20 w 103"/>
                <a:gd name="T19" fmla="*/ 39 h 66"/>
                <a:gd name="T20" fmla="*/ 20 w 103"/>
                <a:gd name="T21" fmla="*/ 43 h 66"/>
                <a:gd name="T22" fmla="*/ 6 w 103"/>
                <a:gd name="T23" fmla="*/ 52 h 66"/>
                <a:gd name="T24" fmla="*/ 1 w 103"/>
                <a:gd name="T25" fmla="*/ 58 h 66"/>
                <a:gd name="T26" fmla="*/ 0 w 103"/>
                <a:gd name="T27" fmla="*/ 66 h 66"/>
                <a:gd name="T28" fmla="*/ 25 w 103"/>
                <a:gd name="T29" fmla="*/ 51 h 66"/>
                <a:gd name="T30" fmla="*/ 49 w 103"/>
                <a:gd name="T31" fmla="*/ 38 h 66"/>
                <a:gd name="T32" fmla="*/ 75 w 103"/>
                <a:gd name="T33" fmla="*/ 30 h 66"/>
                <a:gd name="T34" fmla="*/ 88 w 103"/>
                <a:gd name="T35" fmla="*/ 27 h 66"/>
                <a:gd name="T36" fmla="*/ 99 w 103"/>
                <a:gd name="T37" fmla="*/ 22 h 66"/>
                <a:gd name="T38" fmla="*/ 102 w 103"/>
                <a:gd name="T39" fmla="*/ 20 h 66"/>
                <a:gd name="T40" fmla="*/ 103 w 103"/>
                <a:gd name="T41" fmla="*/ 18 h 66"/>
                <a:gd name="T42" fmla="*/ 99 w 103"/>
                <a:gd name="T43" fmla="*/ 15 h 66"/>
                <a:gd name="T44" fmla="*/ 87 w 103"/>
                <a:gd name="T45" fmla="*/ 10 h 6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03"/>
                <a:gd name="T70" fmla="*/ 0 h 66"/>
                <a:gd name="T71" fmla="*/ 103 w 103"/>
                <a:gd name="T72" fmla="*/ 66 h 6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03" h="66">
                  <a:moveTo>
                    <a:pt x="85" y="0"/>
                  </a:moveTo>
                  <a:lnTo>
                    <a:pt x="75" y="10"/>
                  </a:lnTo>
                  <a:lnTo>
                    <a:pt x="64" y="18"/>
                  </a:lnTo>
                  <a:lnTo>
                    <a:pt x="53" y="23"/>
                  </a:lnTo>
                  <a:lnTo>
                    <a:pt x="40" y="25"/>
                  </a:lnTo>
                  <a:lnTo>
                    <a:pt x="29" y="27"/>
                  </a:lnTo>
                  <a:lnTo>
                    <a:pt x="18" y="29"/>
                  </a:lnTo>
                  <a:lnTo>
                    <a:pt x="18" y="32"/>
                  </a:lnTo>
                  <a:lnTo>
                    <a:pt x="19" y="35"/>
                  </a:lnTo>
                  <a:lnTo>
                    <a:pt x="20" y="39"/>
                  </a:lnTo>
                  <a:lnTo>
                    <a:pt x="20" y="43"/>
                  </a:lnTo>
                  <a:lnTo>
                    <a:pt x="6" y="52"/>
                  </a:lnTo>
                  <a:lnTo>
                    <a:pt x="1" y="58"/>
                  </a:lnTo>
                  <a:lnTo>
                    <a:pt x="0" y="66"/>
                  </a:lnTo>
                  <a:lnTo>
                    <a:pt x="25" y="51"/>
                  </a:lnTo>
                  <a:lnTo>
                    <a:pt x="49" y="38"/>
                  </a:lnTo>
                  <a:lnTo>
                    <a:pt x="75" y="30"/>
                  </a:lnTo>
                  <a:lnTo>
                    <a:pt x="88" y="27"/>
                  </a:lnTo>
                  <a:lnTo>
                    <a:pt x="99" y="22"/>
                  </a:lnTo>
                  <a:lnTo>
                    <a:pt x="102" y="20"/>
                  </a:lnTo>
                  <a:lnTo>
                    <a:pt x="103" y="18"/>
                  </a:lnTo>
                  <a:lnTo>
                    <a:pt x="99" y="15"/>
                  </a:lnTo>
                  <a:lnTo>
                    <a:pt x="87" y="1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58" name="Freeform 71"/>
            <p:cNvSpPr>
              <a:spLocks/>
            </p:cNvSpPr>
            <p:nvPr/>
          </p:nvSpPr>
          <p:spPr bwMode="auto">
            <a:xfrm>
              <a:off x="1324" y="2303"/>
              <a:ext cx="101" cy="66"/>
            </a:xfrm>
            <a:custGeom>
              <a:avLst/>
              <a:gdLst>
                <a:gd name="T0" fmla="*/ 84 w 101"/>
                <a:gd name="T1" fmla="*/ 0 h 66"/>
                <a:gd name="T2" fmla="*/ 74 w 101"/>
                <a:gd name="T3" fmla="*/ 9 h 66"/>
                <a:gd name="T4" fmla="*/ 62 w 101"/>
                <a:gd name="T5" fmla="*/ 18 h 66"/>
                <a:gd name="T6" fmla="*/ 51 w 101"/>
                <a:gd name="T7" fmla="*/ 23 h 66"/>
                <a:gd name="T8" fmla="*/ 40 w 101"/>
                <a:gd name="T9" fmla="*/ 25 h 66"/>
                <a:gd name="T10" fmla="*/ 29 w 101"/>
                <a:gd name="T11" fmla="*/ 27 h 66"/>
                <a:gd name="T12" fmla="*/ 17 w 101"/>
                <a:gd name="T13" fmla="*/ 29 h 66"/>
                <a:gd name="T14" fmla="*/ 17 w 101"/>
                <a:gd name="T15" fmla="*/ 32 h 66"/>
                <a:gd name="T16" fmla="*/ 19 w 101"/>
                <a:gd name="T17" fmla="*/ 36 h 66"/>
                <a:gd name="T18" fmla="*/ 20 w 101"/>
                <a:gd name="T19" fmla="*/ 39 h 66"/>
                <a:gd name="T20" fmla="*/ 19 w 101"/>
                <a:gd name="T21" fmla="*/ 43 h 66"/>
                <a:gd name="T22" fmla="*/ 6 w 101"/>
                <a:gd name="T23" fmla="*/ 52 h 66"/>
                <a:gd name="T24" fmla="*/ 1 w 101"/>
                <a:gd name="T25" fmla="*/ 58 h 66"/>
                <a:gd name="T26" fmla="*/ 0 w 101"/>
                <a:gd name="T27" fmla="*/ 66 h 66"/>
                <a:gd name="T28" fmla="*/ 24 w 101"/>
                <a:gd name="T29" fmla="*/ 51 h 66"/>
                <a:gd name="T30" fmla="*/ 49 w 101"/>
                <a:gd name="T31" fmla="*/ 38 h 66"/>
                <a:gd name="T32" fmla="*/ 99 w 101"/>
                <a:gd name="T33" fmla="*/ 22 h 66"/>
                <a:gd name="T34" fmla="*/ 101 w 101"/>
                <a:gd name="T35" fmla="*/ 19 h 66"/>
                <a:gd name="T36" fmla="*/ 101 w 101"/>
                <a:gd name="T37" fmla="*/ 18 h 66"/>
                <a:gd name="T38" fmla="*/ 97 w 101"/>
                <a:gd name="T39" fmla="*/ 15 h 66"/>
                <a:gd name="T40" fmla="*/ 85 w 101"/>
                <a:gd name="T41" fmla="*/ 10 h 66"/>
                <a:gd name="T42" fmla="*/ 84 w 101"/>
                <a:gd name="T43" fmla="*/ 0 h 6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01"/>
                <a:gd name="T67" fmla="*/ 0 h 66"/>
                <a:gd name="T68" fmla="*/ 101 w 101"/>
                <a:gd name="T69" fmla="*/ 66 h 6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01" h="66">
                  <a:moveTo>
                    <a:pt x="84" y="0"/>
                  </a:moveTo>
                  <a:lnTo>
                    <a:pt x="74" y="9"/>
                  </a:lnTo>
                  <a:lnTo>
                    <a:pt x="62" y="18"/>
                  </a:lnTo>
                  <a:lnTo>
                    <a:pt x="51" y="23"/>
                  </a:lnTo>
                  <a:lnTo>
                    <a:pt x="40" y="25"/>
                  </a:lnTo>
                  <a:lnTo>
                    <a:pt x="29" y="27"/>
                  </a:lnTo>
                  <a:lnTo>
                    <a:pt x="17" y="29"/>
                  </a:lnTo>
                  <a:lnTo>
                    <a:pt x="17" y="32"/>
                  </a:lnTo>
                  <a:lnTo>
                    <a:pt x="19" y="36"/>
                  </a:lnTo>
                  <a:lnTo>
                    <a:pt x="20" y="39"/>
                  </a:lnTo>
                  <a:lnTo>
                    <a:pt x="19" y="43"/>
                  </a:lnTo>
                  <a:lnTo>
                    <a:pt x="6" y="52"/>
                  </a:lnTo>
                  <a:lnTo>
                    <a:pt x="1" y="58"/>
                  </a:lnTo>
                  <a:lnTo>
                    <a:pt x="0" y="66"/>
                  </a:lnTo>
                  <a:lnTo>
                    <a:pt x="24" y="51"/>
                  </a:lnTo>
                  <a:lnTo>
                    <a:pt x="49" y="38"/>
                  </a:lnTo>
                  <a:lnTo>
                    <a:pt x="99" y="22"/>
                  </a:lnTo>
                  <a:lnTo>
                    <a:pt x="101" y="19"/>
                  </a:lnTo>
                  <a:lnTo>
                    <a:pt x="101" y="18"/>
                  </a:lnTo>
                  <a:lnTo>
                    <a:pt x="97" y="15"/>
                  </a:lnTo>
                  <a:lnTo>
                    <a:pt x="85" y="10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FF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59" name="Freeform 72"/>
            <p:cNvSpPr>
              <a:spLocks/>
            </p:cNvSpPr>
            <p:nvPr/>
          </p:nvSpPr>
          <p:spPr bwMode="auto">
            <a:xfrm>
              <a:off x="1324" y="2303"/>
              <a:ext cx="101" cy="66"/>
            </a:xfrm>
            <a:custGeom>
              <a:avLst/>
              <a:gdLst>
                <a:gd name="T0" fmla="*/ 84 w 101"/>
                <a:gd name="T1" fmla="*/ 0 h 66"/>
                <a:gd name="T2" fmla="*/ 74 w 101"/>
                <a:gd name="T3" fmla="*/ 9 h 66"/>
                <a:gd name="T4" fmla="*/ 62 w 101"/>
                <a:gd name="T5" fmla="*/ 18 h 66"/>
                <a:gd name="T6" fmla="*/ 51 w 101"/>
                <a:gd name="T7" fmla="*/ 23 h 66"/>
                <a:gd name="T8" fmla="*/ 40 w 101"/>
                <a:gd name="T9" fmla="*/ 25 h 66"/>
                <a:gd name="T10" fmla="*/ 29 w 101"/>
                <a:gd name="T11" fmla="*/ 27 h 66"/>
                <a:gd name="T12" fmla="*/ 17 w 101"/>
                <a:gd name="T13" fmla="*/ 29 h 66"/>
                <a:gd name="T14" fmla="*/ 17 w 101"/>
                <a:gd name="T15" fmla="*/ 32 h 66"/>
                <a:gd name="T16" fmla="*/ 19 w 101"/>
                <a:gd name="T17" fmla="*/ 36 h 66"/>
                <a:gd name="T18" fmla="*/ 20 w 101"/>
                <a:gd name="T19" fmla="*/ 39 h 66"/>
                <a:gd name="T20" fmla="*/ 19 w 101"/>
                <a:gd name="T21" fmla="*/ 43 h 66"/>
                <a:gd name="T22" fmla="*/ 6 w 101"/>
                <a:gd name="T23" fmla="*/ 52 h 66"/>
                <a:gd name="T24" fmla="*/ 1 w 101"/>
                <a:gd name="T25" fmla="*/ 58 h 66"/>
                <a:gd name="T26" fmla="*/ 0 w 101"/>
                <a:gd name="T27" fmla="*/ 66 h 66"/>
                <a:gd name="T28" fmla="*/ 24 w 101"/>
                <a:gd name="T29" fmla="*/ 51 h 66"/>
                <a:gd name="T30" fmla="*/ 49 w 101"/>
                <a:gd name="T31" fmla="*/ 38 h 66"/>
                <a:gd name="T32" fmla="*/ 99 w 101"/>
                <a:gd name="T33" fmla="*/ 22 h 66"/>
                <a:gd name="T34" fmla="*/ 101 w 101"/>
                <a:gd name="T35" fmla="*/ 19 h 66"/>
                <a:gd name="T36" fmla="*/ 101 w 101"/>
                <a:gd name="T37" fmla="*/ 18 h 66"/>
                <a:gd name="T38" fmla="*/ 97 w 101"/>
                <a:gd name="T39" fmla="*/ 15 h 66"/>
                <a:gd name="T40" fmla="*/ 85 w 101"/>
                <a:gd name="T41" fmla="*/ 10 h 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1"/>
                <a:gd name="T64" fmla="*/ 0 h 66"/>
                <a:gd name="T65" fmla="*/ 101 w 101"/>
                <a:gd name="T66" fmla="*/ 66 h 6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1" h="66">
                  <a:moveTo>
                    <a:pt x="84" y="0"/>
                  </a:moveTo>
                  <a:lnTo>
                    <a:pt x="74" y="9"/>
                  </a:lnTo>
                  <a:lnTo>
                    <a:pt x="62" y="18"/>
                  </a:lnTo>
                  <a:lnTo>
                    <a:pt x="51" y="23"/>
                  </a:lnTo>
                  <a:lnTo>
                    <a:pt x="40" y="25"/>
                  </a:lnTo>
                  <a:lnTo>
                    <a:pt x="29" y="27"/>
                  </a:lnTo>
                  <a:lnTo>
                    <a:pt x="17" y="29"/>
                  </a:lnTo>
                  <a:lnTo>
                    <a:pt x="17" y="32"/>
                  </a:lnTo>
                  <a:lnTo>
                    <a:pt x="19" y="36"/>
                  </a:lnTo>
                  <a:lnTo>
                    <a:pt x="20" y="39"/>
                  </a:lnTo>
                  <a:lnTo>
                    <a:pt x="19" y="43"/>
                  </a:lnTo>
                  <a:lnTo>
                    <a:pt x="6" y="52"/>
                  </a:lnTo>
                  <a:lnTo>
                    <a:pt x="1" y="58"/>
                  </a:lnTo>
                  <a:lnTo>
                    <a:pt x="0" y="66"/>
                  </a:lnTo>
                  <a:lnTo>
                    <a:pt x="24" y="51"/>
                  </a:lnTo>
                  <a:lnTo>
                    <a:pt x="49" y="38"/>
                  </a:lnTo>
                  <a:lnTo>
                    <a:pt x="99" y="22"/>
                  </a:lnTo>
                  <a:lnTo>
                    <a:pt x="101" y="19"/>
                  </a:lnTo>
                  <a:lnTo>
                    <a:pt x="101" y="18"/>
                  </a:lnTo>
                  <a:lnTo>
                    <a:pt x="97" y="15"/>
                  </a:lnTo>
                  <a:lnTo>
                    <a:pt x="85" y="1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60" name="Freeform 73"/>
            <p:cNvSpPr>
              <a:spLocks/>
            </p:cNvSpPr>
            <p:nvPr/>
          </p:nvSpPr>
          <p:spPr bwMode="auto">
            <a:xfrm>
              <a:off x="1685" y="2265"/>
              <a:ext cx="80" cy="46"/>
            </a:xfrm>
            <a:custGeom>
              <a:avLst/>
              <a:gdLst>
                <a:gd name="T0" fmla="*/ 4 w 80"/>
                <a:gd name="T1" fmla="*/ 39 h 46"/>
                <a:gd name="T2" fmla="*/ 32 w 80"/>
                <a:gd name="T3" fmla="*/ 42 h 46"/>
                <a:gd name="T4" fmla="*/ 60 w 80"/>
                <a:gd name="T5" fmla="*/ 46 h 46"/>
                <a:gd name="T6" fmla="*/ 60 w 80"/>
                <a:gd name="T7" fmla="*/ 42 h 46"/>
                <a:gd name="T8" fmla="*/ 58 w 80"/>
                <a:gd name="T9" fmla="*/ 38 h 46"/>
                <a:gd name="T10" fmla="*/ 53 w 80"/>
                <a:gd name="T11" fmla="*/ 32 h 46"/>
                <a:gd name="T12" fmla="*/ 67 w 80"/>
                <a:gd name="T13" fmla="*/ 32 h 46"/>
                <a:gd name="T14" fmla="*/ 79 w 80"/>
                <a:gd name="T15" fmla="*/ 29 h 46"/>
                <a:gd name="T16" fmla="*/ 80 w 80"/>
                <a:gd name="T17" fmla="*/ 27 h 46"/>
                <a:gd name="T18" fmla="*/ 78 w 80"/>
                <a:gd name="T19" fmla="*/ 23 h 46"/>
                <a:gd name="T20" fmla="*/ 65 w 80"/>
                <a:gd name="T21" fmla="*/ 21 h 46"/>
                <a:gd name="T22" fmla="*/ 54 w 80"/>
                <a:gd name="T23" fmla="*/ 15 h 46"/>
                <a:gd name="T24" fmla="*/ 44 w 80"/>
                <a:gd name="T25" fmla="*/ 8 h 46"/>
                <a:gd name="T26" fmla="*/ 37 w 80"/>
                <a:gd name="T27" fmla="*/ 0 h 46"/>
                <a:gd name="T28" fmla="*/ 37 w 80"/>
                <a:gd name="T29" fmla="*/ 5 h 46"/>
                <a:gd name="T30" fmla="*/ 0 w 80"/>
                <a:gd name="T31" fmla="*/ 34 h 46"/>
                <a:gd name="T32" fmla="*/ 4 w 80"/>
                <a:gd name="T33" fmla="*/ 39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0"/>
                <a:gd name="T52" fmla="*/ 0 h 46"/>
                <a:gd name="T53" fmla="*/ 80 w 80"/>
                <a:gd name="T54" fmla="*/ 46 h 4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0" h="46">
                  <a:moveTo>
                    <a:pt x="4" y="39"/>
                  </a:moveTo>
                  <a:lnTo>
                    <a:pt x="32" y="42"/>
                  </a:lnTo>
                  <a:lnTo>
                    <a:pt x="60" y="46"/>
                  </a:lnTo>
                  <a:lnTo>
                    <a:pt x="60" y="42"/>
                  </a:lnTo>
                  <a:lnTo>
                    <a:pt x="58" y="38"/>
                  </a:lnTo>
                  <a:lnTo>
                    <a:pt x="53" y="32"/>
                  </a:lnTo>
                  <a:lnTo>
                    <a:pt x="67" y="32"/>
                  </a:lnTo>
                  <a:lnTo>
                    <a:pt x="79" y="29"/>
                  </a:lnTo>
                  <a:lnTo>
                    <a:pt x="80" y="27"/>
                  </a:lnTo>
                  <a:lnTo>
                    <a:pt x="78" y="23"/>
                  </a:lnTo>
                  <a:lnTo>
                    <a:pt x="65" y="21"/>
                  </a:lnTo>
                  <a:lnTo>
                    <a:pt x="54" y="15"/>
                  </a:lnTo>
                  <a:lnTo>
                    <a:pt x="44" y="8"/>
                  </a:lnTo>
                  <a:lnTo>
                    <a:pt x="37" y="0"/>
                  </a:lnTo>
                  <a:lnTo>
                    <a:pt x="37" y="5"/>
                  </a:lnTo>
                  <a:lnTo>
                    <a:pt x="0" y="34"/>
                  </a:lnTo>
                  <a:lnTo>
                    <a:pt x="4" y="39"/>
                  </a:lnTo>
                  <a:close/>
                </a:path>
              </a:pathLst>
            </a:custGeom>
            <a:solidFill>
              <a:srgbClr val="FF9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61" name="Freeform 74"/>
            <p:cNvSpPr>
              <a:spLocks/>
            </p:cNvSpPr>
            <p:nvPr/>
          </p:nvSpPr>
          <p:spPr bwMode="auto">
            <a:xfrm>
              <a:off x="1222" y="2244"/>
              <a:ext cx="498" cy="119"/>
            </a:xfrm>
            <a:custGeom>
              <a:avLst/>
              <a:gdLst>
                <a:gd name="T0" fmla="*/ 189 w 498"/>
                <a:gd name="T1" fmla="*/ 10 h 119"/>
                <a:gd name="T2" fmla="*/ 157 w 498"/>
                <a:gd name="T3" fmla="*/ 15 h 119"/>
                <a:gd name="T4" fmla="*/ 127 w 498"/>
                <a:gd name="T5" fmla="*/ 25 h 119"/>
                <a:gd name="T6" fmla="*/ 64 w 498"/>
                <a:gd name="T7" fmla="*/ 43 h 119"/>
                <a:gd name="T8" fmla="*/ 33 w 498"/>
                <a:gd name="T9" fmla="*/ 50 h 119"/>
                <a:gd name="T10" fmla="*/ 0 w 498"/>
                <a:gd name="T11" fmla="*/ 55 h 119"/>
                <a:gd name="T12" fmla="*/ 0 w 498"/>
                <a:gd name="T13" fmla="*/ 58 h 119"/>
                <a:gd name="T14" fmla="*/ 0 w 498"/>
                <a:gd name="T15" fmla="*/ 62 h 119"/>
                <a:gd name="T16" fmla="*/ 17 w 498"/>
                <a:gd name="T17" fmla="*/ 77 h 119"/>
                <a:gd name="T18" fmla="*/ 35 w 498"/>
                <a:gd name="T19" fmla="*/ 87 h 119"/>
                <a:gd name="T20" fmla="*/ 44 w 498"/>
                <a:gd name="T21" fmla="*/ 89 h 119"/>
                <a:gd name="T22" fmla="*/ 54 w 498"/>
                <a:gd name="T23" fmla="*/ 91 h 119"/>
                <a:gd name="T24" fmla="*/ 65 w 498"/>
                <a:gd name="T25" fmla="*/ 91 h 119"/>
                <a:gd name="T26" fmla="*/ 75 w 498"/>
                <a:gd name="T27" fmla="*/ 88 h 119"/>
                <a:gd name="T28" fmla="*/ 90 w 498"/>
                <a:gd name="T29" fmla="*/ 82 h 119"/>
                <a:gd name="T30" fmla="*/ 104 w 498"/>
                <a:gd name="T31" fmla="*/ 73 h 119"/>
                <a:gd name="T32" fmla="*/ 118 w 498"/>
                <a:gd name="T33" fmla="*/ 64 h 119"/>
                <a:gd name="T34" fmla="*/ 133 w 498"/>
                <a:gd name="T35" fmla="*/ 58 h 119"/>
                <a:gd name="T36" fmla="*/ 152 w 498"/>
                <a:gd name="T37" fmla="*/ 55 h 119"/>
                <a:gd name="T38" fmla="*/ 169 w 498"/>
                <a:gd name="T39" fmla="*/ 58 h 119"/>
                <a:gd name="T40" fmla="*/ 174 w 498"/>
                <a:gd name="T41" fmla="*/ 58 h 119"/>
                <a:gd name="T42" fmla="*/ 179 w 498"/>
                <a:gd name="T43" fmla="*/ 62 h 119"/>
                <a:gd name="T44" fmla="*/ 187 w 498"/>
                <a:gd name="T45" fmla="*/ 69 h 119"/>
                <a:gd name="T46" fmla="*/ 226 w 498"/>
                <a:gd name="T47" fmla="*/ 97 h 119"/>
                <a:gd name="T48" fmla="*/ 244 w 498"/>
                <a:gd name="T49" fmla="*/ 107 h 119"/>
                <a:gd name="T50" fmla="*/ 267 w 498"/>
                <a:gd name="T51" fmla="*/ 115 h 119"/>
                <a:gd name="T52" fmla="*/ 282 w 498"/>
                <a:gd name="T53" fmla="*/ 117 h 119"/>
                <a:gd name="T54" fmla="*/ 296 w 498"/>
                <a:gd name="T55" fmla="*/ 119 h 119"/>
                <a:gd name="T56" fmla="*/ 309 w 498"/>
                <a:gd name="T57" fmla="*/ 117 h 119"/>
                <a:gd name="T58" fmla="*/ 323 w 498"/>
                <a:gd name="T59" fmla="*/ 115 h 119"/>
                <a:gd name="T60" fmla="*/ 336 w 498"/>
                <a:gd name="T61" fmla="*/ 111 h 119"/>
                <a:gd name="T62" fmla="*/ 347 w 498"/>
                <a:gd name="T63" fmla="*/ 106 h 119"/>
                <a:gd name="T64" fmla="*/ 368 w 498"/>
                <a:gd name="T65" fmla="*/ 92 h 119"/>
                <a:gd name="T66" fmla="*/ 407 w 498"/>
                <a:gd name="T67" fmla="*/ 58 h 119"/>
                <a:gd name="T68" fmla="*/ 416 w 498"/>
                <a:gd name="T69" fmla="*/ 55 h 119"/>
                <a:gd name="T70" fmla="*/ 425 w 498"/>
                <a:gd name="T71" fmla="*/ 58 h 119"/>
                <a:gd name="T72" fmla="*/ 433 w 498"/>
                <a:gd name="T73" fmla="*/ 62 h 119"/>
                <a:gd name="T74" fmla="*/ 443 w 498"/>
                <a:gd name="T75" fmla="*/ 63 h 119"/>
                <a:gd name="T76" fmla="*/ 453 w 498"/>
                <a:gd name="T77" fmla="*/ 63 h 119"/>
                <a:gd name="T78" fmla="*/ 462 w 498"/>
                <a:gd name="T79" fmla="*/ 60 h 119"/>
                <a:gd name="T80" fmla="*/ 482 w 498"/>
                <a:gd name="T81" fmla="*/ 54 h 119"/>
                <a:gd name="T82" fmla="*/ 491 w 498"/>
                <a:gd name="T83" fmla="*/ 48 h 119"/>
                <a:gd name="T84" fmla="*/ 496 w 498"/>
                <a:gd name="T85" fmla="*/ 39 h 119"/>
                <a:gd name="T86" fmla="*/ 498 w 498"/>
                <a:gd name="T87" fmla="*/ 26 h 119"/>
                <a:gd name="T88" fmla="*/ 496 w 498"/>
                <a:gd name="T89" fmla="*/ 14 h 119"/>
                <a:gd name="T90" fmla="*/ 493 w 498"/>
                <a:gd name="T91" fmla="*/ 7 h 119"/>
                <a:gd name="T92" fmla="*/ 488 w 498"/>
                <a:gd name="T93" fmla="*/ 5 h 119"/>
                <a:gd name="T94" fmla="*/ 482 w 498"/>
                <a:gd name="T95" fmla="*/ 2 h 119"/>
                <a:gd name="T96" fmla="*/ 476 w 498"/>
                <a:gd name="T97" fmla="*/ 2 h 119"/>
                <a:gd name="T98" fmla="*/ 458 w 498"/>
                <a:gd name="T99" fmla="*/ 0 h 119"/>
                <a:gd name="T100" fmla="*/ 440 w 498"/>
                <a:gd name="T101" fmla="*/ 0 h 119"/>
                <a:gd name="T102" fmla="*/ 403 w 498"/>
                <a:gd name="T103" fmla="*/ 4 h 119"/>
                <a:gd name="T104" fmla="*/ 378 w 498"/>
                <a:gd name="T105" fmla="*/ 5 h 119"/>
                <a:gd name="T106" fmla="*/ 353 w 498"/>
                <a:gd name="T107" fmla="*/ 6 h 119"/>
                <a:gd name="T108" fmla="*/ 304 w 498"/>
                <a:gd name="T109" fmla="*/ 4 h 119"/>
                <a:gd name="T110" fmla="*/ 254 w 498"/>
                <a:gd name="T111" fmla="*/ 1 h 119"/>
                <a:gd name="T112" fmla="*/ 231 w 498"/>
                <a:gd name="T113" fmla="*/ 2 h 119"/>
                <a:gd name="T114" fmla="*/ 206 w 498"/>
                <a:gd name="T115" fmla="*/ 4 h 119"/>
                <a:gd name="T116" fmla="*/ 189 w 498"/>
                <a:gd name="T117" fmla="*/ 10 h 11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498"/>
                <a:gd name="T178" fmla="*/ 0 h 119"/>
                <a:gd name="T179" fmla="*/ 498 w 498"/>
                <a:gd name="T180" fmla="*/ 119 h 11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498" h="119">
                  <a:moveTo>
                    <a:pt x="189" y="10"/>
                  </a:moveTo>
                  <a:lnTo>
                    <a:pt x="157" y="15"/>
                  </a:lnTo>
                  <a:lnTo>
                    <a:pt x="127" y="25"/>
                  </a:lnTo>
                  <a:lnTo>
                    <a:pt x="64" y="43"/>
                  </a:lnTo>
                  <a:lnTo>
                    <a:pt x="33" y="50"/>
                  </a:lnTo>
                  <a:lnTo>
                    <a:pt x="0" y="55"/>
                  </a:lnTo>
                  <a:lnTo>
                    <a:pt x="0" y="58"/>
                  </a:lnTo>
                  <a:lnTo>
                    <a:pt x="0" y="62"/>
                  </a:lnTo>
                  <a:lnTo>
                    <a:pt x="17" y="77"/>
                  </a:lnTo>
                  <a:lnTo>
                    <a:pt x="35" y="87"/>
                  </a:lnTo>
                  <a:lnTo>
                    <a:pt x="44" y="89"/>
                  </a:lnTo>
                  <a:lnTo>
                    <a:pt x="54" y="91"/>
                  </a:lnTo>
                  <a:lnTo>
                    <a:pt x="65" y="91"/>
                  </a:lnTo>
                  <a:lnTo>
                    <a:pt x="75" y="88"/>
                  </a:lnTo>
                  <a:lnTo>
                    <a:pt x="90" y="82"/>
                  </a:lnTo>
                  <a:lnTo>
                    <a:pt x="104" y="73"/>
                  </a:lnTo>
                  <a:lnTo>
                    <a:pt x="118" y="64"/>
                  </a:lnTo>
                  <a:lnTo>
                    <a:pt x="133" y="58"/>
                  </a:lnTo>
                  <a:lnTo>
                    <a:pt x="152" y="55"/>
                  </a:lnTo>
                  <a:lnTo>
                    <a:pt x="169" y="58"/>
                  </a:lnTo>
                  <a:lnTo>
                    <a:pt x="174" y="58"/>
                  </a:lnTo>
                  <a:lnTo>
                    <a:pt x="179" y="62"/>
                  </a:lnTo>
                  <a:lnTo>
                    <a:pt x="187" y="69"/>
                  </a:lnTo>
                  <a:lnTo>
                    <a:pt x="226" y="97"/>
                  </a:lnTo>
                  <a:lnTo>
                    <a:pt x="244" y="107"/>
                  </a:lnTo>
                  <a:lnTo>
                    <a:pt x="267" y="115"/>
                  </a:lnTo>
                  <a:lnTo>
                    <a:pt x="282" y="117"/>
                  </a:lnTo>
                  <a:lnTo>
                    <a:pt x="296" y="119"/>
                  </a:lnTo>
                  <a:lnTo>
                    <a:pt x="309" y="117"/>
                  </a:lnTo>
                  <a:lnTo>
                    <a:pt x="323" y="115"/>
                  </a:lnTo>
                  <a:lnTo>
                    <a:pt x="336" y="111"/>
                  </a:lnTo>
                  <a:lnTo>
                    <a:pt x="347" y="106"/>
                  </a:lnTo>
                  <a:lnTo>
                    <a:pt x="368" y="92"/>
                  </a:lnTo>
                  <a:lnTo>
                    <a:pt x="407" y="58"/>
                  </a:lnTo>
                  <a:lnTo>
                    <a:pt x="416" y="55"/>
                  </a:lnTo>
                  <a:lnTo>
                    <a:pt x="425" y="58"/>
                  </a:lnTo>
                  <a:lnTo>
                    <a:pt x="433" y="62"/>
                  </a:lnTo>
                  <a:lnTo>
                    <a:pt x="443" y="63"/>
                  </a:lnTo>
                  <a:lnTo>
                    <a:pt x="453" y="63"/>
                  </a:lnTo>
                  <a:lnTo>
                    <a:pt x="462" y="60"/>
                  </a:lnTo>
                  <a:lnTo>
                    <a:pt x="482" y="54"/>
                  </a:lnTo>
                  <a:lnTo>
                    <a:pt x="491" y="48"/>
                  </a:lnTo>
                  <a:lnTo>
                    <a:pt x="496" y="39"/>
                  </a:lnTo>
                  <a:lnTo>
                    <a:pt x="498" y="26"/>
                  </a:lnTo>
                  <a:lnTo>
                    <a:pt x="496" y="14"/>
                  </a:lnTo>
                  <a:lnTo>
                    <a:pt x="493" y="7"/>
                  </a:lnTo>
                  <a:lnTo>
                    <a:pt x="488" y="5"/>
                  </a:lnTo>
                  <a:lnTo>
                    <a:pt x="482" y="2"/>
                  </a:lnTo>
                  <a:lnTo>
                    <a:pt x="476" y="2"/>
                  </a:lnTo>
                  <a:lnTo>
                    <a:pt x="458" y="0"/>
                  </a:lnTo>
                  <a:lnTo>
                    <a:pt x="440" y="0"/>
                  </a:lnTo>
                  <a:lnTo>
                    <a:pt x="403" y="4"/>
                  </a:lnTo>
                  <a:lnTo>
                    <a:pt x="378" y="5"/>
                  </a:lnTo>
                  <a:lnTo>
                    <a:pt x="353" y="6"/>
                  </a:lnTo>
                  <a:lnTo>
                    <a:pt x="304" y="4"/>
                  </a:lnTo>
                  <a:lnTo>
                    <a:pt x="254" y="1"/>
                  </a:lnTo>
                  <a:lnTo>
                    <a:pt x="231" y="2"/>
                  </a:lnTo>
                  <a:lnTo>
                    <a:pt x="206" y="4"/>
                  </a:lnTo>
                  <a:lnTo>
                    <a:pt x="189" y="10"/>
                  </a:lnTo>
                  <a:close/>
                </a:path>
              </a:pathLst>
            </a:custGeom>
            <a:solidFill>
              <a:srgbClr val="FF9E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62" name="Freeform 75"/>
            <p:cNvSpPr>
              <a:spLocks/>
            </p:cNvSpPr>
            <p:nvPr/>
          </p:nvSpPr>
          <p:spPr bwMode="auto">
            <a:xfrm>
              <a:off x="1689" y="2256"/>
              <a:ext cx="20" cy="18"/>
            </a:xfrm>
            <a:custGeom>
              <a:avLst/>
              <a:gdLst>
                <a:gd name="T0" fmla="*/ 10 w 20"/>
                <a:gd name="T1" fmla="*/ 18 h 18"/>
                <a:gd name="T2" fmla="*/ 14 w 20"/>
                <a:gd name="T3" fmla="*/ 18 h 18"/>
                <a:gd name="T4" fmla="*/ 18 w 20"/>
                <a:gd name="T5" fmla="*/ 16 h 18"/>
                <a:gd name="T6" fmla="*/ 20 w 20"/>
                <a:gd name="T7" fmla="*/ 13 h 18"/>
                <a:gd name="T8" fmla="*/ 20 w 20"/>
                <a:gd name="T9" fmla="*/ 9 h 18"/>
                <a:gd name="T10" fmla="*/ 20 w 20"/>
                <a:gd name="T11" fmla="*/ 6 h 18"/>
                <a:gd name="T12" fmla="*/ 18 w 20"/>
                <a:gd name="T13" fmla="*/ 3 h 18"/>
                <a:gd name="T14" fmla="*/ 10 w 20"/>
                <a:gd name="T15" fmla="*/ 0 h 18"/>
                <a:gd name="T16" fmla="*/ 3 w 20"/>
                <a:gd name="T17" fmla="*/ 3 h 18"/>
                <a:gd name="T18" fmla="*/ 1 w 20"/>
                <a:gd name="T19" fmla="*/ 6 h 18"/>
                <a:gd name="T20" fmla="*/ 0 w 20"/>
                <a:gd name="T21" fmla="*/ 9 h 18"/>
                <a:gd name="T22" fmla="*/ 1 w 20"/>
                <a:gd name="T23" fmla="*/ 13 h 18"/>
                <a:gd name="T24" fmla="*/ 3 w 20"/>
                <a:gd name="T25" fmla="*/ 16 h 18"/>
                <a:gd name="T26" fmla="*/ 6 w 20"/>
                <a:gd name="T27" fmla="*/ 18 h 18"/>
                <a:gd name="T28" fmla="*/ 10 w 20"/>
                <a:gd name="T29" fmla="*/ 18 h 1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"/>
                <a:gd name="T46" fmla="*/ 0 h 18"/>
                <a:gd name="T47" fmla="*/ 20 w 20"/>
                <a:gd name="T48" fmla="*/ 18 h 1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" h="18">
                  <a:moveTo>
                    <a:pt x="10" y="18"/>
                  </a:moveTo>
                  <a:lnTo>
                    <a:pt x="14" y="18"/>
                  </a:lnTo>
                  <a:lnTo>
                    <a:pt x="18" y="16"/>
                  </a:lnTo>
                  <a:lnTo>
                    <a:pt x="20" y="13"/>
                  </a:lnTo>
                  <a:lnTo>
                    <a:pt x="20" y="9"/>
                  </a:lnTo>
                  <a:lnTo>
                    <a:pt x="20" y="6"/>
                  </a:lnTo>
                  <a:lnTo>
                    <a:pt x="18" y="3"/>
                  </a:lnTo>
                  <a:lnTo>
                    <a:pt x="10" y="0"/>
                  </a:lnTo>
                  <a:lnTo>
                    <a:pt x="3" y="3"/>
                  </a:lnTo>
                  <a:lnTo>
                    <a:pt x="1" y="6"/>
                  </a:lnTo>
                  <a:lnTo>
                    <a:pt x="0" y="9"/>
                  </a:lnTo>
                  <a:lnTo>
                    <a:pt x="1" y="13"/>
                  </a:lnTo>
                  <a:lnTo>
                    <a:pt x="3" y="16"/>
                  </a:lnTo>
                  <a:lnTo>
                    <a:pt x="6" y="18"/>
                  </a:lnTo>
                  <a:lnTo>
                    <a:pt x="10" y="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63" name="Freeform 76"/>
            <p:cNvSpPr>
              <a:spLocks/>
            </p:cNvSpPr>
            <p:nvPr/>
          </p:nvSpPr>
          <p:spPr bwMode="auto">
            <a:xfrm>
              <a:off x="1316" y="1960"/>
              <a:ext cx="358" cy="310"/>
            </a:xfrm>
            <a:custGeom>
              <a:avLst/>
              <a:gdLst>
                <a:gd name="T0" fmla="*/ 85 w 358"/>
                <a:gd name="T1" fmla="*/ 289 h 310"/>
                <a:gd name="T2" fmla="*/ 80 w 358"/>
                <a:gd name="T3" fmla="*/ 269 h 310"/>
                <a:gd name="T4" fmla="*/ 88 w 358"/>
                <a:gd name="T5" fmla="*/ 267 h 310"/>
                <a:gd name="T6" fmla="*/ 90 w 358"/>
                <a:gd name="T7" fmla="*/ 260 h 310"/>
                <a:gd name="T8" fmla="*/ 84 w 358"/>
                <a:gd name="T9" fmla="*/ 240 h 310"/>
                <a:gd name="T10" fmla="*/ 85 w 358"/>
                <a:gd name="T11" fmla="*/ 230 h 310"/>
                <a:gd name="T12" fmla="*/ 92 w 358"/>
                <a:gd name="T13" fmla="*/ 226 h 310"/>
                <a:gd name="T14" fmla="*/ 99 w 358"/>
                <a:gd name="T15" fmla="*/ 219 h 310"/>
                <a:gd name="T16" fmla="*/ 64 w 358"/>
                <a:gd name="T17" fmla="*/ 185 h 310"/>
                <a:gd name="T18" fmla="*/ 38 w 358"/>
                <a:gd name="T19" fmla="*/ 139 h 310"/>
                <a:gd name="T20" fmla="*/ 1 w 358"/>
                <a:gd name="T21" fmla="*/ 118 h 310"/>
                <a:gd name="T22" fmla="*/ 0 w 358"/>
                <a:gd name="T23" fmla="*/ 95 h 310"/>
                <a:gd name="T24" fmla="*/ 11 w 358"/>
                <a:gd name="T25" fmla="*/ 95 h 310"/>
                <a:gd name="T26" fmla="*/ 107 w 358"/>
                <a:gd name="T27" fmla="*/ 149 h 310"/>
                <a:gd name="T28" fmla="*/ 114 w 358"/>
                <a:gd name="T29" fmla="*/ 153 h 310"/>
                <a:gd name="T30" fmla="*/ 20 w 358"/>
                <a:gd name="T31" fmla="*/ 78 h 310"/>
                <a:gd name="T32" fmla="*/ 15 w 358"/>
                <a:gd name="T33" fmla="*/ 44 h 310"/>
                <a:gd name="T34" fmla="*/ 40 w 358"/>
                <a:gd name="T35" fmla="*/ 59 h 310"/>
                <a:gd name="T36" fmla="*/ 73 w 358"/>
                <a:gd name="T37" fmla="*/ 91 h 310"/>
                <a:gd name="T38" fmla="*/ 112 w 358"/>
                <a:gd name="T39" fmla="*/ 113 h 310"/>
                <a:gd name="T40" fmla="*/ 115 w 358"/>
                <a:gd name="T41" fmla="*/ 108 h 310"/>
                <a:gd name="T42" fmla="*/ 73 w 358"/>
                <a:gd name="T43" fmla="*/ 72 h 310"/>
                <a:gd name="T44" fmla="*/ 42 w 358"/>
                <a:gd name="T45" fmla="*/ 36 h 310"/>
                <a:gd name="T46" fmla="*/ 39 w 358"/>
                <a:gd name="T47" fmla="*/ 14 h 310"/>
                <a:gd name="T48" fmla="*/ 47 w 358"/>
                <a:gd name="T49" fmla="*/ 1 h 310"/>
                <a:gd name="T50" fmla="*/ 99 w 358"/>
                <a:gd name="T51" fmla="*/ 63 h 310"/>
                <a:gd name="T52" fmla="*/ 162 w 358"/>
                <a:gd name="T53" fmla="*/ 113 h 310"/>
                <a:gd name="T54" fmla="*/ 164 w 358"/>
                <a:gd name="T55" fmla="*/ 112 h 310"/>
                <a:gd name="T56" fmla="*/ 157 w 358"/>
                <a:gd name="T57" fmla="*/ 100 h 310"/>
                <a:gd name="T58" fmla="*/ 133 w 358"/>
                <a:gd name="T59" fmla="*/ 77 h 310"/>
                <a:gd name="T60" fmla="*/ 100 w 358"/>
                <a:gd name="T61" fmla="*/ 31 h 310"/>
                <a:gd name="T62" fmla="*/ 94 w 358"/>
                <a:gd name="T63" fmla="*/ 11 h 310"/>
                <a:gd name="T64" fmla="*/ 188 w 358"/>
                <a:gd name="T65" fmla="*/ 89 h 310"/>
                <a:gd name="T66" fmla="*/ 212 w 358"/>
                <a:gd name="T67" fmla="*/ 112 h 310"/>
                <a:gd name="T68" fmla="*/ 232 w 358"/>
                <a:gd name="T69" fmla="*/ 124 h 310"/>
                <a:gd name="T70" fmla="*/ 220 w 358"/>
                <a:gd name="T71" fmla="*/ 101 h 310"/>
                <a:gd name="T72" fmla="*/ 202 w 358"/>
                <a:gd name="T73" fmla="*/ 67 h 310"/>
                <a:gd name="T74" fmla="*/ 204 w 358"/>
                <a:gd name="T75" fmla="*/ 59 h 310"/>
                <a:gd name="T76" fmla="*/ 212 w 358"/>
                <a:gd name="T77" fmla="*/ 58 h 310"/>
                <a:gd name="T78" fmla="*/ 234 w 358"/>
                <a:gd name="T79" fmla="*/ 74 h 310"/>
                <a:gd name="T80" fmla="*/ 258 w 358"/>
                <a:gd name="T81" fmla="*/ 96 h 310"/>
                <a:gd name="T82" fmla="*/ 293 w 358"/>
                <a:gd name="T83" fmla="*/ 127 h 310"/>
                <a:gd name="T84" fmla="*/ 334 w 358"/>
                <a:gd name="T85" fmla="*/ 165 h 310"/>
                <a:gd name="T86" fmla="*/ 357 w 358"/>
                <a:gd name="T87" fmla="*/ 189 h 310"/>
                <a:gd name="T88" fmla="*/ 357 w 358"/>
                <a:gd name="T89" fmla="*/ 202 h 310"/>
                <a:gd name="T90" fmla="*/ 333 w 358"/>
                <a:gd name="T91" fmla="*/ 216 h 310"/>
                <a:gd name="T92" fmla="*/ 283 w 358"/>
                <a:gd name="T93" fmla="*/ 233 h 310"/>
                <a:gd name="T94" fmla="*/ 260 w 358"/>
                <a:gd name="T95" fmla="*/ 246 h 310"/>
                <a:gd name="T96" fmla="*/ 258 w 358"/>
                <a:gd name="T97" fmla="*/ 255 h 310"/>
                <a:gd name="T98" fmla="*/ 260 w 358"/>
                <a:gd name="T99" fmla="*/ 262 h 310"/>
                <a:gd name="T100" fmla="*/ 277 w 358"/>
                <a:gd name="T101" fmla="*/ 294 h 310"/>
                <a:gd name="T102" fmla="*/ 272 w 358"/>
                <a:gd name="T103" fmla="*/ 304 h 310"/>
                <a:gd name="T104" fmla="*/ 254 w 358"/>
                <a:gd name="T105" fmla="*/ 307 h 310"/>
                <a:gd name="T106" fmla="*/ 135 w 358"/>
                <a:gd name="T107" fmla="*/ 309 h 31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58"/>
                <a:gd name="T163" fmla="*/ 0 h 310"/>
                <a:gd name="T164" fmla="*/ 358 w 358"/>
                <a:gd name="T165" fmla="*/ 310 h 31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58" h="310">
                  <a:moveTo>
                    <a:pt x="97" y="307"/>
                  </a:moveTo>
                  <a:lnTo>
                    <a:pt x="85" y="289"/>
                  </a:lnTo>
                  <a:lnTo>
                    <a:pt x="82" y="279"/>
                  </a:lnTo>
                  <a:lnTo>
                    <a:pt x="80" y="269"/>
                  </a:lnTo>
                  <a:lnTo>
                    <a:pt x="83" y="269"/>
                  </a:lnTo>
                  <a:lnTo>
                    <a:pt x="88" y="267"/>
                  </a:lnTo>
                  <a:lnTo>
                    <a:pt x="90" y="265"/>
                  </a:lnTo>
                  <a:lnTo>
                    <a:pt x="90" y="260"/>
                  </a:lnTo>
                  <a:lnTo>
                    <a:pt x="88" y="251"/>
                  </a:lnTo>
                  <a:lnTo>
                    <a:pt x="84" y="240"/>
                  </a:lnTo>
                  <a:lnTo>
                    <a:pt x="83" y="233"/>
                  </a:lnTo>
                  <a:lnTo>
                    <a:pt x="85" y="230"/>
                  </a:lnTo>
                  <a:lnTo>
                    <a:pt x="88" y="227"/>
                  </a:lnTo>
                  <a:lnTo>
                    <a:pt x="92" y="226"/>
                  </a:lnTo>
                  <a:lnTo>
                    <a:pt x="99" y="225"/>
                  </a:lnTo>
                  <a:lnTo>
                    <a:pt x="99" y="219"/>
                  </a:lnTo>
                  <a:lnTo>
                    <a:pt x="80" y="203"/>
                  </a:lnTo>
                  <a:lnTo>
                    <a:pt x="64" y="185"/>
                  </a:lnTo>
                  <a:lnTo>
                    <a:pt x="95" y="185"/>
                  </a:lnTo>
                  <a:lnTo>
                    <a:pt x="38" y="139"/>
                  </a:lnTo>
                  <a:lnTo>
                    <a:pt x="8" y="125"/>
                  </a:lnTo>
                  <a:lnTo>
                    <a:pt x="1" y="118"/>
                  </a:lnTo>
                  <a:lnTo>
                    <a:pt x="0" y="111"/>
                  </a:lnTo>
                  <a:lnTo>
                    <a:pt x="0" y="95"/>
                  </a:lnTo>
                  <a:lnTo>
                    <a:pt x="6" y="95"/>
                  </a:lnTo>
                  <a:lnTo>
                    <a:pt x="11" y="95"/>
                  </a:lnTo>
                  <a:lnTo>
                    <a:pt x="59" y="121"/>
                  </a:lnTo>
                  <a:lnTo>
                    <a:pt x="107" y="149"/>
                  </a:lnTo>
                  <a:lnTo>
                    <a:pt x="110" y="151"/>
                  </a:lnTo>
                  <a:lnTo>
                    <a:pt x="114" y="153"/>
                  </a:lnTo>
                  <a:lnTo>
                    <a:pt x="30" y="89"/>
                  </a:lnTo>
                  <a:lnTo>
                    <a:pt x="20" y="78"/>
                  </a:lnTo>
                  <a:lnTo>
                    <a:pt x="15" y="62"/>
                  </a:lnTo>
                  <a:lnTo>
                    <a:pt x="15" y="44"/>
                  </a:lnTo>
                  <a:lnTo>
                    <a:pt x="22" y="44"/>
                  </a:lnTo>
                  <a:lnTo>
                    <a:pt x="40" y="59"/>
                  </a:lnTo>
                  <a:lnTo>
                    <a:pt x="57" y="76"/>
                  </a:lnTo>
                  <a:lnTo>
                    <a:pt x="73" y="91"/>
                  </a:lnTo>
                  <a:lnTo>
                    <a:pt x="92" y="103"/>
                  </a:lnTo>
                  <a:lnTo>
                    <a:pt x="112" y="113"/>
                  </a:lnTo>
                  <a:lnTo>
                    <a:pt x="130" y="121"/>
                  </a:lnTo>
                  <a:lnTo>
                    <a:pt x="115" y="108"/>
                  </a:lnTo>
                  <a:lnTo>
                    <a:pt x="99" y="97"/>
                  </a:lnTo>
                  <a:lnTo>
                    <a:pt x="73" y="72"/>
                  </a:lnTo>
                  <a:lnTo>
                    <a:pt x="48" y="45"/>
                  </a:lnTo>
                  <a:lnTo>
                    <a:pt x="42" y="36"/>
                  </a:lnTo>
                  <a:lnTo>
                    <a:pt x="39" y="25"/>
                  </a:lnTo>
                  <a:lnTo>
                    <a:pt x="39" y="14"/>
                  </a:lnTo>
                  <a:lnTo>
                    <a:pt x="39" y="1"/>
                  </a:lnTo>
                  <a:lnTo>
                    <a:pt x="47" y="1"/>
                  </a:lnTo>
                  <a:lnTo>
                    <a:pt x="73" y="33"/>
                  </a:lnTo>
                  <a:lnTo>
                    <a:pt x="99" y="63"/>
                  </a:lnTo>
                  <a:lnTo>
                    <a:pt x="129" y="89"/>
                  </a:lnTo>
                  <a:lnTo>
                    <a:pt x="162" y="113"/>
                  </a:lnTo>
                  <a:lnTo>
                    <a:pt x="163" y="113"/>
                  </a:lnTo>
                  <a:lnTo>
                    <a:pt x="164" y="112"/>
                  </a:lnTo>
                  <a:lnTo>
                    <a:pt x="163" y="110"/>
                  </a:lnTo>
                  <a:lnTo>
                    <a:pt x="157" y="100"/>
                  </a:lnTo>
                  <a:lnTo>
                    <a:pt x="149" y="92"/>
                  </a:lnTo>
                  <a:lnTo>
                    <a:pt x="133" y="77"/>
                  </a:lnTo>
                  <a:lnTo>
                    <a:pt x="105" y="41"/>
                  </a:lnTo>
                  <a:lnTo>
                    <a:pt x="100" y="31"/>
                  </a:lnTo>
                  <a:lnTo>
                    <a:pt x="97" y="21"/>
                  </a:lnTo>
                  <a:lnTo>
                    <a:pt x="94" y="11"/>
                  </a:lnTo>
                  <a:lnTo>
                    <a:pt x="95" y="0"/>
                  </a:lnTo>
                  <a:lnTo>
                    <a:pt x="188" y="89"/>
                  </a:lnTo>
                  <a:lnTo>
                    <a:pt x="200" y="101"/>
                  </a:lnTo>
                  <a:lnTo>
                    <a:pt x="212" y="112"/>
                  </a:lnTo>
                  <a:lnTo>
                    <a:pt x="224" y="120"/>
                  </a:lnTo>
                  <a:lnTo>
                    <a:pt x="232" y="124"/>
                  </a:lnTo>
                  <a:lnTo>
                    <a:pt x="239" y="125"/>
                  </a:lnTo>
                  <a:lnTo>
                    <a:pt x="220" y="101"/>
                  </a:lnTo>
                  <a:lnTo>
                    <a:pt x="204" y="76"/>
                  </a:lnTo>
                  <a:lnTo>
                    <a:pt x="202" y="67"/>
                  </a:lnTo>
                  <a:lnTo>
                    <a:pt x="202" y="62"/>
                  </a:lnTo>
                  <a:lnTo>
                    <a:pt x="204" y="59"/>
                  </a:lnTo>
                  <a:lnTo>
                    <a:pt x="207" y="57"/>
                  </a:lnTo>
                  <a:lnTo>
                    <a:pt x="212" y="58"/>
                  </a:lnTo>
                  <a:lnTo>
                    <a:pt x="220" y="64"/>
                  </a:lnTo>
                  <a:lnTo>
                    <a:pt x="234" y="74"/>
                  </a:lnTo>
                  <a:lnTo>
                    <a:pt x="245" y="86"/>
                  </a:lnTo>
                  <a:lnTo>
                    <a:pt x="258" y="96"/>
                  </a:lnTo>
                  <a:lnTo>
                    <a:pt x="270" y="108"/>
                  </a:lnTo>
                  <a:lnTo>
                    <a:pt x="293" y="127"/>
                  </a:lnTo>
                  <a:lnTo>
                    <a:pt x="314" y="145"/>
                  </a:lnTo>
                  <a:lnTo>
                    <a:pt x="334" y="165"/>
                  </a:lnTo>
                  <a:lnTo>
                    <a:pt x="346" y="177"/>
                  </a:lnTo>
                  <a:lnTo>
                    <a:pt x="357" y="189"/>
                  </a:lnTo>
                  <a:lnTo>
                    <a:pt x="358" y="195"/>
                  </a:lnTo>
                  <a:lnTo>
                    <a:pt x="357" y="202"/>
                  </a:lnTo>
                  <a:lnTo>
                    <a:pt x="346" y="209"/>
                  </a:lnTo>
                  <a:lnTo>
                    <a:pt x="333" y="216"/>
                  </a:lnTo>
                  <a:lnTo>
                    <a:pt x="308" y="225"/>
                  </a:lnTo>
                  <a:lnTo>
                    <a:pt x="283" y="233"/>
                  </a:lnTo>
                  <a:lnTo>
                    <a:pt x="272" y="238"/>
                  </a:lnTo>
                  <a:lnTo>
                    <a:pt x="260" y="246"/>
                  </a:lnTo>
                  <a:lnTo>
                    <a:pt x="259" y="251"/>
                  </a:lnTo>
                  <a:lnTo>
                    <a:pt x="258" y="255"/>
                  </a:lnTo>
                  <a:lnTo>
                    <a:pt x="259" y="259"/>
                  </a:lnTo>
                  <a:lnTo>
                    <a:pt x="260" y="262"/>
                  </a:lnTo>
                  <a:lnTo>
                    <a:pt x="275" y="289"/>
                  </a:lnTo>
                  <a:lnTo>
                    <a:pt x="277" y="294"/>
                  </a:lnTo>
                  <a:lnTo>
                    <a:pt x="277" y="298"/>
                  </a:lnTo>
                  <a:lnTo>
                    <a:pt x="272" y="304"/>
                  </a:lnTo>
                  <a:lnTo>
                    <a:pt x="263" y="307"/>
                  </a:lnTo>
                  <a:lnTo>
                    <a:pt x="254" y="307"/>
                  </a:lnTo>
                  <a:lnTo>
                    <a:pt x="175" y="310"/>
                  </a:lnTo>
                  <a:lnTo>
                    <a:pt x="135" y="309"/>
                  </a:lnTo>
                  <a:lnTo>
                    <a:pt x="97" y="307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64" name="Freeform 77"/>
            <p:cNvSpPr>
              <a:spLocks/>
            </p:cNvSpPr>
            <p:nvPr/>
          </p:nvSpPr>
          <p:spPr bwMode="auto">
            <a:xfrm>
              <a:off x="1416" y="2216"/>
              <a:ext cx="95" cy="33"/>
            </a:xfrm>
            <a:custGeom>
              <a:avLst/>
              <a:gdLst>
                <a:gd name="T0" fmla="*/ 2 w 95"/>
                <a:gd name="T1" fmla="*/ 0 h 33"/>
                <a:gd name="T2" fmla="*/ 0 w 95"/>
                <a:gd name="T3" fmla="*/ 19 h 33"/>
                <a:gd name="T4" fmla="*/ 12 w 95"/>
                <a:gd name="T5" fmla="*/ 24 h 33"/>
                <a:gd name="T6" fmla="*/ 23 w 95"/>
                <a:gd name="T7" fmla="*/ 28 h 33"/>
                <a:gd name="T8" fmla="*/ 47 w 95"/>
                <a:gd name="T9" fmla="*/ 33 h 33"/>
                <a:gd name="T10" fmla="*/ 70 w 95"/>
                <a:gd name="T11" fmla="*/ 33 h 33"/>
                <a:gd name="T12" fmla="*/ 95 w 95"/>
                <a:gd name="T13" fmla="*/ 33 h 33"/>
                <a:gd name="T14" fmla="*/ 94 w 95"/>
                <a:gd name="T15" fmla="*/ 30 h 33"/>
                <a:gd name="T16" fmla="*/ 79 w 95"/>
                <a:gd name="T17" fmla="*/ 25 h 33"/>
                <a:gd name="T18" fmla="*/ 64 w 95"/>
                <a:gd name="T19" fmla="*/ 22 h 33"/>
                <a:gd name="T20" fmla="*/ 34 w 95"/>
                <a:gd name="T21" fmla="*/ 18 h 33"/>
                <a:gd name="T22" fmla="*/ 28 w 95"/>
                <a:gd name="T23" fmla="*/ 15 h 33"/>
                <a:gd name="T24" fmla="*/ 15 w 95"/>
                <a:gd name="T25" fmla="*/ 11 h 33"/>
                <a:gd name="T26" fmla="*/ 9 w 95"/>
                <a:gd name="T27" fmla="*/ 8 h 33"/>
                <a:gd name="T28" fmla="*/ 4 w 95"/>
                <a:gd name="T29" fmla="*/ 1 h 33"/>
                <a:gd name="T30" fmla="*/ 3 w 95"/>
                <a:gd name="T31" fmla="*/ 0 h 33"/>
                <a:gd name="T32" fmla="*/ 2 w 95"/>
                <a:gd name="T33" fmla="*/ 0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5"/>
                <a:gd name="T52" fmla="*/ 0 h 33"/>
                <a:gd name="T53" fmla="*/ 95 w 95"/>
                <a:gd name="T54" fmla="*/ 33 h 3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5" h="33">
                  <a:moveTo>
                    <a:pt x="2" y="0"/>
                  </a:moveTo>
                  <a:lnTo>
                    <a:pt x="0" y="19"/>
                  </a:lnTo>
                  <a:lnTo>
                    <a:pt x="12" y="24"/>
                  </a:lnTo>
                  <a:lnTo>
                    <a:pt x="23" y="28"/>
                  </a:lnTo>
                  <a:lnTo>
                    <a:pt x="47" y="33"/>
                  </a:lnTo>
                  <a:lnTo>
                    <a:pt x="70" y="33"/>
                  </a:lnTo>
                  <a:lnTo>
                    <a:pt x="95" y="33"/>
                  </a:lnTo>
                  <a:lnTo>
                    <a:pt x="94" y="30"/>
                  </a:lnTo>
                  <a:lnTo>
                    <a:pt x="79" y="25"/>
                  </a:lnTo>
                  <a:lnTo>
                    <a:pt x="64" y="22"/>
                  </a:lnTo>
                  <a:lnTo>
                    <a:pt x="34" y="18"/>
                  </a:lnTo>
                  <a:lnTo>
                    <a:pt x="28" y="15"/>
                  </a:lnTo>
                  <a:lnTo>
                    <a:pt x="15" y="11"/>
                  </a:lnTo>
                  <a:lnTo>
                    <a:pt x="9" y="8"/>
                  </a:lnTo>
                  <a:lnTo>
                    <a:pt x="4" y="1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65" name="Freeform 78"/>
            <p:cNvSpPr>
              <a:spLocks/>
            </p:cNvSpPr>
            <p:nvPr/>
          </p:nvSpPr>
          <p:spPr bwMode="auto">
            <a:xfrm>
              <a:off x="1419" y="2167"/>
              <a:ext cx="99" cy="47"/>
            </a:xfrm>
            <a:custGeom>
              <a:avLst/>
              <a:gdLst>
                <a:gd name="T0" fmla="*/ 4 w 99"/>
                <a:gd name="T1" fmla="*/ 26 h 47"/>
                <a:gd name="T2" fmla="*/ 17 w 99"/>
                <a:gd name="T3" fmla="*/ 31 h 47"/>
                <a:gd name="T4" fmla="*/ 71 w 99"/>
                <a:gd name="T5" fmla="*/ 45 h 47"/>
                <a:gd name="T6" fmla="*/ 99 w 99"/>
                <a:gd name="T7" fmla="*/ 47 h 47"/>
                <a:gd name="T8" fmla="*/ 86 w 99"/>
                <a:gd name="T9" fmla="*/ 43 h 47"/>
                <a:gd name="T10" fmla="*/ 75 w 99"/>
                <a:gd name="T11" fmla="*/ 40 h 47"/>
                <a:gd name="T12" fmla="*/ 62 w 99"/>
                <a:gd name="T13" fmla="*/ 39 h 47"/>
                <a:gd name="T14" fmla="*/ 51 w 99"/>
                <a:gd name="T15" fmla="*/ 35 h 47"/>
                <a:gd name="T16" fmla="*/ 37 w 99"/>
                <a:gd name="T17" fmla="*/ 29 h 47"/>
                <a:gd name="T18" fmla="*/ 24 w 99"/>
                <a:gd name="T19" fmla="*/ 21 h 47"/>
                <a:gd name="T20" fmla="*/ 11 w 99"/>
                <a:gd name="T21" fmla="*/ 11 h 47"/>
                <a:gd name="T22" fmla="*/ 0 w 99"/>
                <a:gd name="T23" fmla="*/ 0 h 47"/>
                <a:gd name="T24" fmla="*/ 0 w 99"/>
                <a:gd name="T25" fmla="*/ 10 h 47"/>
                <a:gd name="T26" fmla="*/ 2 w 99"/>
                <a:gd name="T27" fmla="*/ 18 h 47"/>
                <a:gd name="T28" fmla="*/ 4 w 99"/>
                <a:gd name="T29" fmla="*/ 26 h 4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99"/>
                <a:gd name="T46" fmla="*/ 0 h 47"/>
                <a:gd name="T47" fmla="*/ 99 w 99"/>
                <a:gd name="T48" fmla="*/ 47 h 4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99" h="47">
                  <a:moveTo>
                    <a:pt x="4" y="26"/>
                  </a:moveTo>
                  <a:lnTo>
                    <a:pt x="17" y="31"/>
                  </a:lnTo>
                  <a:lnTo>
                    <a:pt x="71" y="45"/>
                  </a:lnTo>
                  <a:lnTo>
                    <a:pt x="99" y="47"/>
                  </a:lnTo>
                  <a:lnTo>
                    <a:pt x="86" y="43"/>
                  </a:lnTo>
                  <a:lnTo>
                    <a:pt x="75" y="40"/>
                  </a:lnTo>
                  <a:lnTo>
                    <a:pt x="62" y="39"/>
                  </a:lnTo>
                  <a:lnTo>
                    <a:pt x="51" y="35"/>
                  </a:lnTo>
                  <a:lnTo>
                    <a:pt x="37" y="29"/>
                  </a:lnTo>
                  <a:lnTo>
                    <a:pt x="24" y="21"/>
                  </a:lnTo>
                  <a:lnTo>
                    <a:pt x="11" y="11"/>
                  </a:lnTo>
                  <a:lnTo>
                    <a:pt x="0" y="0"/>
                  </a:lnTo>
                  <a:lnTo>
                    <a:pt x="0" y="10"/>
                  </a:lnTo>
                  <a:lnTo>
                    <a:pt x="2" y="18"/>
                  </a:lnTo>
                  <a:lnTo>
                    <a:pt x="4" y="26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66" name="Freeform 79"/>
            <p:cNvSpPr>
              <a:spLocks/>
            </p:cNvSpPr>
            <p:nvPr/>
          </p:nvSpPr>
          <p:spPr bwMode="auto">
            <a:xfrm>
              <a:off x="1404" y="2120"/>
              <a:ext cx="131" cy="70"/>
            </a:xfrm>
            <a:custGeom>
              <a:avLst/>
              <a:gdLst>
                <a:gd name="T0" fmla="*/ 26 w 131"/>
                <a:gd name="T1" fmla="*/ 32 h 70"/>
                <a:gd name="T2" fmla="*/ 30 w 131"/>
                <a:gd name="T3" fmla="*/ 32 h 70"/>
                <a:gd name="T4" fmla="*/ 32 w 131"/>
                <a:gd name="T5" fmla="*/ 32 h 70"/>
                <a:gd name="T6" fmla="*/ 50 w 131"/>
                <a:gd name="T7" fmla="*/ 46 h 70"/>
                <a:gd name="T8" fmla="*/ 69 w 131"/>
                <a:gd name="T9" fmla="*/ 56 h 70"/>
                <a:gd name="T10" fmla="*/ 84 w 131"/>
                <a:gd name="T11" fmla="*/ 61 h 70"/>
                <a:gd name="T12" fmla="*/ 100 w 131"/>
                <a:gd name="T13" fmla="*/ 65 h 70"/>
                <a:gd name="T14" fmla="*/ 131 w 131"/>
                <a:gd name="T15" fmla="*/ 70 h 70"/>
                <a:gd name="T16" fmla="*/ 99 w 131"/>
                <a:gd name="T17" fmla="*/ 54 h 70"/>
                <a:gd name="T18" fmla="*/ 44 w 131"/>
                <a:gd name="T19" fmla="*/ 20 h 70"/>
                <a:gd name="T20" fmla="*/ 29 w 131"/>
                <a:gd name="T21" fmla="*/ 10 h 70"/>
                <a:gd name="T22" fmla="*/ 7 w 131"/>
                <a:gd name="T23" fmla="*/ 4 h 70"/>
                <a:gd name="T24" fmla="*/ 0 w 131"/>
                <a:gd name="T25" fmla="*/ 0 h 70"/>
                <a:gd name="T26" fmla="*/ 14 w 131"/>
                <a:gd name="T27" fmla="*/ 13 h 70"/>
                <a:gd name="T28" fmla="*/ 26 w 131"/>
                <a:gd name="T29" fmla="*/ 28 h 70"/>
                <a:gd name="T30" fmla="*/ 26 w 131"/>
                <a:gd name="T31" fmla="*/ 32 h 7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1"/>
                <a:gd name="T49" fmla="*/ 0 h 70"/>
                <a:gd name="T50" fmla="*/ 131 w 131"/>
                <a:gd name="T51" fmla="*/ 70 h 7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1" h="70">
                  <a:moveTo>
                    <a:pt x="26" y="32"/>
                  </a:moveTo>
                  <a:lnTo>
                    <a:pt x="30" y="32"/>
                  </a:lnTo>
                  <a:lnTo>
                    <a:pt x="32" y="32"/>
                  </a:lnTo>
                  <a:lnTo>
                    <a:pt x="50" y="46"/>
                  </a:lnTo>
                  <a:lnTo>
                    <a:pt x="69" y="56"/>
                  </a:lnTo>
                  <a:lnTo>
                    <a:pt x="84" y="61"/>
                  </a:lnTo>
                  <a:lnTo>
                    <a:pt x="100" y="65"/>
                  </a:lnTo>
                  <a:lnTo>
                    <a:pt x="131" y="70"/>
                  </a:lnTo>
                  <a:lnTo>
                    <a:pt x="99" y="54"/>
                  </a:lnTo>
                  <a:lnTo>
                    <a:pt x="44" y="20"/>
                  </a:lnTo>
                  <a:lnTo>
                    <a:pt x="29" y="10"/>
                  </a:lnTo>
                  <a:lnTo>
                    <a:pt x="7" y="4"/>
                  </a:lnTo>
                  <a:lnTo>
                    <a:pt x="0" y="0"/>
                  </a:lnTo>
                  <a:lnTo>
                    <a:pt x="14" y="13"/>
                  </a:lnTo>
                  <a:lnTo>
                    <a:pt x="26" y="28"/>
                  </a:lnTo>
                  <a:lnTo>
                    <a:pt x="26" y="32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67" name="Freeform 80"/>
            <p:cNvSpPr>
              <a:spLocks/>
            </p:cNvSpPr>
            <p:nvPr/>
          </p:nvSpPr>
          <p:spPr bwMode="auto">
            <a:xfrm>
              <a:off x="1439" y="2101"/>
              <a:ext cx="114" cy="67"/>
            </a:xfrm>
            <a:custGeom>
              <a:avLst/>
              <a:gdLst>
                <a:gd name="T0" fmla="*/ 7 w 114"/>
                <a:gd name="T1" fmla="*/ 22 h 67"/>
                <a:gd name="T2" fmla="*/ 34 w 114"/>
                <a:gd name="T3" fmla="*/ 39 h 67"/>
                <a:gd name="T4" fmla="*/ 65 w 114"/>
                <a:gd name="T5" fmla="*/ 53 h 67"/>
                <a:gd name="T6" fmla="*/ 99 w 114"/>
                <a:gd name="T7" fmla="*/ 65 h 67"/>
                <a:gd name="T8" fmla="*/ 106 w 114"/>
                <a:gd name="T9" fmla="*/ 67 h 67"/>
                <a:gd name="T10" fmla="*/ 114 w 114"/>
                <a:gd name="T11" fmla="*/ 67 h 67"/>
                <a:gd name="T12" fmla="*/ 91 w 114"/>
                <a:gd name="T13" fmla="*/ 57 h 67"/>
                <a:gd name="T14" fmla="*/ 70 w 114"/>
                <a:gd name="T15" fmla="*/ 44 h 67"/>
                <a:gd name="T16" fmla="*/ 26 w 114"/>
                <a:gd name="T17" fmla="*/ 18 h 67"/>
                <a:gd name="T18" fmla="*/ 0 w 114"/>
                <a:gd name="T19" fmla="*/ 0 h 67"/>
                <a:gd name="T20" fmla="*/ 1 w 114"/>
                <a:gd name="T21" fmla="*/ 5 h 67"/>
                <a:gd name="T22" fmla="*/ 4 w 114"/>
                <a:gd name="T23" fmla="*/ 10 h 67"/>
                <a:gd name="T24" fmla="*/ 6 w 114"/>
                <a:gd name="T25" fmla="*/ 15 h 67"/>
                <a:gd name="T26" fmla="*/ 7 w 114"/>
                <a:gd name="T27" fmla="*/ 22 h 6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4"/>
                <a:gd name="T43" fmla="*/ 0 h 67"/>
                <a:gd name="T44" fmla="*/ 114 w 114"/>
                <a:gd name="T45" fmla="*/ 67 h 6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4" h="67">
                  <a:moveTo>
                    <a:pt x="7" y="22"/>
                  </a:moveTo>
                  <a:lnTo>
                    <a:pt x="34" y="39"/>
                  </a:lnTo>
                  <a:lnTo>
                    <a:pt x="65" y="53"/>
                  </a:lnTo>
                  <a:lnTo>
                    <a:pt x="99" y="65"/>
                  </a:lnTo>
                  <a:lnTo>
                    <a:pt x="106" y="67"/>
                  </a:lnTo>
                  <a:lnTo>
                    <a:pt x="114" y="67"/>
                  </a:lnTo>
                  <a:lnTo>
                    <a:pt x="91" y="57"/>
                  </a:lnTo>
                  <a:lnTo>
                    <a:pt x="70" y="44"/>
                  </a:lnTo>
                  <a:lnTo>
                    <a:pt x="26" y="18"/>
                  </a:lnTo>
                  <a:lnTo>
                    <a:pt x="0" y="0"/>
                  </a:lnTo>
                  <a:lnTo>
                    <a:pt x="1" y="5"/>
                  </a:lnTo>
                  <a:lnTo>
                    <a:pt x="4" y="10"/>
                  </a:lnTo>
                  <a:lnTo>
                    <a:pt x="6" y="15"/>
                  </a:lnTo>
                  <a:lnTo>
                    <a:pt x="7" y="22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68" name="Freeform 81"/>
            <p:cNvSpPr>
              <a:spLocks/>
            </p:cNvSpPr>
            <p:nvPr/>
          </p:nvSpPr>
          <p:spPr bwMode="auto">
            <a:xfrm>
              <a:off x="1464" y="2094"/>
              <a:ext cx="109" cy="45"/>
            </a:xfrm>
            <a:custGeom>
              <a:avLst/>
              <a:gdLst>
                <a:gd name="T0" fmla="*/ 0 w 109"/>
                <a:gd name="T1" fmla="*/ 5 h 45"/>
                <a:gd name="T2" fmla="*/ 5 w 109"/>
                <a:gd name="T3" fmla="*/ 5 h 45"/>
                <a:gd name="T4" fmla="*/ 10 w 109"/>
                <a:gd name="T5" fmla="*/ 7 h 45"/>
                <a:gd name="T6" fmla="*/ 34 w 109"/>
                <a:gd name="T7" fmla="*/ 21 h 45"/>
                <a:gd name="T8" fmla="*/ 59 w 109"/>
                <a:gd name="T9" fmla="*/ 31 h 45"/>
                <a:gd name="T10" fmla="*/ 84 w 109"/>
                <a:gd name="T11" fmla="*/ 39 h 45"/>
                <a:gd name="T12" fmla="*/ 109 w 109"/>
                <a:gd name="T13" fmla="*/ 45 h 45"/>
                <a:gd name="T14" fmla="*/ 94 w 109"/>
                <a:gd name="T15" fmla="*/ 41 h 45"/>
                <a:gd name="T16" fmla="*/ 80 w 109"/>
                <a:gd name="T17" fmla="*/ 35 h 45"/>
                <a:gd name="T18" fmla="*/ 51 w 109"/>
                <a:gd name="T19" fmla="*/ 19 h 45"/>
                <a:gd name="T20" fmla="*/ 35 w 109"/>
                <a:gd name="T21" fmla="*/ 10 h 45"/>
                <a:gd name="T22" fmla="*/ 17 w 109"/>
                <a:gd name="T23" fmla="*/ 2 h 45"/>
                <a:gd name="T24" fmla="*/ 2 w 109"/>
                <a:gd name="T25" fmla="*/ 0 h 45"/>
                <a:gd name="T26" fmla="*/ 0 w 109"/>
                <a:gd name="T27" fmla="*/ 5 h 4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09"/>
                <a:gd name="T43" fmla="*/ 0 h 45"/>
                <a:gd name="T44" fmla="*/ 109 w 109"/>
                <a:gd name="T45" fmla="*/ 45 h 4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09" h="45">
                  <a:moveTo>
                    <a:pt x="0" y="5"/>
                  </a:moveTo>
                  <a:lnTo>
                    <a:pt x="5" y="5"/>
                  </a:lnTo>
                  <a:lnTo>
                    <a:pt x="10" y="7"/>
                  </a:lnTo>
                  <a:lnTo>
                    <a:pt x="34" y="21"/>
                  </a:lnTo>
                  <a:lnTo>
                    <a:pt x="59" y="31"/>
                  </a:lnTo>
                  <a:lnTo>
                    <a:pt x="84" y="39"/>
                  </a:lnTo>
                  <a:lnTo>
                    <a:pt x="109" y="45"/>
                  </a:lnTo>
                  <a:lnTo>
                    <a:pt x="94" y="41"/>
                  </a:lnTo>
                  <a:lnTo>
                    <a:pt x="80" y="35"/>
                  </a:lnTo>
                  <a:lnTo>
                    <a:pt x="51" y="19"/>
                  </a:lnTo>
                  <a:lnTo>
                    <a:pt x="35" y="10"/>
                  </a:lnTo>
                  <a:lnTo>
                    <a:pt x="17" y="2"/>
                  </a:lnTo>
                  <a:lnTo>
                    <a:pt x="2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69" name="Freeform 82"/>
            <p:cNvSpPr>
              <a:spLocks/>
            </p:cNvSpPr>
            <p:nvPr/>
          </p:nvSpPr>
          <p:spPr bwMode="auto">
            <a:xfrm>
              <a:off x="1488" y="2065"/>
              <a:ext cx="71" cy="36"/>
            </a:xfrm>
            <a:custGeom>
              <a:avLst/>
              <a:gdLst>
                <a:gd name="T0" fmla="*/ 0 w 71"/>
                <a:gd name="T1" fmla="*/ 0 h 36"/>
                <a:gd name="T2" fmla="*/ 15 w 71"/>
                <a:gd name="T3" fmla="*/ 16 h 36"/>
                <a:gd name="T4" fmla="*/ 42 w 71"/>
                <a:gd name="T5" fmla="*/ 31 h 36"/>
                <a:gd name="T6" fmla="*/ 56 w 71"/>
                <a:gd name="T7" fmla="*/ 35 h 36"/>
                <a:gd name="T8" fmla="*/ 71 w 71"/>
                <a:gd name="T9" fmla="*/ 36 h 36"/>
                <a:gd name="T10" fmla="*/ 65 w 71"/>
                <a:gd name="T11" fmla="*/ 32 h 36"/>
                <a:gd name="T12" fmla="*/ 57 w 71"/>
                <a:gd name="T13" fmla="*/ 31 h 36"/>
                <a:gd name="T14" fmla="*/ 47 w 71"/>
                <a:gd name="T15" fmla="*/ 29 h 36"/>
                <a:gd name="T16" fmla="*/ 37 w 71"/>
                <a:gd name="T17" fmla="*/ 24 h 36"/>
                <a:gd name="T18" fmla="*/ 6 w 71"/>
                <a:gd name="T19" fmla="*/ 2 h 36"/>
                <a:gd name="T20" fmla="*/ 2 w 71"/>
                <a:gd name="T21" fmla="*/ 2 h 36"/>
                <a:gd name="T22" fmla="*/ 2 w 71"/>
                <a:gd name="T23" fmla="*/ 0 h 36"/>
                <a:gd name="T24" fmla="*/ 0 w 71"/>
                <a:gd name="T25" fmla="*/ 0 h 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1"/>
                <a:gd name="T40" fmla="*/ 0 h 36"/>
                <a:gd name="T41" fmla="*/ 71 w 71"/>
                <a:gd name="T42" fmla="*/ 36 h 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1" h="36">
                  <a:moveTo>
                    <a:pt x="0" y="0"/>
                  </a:moveTo>
                  <a:lnTo>
                    <a:pt x="15" y="16"/>
                  </a:lnTo>
                  <a:lnTo>
                    <a:pt x="42" y="31"/>
                  </a:lnTo>
                  <a:lnTo>
                    <a:pt x="56" y="35"/>
                  </a:lnTo>
                  <a:lnTo>
                    <a:pt x="71" y="36"/>
                  </a:lnTo>
                  <a:lnTo>
                    <a:pt x="65" y="32"/>
                  </a:lnTo>
                  <a:lnTo>
                    <a:pt x="57" y="31"/>
                  </a:lnTo>
                  <a:lnTo>
                    <a:pt x="47" y="29"/>
                  </a:lnTo>
                  <a:lnTo>
                    <a:pt x="37" y="24"/>
                  </a:lnTo>
                  <a:lnTo>
                    <a:pt x="6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70" name="Freeform 83"/>
            <p:cNvSpPr>
              <a:spLocks/>
            </p:cNvSpPr>
            <p:nvPr/>
          </p:nvSpPr>
          <p:spPr bwMode="auto">
            <a:xfrm>
              <a:off x="1555" y="2114"/>
              <a:ext cx="62" cy="31"/>
            </a:xfrm>
            <a:custGeom>
              <a:avLst/>
              <a:gdLst>
                <a:gd name="T0" fmla="*/ 0 w 62"/>
                <a:gd name="T1" fmla="*/ 0 h 31"/>
                <a:gd name="T2" fmla="*/ 18 w 62"/>
                <a:gd name="T3" fmla="*/ 2 h 31"/>
                <a:gd name="T4" fmla="*/ 34 w 62"/>
                <a:gd name="T5" fmla="*/ 9 h 31"/>
                <a:gd name="T6" fmla="*/ 49 w 62"/>
                <a:gd name="T7" fmla="*/ 19 h 31"/>
                <a:gd name="T8" fmla="*/ 62 w 62"/>
                <a:gd name="T9" fmla="*/ 31 h 31"/>
                <a:gd name="T10" fmla="*/ 55 w 62"/>
                <a:gd name="T11" fmla="*/ 26 h 31"/>
                <a:gd name="T12" fmla="*/ 47 w 62"/>
                <a:gd name="T13" fmla="*/ 24 h 31"/>
                <a:gd name="T14" fmla="*/ 23 w 62"/>
                <a:gd name="T15" fmla="*/ 15 h 31"/>
                <a:gd name="T16" fmla="*/ 13 w 62"/>
                <a:gd name="T17" fmla="*/ 9 h 31"/>
                <a:gd name="T18" fmla="*/ 3 w 62"/>
                <a:gd name="T19" fmla="*/ 0 h 31"/>
                <a:gd name="T20" fmla="*/ 0 w 62"/>
                <a:gd name="T21" fmla="*/ 0 h 3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2"/>
                <a:gd name="T34" fmla="*/ 0 h 31"/>
                <a:gd name="T35" fmla="*/ 62 w 62"/>
                <a:gd name="T36" fmla="*/ 31 h 3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2" h="31">
                  <a:moveTo>
                    <a:pt x="0" y="0"/>
                  </a:moveTo>
                  <a:lnTo>
                    <a:pt x="18" y="2"/>
                  </a:lnTo>
                  <a:lnTo>
                    <a:pt x="34" y="9"/>
                  </a:lnTo>
                  <a:lnTo>
                    <a:pt x="49" y="19"/>
                  </a:lnTo>
                  <a:lnTo>
                    <a:pt x="62" y="31"/>
                  </a:lnTo>
                  <a:lnTo>
                    <a:pt x="55" y="26"/>
                  </a:lnTo>
                  <a:lnTo>
                    <a:pt x="47" y="24"/>
                  </a:lnTo>
                  <a:lnTo>
                    <a:pt x="23" y="15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71" name="Freeform 84"/>
            <p:cNvSpPr>
              <a:spLocks/>
            </p:cNvSpPr>
            <p:nvPr/>
          </p:nvSpPr>
          <p:spPr bwMode="auto">
            <a:xfrm>
              <a:off x="1553" y="2152"/>
              <a:ext cx="50" cy="22"/>
            </a:xfrm>
            <a:custGeom>
              <a:avLst/>
              <a:gdLst>
                <a:gd name="T0" fmla="*/ 0 w 50"/>
                <a:gd name="T1" fmla="*/ 0 h 22"/>
                <a:gd name="T2" fmla="*/ 13 w 50"/>
                <a:gd name="T3" fmla="*/ 2 h 22"/>
                <a:gd name="T4" fmla="*/ 26 w 50"/>
                <a:gd name="T5" fmla="*/ 7 h 22"/>
                <a:gd name="T6" fmla="*/ 50 w 50"/>
                <a:gd name="T7" fmla="*/ 22 h 22"/>
                <a:gd name="T8" fmla="*/ 36 w 50"/>
                <a:gd name="T9" fmla="*/ 22 h 22"/>
                <a:gd name="T10" fmla="*/ 30 w 50"/>
                <a:gd name="T11" fmla="*/ 21 h 22"/>
                <a:gd name="T12" fmla="*/ 22 w 50"/>
                <a:gd name="T13" fmla="*/ 19 h 22"/>
                <a:gd name="T14" fmla="*/ 2 w 50"/>
                <a:gd name="T15" fmla="*/ 1 h 22"/>
                <a:gd name="T16" fmla="*/ 0 w 50"/>
                <a:gd name="T17" fmla="*/ 0 h 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0"/>
                <a:gd name="T28" fmla="*/ 0 h 22"/>
                <a:gd name="T29" fmla="*/ 50 w 50"/>
                <a:gd name="T30" fmla="*/ 22 h 2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0" h="22">
                  <a:moveTo>
                    <a:pt x="0" y="0"/>
                  </a:moveTo>
                  <a:lnTo>
                    <a:pt x="13" y="2"/>
                  </a:lnTo>
                  <a:lnTo>
                    <a:pt x="26" y="7"/>
                  </a:lnTo>
                  <a:lnTo>
                    <a:pt x="50" y="22"/>
                  </a:lnTo>
                  <a:lnTo>
                    <a:pt x="36" y="22"/>
                  </a:lnTo>
                  <a:lnTo>
                    <a:pt x="30" y="21"/>
                  </a:lnTo>
                  <a:lnTo>
                    <a:pt x="22" y="19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72" name="Freeform 85"/>
            <p:cNvSpPr>
              <a:spLocks/>
            </p:cNvSpPr>
            <p:nvPr/>
          </p:nvSpPr>
          <p:spPr bwMode="auto">
            <a:xfrm>
              <a:off x="1538" y="2179"/>
              <a:ext cx="35" cy="16"/>
            </a:xfrm>
            <a:custGeom>
              <a:avLst/>
              <a:gdLst>
                <a:gd name="T0" fmla="*/ 0 w 35"/>
                <a:gd name="T1" fmla="*/ 0 h 16"/>
                <a:gd name="T2" fmla="*/ 10 w 35"/>
                <a:gd name="T3" fmla="*/ 2 h 16"/>
                <a:gd name="T4" fmla="*/ 18 w 35"/>
                <a:gd name="T5" fmla="*/ 6 h 16"/>
                <a:gd name="T6" fmla="*/ 35 w 35"/>
                <a:gd name="T7" fmla="*/ 16 h 16"/>
                <a:gd name="T8" fmla="*/ 26 w 35"/>
                <a:gd name="T9" fmla="*/ 14 h 16"/>
                <a:gd name="T10" fmla="*/ 17 w 35"/>
                <a:gd name="T11" fmla="*/ 13 h 16"/>
                <a:gd name="T12" fmla="*/ 8 w 35"/>
                <a:gd name="T13" fmla="*/ 8 h 16"/>
                <a:gd name="T14" fmla="*/ 2 w 35"/>
                <a:gd name="T15" fmla="*/ 2 h 16"/>
                <a:gd name="T16" fmla="*/ 0 w 35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"/>
                <a:gd name="T28" fmla="*/ 0 h 16"/>
                <a:gd name="T29" fmla="*/ 35 w 35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" h="16">
                  <a:moveTo>
                    <a:pt x="0" y="0"/>
                  </a:moveTo>
                  <a:lnTo>
                    <a:pt x="10" y="2"/>
                  </a:lnTo>
                  <a:lnTo>
                    <a:pt x="18" y="6"/>
                  </a:lnTo>
                  <a:lnTo>
                    <a:pt x="35" y="16"/>
                  </a:lnTo>
                  <a:lnTo>
                    <a:pt x="26" y="14"/>
                  </a:lnTo>
                  <a:lnTo>
                    <a:pt x="17" y="13"/>
                  </a:lnTo>
                  <a:lnTo>
                    <a:pt x="8" y="8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73" name="Freeform 86"/>
            <p:cNvSpPr>
              <a:spLocks/>
            </p:cNvSpPr>
            <p:nvPr/>
          </p:nvSpPr>
          <p:spPr bwMode="auto">
            <a:xfrm>
              <a:off x="1516" y="2202"/>
              <a:ext cx="39" cy="14"/>
            </a:xfrm>
            <a:custGeom>
              <a:avLst/>
              <a:gdLst>
                <a:gd name="T0" fmla="*/ 0 w 39"/>
                <a:gd name="T1" fmla="*/ 0 h 14"/>
                <a:gd name="T2" fmla="*/ 10 w 39"/>
                <a:gd name="T3" fmla="*/ 1 h 14"/>
                <a:gd name="T4" fmla="*/ 20 w 39"/>
                <a:gd name="T5" fmla="*/ 4 h 14"/>
                <a:gd name="T6" fmla="*/ 39 w 39"/>
                <a:gd name="T7" fmla="*/ 14 h 14"/>
                <a:gd name="T8" fmla="*/ 23 w 39"/>
                <a:gd name="T9" fmla="*/ 14 h 14"/>
                <a:gd name="T10" fmla="*/ 13 w 39"/>
                <a:gd name="T11" fmla="*/ 10 h 14"/>
                <a:gd name="T12" fmla="*/ 4 w 39"/>
                <a:gd name="T13" fmla="*/ 3 h 14"/>
                <a:gd name="T14" fmla="*/ 0 w 39"/>
                <a:gd name="T15" fmla="*/ 0 h 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9"/>
                <a:gd name="T25" fmla="*/ 0 h 14"/>
                <a:gd name="T26" fmla="*/ 39 w 39"/>
                <a:gd name="T27" fmla="*/ 14 h 1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9" h="14">
                  <a:moveTo>
                    <a:pt x="0" y="0"/>
                  </a:moveTo>
                  <a:lnTo>
                    <a:pt x="10" y="1"/>
                  </a:lnTo>
                  <a:lnTo>
                    <a:pt x="20" y="4"/>
                  </a:lnTo>
                  <a:lnTo>
                    <a:pt x="39" y="14"/>
                  </a:lnTo>
                  <a:lnTo>
                    <a:pt x="23" y="14"/>
                  </a:lnTo>
                  <a:lnTo>
                    <a:pt x="13" y="10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74" name="Freeform 87"/>
            <p:cNvSpPr>
              <a:spLocks/>
            </p:cNvSpPr>
            <p:nvPr/>
          </p:nvSpPr>
          <p:spPr bwMode="auto">
            <a:xfrm>
              <a:off x="1509" y="2233"/>
              <a:ext cx="37" cy="10"/>
            </a:xfrm>
            <a:custGeom>
              <a:avLst/>
              <a:gdLst>
                <a:gd name="T0" fmla="*/ 0 w 37"/>
                <a:gd name="T1" fmla="*/ 0 h 10"/>
                <a:gd name="T2" fmla="*/ 10 w 37"/>
                <a:gd name="T3" fmla="*/ 0 h 10"/>
                <a:gd name="T4" fmla="*/ 19 w 37"/>
                <a:gd name="T5" fmla="*/ 2 h 10"/>
                <a:gd name="T6" fmla="*/ 37 w 37"/>
                <a:gd name="T7" fmla="*/ 10 h 10"/>
                <a:gd name="T8" fmla="*/ 29 w 37"/>
                <a:gd name="T9" fmla="*/ 10 h 10"/>
                <a:gd name="T10" fmla="*/ 20 w 37"/>
                <a:gd name="T11" fmla="*/ 8 h 10"/>
                <a:gd name="T12" fmla="*/ 12 w 37"/>
                <a:gd name="T13" fmla="*/ 5 h 10"/>
                <a:gd name="T14" fmla="*/ 5 w 37"/>
                <a:gd name="T15" fmla="*/ 1 h 10"/>
                <a:gd name="T16" fmla="*/ 0 w 37"/>
                <a:gd name="T17" fmla="*/ 0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7"/>
                <a:gd name="T28" fmla="*/ 0 h 10"/>
                <a:gd name="T29" fmla="*/ 37 w 37"/>
                <a:gd name="T30" fmla="*/ 10 h 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7" h="10">
                  <a:moveTo>
                    <a:pt x="0" y="0"/>
                  </a:moveTo>
                  <a:lnTo>
                    <a:pt x="10" y="0"/>
                  </a:lnTo>
                  <a:lnTo>
                    <a:pt x="19" y="2"/>
                  </a:lnTo>
                  <a:lnTo>
                    <a:pt x="37" y="10"/>
                  </a:lnTo>
                  <a:lnTo>
                    <a:pt x="29" y="10"/>
                  </a:lnTo>
                  <a:lnTo>
                    <a:pt x="20" y="8"/>
                  </a:lnTo>
                  <a:lnTo>
                    <a:pt x="12" y="5"/>
                  </a:lnTo>
                  <a:lnTo>
                    <a:pt x="5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75" name="Freeform 88"/>
            <p:cNvSpPr>
              <a:spLocks/>
            </p:cNvSpPr>
            <p:nvPr/>
          </p:nvSpPr>
          <p:spPr bwMode="auto">
            <a:xfrm>
              <a:off x="1281" y="2270"/>
              <a:ext cx="93" cy="47"/>
            </a:xfrm>
            <a:custGeom>
              <a:avLst/>
              <a:gdLst>
                <a:gd name="T0" fmla="*/ 93 w 93"/>
                <a:gd name="T1" fmla="*/ 0 h 47"/>
                <a:gd name="T2" fmla="*/ 88 w 93"/>
                <a:gd name="T3" fmla="*/ 0 h 47"/>
                <a:gd name="T4" fmla="*/ 43 w 93"/>
                <a:gd name="T5" fmla="*/ 24 h 47"/>
                <a:gd name="T6" fmla="*/ 21 w 93"/>
                <a:gd name="T7" fmla="*/ 32 h 47"/>
                <a:gd name="T8" fmla="*/ 10 w 93"/>
                <a:gd name="T9" fmla="*/ 34 h 47"/>
                <a:gd name="T10" fmla="*/ 0 w 93"/>
                <a:gd name="T11" fmla="*/ 36 h 47"/>
                <a:gd name="T12" fmla="*/ 4 w 93"/>
                <a:gd name="T13" fmla="*/ 42 h 47"/>
                <a:gd name="T14" fmla="*/ 9 w 93"/>
                <a:gd name="T15" fmla="*/ 46 h 47"/>
                <a:gd name="T16" fmla="*/ 15 w 93"/>
                <a:gd name="T17" fmla="*/ 47 h 47"/>
                <a:gd name="T18" fmla="*/ 21 w 93"/>
                <a:gd name="T19" fmla="*/ 46 h 47"/>
                <a:gd name="T20" fmla="*/ 35 w 93"/>
                <a:gd name="T21" fmla="*/ 40 h 47"/>
                <a:gd name="T22" fmla="*/ 48 w 93"/>
                <a:gd name="T23" fmla="*/ 31 h 47"/>
                <a:gd name="T24" fmla="*/ 70 w 93"/>
                <a:gd name="T25" fmla="*/ 10 h 47"/>
                <a:gd name="T26" fmla="*/ 78 w 93"/>
                <a:gd name="T27" fmla="*/ 5 h 47"/>
                <a:gd name="T28" fmla="*/ 87 w 93"/>
                <a:gd name="T29" fmla="*/ 3 h 47"/>
                <a:gd name="T30" fmla="*/ 93 w 93"/>
                <a:gd name="T31" fmla="*/ 0 h 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93"/>
                <a:gd name="T49" fmla="*/ 0 h 47"/>
                <a:gd name="T50" fmla="*/ 93 w 93"/>
                <a:gd name="T51" fmla="*/ 47 h 4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93" h="47">
                  <a:moveTo>
                    <a:pt x="93" y="0"/>
                  </a:moveTo>
                  <a:lnTo>
                    <a:pt x="88" y="0"/>
                  </a:lnTo>
                  <a:lnTo>
                    <a:pt x="43" y="24"/>
                  </a:lnTo>
                  <a:lnTo>
                    <a:pt x="21" y="32"/>
                  </a:lnTo>
                  <a:lnTo>
                    <a:pt x="10" y="34"/>
                  </a:lnTo>
                  <a:lnTo>
                    <a:pt x="0" y="36"/>
                  </a:lnTo>
                  <a:lnTo>
                    <a:pt x="4" y="42"/>
                  </a:lnTo>
                  <a:lnTo>
                    <a:pt x="9" y="46"/>
                  </a:lnTo>
                  <a:lnTo>
                    <a:pt x="15" y="47"/>
                  </a:lnTo>
                  <a:lnTo>
                    <a:pt x="21" y="46"/>
                  </a:lnTo>
                  <a:lnTo>
                    <a:pt x="35" y="40"/>
                  </a:lnTo>
                  <a:lnTo>
                    <a:pt x="48" y="31"/>
                  </a:lnTo>
                  <a:lnTo>
                    <a:pt x="70" y="10"/>
                  </a:lnTo>
                  <a:lnTo>
                    <a:pt x="78" y="5"/>
                  </a:lnTo>
                  <a:lnTo>
                    <a:pt x="87" y="3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76" name="Freeform 89"/>
            <p:cNvSpPr>
              <a:spLocks/>
            </p:cNvSpPr>
            <p:nvPr/>
          </p:nvSpPr>
          <p:spPr bwMode="auto">
            <a:xfrm>
              <a:off x="1381" y="2280"/>
              <a:ext cx="47" cy="14"/>
            </a:xfrm>
            <a:custGeom>
              <a:avLst/>
              <a:gdLst>
                <a:gd name="T0" fmla="*/ 47 w 47"/>
                <a:gd name="T1" fmla="*/ 7 h 14"/>
                <a:gd name="T2" fmla="*/ 0 w 47"/>
                <a:gd name="T3" fmla="*/ 0 h 14"/>
                <a:gd name="T4" fmla="*/ 9 w 47"/>
                <a:gd name="T5" fmla="*/ 8 h 14"/>
                <a:gd name="T6" fmla="*/ 19 w 47"/>
                <a:gd name="T7" fmla="*/ 13 h 14"/>
                <a:gd name="T8" fmla="*/ 30 w 47"/>
                <a:gd name="T9" fmla="*/ 14 h 14"/>
                <a:gd name="T10" fmla="*/ 42 w 47"/>
                <a:gd name="T11" fmla="*/ 14 h 14"/>
                <a:gd name="T12" fmla="*/ 45 w 47"/>
                <a:gd name="T13" fmla="*/ 12 h 14"/>
                <a:gd name="T14" fmla="*/ 47 w 47"/>
                <a:gd name="T15" fmla="*/ 7 h 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7"/>
                <a:gd name="T25" fmla="*/ 0 h 14"/>
                <a:gd name="T26" fmla="*/ 47 w 47"/>
                <a:gd name="T27" fmla="*/ 14 h 1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7" h="14">
                  <a:moveTo>
                    <a:pt x="47" y="7"/>
                  </a:moveTo>
                  <a:lnTo>
                    <a:pt x="0" y="0"/>
                  </a:lnTo>
                  <a:lnTo>
                    <a:pt x="9" y="8"/>
                  </a:lnTo>
                  <a:lnTo>
                    <a:pt x="19" y="13"/>
                  </a:lnTo>
                  <a:lnTo>
                    <a:pt x="30" y="14"/>
                  </a:lnTo>
                  <a:lnTo>
                    <a:pt x="42" y="14"/>
                  </a:lnTo>
                  <a:lnTo>
                    <a:pt x="45" y="12"/>
                  </a:lnTo>
                  <a:lnTo>
                    <a:pt x="47" y="7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77" name="Freeform 90"/>
            <p:cNvSpPr>
              <a:spLocks/>
            </p:cNvSpPr>
            <p:nvPr/>
          </p:nvSpPr>
          <p:spPr bwMode="auto">
            <a:xfrm>
              <a:off x="1420" y="2302"/>
              <a:ext cx="43" cy="14"/>
            </a:xfrm>
            <a:custGeom>
              <a:avLst/>
              <a:gdLst>
                <a:gd name="T0" fmla="*/ 0 w 43"/>
                <a:gd name="T1" fmla="*/ 5 h 14"/>
                <a:gd name="T2" fmla="*/ 18 w 43"/>
                <a:gd name="T3" fmla="*/ 4 h 14"/>
                <a:gd name="T4" fmla="*/ 35 w 43"/>
                <a:gd name="T5" fmla="*/ 0 h 14"/>
                <a:gd name="T6" fmla="*/ 39 w 43"/>
                <a:gd name="T7" fmla="*/ 0 h 14"/>
                <a:gd name="T8" fmla="*/ 41 w 43"/>
                <a:gd name="T9" fmla="*/ 0 h 14"/>
                <a:gd name="T10" fmla="*/ 43 w 43"/>
                <a:gd name="T11" fmla="*/ 5 h 14"/>
                <a:gd name="T12" fmla="*/ 40 w 43"/>
                <a:gd name="T13" fmla="*/ 9 h 14"/>
                <a:gd name="T14" fmla="*/ 38 w 43"/>
                <a:gd name="T15" fmla="*/ 13 h 14"/>
                <a:gd name="T16" fmla="*/ 33 w 43"/>
                <a:gd name="T17" fmla="*/ 14 h 14"/>
                <a:gd name="T18" fmla="*/ 15 w 43"/>
                <a:gd name="T19" fmla="*/ 14 h 14"/>
                <a:gd name="T20" fmla="*/ 8 w 43"/>
                <a:gd name="T21" fmla="*/ 13 h 14"/>
                <a:gd name="T22" fmla="*/ 0 w 43"/>
                <a:gd name="T23" fmla="*/ 9 h 14"/>
                <a:gd name="T24" fmla="*/ 0 w 43"/>
                <a:gd name="T25" fmla="*/ 5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3"/>
                <a:gd name="T40" fmla="*/ 0 h 14"/>
                <a:gd name="T41" fmla="*/ 43 w 43"/>
                <a:gd name="T42" fmla="*/ 14 h 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3" h="14">
                  <a:moveTo>
                    <a:pt x="0" y="5"/>
                  </a:moveTo>
                  <a:lnTo>
                    <a:pt x="18" y="4"/>
                  </a:lnTo>
                  <a:lnTo>
                    <a:pt x="35" y="0"/>
                  </a:lnTo>
                  <a:lnTo>
                    <a:pt x="39" y="0"/>
                  </a:lnTo>
                  <a:lnTo>
                    <a:pt x="41" y="0"/>
                  </a:lnTo>
                  <a:lnTo>
                    <a:pt x="43" y="5"/>
                  </a:lnTo>
                  <a:lnTo>
                    <a:pt x="40" y="9"/>
                  </a:lnTo>
                  <a:lnTo>
                    <a:pt x="38" y="13"/>
                  </a:lnTo>
                  <a:lnTo>
                    <a:pt x="33" y="14"/>
                  </a:lnTo>
                  <a:lnTo>
                    <a:pt x="15" y="14"/>
                  </a:lnTo>
                  <a:lnTo>
                    <a:pt x="8" y="13"/>
                  </a:lnTo>
                  <a:lnTo>
                    <a:pt x="0" y="9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78" name="Freeform 91"/>
            <p:cNvSpPr>
              <a:spLocks/>
            </p:cNvSpPr>
            <p:nvPr/>
          </p:nvSpPr>
          <p:spPr bwMode="auto">
            <a:xfrm>
              <a:off x="1441" y="2288"/>
              <a:ext cx="27" cy="3"/>
            </a:xfrm>
            <a:custGeom>
              <a:avLst/>
              <a:gdLst>
                <a:gd name="T0" fmla="*/ 0 w 27"/>
                <a:gd name="T1" fmla="*/ 1 h 3"/>
                <a:gd name="T2" fmla="*/ 27 w 27"/>
                <a:gd name="T3" fmla="*/ 0 h 3"/>
                <a:gd name="T4" fmla="*/ 14 w 27"/>
                <a:gd name="T5" fmla="*/ 3 h 3"/>
                <a:gd name="T6" fmla="*/ 8 w 27"/>
                <a:gd name="T7" fmla="*/ 3 h 3"/>
                <a:gd name="T8" fmla="*/ 0 w 27"/>
                <a:gd name="T9" fmla="*/ 1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"/>
                <a:gd name="T16" fmla="*/ 0 h 3"/>
                <a:gd name="T17" fmla="*/ 27 w 27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" h="3">
                  <a:moveTo>
                    <a:pt x="0" y="1"/>
                  </a:moveTo>
                  <a:lnTo>
                    <a:pt x="27" y="0"/>
                  </a:lnTo>
                  <a:lnTo>
                    <a:pt x="14" y="3"/>
                  </a:lnTo>
                  <a:lnTo>
                    <a:pt x="8" y="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79" name="Freeform 92"/>
            <p:cNvSpPr>
              <a:spLocks/>
            </p:cNvSpPr>
            <p:nvPr/>
          </p:nvSpPr>
          <p:spPr bwMode="auto">
            <a:xfrm>
              <a:off x="1458" y="2311"/>
              <a:ext cx="47" cy="24"/>
            </a:xfrm>
            <a:custGeom>
              <a:avLst/>
              <a:gdLst>
                <a:gd name="T0" fmla="*/ 0 w 47"/>
                <a:gd name="T1" fmla="*/ 16 h 24"/>
                <a:gd name="T2" fmla="*/ 10 w 47"/>
                <a:gd name="T3" fmla="*/ 14 h 24"/>
                <a:gd name="T4" fmla="*/ 21 w 47"/>
                <a:gd name="T5" fmla="*/ 10 h 24"/>
                <a:gd name="T6" fmla="*/ 41 w 47"/>
                <a:gd name="T7" fmla="*/ 0 h 24"/>
                <a:gd name="T8" fmla="*/ 46 w 47"/>
                <a:gd name="T9" fmla="*/ 0 h 24"/>
                <a:gd name="T10" fmla="*/ 47 w 47"/>
                <a:gd name="T11" fmla="*/ 5 h 24"/>
                <a:gd name="T12" fmla="*/ 46 w 47"/>
                <a:gd name="T13" fmla="*/ 10 h 24"/>
                <a:gd name="T14" fmla="*/ 41 w 47"/>
                <a:gd name="T15" fmla="*/ 16 h 24"/>
                <a:gd name="T16" fmla="*/ 32 w 47"/>
                <a:gd name="T17" fmla="*/ 22 h 24"/>
                <a:gd name="T18" fmla="*/ 21 w 47"/>
                <a:gd name="T19" fmla="*/ 24 h 24"/>
                <a:gd name="T20" fmla="*/ 11 w 47"/>
                <a:gd name="T21" fmla="*/ 24 h 24"/>
                <a:gd name="T22" fmla="*/ 0 w 47"/>
                <a:gd name="T23" fmla="*/ 21 h 24"/>
                <a:gd name="T24" fmla="*/ 0 w 47"/>
                <a:gd name="T25" fmla="*/ 19 h 24"/>
                <a:gd name="T26" fmla="*/ 0 w 47"/>
                <a:gd name="T27" fmla="*/ 16 h 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7"/>
                <a:gd name="T43" fmla="*/ 0 h 24"/>
                <a:gd name="T44" fmla="*/ 47 w 47"/>
                <a:gd name="T45" fmla="*/ 24 h 2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7" h="24">
                  <a:moveTo>
                    <a:pt x="0" y="16"/>
                  </a:moveTo>
                  <a:lnTo>
                    <a:pt x="10" y="14"/>
                  </a:lnTo>
                  <a:lnTo>
                    <a:pt x="21" y="10"/>
                  </a:lnTo>
                  <a:lnTo>
                    <a:pt x="41" y="0"/>
                  </a:lnTo>
                  <a:lnTo>
                    <a:pt x="46" y="0"/>
                  </a:lnTo>
                  <a:lnTo>
                    <a:pt x="47" y="5"/>
                  </a:lnTo>
                  <a:lnTo>
                    <a:pt x="46" y="10"/>
                  </a:lnTo>
                  <a:lnTo>
                    <a:pt x="41" y="16"/>
                  </a:lnTo>
                  <a:lnTo>
                    <a:pt x="32" y="22"/>
                  </a:lnTo>
                  <a:lnTo>
                    <a:pt x="21" y="24"/>
                  </a:lnTo>
                  <a:lnTo>
                    <a:pt x="11" y="24"/>
                  </a:lnTo>
                  <a:lnTo>
                    <a:pt x="0" y="21"/>
                  </a:lnTo>
                  <a:lnTo>
                    <a:pt x="0" y="19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80" name="Freeform 93"/>
            <p:cNvSpPr>
              <a:spLocks/>
            </p:cNvSpPr>
            <p:nvPr/>
          </p:nvSpPr>
          <p:spPr bwMode="auto">
            <a:xfrm>
              <a:off x="1478" y="2298"/>
              <a:ext cx="20" cy="8"/>
            </a:xfrm>
            <a:custGeom>
              <a:avLst/>
              <a:gdLst>
                <a:gd name="T0" fmla="*/ 0 w 20"/>
                <a:gd name="T1" fmla="*/ 6 h 8"/>
                <a:gd name="T2" fmla="*/ 10 w 20"/>
                <a:gd name="T3" fmla="*/ 3 h 8"/>
                <a:gd name="T4" fmla="*/ 15 w 20"/>
                <a:gd name="T5" fmla="*/ 0 h 8"/>
                <a:gd name="T6" fmla="*/ 20 w 20"/>
                <a:gd name="T7" fmla="*/ 0 h 8"/>
                <a:gd name="T8" fmla="*/ 18 w 20"/>
                <a:gd name="T9" fmla="*/ 5 h 8"/>
                <a:gd name="T10" fmla="*/ 15 w 20"/>
                <a:gd name="T11" fmla="*/ 6 h 8"/>
                <a:gd name="T12" fmla="*/ 5 w 20"/>
                <a:gd name="T13" fmla="*/ 8 h 8"/>
                <a:gd name="T14" fmla="*/ 0 w 20"/>
                <a:gd name="T15" fmla="*/ 6 h 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"/>
                <a:gd name="T25" fmla="*/ 0 h 8"/>
                <a:gd name="T26" fmla="*/ 20 w 20"/>
                <a:gd name="T27" fmla="*/ 8 h 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" h="8">
                  <a:moveTo>
                    <a:pt x="0" y="6"/>
                  </a:moveTo>
                  <a:lnTo>
                    <a:pt x="10" y="3"/>
                  </a:lnTo>
                  <a:lnTo>
                    <a:pt x="15" y="0"/>
                  </a:lnTo>
                  <a:lnTo>
                    <a:pt x="20" y="0"/>
                  </a:lnTo>
                  <a:lnTo>
                    <a:pt x="18" y="5"/>
                  </a:lnTo>
                  <a:lnTo>
                    <a:pt x="15" y="6"/>
                  </a:lnTo>
                  <a:lnTo>
                    <a:pt x="5" y="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81" name="Freeform 94"/>
            <p:cNvSpPr>
              <a:spLocks/>
            </p:cNvSpPr>
            <p:nvPr/>
          </p:nvSpPr>
          <p:spPr bwMode="auto">
            <a:xfrm>
              <a:off x="1516" y="2302"/>
              <a:ext cx="24" cy="19"/>
            </a:xfrm>
            <a:custGeom>
              <a:avLst/>
              <a:gdLst>
                <a:gd name="T0" fmla="*/ 0 w 24"/>
                <a:gd name="T1" fmla="*/ 18 h 19"/>
                <a:gd name="T2" fmla="*/ 7 w 24"/>
                <a:gd name="T3" fmla="*/ 14 h 19"/>
                <a:gd name="T4" fmla="*/ 12 w 24"/>
                <a:gd name="T5" fmla="*/ 10 h 19"/>
                <a:gd name="T6" fmla="*/ 22 w 24"/>
                <a:gd name="T7" fmla="*/ 0 h 19"/>
                <a:gd name="T8" fmla="*/ 24 w 24"/>
                <a:gd name="T9" fmla="*/ 0 h 19"/>
                <a:gd name="T10" fmla="*/ 24 w 24"/>
                <a:gd name="T11" fmla="*/ 6 h 19"/>
                <a:gd name="T12" fmla="*/ 22 w 24"/>
                <a:gd name="T13" fmla="*/ 11 h 19"/>
                <a:gd name="T14" fmla="*/ 17 w 24"/>
                <a:gd name="T15" fmla="*/ 15 h 19"/>
                <a:gd name="T16" fmla="*/ 13 w 24"/>
                <a:gd name="T17" fmla="*/ 18 h 19"/>
                <a:gd name="T18" fmla="*/ 7 w 24"/>
                <a:gd name="T19" fmla="*/ 19 h 19"/>
                <a:gd name="T20" fmla="*/ 0 w 24"/>
                <a:gd name="T21" fmla="*/ 18 h 1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"/>
                <a:gd name="T34" fmla="*/ 0 h 19"/>
                <a:gd name="T35" fmla="*/ 24 w 24"/>
                <a:gd name="T36" fmla="*/ 19 h 1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" h="19">
                  <a:moveTo>
                    <a:pt x="0" y="18"/>
                  </a:moveTo>
                  <a:lnTo>
                    <a:pt x="7" y="14"/>
                  </a:lnTo>
                  <a:lnTo>
                    <a:pt x="12" y="10"/>
                  </a:lnTo>
                  <a:lnTo>
                    <a:pt x="22" y="0"/>
                  </a:lnTo>
                  <a:lnTo>
                    <a:pt x="24" y="0"/>
                  </a:lnTo>
                  <a:lnTo>
                    <a:pt x="24" y="6"/>
                  </a:lnTo>
                  <a:lnTo>
                    <a:pt x="22" y="11"/>
                  </a:lnTo>
                  <a:lnTo>
                    <a:pt x="17" y="15"/>
                  </a:lnTo>
                  <a:lnTo>
                    <a:pt x="13" y="18"/>
                  </a:lnTo>
                  <a:lnTo>
                    <a:pt x="7" y="19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82" name="Freeform 95"/>
            <p:cNvSpPr>
              <a:spLocks/>
            </p:cNvSpPr>
            <p:nvPr/>
          </p:nvSpPr>
          <p:spPr bwMode="auto">
            <a:xfrm>
              <a:off x="1703" y="2264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1 h 3"/>
                <a:gd name="T6" fmla="*/ 0 w 2"/>
                <a:gd name="T7" fmla="*/ 3 h 3"/>
                <a:gd name="T8" fmla="*/ 2 w 2"/>
                <a:gd name="T9" fmla="*/ 0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"/>
                <a:gd name="T16" fmla="*/ 0 h 3"/>
                <a:gd name="T17" fmla="*/ 2 w 2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83" name="Freeform 96"/>
            <p:cNvSpPr>
              <a:spLocks/>
            </p:cNvSpPr>
            <p:nvPr/>
          </p:nvSpPr>
          <p:spPr bwMode="auto">
            <a:xfrm>
              <a:off x="1619" y="2542"/>
              <a:ext cx="63" cy="40"/>
            </a:xfrm>
            <a:custGeom>
              <a:avLst/>
              <a:gdLst>
                <a:gd name="T0" fmla="*/ 51 w 63"/>
                <a:gd name="T1" fmla="*/ 0 h 40"/>
                <a:gd name="T2" fmla="*/ 39 w 63"/>
                <a:gd name="T3" fmla="*/ 11 h 40"/>
                <a:gd name="T4" fmla="*/ 33 w 63"/>
                <a:gd name="T5" fmla="*/ 14 h 40"/>
                <a:gd name="T6" fmla="*/ 25 w 63"/>
                <a:gd name="T7" fmla="*/ 15 h 40"/>
                <a:gd name="T8" fmla="*/ 11 w 63"/>
                <a:gd name="T9" fmla="*/ 17 h 40"/>
                <a:gd name="T10" fmla="*/ 13 w 63"/>
                <a:gd name="T11" fmla="*/ 25 h 40"/>
                <a:gd name="T12" fmla="*/ 5 w 63"/>
                <a:gd name="T13" fmla="*/ 31 h 40"/>
                <a:gd name="T14" fmla="*/ 1 w 63"/>
                <a:gd name="T15" fmla="*/ 35 h 40"/>
                <a:gd name="T16" fmla="*/ 0 w 63"/>
                <a:gd name="T17" fmla="*/ 40 h 40"/>
                <a:gd name="T18" fmla="*/ 15 w 63"/>
                <a:gd name="T19" fmla="*/ 30 h 40"/>
                <a:gd name="T20" fmla="*/ 30 w 63"/>
                <a:gd name="T21" fmla="*/ 22 h 40"/>
                <a:gd name="T22" fmla="*/ 61 w 63"/>
                <a:gd name="T23" fmla="*/ 12 h 40"/>
                <a:gd name="T24" fmla="*/ 63 w 63"/>
                <a:gd name="T25" fmla="*/ 11 h 40"/>
                <a:gd name="T26" fmla="*/ 60 w 63"/>
                <a:gd name="T27" fmla="*/ 9 h 40"/>
                <a:gd name="T28" fmla="*/ 53 w 63"/>
                <a:gd name="T29" fmla="*/ 6 h 40"/>
                <a:gd name="T30" fmla="*/ 51 w 63"/>
                <a:gd name="T31" fmla="*/ 0 h 4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63"/>
                <a:gd name="T49" fmla="*/ 0 h 40"/>
                <a:gd name="T50" fmla="*/ 63 w 63"/>
                <a:gd name="T51" fmla="*/ 40 h 4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63" h="40">
                  <a:moveTo>
                    <a:pt x="51" y="0"/>
                  </a:moveTo>
                  <a:lnTo>
                    <a:pt x="39" y="11"/>
                  </a:lnTo>
                  <a:lnTo>
                    <a:pt x="33" y="14"/>
                  </a:lnTo>
                  <a:lnTo>
                    <a:pt x="25" y="15"/>
                  </a:lnTo>
                  <a:lnTo>
                    <a:pt x="11" y="17"/>
                  </a:lnTo>
                  <a:lnTo>
                    <a:pt x="13" y="25"/>
                  </a:lnTo>
                  <a:lnTo>
                    <a:pt x="5" y="31"/>
                  </a:lnTo>
                  <a:lnTo>
                    <a:pt x="1" y="35"/>
                  </a:lnTo>
                  <a:lnTo>
                    <a:pt x="0" y="40"/>
                  </a:lnTo>
                  <a:lnTo>
                    <a:pt x="15" y="30"/>
                  </a:lnTo>
                  <a:lnTo>
                    <a:pt x="30" y="22"/>
                  </a:lnTo>
                  <a:lnTo>
                    <a:pt x="61" y="12"/>
                  </a:lnTo>
                  <a:lnTo>
                    <a:pt x="63" y="11"/>
                  </a:lnTo>
                  <a:lnTo>
                    <a:pt x="60" y="9"/>
                  </a:lnTo>
                  <a:lnTo>
                    <a:pt x="53" y="6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FF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84" name="Freeform 97"/>
            <p:cNvSpPr>
              <a:spLocks/>
            </p:cNvSpPr>
            <p:nvPr/>
          </p:nvSpPr>
          <p:spPr bwMode="auto">
            <a:xfrm>
              <a:off x="1619" y="2542"/>
              <a:ext cx="63" cy="40"/>
            </a:xfrm>
            <a:custGeom>
              <a:avLst/>
              <a:gdLst>
                <a:gd name="T0" fmla="*/ 51 w 63"/>
                <a:gd name="T1" fmla="*/ 0 h 40"/>
                <a:gd name="T2" fmla="*/ 39 w 63"/>
                <a:gd name="T3" fmla="*/ 11 h 40"/>
                <a:gd name="T4" fmla="*/ 33 w 63"/>
                <a:gd name="T5" fmla="*/ 14 h 40"/>
                <a:gd name="T6" fmla="*/ 25 w 63"/>
                <a:gd name="T7" fmla="*/ 15 h 40"/>
                <a:gd name="T8" fmla="*/ 11 w 63"/>
                <a:gd name="T9" fmla="*/ 17 h 40"/>
                <a:gd name="T10" fmla="*/ 13 w 63"/>
                <a:gd name="T11" fmla="*/ 25 h 40"/>
                <a:gd name="T12" fmla="*/ 5 w 63"/>
                <a:gd name="T13" fmla="*/ 31 h 40"/>
                <a:gd name="T14" fmla="*/ 1 w 63"/>
                <a:gd name="T15" fmla="*/ 35 h 40"/>
                <a:gd name="T16" fmla="*/ 0 w 63"/>
                <a:gd name="T17" fmla="*/ 40 h 40"/>
                <a:gd name="T18" fmla="*/ 15 w 63"/>
                <a:gd name="T19" fmla="*/ 30 h 40"/>
                <a:gd name="T20" fmla="*/ 30 w 63"/>
                <a:gd name="T21" fmla="*/ 22 h 40"/>
                <a:gd name="T22" fmla="*/ 61 w 63"/>
                <a:gd name="T23" fmla="*/ 12 h 40"/>
                <a:gd name="T24" fmla="*/ 63 w 63"/>
                <a:gd name="T25" fmla="*/ 11 h 40"/>
                <a:gd name="T26" fmla="*/ 60 w 63"/>
                <a:gd name="T27" fmla="*/ 9 h 40"/>
                <a:gd name="T28" fmla="*/ 53 w 63"/>
                <a:gd name="T29" fmla="*/ 6 h 4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3"/>
                <a:gd name="T46" fmla="*/ 0 h 40"/>
                <a:gd name="T47" fmla="*/ 63 w 63"/>
                <a:gd name="T48" fmla="*/ 40 h 4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3" h="40">
                  <a:moveTo>
                    <a:pt x="51" y="0"/>
                  </a:moveTo>
                  <a:lnTo>
                    <a:pt x="39" y="11"/>
                  </a:lnTo>
                  <a:lnTo>
                    <a:pt x="33" y="14"/>
                  </a:lnTo>
                  <a:lnTo>
                    <a:pt x="25" y="15"/>
                  </a:lnTo>
                  <a:lnTo>
                    <a:pt x="11" y="17"/>
                  </a:lnTo>
                  <a:lnTo>
                    <a:pt x="13" y="25"/>
                  </a:lnTo>
                  <a:lnTo>
                    <a:pt x="5" y="31"/>
                  </a:lnTo>
                  <a:lnTo>
                    <a:pt x="1" y="35"/>
                  </a:lnTo>
                  <a:lnTo>
                    <a:pt x="0" y="40"/>
                  </a:lnTo>
                  <a:lnTo>
                    <a:pt x="15" y="30"/>
                  </a:lnTo>
                  <a:lnTo>
                    <a:pt x="30" y="22"/>
                  </a:lnTo>
                  <a:lnTo>
                    <a:pt x="61" y="12"/>
                  </a:lnTo>
                  <a:lnTo>
                    <a:pt x="63" y="11"/>
                  </a:lnTo>
                  <a:lnTo>
                    <a:pt x="60" y="9"/>
                  </a:lnTo>
                  <a:lnTo>
                    <a:pt x="53" y="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85" name="Freeform 98"/>
            <p:cNvSpPr>
              <a:spLocks/>
            </p:cNvSpPr>
            <p:nvPr/>
          </p:nvSpPr>
          <p:spPr bwMode="auto">
            <a:xfrm>
              <a:off x="1624" y="2548"/>
              <a:ext cx="61" cy="39"/>
            </a:xfrm>
            <a:custGeom>
              <a:avLst/>
              <a:gdLst>
                <a:gd name="T0" fmla="*/ 51 w 61"/>
                <a:gd name="T1" fmla="*/ 0 h 39"/>
                <a:gd name="T2" fmla="*/ 38 w 61"/>
                <a:gd name="T3" fmla="*/ 10 h 39"/>
                <a:gd name="T4" fmla="*/ 31 w 61"/>
                <a:gd name="T5" fmla="*/ 14 h 39"/>
                <a:gd name="T6" fmla="*/ 24 w 61"/>
                <a:gd name="T7" fmla="*/ 15 h 39"/>
                <a:gd name="T8" fmla="*/ 10 w 61"/>
                <a:gd name="T9" fmla="*/ 18 h 39"/>
                <a:gd name="T10" fmla="*/ 11 w 61"/>
                <a:gd name="T11" fmla="*/ 25 h 39"/>
                <a:gd name="T12" fmla="*/ 4 w 61"/>
                <a:gd name="T13" fmla="*/ 32 h 39"/>
                <a:gd name="T14" fmla="*/ 1 w 61"/>
                <a:gd name="T15" fmla="*/ 35 h 39"/>
                <a:gd name="T16" fmla="*/ 0 w 61"/>
                <a:gd name="T17" fmla="*/ 39 h 39"/>
                <a:gd name="T18" fmla="*/ 15 w 61"/>
                <a:gd name="T19" fmla="*/ 30 h 39"/>
                <a:gd name="T20" fmla="*/ 29 w 61"/>
                <a:gd name="T21" fmla="*/ 23 h 39"/>
                <a:gd name="T22" fmla="*/ 60 w 61"/>
                <a:gd name="T23" fmla="*/ 13 h 39"/>
                <a:gd name="T24" fmla="*/ 61 w 61"/>
                <a:gd name="T25" fmla="*/ 10 h 39"/>
                <a:gd name="T26" fmla="*/ 60 w 61"/>
                <a:gd name="T27" fmla="*/ 9 h 39"/>
                <a:gd name="T28" fmla="*/ 51 w 61"/>
                <a:gd name="T29" fmla="*/ 6 h 39"/>
                <a:gd name="T30" fmla="*/ 51 w 61"/>
                <a:gd name="T31" fmla="*/ 0 h 3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61"/>
                <a:gd name="T49" fmla="*/ 0 h 39"/>
                <a:gd name="T50" fmla="*/ 61 w 61"/>
                <a:gd name="T51" fmla="*/ 39 h 3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61" h="39">
                  <a:moveTo>
                    <a:pt x="51" y="0"/>
                  </a:moveTo>
                  <a:lnTo>
                    <a:pt x="38" y="10"/>
                  </a:lnTo>
                  <a:lnTo>
                    <a:pt x="31" y="14"/>
                  </a:lnTo>
                  <a:lnTo>
                    <a:pt x="24" y="15"/>
                  </a:lnTo>
                  <a:lnTo>
                    <a:pt x="10" y="18"/>
                  </a:lnTo>
                  <a:lnTo>
                    <a:pt x="11" y="25"/>
                  </a:lnTo>
                  <a:lnTo>
                    <a:pt x="4" y="32"/>
                  </a:lnTo>
                  <a:lnTo>
                    <a:pt x="1" y="35"/>
                  </a:lnTo>
                  <a:lnTo>
                    <a:pt x="0" y="39"/>
                  </a:lnTo>
                  <a:lnTo>
                    <a:pt x="15" y="30"/>
                  </a:lnTo>
                  <a:lnTo>
                    <a:pt x="29" y="23"/>
                  </a:lnTo>
                  <a:lnTo>
                    <a:pt x="60" y="13"/>
                  </a:lnTo>
                  <a:lnTo>
                    <a:pt x="61" y="10"/>
                  </a:lnTo>
                  <a:lnTo>
                    <a:pt x="60" y="9"/>
                  </a:lnTo>
                  <a:lnTo>
                    <a:pt x="51" y="6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FF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86" name="Freeform 99"/>
            <p:cNvSpPr>
              <a:spLocks/>
            </p:cNvSpPr>
            <p:nvPr/>
          </p:nvSpPr>
          <p:spPr bwMode="auto">
            <a:xfrm>
              <a:off x="1624" y="2548"/>
              <a:ext cx="61" cy="39"/>
            </a:xfrm>
            <a:custGeom>
              <a:avLst/>
              <a:gdLst>
                <a:gd name="T0" fmla="*/ 51 w 61"/>
                <a:gd name="T1" fmla="*/ 0 h 39"/>
                <a:gd name="T2" fmla="*/ 38 w 61"/>
                <a:gd name="T3" fmla="*/ 10 h 39"/>
                <a:gd name="T4" fmla="*/ 31 w 61"/>
                <a:gd name="T5" fmla="*/ 14 h 39"/>
                <a:gd name="T6" fmla="*/ 24 w 61"/>
                <a:gd name="T7" fmla="*/ 15 h 39"/>
                <a:gd name="T8" fmla="*/ 10 w 61"/>
                <a:gd name="T9" fmla="*/ 18 h 39"/>
                <a:gd name="T10" fmla="*/ 11 w 61"/>
                <a:gd name="T11" fmla="*/ 25 h 39"/>
                <a:gd name="T12" fmla="*/ 4 w 61"/>
                <a:gd name="T13" fmla="*/ 32 h 39"/>
                <a:gd name="T14" fmla="*/ 1 w 61"/>
                <a:gd name="T15" fmla="*/ 35 h 39"/>
                <a:gd name="T16" fmla="*/ 0 w 61"/>
                <a:gd name="T17" fmla="*/ 39 h 39"/>
                <a:gd name="T18" fmla="*/ 15 w 61"/>
                <a:gd name="T19" fmla="*/ 30 h 39"/>
                <a:gd name="T20" fmla="*/ 29 w 61"/>
                <a:gd name="T21" fmla="*/ 23 h 39"/>
                <a:gd name="T22" fmla="*/ 60 w 61"/>
                <a:gd name="T23" fmla="*/ 13 h 39"/>
                <a:gd name="T24" fmla="*/ 61 w 61"/>
                <a:gd name="T25" fmla="*/ 10 h 39"/>
                <a:gd name="T26" fmla="*/ 60 w 61"/>
                <a:gd name="T27" fmla="*/ 9 h 39"/>
                <a:gd name="T28" fmla="*/ 51 w 61"/>
                <a:gd name="T29" fmla="*/ 6 h 3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1"/>
                <a:gd name="T46" fmla="*/ 0 h 39"/>
                <a:gd name="T47" fmla="*/ 61 w 61"/>
                <a:gd name="T48" fmla="*/ 39 h 3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1" h="39">
                  <a:moveTo>
                    <a:pt x="51" y="0"/>
                  </a:moveTo>
                  <a:lnTo>
                    <a:pt x="38" y="10"/>
                  </a:lnTo>
                  <a:lnTo>
                    <a:pt x="31" y="14"/>
                  </a:lnTo>
                  <a:lnTo>
                    <a:pt x="24" y="15"/>
                  </a:lnTo>
                  <a:lnTo>
                    <a:pt x="10" y="18"/>
                  </a:lnTo>
                  <a:lnTo>
                    <a:pt x="11" y="25"/>
                  </a:lnTo>
                  <a:lnTo>
                    <a:pt x="4" y="32"/>
                  </a:lnTo>
                  <a:lnTo>
                    <a:pt x="1" y="35"/>
                  </a:lnTo>
                  <a:lnTo>
                    <a:pt x="0" y="39"/>
                  </a:lnTo>
                  <a:lnTo>
                    <a:pt x="15" y="30"/>
                  </a:lnTo>
                  <a:lnTo>
                    <a:pt x="29" y="23"/>
                  </a:lnTo>
                  <a:lnTo>
                    <a:pt x="60" y="13"/>
                  </a:lnTo>
                  <a:lnTo>
                    <a:pt x="61" y="10"/>
                  </a:lnTo>
                  <a:lnTo>
                    <a:pt x="60" y="9"/>
                  </a:lnTo>
                  <a:lnTo>
                    <a:pt x="51" y="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87" name="Freeform 100"/>
            <p:cNvSpPr>
              <a:spLocks/>
            </p:cNvSpPr>
            <p:nvPr/>
          </p:nvSpPr>
          <p:spPr bwMode="auto">
            <a:xfrm>
              <a:off x="1843" y="2525"/>
              <a:ext cx="48" cy="28"/>
            </a:xfrm>
            <a:custGeom>
              <a:avLst/>
              <a:gdLst>
                <a:gd name="T0" fmla="*/ 1 w 48"/>
                <a:gd name="T1" fmla="*/ 24 h 28"/>
                <a:gd name="T2" fmla="*/ 19 w 48"/>
                <a:gd name="T3" fmla="*/ 26 h 28"/>
                <a:gd name="T4" fmla="*/ 36 w 48"/>
                <a:gd name="T5" fmla="*/ 28 h 28"/>
                <a:gd name="T6" fmla="*/ 35 w 48"/>
                <a:gd name="T7" fmla="*/ 23 h 28"/>
                <a:gd name="T8" fmla="*/ 33 w 48"/>
                <a:gd name="T9" fmla="*/ 19 h 28"/>
                <a:gd name="T10" fmla="*/ 48 w 48"/>
                <a:gd name="T11" fmla="*/ 18 h 28"/>
                <a:gd name="T12" fmla="*/ 48 w 48"/>
                <a:gd name="T13" fmla="*/ 16 h 28"/>
                <a:gd name="T14" fmla="*/ 48 w 48"/>
                <a:gd name="T15" fmla="*/ 14 h 28"/>
                <a:gd name="T16" fmla="*/ 33 w 48"/>
                <a:gd name="T17" fmla="*/ 9 h 28"/>
                <a:gd name="T18" fmla="*/ 21 w 48"/>
                <a:gd name="T19" fmla="*/ 0 h 28"/>
                <a:gd name="T20" fmla="*/ 21 w 48"/>
                <a:gd name="T21" fmla="*/ 3 h 28"/>
                <a:gd name="T22" fmla="*/ 0 w 48"/>
                <a:gd name="T23" fmla="*/ 21 h 28"/>
                <a:gd name="T24" fmla="*/ 1 w 48"/>
                <a:gd name="T25" fmla="*/ 24 h 2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8"/>
                <a:gd name="T40" fmla="*/ 0 h 28"/>
                <a:gd name="T41" fmla="*/ 48 w 48"/>
                <a:gd name="T42" fmla="*/ 28 h 2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8" h="28">
                  <a:moveTo>
                    <a:pt x="1" y="24"/>
                  </a:moveTo>
                  <a:lnTo>
                    <a:pt x="19" y="26"/>
                  </a:lnTo>
                  <a:lnTo>
                    <a:pt x="36" y="28"/>
                  </a:lnTo>
                  <a:lnTo>
                    <a:pt x="35" y="23"/>
                  </a:lnTo>
                  <a:lnTo>
                    <a:pt x="33" y="19"/>
                  </a:lnTo>
                  <a:lnTo>
                    <a:pt x="48" y="18"/>
                  </a:lnTo>
                  <a:lnTo>
                    <a:pt x="48" y="16"/>
                  </a:lnTo>
                  <a:lnTo>
                    <a:pt x="48" y="14"/>
                  </a:lnTo>
                  <a:lnTo>
                    <a:pt x="33" y="9"/>
                  </a:lnTo>
                  <a:lnTo>
                    <a:pt x="21" y="0"/>
                  </a:lnTo>
                  <a:lnTo>
                    <a:pt x="21" y="3"/>
                  </a:lnTo>
                  <a:lnTo>
                    <a:pt x="0" y="21"/>
                  </a:lnTo>
                  <a:lnTo>
                    <a:pt x="1" y="24"/>
                  </a:lnTo>
                  <a:close/>
                </a:path>
              </a:pathLst>
            </a:custGeom>
            <a:solidFill>
              <a:srgbClr val="FF9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88" name="Freeform 101"/>
            <p:cNvSpPr>
              <a:spLocks/>
            </p:cNvSpPr>
            <p:nvPr/>
          </p:nvSpPr>
          <p:spPr bwMode="auto">
            <a:xfrm>
              <a:off x="1563" y="2513"/>
              <a:ext cx="301" cy="70"/>
            </a:xfrm>
            <a:custGeom>
              <a:avLst/>
              <a:gdLst>
                <a:gd name="T0" fmla="*/ 114 w 301"/>
                <a:gd name="T1" fmla="*/ 5 h 70"/>
                <a:gd name="T2" fmla="*/ 95 w 301"/>
                <a:gd name="T3" fmla="*/ 9 h 70"/>
                <a:gd name="T4" fmla="*/ 76 w 301"/>
                <a:gd name="T5" fmla="*/ 14 h 70"/>
                <a:gd name="T6" fmla="*/ 39 w 301"/>
                <a:gd name="T7" fmla="*/ 25 h 70"/>
                <a:gd name="T8" fmla="*/ 0 w 301"/>
                <a:gd name="T9" fmla="*/ 33 h 70"/>
                <a:gd name="T10" fmla="*/ 0 w 301"/>
                <a:gd name="T11" fmla="*/ 36 h 70"/>
                <a:gd name="T12" fmla="*/ 10 w 301"/>
                <a:gd name="T13" fmla="*/ 45 h 70"/>
                <a:gd name="T14" fmla="*/ 21 w 301"/>
                <a:gd name="T15" fmla="*/ 51 h 70"/>
                <a:gd name="T16" fmla="*/ 32 w 301"/>
                <a:gd name="T17" fmla="*/ 54 h 70"/>
                <a:gd name="T18" fmla="*/ 45 w 301"/>
                <a:gd name="T19" fmla="*/ 53 h 70"/>
                <a:gd name="T20" fmla="*/ 81 w 301"/>
                <a:gd name="T21" fmla="*/ 34 h 70"/>
                <a:gd name="T22" fmla="*/ 91 w 301"/>
                <a:gd name="T23" fmla="*/ 33 h 70"/>
                <a:gd name="T24" fmla="*/ 102 w 301"/>
                <a:gd name="T25" fmla="*/ 34 h 70"/>
                <a:gd name="T26" fmla="*/ 107 w 301"/>
                <a:gd name="T27" fmla="*/ 36 h 70"/>
                <a:gd name="T28" fmla="*/ 112 w 301"/>
                <a:gd name="T29" fmla="*/ 41 h 70"/>
                <a:gd name="T30" fmla="*/ 136 w 301"/>
                <a:gd name="T31" fmla="*/ 58 h 70"/>
                <a:gd name="T32" fmla="*/ 147 w 301"/>
                <a:gd name="T33" fmla="*/ 64 h 70"/>
                <a:gd name="T34" fmla="*/ 160 w 301"/>
                <a:gd name="T35" fmla="*/ 69 h 70"/>
                <a:gd name="T36" fmla="*/ 179 w 301"/>
                <a:gd name="T37" fmla="*/ 70 h 70"/>
                <a:gd name="T38" fmla="*/ 195 w 301"/>
                <a:gd name="T39" fmla="*/ 69 h 70"/>
                <a:gd name="T40" fmla="*/ 209 w 301"/>
                <a:gd name="T41" fmla="*/ 63 h 70"/>
                <a:gd name="T42" fmla="*/ 221 w 301"/>
                <a:gd name="T43" fmla="*/ 54 h 70"/>
                <a:gd name="T44" fmla="*/ 245 w 301"/>
                <a:gd name="T45" fmla="*/ 34 h 70"/>
                <a:gd name="T46" fmla="*/ 250 w 301"/>
                <a:gd name="T47" fmla="*/ 33 h 70"/>
                <a:gd name="T48" fmla="*/ 256 w 301"/>
                <a:gd name="T49" fmla="*/ 34 h 70"/>
                <a:gd name="T50" fmla="*/ 261 w 301"/>
                <a:gd name="T51" fmla="*/ 36 h 70"/>
                <a:gd name="T52" fmla="*/ 267 w 301"/>
                <a:gd name="T53" fmla="*/ 38 h 70"/>
                <a:gd name="T54" fmla="*/ 279 w 301"/>
                <a:gd name="T55" fmla="*/ 36 h 70"/>
                <a:gd name="T56" fmla="*/ 291 w 301"/>
                <a:gd name="T57" fmla="*/ 31 h 70"/>
                <a:gd name="T58" fmla="*/ 296 w 301"/>
                <a:gd name="T59" fmla="*/ 29 h 70"/>
                <a:gd name="T60" fmla="*/ 299 w 301"/>
                <a:gd name="T61" fmla="*/ 22 h 70"/>
                <a:gd name="T62" fmla="*/ 301 w 301"/>
                <a:gd name="T63" fmla="*/ 15 h 70"/>
                <a:gd name="T64" fmla="*/ 299 w 301"/>
                <a:gd name="T65" fmla="*/ 7 h 70"/>
                <a:gd name="T66" fmla="*/ 298 w 301"/>
                <a:gd name="T67" fmla="*/ 4 h 70"/>
                <a:gd name="T68" fmla="*/ 295 w 301"/>
                <a:gd name="T69" fmla="*/ 2 h 70"/>
                <a:gd name="T70" fmla="*/ 287 w 301"/>
                <a:gd name="T71" fmla="*/ 0 h 70"/>
                <a:gd name="T72" fmla="*/ 265 w 301"/>
                <a:gd name="T73" fmla="*/ 0 h 70"/>
                <a:gd name="T74" fmla="*/ 244 w 301"/>
                <a:gd name="T75" fmla="*/ 1 h 70"/>
                <a:gd name="T76" fmla="*/ 212 w 301"/>
                <a:gd name="T77" fmla="*/ 2 h 70"/>
                <a:gd name="T78" fmla="*/ 184 w 301"/>
                <a:gd name="T79" fmla="*/ 1 h 70"/>
                <a:gd name="T80" fmla="*/ 154 w 301"/>
                <a:gd name="T81" fmla="*/ 0 h 70"/>
                <a:gd name="T82" fmla="*/ 124 w 301"/>
                <a:gd name="T83" fmla="*/ 1 h 70"/>
                <a:gd name="T84" fmla="*/ 114 w 301"/>
                <a:gd name="T85" fmla="*/ 5 h 7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01"/>
                <a:gd name="T130" fmla="*/ 0 h 70"/>
                <a:gd name="T131" fmla="*/ 301 w 301"/>
                <a:gd name="T132" fmla="*/ 70 h 7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01" h="70">
                  <a:moveTo>
                    <a:pt x="114" y="5"/>
                  </a:moveTo>
                  <a:lnTo>
                    <a:pt x="95" y="9"/>
                  </a:lnTo>
                  <a:lnTo>
                    <a:pt x="76" y="14"/>
                  </a:lnTo>
                  <a:lnTo>
                    <a:pt x="39" y="25"/>
                  </a:lnTo>
                  <a:lnTo>
                    <a:pt x="0" y="33"/>
                  </a:lnTo>
                  <a:lnTo>
                    <a:pt x="0" y="36"/>
                  </a:lnTo>
                  <a:lnTo>
                    <a:pt x="10" y="45"/>
                  </a:lnTo>
                  <a:lnTo>
                    <a:pt x="21" y="51"/>
                  </a:lnTo>
                  <a:lnTo>
                    <a:pt x="32" y="54"/>
                  </a:lnTo>
                  <a:lnTo>
                    <a:pt x="45" y="53"/>
                  </a:lnTo>
                  <a:lnTo>
                    <a:pt x="81" y="34"/>
                  </a:lnTo>
                  <a:lnTo>
                    <a:pt x="91" y="33"/>
                  </a:lnTo>
                  <a:lnTo>
                    <a:pt x="102" y="34"/>
                  </a:lnTo>
                  <a:lnTo>
                    <a:pt x="107" y="36"/>
                  </a:lnTo>
                  <a:lnTo>
                    <a:pt x="112" y="41"/>
                  </a:lnTo>
                  <a:lnTo>
                    <a:pt x="136" y="58"/>
                  </a:lnTo>
                  <a:lnTo>
                    <a:pt x="147" y="64"/>
                  </a:lnTo>
                  <a:lnTo>
                    <a:pt x="160" y="69"/>
                  </a:lnTo>
                  <a:lnTo>
                    <a:pt x="179" y="70"/>
                  </a:lnTo>
                  <a:lnTo>
                    <a:pt x="195" y="69"/>
                  </a:lnTo>
                  <a:lnTo>
                    <a:pt x="209" y="63"/>
                  </a:lnTo>
                  <a:lnTo>
                    <a:pt x="221" y="54"/>
                  </a:lnTo>
                  <a:lnTo>
                    <a:pt x="245" y="34"/>
                  </a:lnTo>
                  <a:lnTo>
                    <a:pt x="250" y="33"/>
                  </a:lnTo>
                  <a:lnTo>
                    <a:pt x="256" y="34"/>
                  </a:lnTo>
                  <a:lnTo>
                    <a:pt x="261" y="36"/>
                  </a:lnTo>
                  <a:lnTo>
                    <a:pt x="267" y="38"/>
                  </a:lnTo>
                  <a:lnTo>
                    <a:pt x="279" y="36"/>
                  </a:lnTo>
                  <a:lnTo>
                    <a:pt x="291" y="31"/>
                  </a:lnTo>
                  <a:lnTo>
                    <a:pt x="296" y="29"/>
                  </a:lnTo>
                  <a:lnTo>
                    <a:pt x="299" y="22"/>
                  </a:lnTo>
                  <a:lnTo>
                    <a:pt x="301" y="15"/>
                  </a:lnTo>
                  <a:lnTo>
                    <a:pt x="299" y="7"/>
                  </a:lnTo>
                  <a:lnTo>
                    <a:pt x="298" y="4"/>
                  </a:lnTo>
                  <a:lnTo>
                    <a:pt x="295" y="2"/>
                  </a:lnTo>
                  <a:lnTo>
                    <a:pt x="287" y="0"/>
                  </a:lnTo>
                  <a:lnTo>
                    <a:pt x="265" y="0"/>
                  </a:lnTo>
                  <a:lnTo>
                    <a:pt x="244" y="1"/>
                  </a:lnTo>
                  <a:lnTo>
                    <a:pt x="212" y="2"/>
                  </a:lnTo>
                  <a:lnTo>
                    <a:pt x="184" y="1"/>
                  </a:lnTo>
                  <a:lnTo>
                    <a:pt x="154" y="0"/>
                  </a:lnTo>
                  <a:lnTo>
                    <a:pt x="124" y="1"/>
                  </a:lnTo>
                  <a:lnTo>
                    <a:pt x="114" y="5"/>
                  </a:lnTo>
                  <a:close/>
                </a:path>
              </a:pathLst>
            </a:custGeom>
            <a:solidFill>
              <a:srgbClr val="FF9E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89" name="Freeform 102"/>
            <p:cNvSpPr>
              <a:spLocks/>
            </p:cNvSpPr>
            <p:nvPr/>
          </p:nvSpPr>
          <p:spPr bwMode="auto">
            <a:xfrm>
              <a:off x="1844" y="2519"/>
              <a:ext cx="13" cy="11"/>
            </a:xfrm>
            <a:custGeom>
              <a:avLst/>
              <a:gdLst>
                <a:gd name="T0" fmla="*/ 6 w 13"/>
                <a:gd name="T1" fmla="*/ 11 h 11"/>
                <a:gd name="T2" fmla="*/ 12 w 13"/>
                <a:gd name="T3" fmla="*/ 10 h 11"/>
                <a:gd name="T4" fmla="*/ 13 w 13"/>
                <a:gd name="T5" fmla="*/ 6 h 11"/>
                <a:gd name="T6" fmla="*/ 12 w 13"/>
                <a:gd name="T7" fmla="*/ 3 h 11"/>
                <a:gd name="T8" fmla="*/ 6 w 13"/>
                <a:gd name="T9" fmla="*/ 0 h 11"/>
                <a:gd name="T10" fmla="*/ 3 w 13"/>
                <a:gd name="T11" fmla="*/ 3 h 11"/>
                <a:gd name="T12" fmla="*/ 0 w 13"/>
                <a:gd name="T13" fmla="*/ 6 h 11"/>
                <a:gd name="T14" fmla="*/ 3 w 13"/>
                <a:gd name="T15" fmla="*/ 10 h 11"/>
                <a:gd name="T16" fmla="*/ 6 w 13"/>
                <a:gd name="T17" fmla="*/ 11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11"/>
                <a:gd name="T29" fmla="*/ 13 w 13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11">
                  <a:moveTo>
                    <a:pt x="6" y="11"/>
                  </a:moveTo>
                  <a:lnTo>
                    <a:pt x="12" y="10"/>
                  </a:lnTo>
                  <a:lnTo>
                    <a:pt x="13" y="6"/>
                  </a:lnTo>
                  <a:lnTo>
                    <a:pt x="12" y="3"/>
                  </a:lnTo>
                  <a:lnTo>
                    <a:pt x="6" y="0"/>
                  </a:lnTo>
                  <a:lnTo>
                    <a:pt x="3" y="3"/>
                  </a:lnTo>
                  <a:lnTo>
                    <a:pt x="0" y="6"/>
                  </a:lnTo>
                  <a:lnTo>
                    <a:pt x="3" y="10"/>
                  </a:lnTo>
                  <a:lnTo>
                    <a:pt x="6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90" name="Freeform 103"/>
            <p:cNvSpPr>
              <a:spLocks/>
            </p:cNvSpPr>
            <p:nvPr/>
          </p:nvSpPr>
          <p:spPr bwMode="auto">
            <a:xfrm>
              <a:off x="1619" y="2340"/>
              <a:ext cx="216" cy="188"/>
            </a:xfrm>
            <a:custGeom>
              <a:avLst/>
              <a:gdLst>
                <a:gd name="T0" fmla="*/ 53 w 216"/>
                <a:gd name="T1" fmla="*/ 175 h 188"/>
                <a:gd name="T2" fmla="*/ 49 w 216"/>
                <a:gd name="T3" fmla="*/ 163 h 188"/>
                <a:gd name="T4" fmla="*/ 54 w 216"/>
                <a:gd name="T5" fmla="*/ 163 h 188"/>
                <a:gd name="T6" fmla="*/ 55 w 216"/>
                <a:gd name="T7" fmla="*/ 158 h 188"/>
                <a:gd name="T8" fmla="*/ 51 w 216"/>
                <a:gd name="T9" fmla="*/ 145 h 188"/>
                <a:gd name="T10" fmla="*/ 53 w 216"/>
                <a:gd name="T11" fmla="*/ 139 h 188"/>
                <a:gd name="T12" fmla="*/ 61 w 216"/>
                <a:gd name="T13" fmla="*/ 135 h 188"/>
                <a:gd name="T14" fmla="*/ 49 w 216"/>
                <a:gd name="T15" fmla="*/ 122 h 188"/>
                <a:gd name="T16" fmla="*/ 58 w 216"/>
                <a:gd name="T17" fmla="*/ 112 h 188"/>
                <a:gd name="T18" fmla="*/ 5 w 216"/>
                <a:gd name="T19" fmla="*/ 76 h 188"/>
                <a:gd name="T20" fmla="*/ 0 w 216"/>
                <a:gd name="T21" fmla="*/ 67 h 188"/>
                <a:gd name="T22" fmla="*/ 8 w 216"/>
                <a:gd name="T23" fmla="*/ 57 h 188"/>
                <a:gd name="T24" fmla="*/ 70 w 216"/>
                <a:gd name="T25" fmla="*/ 92 h 188"/>
                <a:gd name="T26" fmla="*/ 13 w 216"/>
                <a:gd name="T27" fmla="*/ 48 h 188"/>
                <a:gd name="T28" fmla="*/ 10 w 216"/>
                <a:gd name="T29" fmla="*/ 26 h 188"/>
                <a:gd name="T30" fmla="*/ 34 w 216"/>
                <a:gd name="T31" fmla="*/ 45 h 188"/>
                <a:gd name="T32" fmla="*/ 56 w 216"/>
                <a:gd name="T33" fmla="*/ 62 h 188"/>
                <a:gd name="T34" fmla="*/ 80 w 216"/>
                <a:gd name="T35" fmla="*/ 73 h 188"/>
                <a:gd name="T36" fmla="*/ 29 w 216"/>
                <a:gd name="T37" fmla="*/ 28 h 188"/>
                <a:gd name="T38" fmla="*/ 24 w 216"/>
                <a:gd name="T39" fmla="*/ 15 h 188"/>
                <a:gd name="T40" fmla="*/ 29 w 216"/>
                <a:gd name="T41" fmla="*/ 1 h 188"/>
                <a:gd name="T42" fmla="*/ 79 w 216"/>
                <a:gd name="T43" fmla="*/ 54 h 188"/>
                <a:gd name="T44" fmla="*/ 99 w 216"/>
                <a:gd name="T45" fmla="*/ 68 h 188"/>
                <a:gd name="T46" fmla="*/ 90 w 216"/>
                <a:gd name="T47" fmla="*/ 55 h 188"/>
                <a:gd name="T48" fmla="*/ 64 w 216"/>
                <a:gd name="T49" fmla="*/ 24 h 188"/>
                <a:gd name="T50" fmla="*/ 58 w 216"/>
                <a:gd name="T51" fmla="*/ 6 h 188"/>
                <a:gd name="T52" fmla="*/ 114 w 216"/>
                <a:gd name="T53" fmla="*/ 54 h 188"/>
                <a:gd name="T54" fmla="*/ 135 w 216"/>
                <a:gd name="T55" fmla="*/ 73 h 188"/>
                <a:gd name="T56" fmla="*/ 134 w 216"/>
                <a:gd name="T57" fmla="*/ 60 h 188"/>
                <a:gd name="T58" fmla="*/ 121 w 216"/>
                <a:gd name="T59" fmla="*/ 40 h 188"/>
                <a:gd name="T60" fmla="*/ 125 w 216"/>
                <a:gd name="T61" fmla="*/ 34 h 188"/>
                <a:gd name="T62" fmla="*/ 133 w 216"/>
                <a:gd name="T63" fmla="*/ 39 h 188"/>
                <a:gd name="T64" fmla="*/ 149 w 216"/>
                <a:gd name="T65" fmla="*/ 52 h 188"/>
                <a:gd name="T66" fmla="*/ 178 w 216"/>
                <a:gd name="T67" fmla="*/ 77 h 188"/>
                <a:gd name="T68" fmla="*/ 203 w 216"/>
                <a:gd name="T69" fmla="*/ 100 h 188"/>
                <a:gd name="T70" fmla="*/ 216 w 216"/>
                <a:gd name="T71" fmla="*/ 118 h 188"/>
                <a:gd name="T72" fmla="*/ 209 w 216"/>
                <a:gd name="T73" fmla="*/ 127 h 188"/>
                <a:gd name="T74" fmla="*/ 186 w 216"/>
                <a:gd name="T75" fmla="*/ 136 h 188"/>
                <a:gd name="T76" fmla="*/ 158 w 216"/>
                <a:gd name="T77" fmla="*/ 149 h 188"/>
                <a:gd name="T78" fmla="*/ 158 w 216"/>
                <a:gd name="T79" fmla="*/ 159 h 188"/>
                <a:gd name="T80" fmla="*/ 168 w 216"/>
                <a:gd name="T81" fmla="*/ 178 h 188"/>
                <a:gd name="T82" fmla="*/ 164 w 216"/>
                <a:gd name="T83" fmla="*/ 184 h 188"/>
                <a:gd name="T84" fmla="*/ 106 w 216"/>
                <a:gd name="T85" fmla="*/ 188 h 18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6"/>
                <a:gd name="T130" fmla="*/ 0 h 188"/>
                <a:gd name="T131" fmla="*/ 216 w 216"/>
                <a:gd name="T132" fmla="*/ 188 h 18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6" h="188">
                  <a:moveTo>
                    <a:pt x="59" y="185"/>
                  </a:moveTo>
                  <a:lnTo>
                    <a:pt x="53" y="175"/>
                  </a:lnTo>
                  <a:lnTo>
                    <a:pt x="50" y="169"/>
                  </a:lnTo>
                  <a:lnTo>
                    <a:pt x="49" y="163"/>
                  </a:lnTo>
                  <a:lnTo>
                    <a:pt x="51" y="163"/>
                  </a:lnTo>
                  <a:lnTo>
                    <a:pt x="54" y="163"/>
                  </a:lnTo>
                  <a:lnTo>
                    <a:pt x="55" y="160"/>
                  </a:lnTo>
                  <a:lnTo>
                    <a:pt x="55" y="158"/>
                  </a:lnTo>
                  <a:lnTo>
                    <a:pt x="54" y="153"/>
                  </a:lnTo>
                  <a:lnTo>
                    <a:pt x="51" y="145"/>
                  </a:lnTo>
                  <a:lnTo>
                    <a:pt x="51" y="141"/>
                  </a:lnTo>
                  <a:lnTo>
                    <a:pt x="53" y="139"/>
                  </a:lnTo>
                  <a:lnTo>
                    <a:pt x="55" y="136"/>
                  </a:lnTo>
                  <a:lnTo>
                    <a:pt x="61" y="135"/>
                  </a:lnTo>
                  <a:lnTo>
                    <a:pt x="61" y="132"/>
                  </a:lnTo>
                  <a:lnTo>
                    <a:pt x="49" y="122"/>
                  </a:lnTo>
                  <a:lnTo>
                    <a:pt x="39" y="112"/>
                  </a:lnTo>
                  <a:lnTo>
                    <a:pt x="58" y="112"/>
                  </a:lnTo>
                  <a:lnTo>
                    <a:pt x="24" y="84"/>
                  </a:lnTo>
                  <a:lnTo>
                    <a:pt x="5" y="76"/>
                  </a:lnTo>
                  <a:lnTo>
                    <a:pt x="1" y="72"/>
                  </a:lnTo>
                  <a:lnTo>
                    <a:pt x="0" y="67"/>
                  </a:lnTo>
                  <a:lnTo>
                    <a:pt x="1" y="57"/>
                  </a:lnTo>
                  <a:lnTo>
                    <a:pt x="8" y="57"/>
                  </a:lnTo>
                  <a:lnTo>
                    <a:pt x="65" y="89"/>
                  </a:lnTo>
                  <a:lnTo>
                    <a:pt x="70" y="92"/>
                  </a:lnTo>
                  <a:lnTo>
                    <a:pt x="19" y="54"/>
                  </a:lnTo>
                  <a:lnTo>
                    <a:pt x="13" y="48"/>
                  </a:lnTo>
                  <a:lnTo>
                    <a:pt x="10" y="36"/>
                  </a:lnTo>
                  <a:lnTo>
                    <a:pt x="10" y="26"/>
                  </a:lnTo>
                  <a:lnTo>
                    <a:pt x="14" y="26"/>
                  </a:lnTo>
                  <a:lnTo>
                    <a:pt x="34" y="45"/>
                  </a:lnTo>
                  <a:lnTo>
                    <a:pt x="45" y="54"/>
                  </a:lnTo>
                  <a:lnTo>
                    <a:pt x="56" y="62"/>
                  </a:lnTo>
                  <a:lnTo>
                    <a:pt x="68" y="68"/>
                  </a:lnTo>
                  <a:lnTo>
                    <a:pt x="80" y="73"/>
                  </a:lnTo>
                  <a:lnTo>
                    <a:pt x="61" y="58"/>
                  </a:lnTo>
                  <a:lnTo>
                    <a:pt x="29" y="28"/>
                  </a:lnTo>
                  <a:lnTo>
                    <a:pt x="26" y="21"/>
                  </a:lnTo>
                  <a:lnTo>
                    <a:pt x="24" y="15"/>
                  </a:lnTo>
                  <a:lnTo>
                    <a:pt x="25" y="1"/>
                  </a:lnTo>
                  <a:lnTo>
                    <a:pt x="29" y="1"/>
                  </a:lnTo>
                  <a:lnTo>
                    <a:pt x="61" y="38"/>
                  </a:lnTo>
                  <a:lnTo>
                    <a:pt x="79" y="54"/>
                  </a:lnTo>
                  <a:lnTo>
                    <a:pt x="99" y="68"/>
                  </a:lnTo>
                  <a:lnTo>
                    <a:pt x="99" y="65"/>
                  </a:lnTo>
                  <a:lnTo>
                    <a:pt x="90" y="55"/>
                  </a:lnTo>
                  <a:lnTo>
                    <a:pt x="80" y="47"/>
                  </a:lnTo>
                  <a:lnTo>
                    <a:pt x="64" y="24"/>
                  </a:lnTo>
                  <a:lnTo>
                    <a:pt x="59" y="12"/>
                  </a:lnTo>
                  <a:lnTo>
                    <a:pt x="58" y="6"/>
                  </a:lnTo>
                  <a:lnTo>
                    <a:pt x="58" y="0"/>
                  </a:lnTo>
                  <a:lnTo>
                    <a:pt x="114" y="54"/>
                  </a:lnTo>
                  <a:lnTo>
                    <a:pt x="128" y="68"/>
                  </a:lnTo>
                  <a:lnTo>
                    <a:pt x="135" y="73"/>
                  </a:lnTo>
                  <a:lnTo>
                    <a:pt x="145" y="76"/>
                  </a:lnTo>
                  <a:lnTo>
                    <a:pt x="134" y="60"/>
                  </a:lnTo>
                  <a:lnTo>
                    <a:pt x="124" y="45"/>
                  </a:lnTo>
                  <a:lnTo>
                    <a:pt x="121" y="40"/>
                  </a:lnTo>
                  <a:lnTo>
                    <a:pt x="124" y="35"/>
                  </a:lnTo>
                  <a:lnTo>
                    <a:pt x="125" y="34"/>
                  </a:lnTo>
                  <a:lnTo>
                    <a:pt x="128" y="35"/>
                  </a:lnTo>
                  <a:lnTo>
                    <a:pt x="133" y="39"/>
                  </a:lnTo>
                  <a:lnTo>
                    <a:pt x="141" y="45"/>
                  </a:lnTo>
                  <a:lnTo>
                    <a:pt x="149" y="52"/>
                  </a:lnTo>
                  <a:lnTo>
                    <a:pt x="164" y="65"/>
                  </a:lnTo>
                  <a:lnTo>
                    <a:pt x="178" y="77"/>
                  </a:lnTo>
                  <a:lnTo>
                    <a:pt x="190" y="88"/>
                  </a:lnTo>
                  <a:lnTo>
                    <a:pt x="203" y="100"/>
                  </a:lnTo>
                  <a:lnTo>
                    <a:pt x="215" y="115"/>
                  </a:lnTo>
                  <a:lnTo>
                    <a:pt x="216" y="118"/>
                  </a:lnTo>
                  <a:lnTo>
                    <a:pt x="215" y="121"/>
                  </a:lnTo>
                  <a:lnTo>
                    <a:pt x="209" y="127"/>
                  </a:lnTo>
                  <a:lnTo>
                    <a:pt x="201" y="131"/>
                  </a:lnTo>
                  <a:lnTo>
                    <a:pt x="186" y="136"/>
                  </a:lnTo>
                  <a:lnTo>
                    <a:pt x="171" y="141"/>
                  </a:lnTo>
                  <a:lnTo>
                    <a:pt x="158" y="149"/>
                  </a:lnTo>
                  <a:lnTo>
                    <a:pt x="156" y="154"/>
                  </a:lnTo>
                  <a:lnTo>
                    <a:pt x="158" y="159"/>
                  </a:lnTo>
                  <a:lnTo>
                    <a:pt x="166" y="175"/>
                  </a:lnTo>
                  <a:lnTo>
                    <a:pt x="168" y="178"/>
                  </a:lnTo>
                  <a:lnTo>
                    <a:pt x="168" y="180"/>
                  </a:lnTo>
                  <a:lnTo>
                    <a:pt x="164" y="184"/>
                  </a:lnTo>
                  <a:lnTo>
                    <a:pt x="154" y="185"/>
                  </a:lnTo>
                  <a:lnTo>
                    <a:pt x="106" y="188"/>
                  </a:lnTo>
                  <a:lnTo>
                    <a:pt x="59" y="185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91" name="Freeform 104"/>
            <p:cNvSpPr>
              <a:spLocks/>
            </p:cNvSpPr>
            <p:nvPr/>
          </p:nvSpPr>
          <p:spPr bwMode="auto">
            <a:xfrm>
              <a:off x="1680" y="2495"/>
              <a:ext cx="57" cy="20"/>
            </a:xfrm>
            <a:custGeom>
              <a:avLst/>
              <a:gdLst>
                <a:gd name="T0" fmla="*/ 0 w 57"/>
                <a:gd name="T1" fmla="*/ 0 h 20"/>
                <a:gd name="T2" fmla="*/ 0 w 57"/>
                <a:gd name="T3" fmla="*/ 11 h 20"/>
                <a:gd name="T4" fmla="*/ 14 w 57"/>
                <a:gd name="T5" fmla="*/ 18 h 20"/>
                <a:gd name="T6" fmla="*/ 28 w 57"/>
                <a:gd name="T7" fmla="*/ 20 h 20"/>
                <a:gd name="T8" fmla="*/ 57 w 57"/>
                <a:gd name="T9" fmla="*/ 20 h 20"/>
                <a:gd name="T10" fmla="*/ 57 w 57"/>
                <a:gd name="T11" fmla="*/ 18 h 20"/>
                <a:gd name="T12" fmla="*/ 39 w 57"/>
                <a:gd name="T13" fmla="*/ 14 h 20"/>
                <a:gd name="T14" fmla="*/ 20 w 57"/>
                <a:gd name="T15" fmla="*/ 10 h 20"/>
                <a:gd name="T16" fmla="*/ 17 w 57"/>
                <a:gd name="T17" fmla="*/ 9 h 20"/>
                <a:gd name="T18" fmla="*/ 9 w 57"/>
                <a:gd name="T19" fmla="*/ 8 h 20"/>
                <a:gd name="T20" fmla="*/ 3 w 57"/>
                <a:gd name="T21" fmla="*/ 1 h 20"/>
                <a:gd name="T22" fmla="*/ 0 w 57"/>
                <a:gd name="T23" fmla="*/ 0 h 2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7"/>
                <a:gd name="T37" fmla="*/ 0 h 20"/>
                <a:gd name="T38" fmla="*/ 57 w 57"/>
                <a:gd name="T39" fmla="*/ 20 h 2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7" h="20">
                  <a:moveTo>
                    <a:pt x="0" y="0"/>
                  </a:moveTo>
                  <a:lnTo>
                    <a:pt x="0" y="11"/>
                  </a:lnTo>
                  <a:lnTo>
                    <a:pt x="14" y="18"/>
                  </a:lnTo>
                  <a:lnTo>
                    <a:pt x="28" y="20"/>
                  </a:lnTo>
                  <a:lnTo>
                    <a:pt x="57" y="20"/>
                  </a:lnTo>
                  <a:lnTo>
                    <a:pt x="57" y="18"/>
                  </a:lnTo>
                  <a:lnTo>
                    <a:pt x="39" y="14"/>
                  </a:lnTo>
                  <a:lnTo>
                    <a:pt x="20" y="10"/>
                  </a:lnTo>
                  <a:lnTo>
                    <a:pt x="17" y="9"/>
                  </a:lnTo>
                  <a:lnTo>
                    <a:pt x="9" y="8"/>
                  </a:lnTo>
                  <a:lnTo>
                    <a:pt x="3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92" name="Freeform 105"/>
            <p:cNvSpPr>
              <a:spLocks/>
            </p:cNvSpPr>
            <p:nvPr/>
          </p:nvSpPr>
          <p:spPr bwMode="auto">
            <a:xfrm>
              <a:off x="1682" y="2465"/>
              <a:ext cx="58" cy="29"/>
            </a:xfrm>
            <a:custGeom>
              <a:avLst/>
              <a:gdLst>
                <a:gd name="T0" fmla="*/ 2 w 58"/>
                <a:gd name="T1" fmla="*/ 16 h 29"/>
                <a:gd name="T2" fmla="*/ 11 w 58"/>
                <a:gd name="T3" fmla="*/ 20 h 29"/>
                <a:gd name="T4" fmla="*/ 42 w 58"/>
                <a:gd name="T5" fmla="*/ 28 h 29"/>
                <a:gd name="T6" fmla="*/ 58 w 58"/>
                <a:gd name="T7" fmla="*/ 29 h 29"/>
                <a:gd name="T8" fmla="*/ 31 w 58"/>
                <a:gd name="T9" fmla="*/ 22 h 29"/>
                <a:gd name="T10" fmla="*/ 15 w 58"/>
                <a:gd name="T11" fmla="*/ 12 h 29"/>
                <a:gd name="T12" fmla="*/ 0 w 58"/>
                <a:gd name="T13" fmla="*/ 0 h 29"/>
                <a:gd name="T14" fmla="*/ 0 w 58"/>
                <a:gd name="T15" fmla="*/ 6 h 29"/>
                <a:gd name="T16" fmla="*/ 2 w 58"/>
                <a:gd name="T17" fmla="*/ 16 h 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8"/>
                <a:gd name="T28" fmla="*/ 0 h 29"/>
                <a:gd name="T29" fmla="*/ 58 w 58"/>
                <a:gd name="T30" fmla="*/ 29 h 2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8" h="29">
                  <a:moveTo>
                    <a:pt x="2" y="16"/>
                  </a:moveTo>
                  <a:lnTo>
                    <a:pt x="11" y="20"/>
                  </a:lnTo>
                  <a:lnTo>
                    <a:pt x="42" y="28"/>
                  </a:lnTo>
                  <a:lnTo>
                    <a:pt x="58" y="29"/>
                  </a:lnTo>
                  <a:lnTo>
                    <a:pt x="31" y="22"/>
                  </a:lnTo>
                  <a:lnTo>
                    <a:pt x="15" y="12"/>
                  </a:lnTo>
                  <a:lnTo>
                    <a:pt x="0" y="0"/>
                  </a:lnTo>
                  <a:lnTo>
                    <a:pt x="0" y="6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93" name="Freeform 106"/>
            <p:cNvSpPr>
              <a:spLocks/>
            </p:cNvSpPr>
            <p:nvPr/>
          </p:nvSpPr>
          <p:spPr bwMode="auto">
            <a:xfrm>
              <a:off x="1673" y="2436"/>
              <a:ext cx="79" cy="43"/>
            </a:xfrm>
            <a:custGeom>
              <a:avLst/>
              <a:gdLst>
                <a:gd name="T0" fmla="*/ 16 w 79"/>
                <a:gd name="T1" fmla="*/ 20 h 43"/>
                <a:gd name="T2" fmla="*/ 20 w 79"/>
                <a:gd name="T3" fmla="*/ 20 h 43"/>
                <a:gd name="T4" fmla="*/ 30 w 79"/>
                <a:gd name="T5" fmla="*/ 28 h 43"/>
                <a:gd name="T6" fmla="*/ 41 w 79"/>
                <a:gd name="T7" fmla="*/ 35 h 43"/>
                <a:gd name="T8" fmla="*/ 60 w 79"/>
                <a:gd name="T9" fmla="*/ 40 h 43"/>
                <a:gd name="T10" fmla="*/ 79 w 79"/>
                <a:gd name="T11" fmla="*/ 43 h 43"/>
                <a:gd name="T12" fmla="*/ 59 w 79"/>
                <a:gd name="T13" fmla="*/ 34 h 43"/>
                <a:gd name="T14" fmla="*/ 26 w 79"/>
                <a:gd name="T15" fmla="*/ 14 h 43"/>
                <a:gd name="T16" fmla="*/ 17 w 79"/>
                <a:gd name="T17" fmla="*/ 7 h 43"/>
                <a:gd name="T18" fmla="*/ 5 w 79"/>
                <a:gd name="T19" fmla="*/ 2 h 43"/>
                <a:gd name="T20" fmla="*/ 0 w 79"/>
                <a:gd name="T21" fmla="*/ 0 h 43"/>
                <a:gd name="T22" fmla="*/ 9 w 79"/>
                <a:gd name="T23" fmla="*/ 9 h 43"/>
                <a:gd name="T24" fmla="*/ 16 w 79"/>
                <a:gd name="T25" fmla="*/ 17 h 43"/>
                <a:gd name="T26" fmla="*/ 16 w 79"/>
                <a:gd name="T27" fmla="*/ 20 h 4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9"/>
                <a:gd name="T43" fmla="*/ 0 h 43"/>
                <a:gd name="T44" fmla="*/ 79 w 79"/>
                <a:gd name="T45" fmla="*/ 43 h 4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9" h="43">
                  <a:moveTo>
                    <a:pt x="16" y="20"/>
                  </a:moveTo>
                  <a:lnTo>
                    <a:pt x="20" y="20"/>
                  </a:lnTo>
                  <a:lnTo>
                    <a:pt x="30" y="28"/>
                  </a:lnTo>
                  <a:lnTo>
                    <a:pt x="41" y="35"/>
                  </a:lnTo>
                  <a:lnTo>
                    <a:pt x="60" y="40"/>
                  </a:lnTo>
                  <a:lnTo>
                    <a:pt x="79" y="43"/>
                  </a:lnTo>
                  <a:lnTo>
                    <a:pt x="59" y="34"/>
                  </a:lnTo>
                  <a:lnTo>
                    <a:pt x="26" y="14"/>
                  </a:lnTo>
                  <a:lnTo>
                    <a:pt x="17" y="7"/>
                  </a:lnTo>
                  <a:lnTo>
                    <a:pt x="5" y="2"/>
                  </a:lnTo>
                  <a:lnTo>
                    <a:pt x="0" y="0"/>
                  </a:lnTo>
                  <a:lnTo>
                    <a:pt x="9" y="9"/>
                  </a:lnTo>
                  <a:lnTo>
                    <a:pt x="16" y="17"/>
                  </a:lnTo>
                  <a:lnTo>
                    <a:pt x="16" y="2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94" name="Freeform 107"/>
            <p:cNvSpPr>
              <a:spLocks/>
            </p:cNvSpPr>
            <p:nvPr/>
          </p:nvSpPr>
          <p:spPr bwMode="auto">
            <a:xfrm>
              <a:off x="1694" y="2424"/>
              <a:ext cx="68" cy="42"/>
            </a:xfrm>
            <a:custGeom>
              <a:avLst/>
              <a:gdLst>
                <a:gd name="T0" fmla="*/ 4 w 68"/>
                <a:gd name="T1" fmla="*/ 14 h 42"/>
                <a:gd name="T2" fmla="*/ 20 w 68"/>
                <a:gd name="T3" fmla="*/ 26 h 42"/>
                <a:gd name="T4" fmla="*/ 39 w 68"/>
                <a:gd name="T5" fmla="*/ 33 h 42"/>
                <a:gd name="T6" fmla="*/ 59 w 68"/>
                <a:gd name="T7" fmla="*/ 41 h 42"/>
                <a:gd name="T8" fmla="*/ 68 w 68"/>
                <a:gd name="T9" fmla="*/ 42 h 42"/>
                <a:gd name="T10" fmla="*/ 41 w 68"/>
                <a:gd name="T11" fmla="*/ 28 h 42"/>
                <a:gd name="T12" fmla="*/ 16 w 68"/>
                <a:gd name="T13" fmla="*/ 12 h 42"/>
                <a:gd name="T14" fmla="*/ 0 w 68"/>
                <a:gd name="T15" fmla="*/ 0 h 42"/>
                <a:gd name="T16" fmla="*/ 4 w 68"/>
                <a:gd name="T17" fmla="*/ 14 h 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8"/>
                <a:gd name="T28" fmla="*/ 0 h 42"/>
                <a:gd name="T29" fmla="*/ 68 w 68"/>
                <a:gd name="T30" fmla="*/ 42 h 4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8" h="42">
                  <a:moveTo>
                    <a:pt x="4" y="14"/>
                  </a:moveTo>
                  <a:lnTo>
                    <a:pt x="20" y="26"/>
                  </a:lnTo>
                  <a:lnTo>
                    <a:pt x="39" y="33"/>
                  </a:lnTo>
                  <a:lnTo>
                    <a:pt x="59" y="41"/>
                  </a:lnTo>
                  <a:lnTo>
                    <a:pt x="68" y="42"/>
                  </a:lnTo>
                  <a:lnTo>
                    <a:pt x="41" y="28"/>
                  </a:lnTo>
                  <a:lnTo>
                    <a:pt x="16" y="12"/>
                  </a:lnTo>
                  <a:lnTo>
                    <a:pt x="0" y="0"/>
                  </a:lnTo>
                  <a:lnTo>
                    <a:pt x="4" y="14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95" name="Freeform 108"/>
            <p:cNvSpPr>
              <a:spLocks/>
            </p:cNvSpPr>
            <p:nvPr/>
          </p:nvSpPr>
          <p:spPr bwMode="auto">
            <a:xfrm>
              <a:off x="1709" y="2421"/>
              <a:ext cx="65" cy="27"/>
            </a:xfrm>
            <a:custGeom>
              <a:avLst/>
              <a:gdLst>
                <a:gd name="T0" fmla="*/ 0 w 65"/>
                <a:gd name="T1" fmla="*/ 2 h 27"/>
                <a:gd name="T2" fmla="*/ 5 w 65"/>
                <a:gd name="T3" fmla="*/ 5 h 27"/>
                <a:gd name="T4" fmla="*/ 20 w 65"/>
                <a:gd name="T5" fmla="*/ 12 h 27"/>
                <a:gd name="T6" fmla="*/ 35 w 65"/>
                <a:gd name="T7" fmla="*/ 19 h 27"/>
                <a:gd name="T8" fmla="*/ 50 w 65"/>
                <a:gd name="T9" fmla="*/ 24 h 27"/>
                <a:gd name="T10" fmla="*/ 65 w 65"/>
                <a:gd name="T11" fmla="*/ 27 h 27"/>
                <a:gd name="T12" fmla="*/ 48 w 65"/>
                <a:gd name="T13" fmla="*/ 21 h 27"/>
                <a:gd name="T14" fmla="*/ 30 w 65"/>
                <a:gd name="T15" fmla="*/ 11 h 27"/>
                <a:gd name="T16" fmla="*/ 11 w 65"/>
                <a:gd name="T17" fmla="*/ 1 h 27"/>
                <a:gd name="T18" fmla="*/ 1 w 65"/>
                <a:gd name="T19" fmla="*/ 0 h 27"/>
                <a:gd name="T20" fmla="*/ 0 w 65"/>
                <a:gd name="T21" fmla="*/ 2 h 2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5"/>
                <a:gd name="T34" fmla="*/ 0 h 27"/>
                <a:gd name="T35" fmla="*/ 65 w 65"/>
                <a:gd name="T36" fmla="*/ 27 h 2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5" h="27">
                  <a:moveTo>
                    <a:pt x="0" y="2"/>
                  </a:moveTo>
                  <a:lnTo>
                    <a:pt x="5" y="5"/>
                  </a:lnTo>
                  <a:lnTo>
                    <a:pt x="20" y="12"/>
                  </a:lnTo>
                  <a:lnTo>
                    <a:pt x="35" y="19"/>
                  </a:lnTo>
                  <a:lnTo>
                    <a:pt x="50" y="24"/>
                  </a:lnTo>
                  <a:lnTo>
                    <a:pt x="65" y="27"/>
                  </a:lnTo>
                  <a:lnTo>
                    <a:pt x="48" y="21"/>
                  </a:lnTo>
                  <a:lnTo>
                    <a:pt x="30" y="11"/>
                  </a:lnTo>
                  <a:lnTo>
                    <a:pt x="11" y="1"/>
                  </a:lnTo>
                  <a:lnTo>
                    <a:pt x="1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96" name="Freeform 109"/>
            <p:cNvSpPr>
              <a:spLocks/>
            </p:cNvSpPr>
            <p:nvPr/>
          </p:nvSpPr>
          <p:spPr bwMode="auto">
            <a:xfrm>
              <a:off x="1723" y="2403"/>
              <a:ext cx="42" cy="23"/>
            </a:xfrm>
            <a:custGeom>
              <a:avLst/>
              <a:gdLst>
                <a:gd name="T0" fmla="*/ 0 w 42"/>
                <a:gd name="T1" fmla="*/ 0 h 23"/>
                <a:gd name="T2" fmla="*/ 9 w 42"/>
                <a:gd name="T3" fmla="*/ 10 h 23"/>
                <a:gd name="T4" fmla="*/ 25 w 42"/>
                <a:gd name="T5" fmla="*/ 19 h 23"/>
                <a:gd name="T6" fmla="*/ 34 w 42"/>
                <a:gd name="T7" fmla="*/ 21 h 23"/>
                <a:gd name="T8" fmla="*/ 42 w 42"/>
                <a:gd name="T9" fmla="*/ 23 h 23"/>
                <a:gd name="T10" fmla="*/ 35 w 42"/>
                <a:gd name="T11" fmla="*/ 19 h 23"/>
                <a:gd name="T12" fmla="*/ 22 w 42"/>
                <a:gd name="T13" fmla="*/ 15 h 23"/>
                <a:gd name="T14" fmla="*/ 4 w 42"/>
                <a:gd name="T15" fmla="*/ 1 h 23"/>
                <a:gd name="T16" fmla="*/ 1 w 42"/>
                <a:gd name="T17" fmla="*/ 1 h 23"/>
                <a:gd name="T18" fmla="*/ 1 w 42"/>
                <a:gd name="T19" fmla="*/ 0 h 23"/>
                <a:gd name="T20" fmla="*/ 0 w 42"/>
                <a:gd name="T21" fmla="*/ 0 h 2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2"/>
                <a:gd name="T34" fmla="*/ 0 h 23"/>
                <a:gd name="T35" fmla="*/ 42 w 42"/>
                <a:gd name="T36" fmla="*/ 23 h 2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2" h="23">
                  <a:moveTo>
                    <a:pt x="0" y="0"/>
                  </a:moveTo>
                  <a:lnTo>
                    <a:pt x="9" y="10"/>
                  </a:lnTo>
                  <a:lnTo>
                    <a:pt x="25" y="19"/>
                  </a:lnTo>
                  <a:lnTo>
                    <a:pt x="34" y="21"/>
                  </a:lnTo>
                  <a:lnTo>
                    <a:pt x="42" y="23"/>
                  </a:lnTo>
                  <a:lnTo>
                    <a:pt x="35" y="19"/>
                  </a:lnTo>
                  <a:lnTo>
                    <a:pt x="22" y="15"/>
                  </a:lnTo>
                  <a:lnTo>
                    <a:pt x="4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97" name="Freeform 110"/>
            <p:cNvSpPr>
              <a:spLocks/>
            </p:cNvSpPr>
            <p:nvPr/>
          </p:nvSpPr>
          <p:spPr bwMode="auto">
            <a:xfrm>
              <a:off x="1764" y="2433"/>
              <a:ext cx="38" cy="19"/>
            </a:xfrm>
            <a:custGeom>
              <a:avLst/>
              <a:gdLst>
                <a:gd name="T0" fmla="*/ 0 w 38"/>
                <a:gd name="T1" fmla="*/ 0 h 19"/>
                <a:gd name="T2" fmla="*/ 10 w 38"/>
                <a:gd name="T3" fmla="*/ 1 h 19"/>
                <a:gd name="T4" fmla="*/ 20 w 38"/>
                <a:gd name="T5" fmla="*/ 5 h 19"/>
                <a:gd name="T6" fmla="*/ 29 w 38"/>
                <a:gd name="T7" fmla="*/ 12 h 19"/>
                <a:gd name="T8" fmla="*/ 38 w 38"/>
                <a:gd name="T9" fmla="*/ 19 h 19"/>
                <a:gd name="T10" fmla="*/ 33 w 38"/>
                <a:gd name="T11" fmla="*/ 15 h 19"/>
                <a:gd name="T12" fmla="*/ 28 w 38"/>
                <a:gd name="T13" fmla="*/ 15 h 19"/>
                <a:gd name="T14" fmla="*/ 13 w 38"/>
                <a:gd name="T15" fmla="*/ 9 h 19"/>
                <a:gd name="T16" fmla="*/ 1 w 38"/>
                <a:gd name="T17" fmla="*/ 0 h 19"/>
                <a:gd name="T18" fmla="*/ 0 w 38"/>
                <a:gd name="T19" fmla="*/ 0 h 1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8"/>
                <a:gd name="T31" fmla="*/ 0 h 19"/>
                <a:gd name="T32" fmla="*/ 38 w 38"/>
                <a:gd name="T33" fmla="*/ 19 h 1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8" h="19">
                  <a:moveTo>
                    <a:pt x="0" y="0"/>
                  </a:moveTo>
                  <a:lnTo>
                    <a:pt x="10" y="1"/>
                  </a:lnTo>
                  <a:lnTo>
                    <a:pt x="20" y="5"/>
                  </a:lnTo>
                  <a:lnTo>
                    <a:pt x="29" y="12"/>
                  </a:lnTo>
                  <a:lnTo>
                    <a:pt x="38" y="19"/>
                  </a:lnTo>
                  <a:lnTo>
                    <a:pt x="33" y="15"/>
                  </a:lnTo>
                  <a:lnTo>
                    <a:pt x="28" y="15"/>
                  </a:lnTo>
                  <a:lnTo>
                    <a:pt x="13" y="9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98" name="Freeform 111"/>
            <p:cNvSpPr>
              <a:spLocks/>
            </p:cNvSpPr>
            <p:nvPr/>
          </p:nvSpPr>
          <p:spPr bwMode="auto">
            <a:xfrm>
              <a:off x="1763" y="2456"/>
              <a:ext cx="30" cy="14"/>
            </a:xfrm>
            <a:custGeom>
              <a:avLst/>
              <a:gdLst>
                <a:gd name="T0" fmla="*/ 0 w 30"/>
                <a:gd name="T1" fmla="*/ 0 h 14"/>
                <a:gd name="T2" fmla="*/ 7 w 30"/>
                <a:gd name="T3" fmla="*/ 1 h 14"/>
                <a:gd name="T4" fmla="*/ 15 w 30"/>
                <a:gd name="T5" fmla="*/ 5 h 14"/>
                <a:gd name="T6" fmla="*/ 30 w 30"/>
                <a:gd name="T7" fmla="*/ 14 h 14"/>
                <a:gd name="T8" fmla="*/ 21 w 30"/>
                <a:gd name="T9" fmla="*/ 14 h 14"/>
                <a:gd name="T10" fmla="*/ 14 w 30"/>
                <a:gd name="T11" fmla="*/ 11 h 14"/>
                <a:gd name="T12" fmla="*/ 1 w 30"/>
                <a:gd name="T13" fmla="*/ 1 h 14"/>
                <a:gd name="T14" fmla="*/ 0 w 30"/>
                <a:gd name="T15" fmla="*/ 0 h 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"/>
                <a:gd name="T25" fmla="*/ 0 h 14"/>
                <a:gd name="T26" fmla="*/ 30 w 30"/>
                <a:gd name="T27" fmla="*/ 14 h 1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" h="14">
                  <a:moveTo>
                    <a:pt x="0" y="0"/>
                  </a:moveTo>
                  <a:lnTo>
                    <a:pt x="7" y="1"/>
                  </a:lnTo>
                  <a:lnTo>
                    <a:pt x="15" y="5"/>
                  </a:lnTo>
                  <a:lnTo>
                    <a:pt x="30" y="14"/>
                  </a:lnTo>
                  <a:lnTo>
                    <a:pt x="21" y="14"/>
                  </a:lnTo>
                  <a:lnTo>
                    <a:pt x="14" y="11"/>
                  </a:lnTo>
                  <a:lnTo>
                    <a:pt x="1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399" name="Freeform 112"/>
            <p:cNvSpPr>
              <a:spLocks/>
            </p:cNvSpPr>
            <p:nvPr/>
          </p:nvSpPr>
          <p:spPr bwMode="auto">
            <a:xfrm>
              <a:off x="1753" y="2472"/>
              <a:ext cx="21" cy="10"/>
            </a:xfrm>
            <a:custGeom>
              <a:avLst/>
              <a:gdLst>
                <a:gd name="T0" fmla="*/ 0 w 21"/>
                <a:gd name="T1" fmla="*/ 0 h 10"/>
                <a:gd name="T2" fmla="*/ 6 w 21"/>
                <a:gd name="T3" fmla="*/ 2 h 10"/>
                <a:gd name="T4" fmla="*/ 11 w 21"/>
                <a:gd name="T5" fmla="*/ 3 h 10"/>
                <a:gd name="T6" fmla="*/ 21 w 21"/>
                <a:gd name="T7" fmla="*/ 10 h 10"/>
                <a:gd name="T8" fmla="*/ 16 w 21"/>
                <a:gd name="T9" fmla="*/ 9 h 10"/>
                <a:gd name="T10" fmla="*/ 10 w 21"/>
                <a:gd name="T11" fmla="*/ 8 h 10"/>
                <a:gd name="T12" fmla="*/ 1 w 21"/>
                <a:gd name="T13" fmla="*/ 2 h 10"/>
                <a:gd name="T14" fmla="*/ 0 w 21"/>
                <a:gd name="T15" fmla="*/ 0 h 1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"/>
                <a:gd name="T25" fmla="*/ 0 h 10"/>
                <a:gd name="T26" fmla="*/ 21 w 21"/>
                <a:gd name="T27" fmla="*/ 10 h 1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" h="10">
                  <a:moveTo>
                    <a:pt x="0" y="0"/>
                  </a:moveTo>
                  <a:lnTo>
                    <a:pt x="6" y="2"/>
                  </a:lnTo>
                  <a:lnTo>
                    <a:pt x="11" y="3"/>
                  </a:lnTo>
                  <a:lnTo>
                    <a:pt x="21" y="10"/>
                  </a:lnTo>
                  <a:lnTo>
                    <a:pt x="16" y="9"/>
                  </a:lnTo>
                  <a:lnTo>
                    <a:pt x="10" y="8"/>
                  </a:lnTo>
                  <a:lnTo>
                    <a:pt x="1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00" name="Freeform 113"/>
            <p:cNvSpPr>
              <a:spLocks/>
            </p:cNvSpPr>
            <p:nvPr/>
          </p:nvSpPr>
          <p:spPr bwMode="auto">
            <a:xfrm>
              <a:off x="1740" y="2487"/>
              <a:ext cx="24" cy="8"/>
            </a:xfrm>
            <a:custGeom>
              <a:avLst/>
              <a:gdLst>
                <a:gd name="T0" fmla="*/ 0 w 24"/>
                <a:gd name="T1" fmla="*/ 0 h 8"/>
                <a:gd name="T2" fmla="*/ 13 w 24"/>
                <a:gd name="T3" fmla="*/ 2 h 8"/>
                <a:gd name="T4" fmla="*/ 24 w 24"/>
                <a:gd name="T5" fmla="*/ 8 h 8"/>
                <a:gd name="T6" fmla="*/ 14 w 24"/>
                <a:gd name="T7" fmla="*/ 8 h 8"/>
                <a:gd name="T8" fmla="*/ 8 w 24"/>
                <a:gd name="T9" fmla="*/ 6 h 8"/>
                <a:gd name="T10" fmla="*/ 3 w 24"/>
                <a:gd name="T11" fmla="*/ 2 h 8"/>
                <a:gd name="T12" fmla="*/ 0 w 24"/>
                <a:gd name="T13" fmla="*/ 0 h 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"/>
                <a:gd name="T22" fmla="*/ 0 h 8"/>
                <a:gd name="T23" fmla="*/ 24 w 24"/>
                <a:gd name="T24" fmla="*/ 8 h 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" h="8">
                  <a:moveTo>
                    <a:pt x="0" y="0"/>
                  </a:moveTo>
                  <a:lnTo>
                    <a:pt x="13" y="2"/>
                  </a:lnTo>
                  <a:lnTo>
                    <a:pt x="24" y="8"/>
                  </a:lnTo>
                  <a:lnTo>
                    <a:pt x="14" y="8"/>
                  </a:lnTo>
                  <a:lnTo>
                    <a:pt x="8" y="6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01" name="Freeform 114"/>
            <p:cNvSpPr>
              <a:spLocks/>
            </p:cNvSpPr>
            <p:nvPr/>
          </p:nvSpPr>
          <p:spPr bwMode="auto">
            <a:xfrm>
              <a:off x="1735" y="2505"/>
              <a:ext cx="23" cy="6"/>
            </a:xfrm>
            <a:custGeom>
              <a:avLst/>
              <a:gdLst>
                <a:gd name="T0" fmla="*/ 0 w 23"/>
                <a:gd name="T1" fmla="*/ 0 h 6"/>
                <a:gd name="T2" fmla="*/ 7 w 23"/>
                <a:gd name="T3" fmla="*/ 0 h 6"/>
                <a:gd name="T4" fmla="*/ 12 w 23"/>
                <a:gd name="T5" fmla="*/ 1 h 6"/>
                <a:gd name="T6" fmla="*/ 23 w 23"/>
                <a:gd name="T7" fmla="*/ 6 h 6"/>
                <a:gd name="T8" fmla="*/ 13 w 23"/>
                <a:gd name="T9" fmla="*/ 5 h 6"/>
                <a:gd name="T10" fmla="*/ 4 w 23"/>
                <a:gd name="T11" fmla="*/ 0 h 6"/>
                <a:gd name="T12" fmla="*/ 0 w 23"/>
                <a:gd name="T13" fmla="*/ 0 h 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3"/>
                <a:gd name="T22" fmla="*/ 0 h 6"/>
                <a:gd name="T23" fmla="*/ 23 w 23"/>
                <a:gd name="T24" fmla="*/ 6 h 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3" h="6">
                  <a:moveTo>
                    <a:pt x="0" y="0"/>
                  </a:moveTo>
                  <a:lnTo>
                    <a:pt x="7" y="0"/>
                  </a:lnTo>
                  <a:lnTo>
                    <a:pt x="12" y="1"/>
                  </a:lnTo>
                  <a:lnTo>
                    <a:pt x="23" y="6"/>
                  </a:lnTo>
                  <a:lnTo>
                    <a:pt x="13" y="5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02" name="Freeform 115"/>
            <p:cNvSpPr>
              <a:spLocks/>
            </p:cNvSpPr>
            <p:nvPr/>
          </p:nvSpPr>
          <p:spPr bwMode="auto">
            <a:xfrm>
              <a:off x="1598" y="2528"/>
              <a:ext cx="56" cy="29"/>
            </a:xfrm>
            <a:custGeom>
              <a:avLst/>
              <a:gdLst>
                <a:gd name="T0" fmla="*/ 56 w 56"/>
                <a:gd name="T1" fmla="*/ 0 h 29"/>
                <a:gd name="T2" fmla="*/ 54 w 56"/>
                <a:gd name="T3" fmla="*/ 0 h 29"/>
                <a:gd name="T4" fmla="*/ 26 w 56"/>
                <a:gd name="T5" fmla="*/ 15 h 29"/>
                <a:gd name="T6" fmla="*/ 14 w 56"/>
                <a:gd name="T7" fmla="*/ 19 h 29"/>
                <a:gd name="T8" fmla="*/ 0 w 56"/>
                <a:gd name="T9" fmla="*/ 21 h 29"/>
                <a:gd name="T10" fmla="*/ 6 w 56"/>
                <a:gd name="T11" fmla="*/ 28 h 29"/>
                <a:gd name="T12" fmla="*/ 10 w 56"/>
                <a:gd name="T13" fmla="*/ 29 h 29"/>
                <a:gd name="T14" fmla="*/ 14 w 56"/>
                <a:gd name="T15" fmla="*/ 28 h 29"/>
                <a:gd name="T16" fmla="*/ 22 w 56"/>
                <a:gd name="T17" fmla="*/ 24 h 29"/>
                <a:gd name="T18" fmla="*/ 29 w 56"/>
                <a:gd name="T19" fmla="*/ 19 h 29"/>
                <a:gd name="T20" fmla="*/ 42 w 56"/>
                <a:gd name="T21" fmla="*/ 6 h 29"/>
                <a:gd name="T22" fmla="*/ 52 w 56"/>
                <a:gd name="T23" fmla="*/ 1 h 29"/>
                <a:gd name="T24" fmla="*/ 56 w 56"/>
                <a:gd name="T25" fmla="*/ 0 h 2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29"/>
                <a:gd name="T41" fmla="*/ 56 w 56"/>
                <a:gd name="T42" fmla="*/ 29 h 2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29">
                  <a:moveTo>
                    <a:pt x="56" y="0"/>
                  </a:moveTo>
                  <a:lnTo>
                    <a:pt x="54" y="0"/>
                  </a:lnTo>
                  <a:lnTo>
                    <a:pt x="26" y="15"/>
                  </a:lnTo>
                  <a:lnTo>
                    <a:pt x="14" y="19"/>
                  </a:lnTo>
                  <a:lnTo>
                    <a:pt x="0" y="21"/>
                  </a:lnTo>
                  <a:lnTo>
                    <a:pt x="6" y="28"/>
                  </a:lnTo>
                  <a:lnTo>
                    <a:pt x="10" y="29"/>
                  </a:lnTo>
                  <a:lnTo>
                    <a:pt x="14" y="28"/>
                  </a:lnTo>
                  <a:lnTo>
                    <a:pt x="22" y="24"/>
                  </a:lnTo>
                  <a:lnTo>
                    <a:pt x="29" y="19"/>
                  </a:lnTo>
                  <a:lnTo>
                    <a:pt x="42" y="6"/>
                  </a:lnTo>
                  <a:lnTo>
                    <a:pt x="52" y="1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03" name="Freeform 116"/>
            <p:cNvSpPr>
              <a:spLocks/>
            </p:cNvSpPr>
            <p:nvPr/>
          </p:nvSpPr>
          <p:spPr bwMode="auto">
            <a:xfrm>
              <a:off x="1659" y="2534"/>
              <a:ext cx="28" cy="9"/>
            </a:xfrm>
            <a:custGeom>
              <a:avLst/>
              <a:gdLst>
                <a:gd name="T0" fmla="*/ 28 w 28"/>
                <a:gd name="T1" fmla="*/ 4 h 9"/>
                <a:gd name="T2" fmla="*/ 0 w 28"/>
                <a:gd name="T3" fmla="*/ 0 h 9"/>
                <a:gd name="T4" fmla="*/ 5 w 28"/>
                <a:gd name="T5" fmla="*/ 5 h 9"/>
                <a:gd name="T6" fmla="*/ 11 w 28"/>
                <a:gd name="T7" fmla="*/ 8 h 9"/>
                <a:gd name="T8" fmla="*/ 18 w 28"/>
                <a:gd name="T9" fmla="*/ 9 h 9"/>
                <a:gd name="T10" fmla="*/ 25 w 28"/>
                <a:gd name="T11" fmla="*/ 9 h 9"/>
                <a:gd name="T12" fmla="*/ 28 w 28"/>
                <a:gd name="T13" fmla="*/ 7 h 9"/>
                <a:gd name="T14" fmla="*/ 28 w 28"/>
                <a:gd name="T15" fmla="*/ 4 h 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9"/>
                <a:gd name="T26" fmla="*/ 28 w 28"/>
                <a:gd name="T27" fmla="*/ 9 h 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9">
                  <a:moveTo>
                    <a:pt x="28" y="4"/>
                  </a:moveTo>
                  <a:lnTo>
                    <a:pt x="0" y="0"/>
                  </a:lnTo>
                  <a:lnTo>
                    <a:pt x="5" y="5"/>
                  </a:lnTo>
                  <a:lnTo>
                    <a:pt x="11" y="8"/>
                  </a:lnTo>
                  <a:lnTo>
                    <a:pt x="18" y="9"/>
                  </a:lnTo>
                  <a:lnTo>
                    <a:pt x="25" y="9"/>
                  </a:lnTo>
                  <a:lnTo>
                    <a:pt x="28" y="7"/>
                  </a:lnTo>
                  <a:lnTo>
                    <a:pt x="28" y="4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04" name="Freeform 117"/>
            <p:cNvSpPr>
              <a:spLocks/>
            </p:cNvSpPr>
            <p:nvPr/>
          </p:nvSpPr>
          <p:spPr bwMode="auto">
            <a:xfrm>
              <a:off x="1683" y="2547"/>
              <a:ext cx="25" cy="9"/>
            </a:xfrm>
            <a:custGeom>
              <a:avLst/>
              <a:gdLst>
                <a:gd name="T0" fmla="*/ 0 w 25"/>
                <a:gd name="T1" fmla="*/ 4 h 9"/>
                <a:gd name="T2" fmla="*/ 10 w 25"/>
                <a:gd name="T3" fmla="*/ 2 h 9"/>
                <a:gd name="T4" fmla="*/ 20 w 25"/>
                <a:gd name="T5" fmla="*/ 0 h 9"/>
                <a:gd name="T6" fmla="*/ 25 w 25"/>
                <a:gd name="T7" fmla="*/ 0 h 9"/>
                <a:gd name="T8" fmla="*/ 25 w 25"/>
                <a:gd name="T9" fmla="*/ 4 h 9"/>
                <a:gd name="T10" fmla="*/ 24 w 25"/>
                <a:gd name="T11" fmla="*/ 6 h 9"/>
                <a:gd name="T12" fmla="*/ 20 w 25"/>
                <a:gd name="T13" fmla="*/ 9 h 9"/>
                <a:gd name="T14" fmla="*/ 9 w 25"/>
                <a:gd name="T15" fmla="*/ 9 h 9"/>
                <a:gd name="T16" fmla="*/ 4 w 25"/>
                <a:gd name="T17" fmla="*/ 7 h 9"/>
                <a:gd name="T18" fmla="*/ 0 w 25"/>
                <a:gd name="T19" fmla="*/ 5 h 9"/>
                <a:gd name="T20" fmla="*/ 0 w 25"/>
                <a:gd name="T21" fmla="*/ 4 h 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5"/>
                <a:gd name="T34" fmla="*/ 0 h 9"/>
                <a:gd name="T35" fmla="*/ 25 w 25"/>
                <a:gd name="T36" fmla="*/ 9 h 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5" h="9">
                  <a:moveTo>
                    <a:pt x="0" y="4"/>
                  </a:moveTo>
                  <a:lnTo>
                    <a:pt x="10" y="2"/>
                  </a:lnTo>
                  <a:lnTo>
                    <a:pt x="20" y="0"/>
                  </a:lnTo>
                  <a:lnTo>
                    <a:pt x="25" y="0"/>
                  </a:lnTo>
                  <a:lnTo>
                    <a:pt x="25" y="4"/>
                  </a:lnTo>
                  <a:lnTo>
                    <a:pt x="24" y="6"/>
                  </a:lnTo>
                  <a:lnTo>
                    <a:pt x="20" y="9"/>
                  </a:lnTo>
                  <a:lnTo>
                    <a:pt x="9" y="9"/>
                  </a:lnTo>
                  <a:lnTo>
                    <a:pt x="4" y="7"/>
                  </a:lnTo>
                  <a:lnTo>
                    <a:pt x="0" y="5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05" name="Freeform 118"/>
            <p:cNvSpPr>
              <a:spLocks/>
            </p:cNvSpPr>
            <p:nvPr/>
          </p:nvSpPr>
          <p:spPr bwMode="auto">
            <a:xfrm>
              <a:off x="1695" y="2539"/>
              <a:ext cx="17" cy="2"/>
            </a:xfrm>
            <a:custGeom>
              <a:avLst/>
              <a:gdLst>
                <a:gd name="T0" fmla="*/ 0 w 17"/>
                <a:gd name="T1" fmla="*/ 0 h 2"/>
                <a:gd name="T2" fmla="*/ 17 w 17"/>
                <a:gd name="T3" fmla="*/ 0 h 2"/>
                <a:gd name="T4" fmla="*/ 9 w 17"/>
                <a:gd name="T5" fmla="*/ 2 h 2"/>
                <a:gd name="T6" fmla="*/ 0 w 17"/>
                <a:gd name="T7" fmla="*/ 0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"/>
                <a:gd name="T13" fmla="*/ 0 h 2"/>
                <a:gd name="T14" fmla="*/ 17 w 17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" h="2">
                  <a:moveTo>
                    <a:pt x="0" y="0"/>
                  </a:moveTo>
                  <a:lnTo>
                    <a:pt x="17" y="0"/>
                  </a:lnTo>
                  <a:lnTo>
                    <a:pt x="9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06" name="Freeform 119"/>
            <p:cNvSpPr>
              <a:spLocks/>
            </p:cNvSpPr>
            <p:nvPr/>
          </p:nvSpPr>
          <p:spPr bwMode="auto">
            <a:xfrm>
              <a:off x="1705" y="2552"/>
              <a:ext cx="28" cy="15"/>
            </a:xfrm>
            <a:custGeom>
              <a:avLst/>
              <a:gdLst>
                <a:gd name="T0" fmla="*/ 0 w 28"/>
                <a:gd name="T1" fmla="*/ 10 h 15"/>
                <a:gd name="T2" fmla="*/ 13 w 28"/>
                <a:gd name="T3" fmla="*/ 6 h 15"/>
                <a:gd name="T4" fmla="*/ 24 w 28"/>
                <a:gd name="T5" fmla="*/ 0 h 15"/>
                <a:gd name="T6" fmla="*/ 28 w 28"/>
                <a:gd name="T7" fmla="*/ 0 h 15"/>
                <a:gd name="T8" fmla="*/ 28 w 28"/>
                <a:gd name="T9" fmla="*/ 6 h 15"/>
                <a:gd name="T10" fmla="*/ 25 w 28"/>
                <a:gd name="T11" fmla="*/ 11 h 15"/>
                <a:gd name="T12" fmla="*/ 19 w 28"/>
                <a:gd name="T13" fmla="*/ 14 h 15"/>
                <a:gd name="T14" fmla="*/ 13 w 28"/>
                <a:gd name="T15" fmla="*/ 15 h 15"/>
                <a:gd name="T16" fmla="*/ 7 w 28"/>
                <a:gd name="T17" fmla="*/ 15 h 15"/>
                <a:gd name="T18" fmla="*/ 0 w 28"/>
                <a:gd name="T19" fmla="*/ 14 h 15"/>
                <a:gd name="T20" fmla="*/ 0 w 28"/>
                <a:gd name="T21" fmla="*/ 12 h 15"/>
                <a:gd name="T22" fmla="*/ 0 w 28"/>
                <a:gd name="T23" fmla="*/ 10 h 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"/>
                <a:gd name="T37" fmla="*/ 0 h 15"/>
                <a:gd name="T38" fmla="*/ 28 w 28"/>
                <a:gd name="T39" fmla="*/ 15 h 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" h="15">
                  <a:moveTo>
                    <a:pt x="0" y="10"/>
                  </a:moveTo>
                  <a:lnTo>
                    <a:pt x="13" y="6"/>
                  </a:lnTo>
                  <a:lnTo>
                    <a:pt x="24" y="0"/>
                  </a:lnTo>
                  <a:lnTo>
                    <a:pt x="28" y="0"/>
                  </a:lnTo>
                  <a:lnTo>
                    <a:pt x="28" y="6"/>
                  </a:lnTo>
                  <a:lnTo>
                    <a:pt x="25" y="11"/>
                  </a:lnTo>
                  <a:lnTo>
                    <a:pt x="19" y="14"/>
                  </a:lnTo>
                  <a:lnTo>
                    <a:pt x="13" y="15"/>
                  </a:lnTo>
                  <a:lnTo>
                    <a:pt x="7" y="15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07" name="Freeform 120"/>
            <p:cNvSpPr>
              <a:spLocks/>
            </p:cNvSpPr>
            <p:nvPr/>
          </p:nvSpPr>
          <p:spPr bwMode="auto">
            <a:xfrm>
              <a:off x="1718" y="2546"/>
              <a:ext cx="11" cy="3"/>
            </a:xfrm>
            <a:custGeom>
              <a:avLst/>
              <a:gdLst>
                <a:gd name="T0" fmla="*/ 0 w 11"/>
                <a:gd name="T1" fmla="*/ 3 h 3"/>
                <a:gd name="T2" fmla="*/ 5 w 11"/>
                <a:gd name="T3" fmla="*/ 0 h 3"/>
                <a:gd name="T4" fmla="*/ 11 w 11"/>
                <a:gd name="T5" fmla="*/ 0 h 3"/>
                <a:gd name="T6" fmla="*/ 10 w 11"/>
                <a:gd name="T7" fmla="*/ 2 h 3"/>
                <a:gd name="T8" fmla="*/ 7 w 11"/>
                <a:gd name="T9" fmla="*/ 3 h 3"/>
                <a:gd name="T10" fmla="*/ 2 w 11"/>
                <a:gd name="T11" fmla="*/ 3 h 3"/>
                <a:gd name="T12" fmla="*/ 0 w 11"/>
                <a:gd name="T13" fmla="*/ 3 h 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"/>
                <a:gd name="T22" fmla="*/ 0 h 3"/>
                <a:gd name="T23" fmla="*/ 11 w 11"/>
                <a:gd name="T24" fmla="*/ 3 h 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" h="3">
                  <a:moveTo>
                    <a:pt x="0" y="3"/>
                  </a:moveTo>
                  <a:lnTo>
                    <a:pt x="5" y="0"/>
                  </a:lnTo>
                  <a:lnTo>
                    <a:pt x="11" y="0"/>
                  </a:lnTo>
                  <a:lnTo>
                    <a:pt x="10" y="2"/>
                  </a:lnTo>
                  <a:lnTo>
                    <a:pt x="7" y="3"/>
                  </a:lnTo>
                  <a:lnTo>
                    <a:pt x="2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08" name="Freeform 121"/>
            <p:cNvSpPr>
              <a:spLocks/>
            </p:cNvSpPr>
            <p:nvPr/>
          </p:nvSpPr>
          <p:spPr bwMode="auto">
            <a:xfrm>
              <a:off x="1740" y="2547"/>
              <a:ext cx="14" cy="11"/>
            </a:xfrm>
            <a:custGeom>
              <a:avLst/>
              <a:gdLst>
                <a:gd name="T0" fmla="*/ 0 w 14"/>
                <a:gd name="T1" fmla="*/ 11 h 11"/>
                <a:gd name="T2" fmla="*/ 7 w 14"/>
                <a:gd name="T3" fmla="*/ 6 h 11"/>
                <a:gd name="T4" fmla="*/ 13 w 14"/>
                <a:gd name="T5" fmla="*/ 0 h 11"/>
                <a:gd name="T6" fmla="*/ 14 w 14"/>
                <a:gd name="T7" fmla="*/ 0 h 11"/>
                <a:gd name="T8" fmla="*/ 14 w 14"/>
                <a:gd name="T9" fmla="*/ 5 h 11"/>
                <a:gd name="T10" fmla="*/ 10 w 14"/>
                <a:gd name="T11" fmla="*/ 10 h 11"/>
                <a:gd name="T12" fmla="*/ 4 w 14"/>
                <a:gd name="T13" fmla="*/ 11 h 11"/>
                <a:gd name="T14" fmla="*/ 0 w 14"/>
                <a:gd name="T15" fmla="*/ 11 h 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"/>
                <a:gd name="T25" fmla="*/ 0 h 11"/>
                <a:gd name="T26" fmla="*/ 14 w 14"/>
                <a:gd name="T27" fmla="*/ 11 h 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" h="11">
                  <a:moveTo>
                    <a:pt x="0" y="11"/>
                  </a:moveTo>
                  <a:lnTo>
                    <a:pt x="7" y="6"/>
                  </a:lnTo>
                  <a:lnTo>
                    <a:pt x="13" y="0"/>
                  </a:lnTo>
                  <a:lnTo>
                    <a:pt x="14" y="0"/>
                  </a:lnTo>
                  <a:lnTo>
                    <a:pt x="14" y="5"/>
                  </a:lnTo>
                  <a:lnTo>
                    <a:pt x="10" y="10"/>
                  </a:lnTo>
                  <a:lnTo>
                    <a:pt x="4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09" name="Freeform 122"/>
            <p:cNvSpPr>
              <a:spLocks/>
            </p:cNvSpPr>
            <p:nvPr/>
          </p:nvSpPr>
          <p:spPr bwMode="auto">
            <a:xfrm>
              <a:off x="1853" y="2524"/>
              <a:ext cx="1" cy="1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0 w 1"/>
                <a:gd name="T5" fmla="*/ 1 h 1"/>
                <a:gd name="T6" fmla="*/ 1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1"/>
                <a:gd name="T14" fmla="*/ 1 w 1"/>
                <a:gd name="T15" fmla="*/ 1 h 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1">
                  <a:moveTo>
                    <a:pt x="1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10" name="Freeform 123"/>
            <p:cNvSpPr>
              <a:spLocks/>
            </p:cNvSpPr>
            <p:nvPr/>
          </p:nvSpPr>
          <p:spPr bwMode="auto">
            <a:xfrm>
              <a:off x="1848" y="2142"/>
              <a:ext cx="103" cy="64"/>
            </a:xfrm>
            <a:custGeom>
              <a:avLst/>
              <a:gdLst>
                <a:gd name="T0" fmla="*/ 85 w 103"/>
                <a:gd name="T1" fmla="*/ 0 h 64"/>
                <a:gd name="T2" fmla="*/ 64 w 103"/>
                <a:gd name="T3" fmla="*/ 17 h 64"/>
                <a:gd name="T4" fmla="*/ 53 w 103"/>
                <a:gd name="T5" fmla="*/ 22 h 64"/>
                <a:gd name="T6" fmla="*/ 41 w 103"/>
                <a:gd name="T7" fmla="*/ 24 h 64"/>
                <a:gd name="T8" fmla="*/ 30 w 103"/>
                <a:gd name="T9" fmla="*/ 26 h 64"/>
                <a:gd name="T10" fmla="*/ 19 w 103"/>
                <a:gd name="T11" fmla="*/ 29 h 64"/>
                <a:gd name="T12" fmla="*/ 19 w 103"/>
                <a:gd name="T13" fmla="*/ 31 h 64"/>
                <a:gd name="T14" fmla="*/ 20 w 103"/>
                <a:gd name="T15" fmla="*/ 35 h 64"/>
                <a:gd name="T16" fmla="*/ 21 w 103"/>
                <a:gd name="T17" fmla="*/ 39 h 64"/>
                <a:gd name="T18" fmla="*/ 20 w 103"/>
                <a:gd name="T19" fmla="*/ 41 h 64"/>
                <a:gd name="T20" fmla="*/ 8 w 103"/>
                <a:gd name="T21" fmla="*/ 51 h 64"/>
                <a:gd name="T22" fmla="*/ 2 w 103"/>
                <a:gd name="T23" fmla="*/ 56 h 64"/>
                <a:gd name="T24" fmla="*/ 0 w 103"/>
                <a:gd name="T25" fmla="*/ 64 h 64"/>
                <a:gd name="T26" fmla="*/ 25 w 103"/>
                <a:gd name="T27" fmla="*/ 50 h 64"/>
                <a:gd name="T28" fmla="*/ 49 w 103"/>
                <a:gd name="T29" fmla="*/ 37 h 64"/>
                <a:gd name="T30" fmla="*/ 75 w 103"/>
                <a:gd name="T31" fmla="*/ 30 h 64"/>
                <a:gd name="T32" fmla="*/ 88 w 103"/>
                <a:gd name="T33" fmla="*/ 26 h 64"/>
                <a:gd name="T34" fmla="*/ 100 w 103"/>
                <a:gd name="T35" fmla="*/ 20 h 64"/>
                <a:gd name="T36" fmla="*/ 103 w 103"/>
                <a:gd name="T37" fmla="*/ 19 h 64"/>
                <a:gd name="T38" fmla="*/ 103 w 103"/>
                <a:gd name="T39" fmla="*/ 17 h 64"/>
                <a:gd name="T40" fmla="*/ 99 w 103"/>
                <a:gd name="T41" fmla="*/ 13 h 64"/>
                <a:gd name="T42" fmla="*/ 86 w 103"/>
                <a:gd name="T43" fmla="*/ 8 h 64"/>
                <a:gd name="T44" fmla="*/ 85 w 103"/>
                <a:gd name="T45" fmla="*/ 0 h 6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03"/>
                <a:gd name="T70" fmla="*/ 0 h 64"/>
                <a:gd name="T71" fmla="*/ 103 w 103"/>
                <a:gd name="T72" fmla="*/ 64 h 64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03" h="64">
                  <a:moveTo>
                    <a:pt x="85" y="0"/>
                  </a:moveTo>
                  <a:lnTo>
                    <a:pt x="64" y="17"/>
                  </a:lnTo>
                  <a:lnTo>
                    <a:pt x="53" y="22"/>
                  </a:lnTo>
                  <a:lnTo>
                    <a:pt x="41" y="24"/>
                  </a:lnTo>
                  <a:lnTo>
                    <a:pt x="30" y="26"/>
                  </a:lnTo>
                  <a:lnTo>
                    <a:pt x="19" y="29"/>
                  </a:lnTo>
                  <a:lnTo>
                    <a:pt x="19" y="31"/>
                  </a:lnTo>
                  <a:lnTo>
                    <a:pt x="20" y="35"/>
                  </a:lnTo>
                  <a:lnTo>
                    <a:pt x="21" y="39"/>
                  </a:lnTo>
                  <a:lnTo>
                    <a:pt x="20" y="41"/>
                  </a:lnTo>
                  <a:lnTo>
                    <a:pt x="8" y="51"/>
                  </a:lnTo>
                  <a:lnTo>
                    <a:pt x="2" y="56"/>
                  </a:lnTo>
                  <a:lnTo>
                    <a:pt x="0" y="64"/>
                  </a:lnTo>
                  <a:lnTo>
                    <a:pt x="25" y="50"/>
                  </a:lnTo>
                  <a:lnTo>
                    <a:pt x="49" y="37"/>
                  </a:lnTo>
                  <a:lnTo>
                    <a:pt x="75" y="30"/>
                  </a:lnTo>
                  <a:lnTo>
                    <a:pt x="88" y="26"/>
                  </a:lnTo>
                  <a:lnTo>
                    <a:pt x="100" y="20"/>
                  </a:lnTo>
                  <a:lnTo>
                    <a:pt x="103" y="19"/>
                  </a:lnTo>
                  <a:lnTo>
                    <a:pt x="103" y="17"/>
                  </a:lnTo>
                  <a:lnTo>
                    <a:pt x="99" y="13"/>
                  </a:lnTo>
                  <a:lnTo>
                    <a:pt x="86" y="8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F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11" name="Freeform 124"/>
            <p:cNvSpPr>
              <a:spLocks/>
            </p:cNvSpPr>
            <p:nvPr/>
          </p:nvSpPr>
          <p:spPr bwMode="auto">
            <a:xfrm>
              <a:off x="1848" y="2142"/>
              <a:ext cx="103" cy="64"/>
            </a:xfrm>
            <a:custGeom>
              <a:avLst/>
              <a:gdLst>
                <a:gd name="T0" fmla="*/ 85 w 103"/>
                <a:gd name="T1" fmla="*/ 0 h 64"/>
                <a:gd name="T2" fmla="*/ 64 w 103"/>
                <a:gd name="T3" fmla="*/ 17 h 64"/>
                <a:gd name="T4" fmla="*/ 53 w 103"/>
                <a:gd name="T5" fmla="*/ 22 h 64"/>
                <a:gd name="T6" fmla="*/ 41 w 103"/>
                <a:gd name="T7" fmla="*/ 24 h 64"/>
                <a:gd name="T8" fmla="*/ 30 w 103"/>
                <a:gd name="T9" fmla="*/ 26 h 64"/>
                <a:gd name="T10" fmla="*/ 19 w 103"/>
                <a:gd name="T11" fmla="*/ 29 h 64"/>
                <a:gd name="T12" fmla="*/ 19 w 103"/>
                <a:gd name="T13" fmla="*/ 31 h 64"/>
                <a:gd name="T14" fmla="*/ 20 w 103"/>
                <a:gd name="T15" fmla="*/ 35 h 64"/>
                <a:gd name="T16" fmla="*/ 21 w 103"/>
                <a:gd name="T17" fmla="*/ 39 h 64"/>
                <a:gd name="T18" fmla="*/ 20 w 103"/>
                <a:gd name="T19" fmla="*/ 41 h 64"/>
                <a:gd name="T20" fmla="*/ 8 w 103"/>
                <a:gd name="T21" fmla="*/ 51 h 64"/>
                <a:gd name="T22" fmla="*/ 2 w 103"/>
                <a:gd name="T23" fmla="*/ 56 h 64"/>
                <a:gd name="T24" fmla="*/ 0 w 103"/>
                <a:gd name="T25" fmla="*/ 64 h 64"/>
                <a:gd name="T26" fmla="*/ 25 w 103"/>
                <a:gd name="T27" fmla="*/ 50 h 64"/>
                <a:gd name="T28" fmla="*/ 49 w 103"/>
                <a:gd name="T29" fmla="*/ 37 h 64"/>
                <a:gd name="T30" fmla="*/ 75 w 103"/>
                <a:gd name="T31" fmla="*/ 30 h 64"/>
                <a:gd name="T32" fmla="*/ 88 w 103"/>
                <a:gd name="T33" fmla="*/ 26 h 64"/>
                <a:gd name="T34" fmla="*/ 100 w 103"/>
                <a:gd name="T35" fmla="*/ 20 h 64"/>
                <a:gd name="T36" fmla="*/ 103 w 103"/>
                <a:gd name="T37" fmla="*/ 19 h 64"/>
                <a:gd name="T38" fmla="*/ 103 w 103"/>
                <a:gd name="T39" fmla="*/ 17 h 64"/>
                <a:gd name="T40" fmla="*/ 99 w 103"/>
                <a:gd name="T41" fmla="*/ 13 h 64"/>
                <a:gd name="T42" fmla="*/ 86 w 103"/>
                <a:gd name="T43" fmla="*/ 8 h 6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03"/>
                <a:gd name="T67" fmla="*/ 0 h 64"/>
                <a:gd name="T68" fmla="*/ 103 w 103"/>
                <a:gd name="T69" fmla="*/ 64 h 6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03" h="64">
                  <a:moveTo>
                    <a:pt x="85" y="0"/>
                  </a:moveTo>
                  <a:lnTo>
                    <a:pt x="64" y="17"/>
                  </a:lnTo>
                  <a:lnTo>
                    <a:pt x="53" y="22"/>
                  </a:lnTo>
                  <a:lnTo>
                    <a:pt x="41" y="24"/>
                  </a:lnTo>
                  <a:lnTo>
                    <a:pt x="30" y="26"/>
                  </a:lnTo>
                  <a:lnTo>
                    <a:pt x="19" y="29"/>
                  </a:lnTo>
                  <a:lnTo>
                    <a:pt x="19" y="31"/>
                  </a:lnTo>
                  <a:lnTo>
                    <a:pt x="20" y="35"/>
                  </a:lnTo>
                  <a:lnTo>
                    <a:pt x="21" y="39"/>
                  </a:lnTo>
                  <a:lnTo>
                    <a:pt x="20" y="41"/>
                  </a:lnTo>
                  <a:lnTo>
                    <a:pt x="8" y="51"/>
                  </a:lnTo>
                  <a:lnTo>
                    <a:pt x="2" y="56"/>
                  </a:lnTo>
                  <a:lnTo>
                    <a:pt x="0" y="64"/>
                  </a:lnTo>
                  <a:lnTo>
                    <a:pt x="25" y="50"/>
                  </a:lnTo>
                  <a:lnTo>
                    <a:pt x="49" y="37"/>
                  </a:lnTo>
                  <a:lnTo>
                    <a:pt x="75" y="30"/>
                  </a:lnTo>
                  <a:lnTo>
                    <a:pt x="88" y="26"/>
                  </a:lnTo>
                  <a:lnTo>
                    <a:pt x="100" y="20"/>
                  </a:lnTo>
                  <a:lnTo>
                    <a:pt x="103" y="19"/>
                  </a:lnTo>
                  <a:lnTo>
                    <a:pt x="103" y="17"/>
                  </a:lnTo>
                  <a:lnTo>
                    <a:pt x="99" y="13"/>
                  </a:lnTo>
                  <a:lnTo>
                    <a:pt x="86" y="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12" name="Freeform 125"/>
            <p:cNvSpPr>
              <a:spLocks/>
            </p:cNvSpPr>
            <p:nvPr/>
          </p:nvSpPr>
          <p:spPr bwMode="auto">
            <a:xfrm>
              <a:off x="1856" y="2150"/>
              <a:ext cx="102" cy="66"/>
            </a:xfrm>
            <a:custGeom>
              <a:avLst/>
              <a:gdLst>
                <a:gd name="T0" fmla="*/ 85 w 102"/>
                <a:gd name="T1" fmla="*/ 0 h 66"/>
                <a:gd name="T2" fmla="*/ 75 w 102"/>
                <a:gd name="T3" fmla="*/ 11 h 66"/>
                <a:gd name="T4" fmla="*/ 63 w 102"/>
                <a:gd name="T5" fmla="*/ 19 h 66"/>
                <a:gd name="T6" fmla="*/ 52 w 102"/>
                <a:gd name="T7" fmla="*/ 24 h 66"/>
                <a:gd name="T8" fmla="*/ 41 w 102"/>
                <a:gd name="T9" fmla="*/ 26 h 66"/>
                <a:gd name="T10" fmla="*/ 28 w 102"/>
                <a:gd name="T11" fmla="*/ 27 h 66"/>
                <a:gd name="T12" fmla="*/ 17 w 102"/>
                <a:gd name="T13" fmla="*/ 31 h 66"/>
                <a:gd name="T14" fmla="*/ 17 w 102"/>
                <a:gd name="T15" fmla="*/ 33 h 66"/>
                <a:gd name="T16" fmla="*/ 20 w 102"/>
                <a:gd name="T17" fmla="*/ 37 h 66"/>
                <a:gd name="T18" fmla="*/ 20 w 102"/>
                <a:gd name="T19" fmla="*/ 41 h 66"/>
                <a:gd name="T20" fmla="*/ 20 w 102"/>
                <a:gd name="T21" fmla="*/ 43 h 66"/>
                <a:gd name="T22" fmla="*/ 6 w 102"/>
                <a:gd name="T23" fmla="*/ 52 h 66"/>
                <a:gd name="T24" fmla="*/ 2 w 102"/>
                <a:gd name="T25" fmla="*/ 59 h 66"/>
                <a:gd name="T26" fmla="*/ 0 w 102"/>
                <a:gd name="T27" fmla="*/ 66 h 66"/>
                <a:gd name="T28" fmla="*/ 25 w 102"/>
                <a:gd name="T29" fmla="*/ 51 h 66"/>
                <a:gd name="T30" fmla="*/ 48 w 102"/>
                <a:gd name="T31" fmla="*/ 38 h 66"/>
                <a:gd name="T32" fmla="*/ 75 w 102"/>
                <a:gd name="T33" fmla="*/ 31 h 66"/>
                <a:gd name="T34" fmla="*/ 87 w 102"/>
                <a:gd name="T35" fmla="*/ 27 h 66"/>
                <a:gd name="T36" fmla="*/ 98 w 102"/>
                <a:gd name="T37" fmla="*/ 22 h 66"/>
                <a:gd name="T38" fmla="*/ 101 w 102"/>
                <a:gd name="T39" fmla="*/ 21 h 66"/>
                <a:gd name="T40" fmla="*/ 102 w 102"/>
                <a:gd name="T41" fmla="*/ 19 h 66"/>
                <a:gd name="T42" fmla="*/ 98 w 102"/>
                <a:gd name="T43" fmla="*/ 16 h 66"/>
                <a:gd name="T44" fmla="*/ 86 w 102"/>
                <a:gd name="T45" fmla="*/ 11 h 66"/>
                <a:gd name="T46" fmla="*/ 85 w 102"/>
                <a:gd name="T47" fmla="*/ 0 h 6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02"/>
                <a:gd name="T73" fmla="*/ 0 h 66"/>
                <a:gd name="T74" fmla="*/ 102 w 102"/>
                <a:gd name="T75" fmla="*/ 66 h 6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02" h="66">
                  <a:moveTo>
                    <a:pt x="85" y="0"/>
                  </a:moveTo>
                  <a:lnTo>
                    <a:pt x="75" y="11"/>
                  </a:lnTo>
                  <a:lnTo>
                    <a:pt x="63" y="19"/>
                  </a:lnTo>
                  <a:lnTo>
                    <a:pt x="52" y="24"/>
                  </a:lnTo>
                  <a:lnTo>
                    <a:pt x="41" y="26"/>
                  </a:lnTo>
                  <a:lnTo>
                    <a:pt x="28" y="27"/>
                  </a:lnTo>
                  <a:lnTo>
                    <a:pt x="17" y="31"/>
                  </a:lnTo>
                  <a:lnTo>
                    <a:pt x="17" y="33"/>
                  </a:lnTo>
                  <a:lnTo>
                    <a:pt x="20" y="37"/>
                  </a:lnTo>
                  <a:lnTo>
                    <a:pt x="20" y="41"/>
                  </a:lnTo>
                  <a:lnTo>
                    <a:pt x="20" y="43"/>
                  </a:lnTo>
                  <a:lnTo>
                    <a:pt x="6" y="52"/>
                  </a:lnTo>
                  <a:lnTo>
                    <a:pt x="2" y="59"/>
                  </a:lnTo>
                  <a:lnTo>
                    <a:pt x="0" y="66"/>
                  </a:lnTo>
                  <a:lnTo>
                    <a:pt x="25" y="51"/>
                  </a:lnTo>
                  <a:lnTo>
                    <a:pt x="48" y="38"/>
                  </a:lnTo>
                  <a:lnTo>
                    <a:pt x="75" y="31"/>
                  </a:lnTo>
                  <a:lnTo>
                    <a:pt x="87" y="27"/>
                  </a:lnTo>
                  <a:lnTo>
                    <a:pt x="98" y="22"/>
                  </a:lnTo>
                  <a:lnTo>
                    <a:pt x="101" y="21"/>
                  </a:lnTo>
                  <a:lnTo>
                    <a:pt x="102" y="19"/>
                  </a:lnTo>
                  <a:lnTo>
                    <a:pt x="98" y="16"/>
                  </a:lnTo>
                  <a:lnTo>
                    <a:pt x="86" y="1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F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13" name="Freeform 126"/>
            <p:cNvSpPr>
              <a:spLocks/>
            </p:cNvSpPr>
            <p:nvPr/>
          </p:nvSpPr>
          <p:spPr bwMode="auto">
            <a:xfrm>
              <a:off x="1856" y="2150"/>
              <a:ext cx="102" cy="66"/>
            </a:xfrm>
            <a:custGeom>
              <a:avLst/>
              <a:gdLst>
                <a:gd name="T0" fmla="*/ 85 w 102"/>
                <a:gd name="T1" fmla="*/ 0 h 66"/>
                <a:gd name="T2" fmla="*/ 75 w 102"/>
                <a:gd name="T3" fmla="*/ 11 h 66"/>
                <a:gd name="T4" fmla="*/ 63 w 102"/>
                <a:gd name="T5" fmla="*/ 19 h 66"/>
                <a:gd name="T6" fmla="*/ 52 w 102"/>
                <a:gd name="T7" fmla="*/ 24 h 66"/>
                <a:gd name="T8" fmla="*/ 41 w 102"/>
                <a:gd name="T9" fmla="*/ 26 h 66"/>
                <a:gd name="T10" fmla="*/ 28 w 102"/>
                <a:gd name="T11" fmla="*/ 27 h 66"/>
                <a:gd name="T12" fmla="*/ 17 w 102"/>
                <a:gd name="T13" fmla="*/ 31 h 66"/>
                <a:gd name="T14" fmla="*/ 17 w 102"/>
                <a:gd name="T15" fmla="*/ 33 h 66"/>
                <a:gd name="T16" fmla="*/ 20 w 102"/>
                <a:gd name="T17" fmla="*/ 37 h 66"/>
                <a:gd name="T18" fmla="*/ 20 w 102"/>
                <a:gd name="T19" fmla="*/ 41 h 66"/>
                <a:gd name="T20" fmla="*/ 20 w 102"/>
                <a:gd name="T21" fmla="*/ 43 h 66"/>
                <a:gd name="T22" fmla="*/ 6 w 102"/>
                <a:gd name="T23" fmla="*/ 52 h 66"/>
                <a:gd name="T24" fmla="*/ 2 w 102"/>
                <a:gd name="T25" fmla="*/ 59 h 66"/>
                <a:gd name="T26" fmla="*/ 0 w 102"/>
                <a:gd name="T27" fmla="*/ 66 h 66"/>
                <a:gd name="T28" fmla="*/ 25 w 102"/>
                <a:gd name="T29" fmla="*/ 51 h 66"/>
                <a:gd name="T30" fmla="*/ 48 w 102"/>
                <a:gd name="T31" fmla="*/ 38 h 66"/>
                <a:gd name="T32" fmla="*/ 75 w 102"/>
                <a:gd name="T33" fmla="*/ 31 h 66"/>
                <a:gd name="T34" fmla="*/ 87 w 102"/>
                <a:gd name="T35" fmla="*/ 27 h 66"/>
                <a:gd name="T36" fmla="*/ 98 w 102"/>
                <a:gd name="T37" fmla="*/ 22 h 66"/>
                <a:gd name="T38" fmla="*/ 101 w 102"/>
                <a:gd name="T39" fmla="*/ 21 h 66"/>
                <a:gd name="T40" fmla="*/ 102 w 102"/>
                <a:gd name="T41" fmla="*/ 19 h 66"/>
                <a:gd name="T42" fmla="*/ 98 w 102"/>
                <a:gd name="T43" fmla="*/ 16 h 66"/>
                <a:gd name="T44" fmla="*/ 86 w 102"/>
                <a:gd name="T45" fmla="*/ 11 h 6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02"/>
                <a:gd name="T70" fmla="*/ 0 h 66"/>
                <a:gd name="T71" fmla="*/ 102 w 102"/>
                <a:gd name="T72" fmla="*/ 66 h 6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02" h="66">
                  <a:moveTo>
                    <a:pt x="85" y="0"/>
                  </a:moveTo>
                  <a:lnTo>
                    <a:pt x="75" y="11"/>
                  </a:lnTo>
                  <a:lnTo>
                    <a:pt x="63" y="19"/>
                  </a:lnTo>
                  <a:lnTo>
                    <a:pt x="52" y="24"/>
                  </a:lnTo>
                  <a:lnTo>
                    <a:pt x="41" y="26"/>
                  </a:lnTo>
                  <a:lnTo>
                    <a:pt x="28" y="27"/>
                  </a:lnTo>
                  <a:lnTo>
                    <a:pt x="17" y="31"/>
                  </a:lnTo>
                  <a:lnTo>
                    <a:pt x="17" y="33"/>
                  </a:lnTo>
                  <a:lnTo>
                    <a:pt x="20" y="37"/>
                  </a:lnTo>
                  <a:lnTo>
                    <a:pt x="20" y="41"/>
                  </a:lnTo>
                  <a:lnTo>
                    <a:pt x="20" y="43"/>
                  </a:lnTo>
                  <a:lnTo>
                    <a:pt x="6" y="52"/>
                  </a:lnTo>
                  <a:lnTo>
                    <a:pt x="2" y="59"/>
                  </a:lnTo>
                  <a:lnTo>
                    <a:pt x="0" y="66"/>
                  </a:lnTo>
                  <a:lnTo>
                    <a:pt x="25" y="51"/>
                  </a:lnTo>
                  <a:lnTo>
                    <a:pt x="48" y="38"/>
                  </a:lnTo>
                  <a:lnTo>
                    <a:pt x="75" y="31"/>
                  </a:lnTo>
                  <a:lnTo>
                    <a:pt x="87" y="27"/>
                  </a:lnTo>
                  <a:lnTo>
                    <a:pt x="98" y="22"/>
                  </a:lnTo>
                  <a:lnTo>
                    <a:pt x="101" y="21"/>
                  </a:lnTo>
                  <a:lnTo>
                    <a:pt x="102" y="19"/>
                  </a:lnTo>
                  <a:lnTo>
                    <a:pt x="98" y="16"/>
                  </a:lnTo>
                  <a:lnTo>
                    <a:pt x="86" y="1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14" name="Freeform 127"/>
            <p:cNvSpPr>
              <a:spLocks/>
            </p:cNvSpPr>
            <p:nvPr/>
          </p:nvSpPr>
          <p:spPr bwMode="auto">
            <a:xfrm>
              <a:off x="2218" y="2114"/>
              <a:ext cx="80" cy="45"/>
            </a:xfrm>
            <a:custGeom>
              <a:avLst/>
              <a:gdLst>
                <a:gd name="T0" fmla="*/ 3 w 80"/>
                <a:gd name="T1" fmla="*/ 39 h 45"/>
                <a:gd name="T2" fmla="*/ 32 w 80"/>
                <a:gd name="T3" fmla="*/ 40 h 45"/>
                <a:gd name="T4" fmla="*/ 60 w 80"/>
                <a:gd name="T5" fmla="*/ 45 h 45"/>
                <a:gd name="T6" fmla="*/ 60 w 80"/>
                <a:gd name="T7" fmla="*/ 41 h 45"/>
                <a:gd name="T8" fmla="*/ 58 w 80"/>
                <a:gd name="T9" fmla="*/ 38 h 45"/>
                <a:gd name="T10" fmla="*/ 53 w 80"/>
                <a:gd name="T11" fmla="*/ 30 h 45"/>
                <a:gd name="T12" fmla="*/ 79 w 80"/>
                <a:gd name="T13" fmla="*/ 29 h 45"/>
                <a:gd name="T14" fmla="*/ 80 w 80"/>
                <a:gd name="T15" fmla="*/ 25 h 45"/>
                <a:gd name="T16" fmla="*/ 78 w 80"/>
                <a:gd name="T17" fmla="*/ 23 h 45"/>
                <a:gd name="T18" fmla="*/ 65 w 80"/>
                <a:gd name="T19" fmla="*/ 19 h 45"/>
                <a:gd name="T20" fmla="*/ 54 w 80"/>
                <a:gd name="T21" fmla="*/ 14 h 45"/>
                <a:gd name="T22" fmla="*/ 44 w 80"/>
                <a:gd name="T23" fmla="*/ 7 h 45"/>
                <a:gd name="T24" fmla="*/ 35 w 80"/>
                <a:gd name="T25" fmla="*/ 0 h 45"/>
                <a:gd name="T26" fmla="*/ 35 w 80"/>
                <a:gd name="T27" fmla="*/ 5 h 45"/>
                <a:gd name="T28" fmla="*/ 18 w 80"/>
                <a:gd name="T29" fmla="*/ 20 h 45"/>
                <a:gd name="T30" fmla="*/ 0 w 80"/>
                <a:gd name="T31" fmla="*/ 34 h 45"/>
                <a:gd name="T32" fmla="*/ 3 w 80"/>
                <a:gd name="T33" fmla="*/ 39 h 4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0"/>
                <a:gd name="T52" fmla="*/ 0 h 45"/>
                <a:gd name="T53" fmla="*/ 80 w 80"/>
                <a:gd name="T54" fmla="*/ 45 h 4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0" h="45">
                  <a:moveTo>
                    <a:pt x="3" y="39"/>
                  </a:moveTo>
                  <a:lnTo>
                    <a:pt x="32" y="40"/>
                  </a:lnTo>
                  <a:lnTo>
                    <a:pt x="60" y="45"/>
                  </a:lnTo>
                  <a:lnTo>
                    <a:pt x="60" y="41"/>
                  </a:lnTo>
                  <a:lnTo>
                    <a:pt x="58" y="38"/>
                  </a:lnTo>
                  <a:lnTo>
                    <a:pt x="53" y="30"/>
                  </a:lnTo>
                  <a:lnTo>
                    <a:pt x="79" y="29"/>
                  </a:lnTo>
                  <a:lnTo>
                    <a:pt x="80" y="25"/>
                  </a:lnTo>
                  <a:lnTo>
                    <a:pt x="78" y="23"/>
                  </a:lnTo>
                  <a:lnTo>
                    <a:pt x="65" y="19"/>
                  </a:lnTo>
                  <a:lnTo>
                    <a:pt x="54" y="14"/>
                  </a:lnTo>
                  <a:lnTo>
                    <a:pt x="44" y="7"/>
                  </a:lnTo>
                  <a:lnTo>
                    <a:pt x="35" y="0"/>
                  </a:lnTo>
                  <a:lnTo>
                    <a:pt x="35" y="5"/>
                  </a:lnTo>
                  <a:lnTo>
                    <a:pt x="18" y="20"/>
                  </a:lnTo>
                  <a:lnTo>
                    <a:pt x="0" y="34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9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15" name="Freeform 128"/>
            <p:cNvSpPr>
              <a:spLocks/>
            </p:cNvSpPr>
            <p:nvPr/>
          </p:nvSpPr>
          <p:spPr bwMode="auto">
            <a:xfrm>
              <a:off x="1755" y="2092"/>
              <a:ext cx="497" cy="118"/>
            </a:xfrm>
            <a:custGeom>
              <a:avLst/>
              <a:gdLst>
                <a:gd name="T0" fmla="*/ 188 w 497"/>
                <a:gd name="T1" fmla="*/ 10 h 118"/>
                <a:gd name="T2" fmla="*/ 156 w 497"/>
                <a:gd name="T3" fmla="*/ 16 h 118"/>
                <a:gd name="T4" fmla="*/ 127 w 497"/>
                <a:gd name="T5" fmla="*/ 24 h 118"/>
                <a:gd name="T6" fmla="*/ 64 w 497"/>
                <a:gd name="T7" fmla="*/ 43 h 118"/>
                <a:gd name="T8" fmla="*/ 32 w 497"/>
                <a:gd name="T9" fmla="*/ 50 h 118"/>
                <a:gd name="T10" fmla="*/ 0 w 497"/>
                <a:gd name="T11" fmla="*/ 56 h 118"/>
                <a:gd name="T12" fmla="*/ 0 w 497"/>
                <a:gd name="T13" fmla="*/ 62 h 118"/>
                <a:gd name="T14" fmla="*/ 15 w 497"/>
                <a:gd name="T15" fmla="*/ 76 h 118"/>
                <a:gd name="T16" fmla="*/ 34 w 497"/>
                <a:gd name="T17" fmla="*/ 86 h 118"/>
                <a:gd name="T18" fmla="*/ 44 w 497"/>
                <a:gd name="T19" fmla="*/ 90 h 118"/>
                <a:gd name="T20" fmla="*/ 54 w 497"/>
                <a:gd name="T21" fmla="*/ 91 h 118"/>
                <a:gd name="T22" fmla="*/ 64 w 497"/>
                <a:gd name="T23" fmla="*/ 90 h 118"/>
                <a:gd name="T24" fmla="*/ 74 w 497"/>
                <a:gd name="T25" fmla="*/ 89 h 118"/>
                <a:gd name="T26" fmla="*/ 89 w 497"/>
                <a:gd name="T27" fmla="*/ 82 h 118"/>
                <a:gd name="T28" fmla="*/ 104 w 497"/>
                <a:gd name="T29" fmla="*/ 74 h 118"/>
                <a:gd name="T30" fmla="*/ 118 w 497"/>
                <a:gd name="T31" fmla="*/ 65 h 118"/>
                <a:gd name="T32" fmla="*/ 133 w 497"/>
                <a:gd name="T33" fmla="*/ 57 h 118"/>
                <a:gd name="T34" fmla="*/ 151 w 497"/>
                <a:gd name="T35" fmla="*/ 55 h 118"/>
                <a:gd name="T36" fmla="*/ 169 w 497"/>
                <a:gd name="T37" fmla="*/ 57 h 118"/>
                <a:gd name="T38" fmla="*/ 174 w 497"/>
                <a:gd name="T39" fmla="*/ 58 h 118"/>
                <a:gd name="T40" fmla="*/ 178 w 497"/>
                <a:gd name="T41" fmla="*/ 61 h 118"/>
                <a:gd name="T42" fmla="*/ 187 w 497"/>
                <a:gd name="T43" fmla="*/ 69 h 118"/>
                <a:gd name="T44" fmla="*/ 224 w 497"/>
                <a:gd name="T45" fmla="*/ 96 h 118"/>
                <a:gd name="T46" fmla="*/ 244 w 497"/>
                <a:gd name="T47" fmla="*/ 106 h 118"/>
                <a:gd name="T48" fmla="*/ 266 w 497"/>
                <a:gd name="T49" fmla="*/ 114 h 118"/>
                <a:gd name="T50" fmla="*/ 281 w 497"/>
                <a:gd name="T51" fmla="*/ 117 h 118"/>
                <a:gd name="T52" fmla="*/ 296 w 497"/>
                <a:gd name="T53" fmla="*/ 118 h 118"/>
                <a:gd name="T54" fmla="*/ 309 w 497"/>
                <a:gd name="T55" fmla="*/ 117 h 118"/>
                <a:gd name="T56" fmla="*/ 323 w 497"/>
                <a:gd name="T57" fmla="*/ 114 h 118"/>
                <a:gd name="T58" fmla="*/ 334 w 497"/>
                <a:gd name="T59" fmla="*/ 110 h 118"/>
                <a:gd name="T60" fmla="*/ 346 w 497"/>
                <a:gd name="T61" fmla="*/ 105 h 118"/>
                <a:gd name="T62" fmla="*/ 367 w 497"/>
                <a:gd name="T63" fmla="*/ 91 h 118"/>
                <a:gd name="T64" fmla="*/ 406 w 497"/>
                <a:gd name="T65" fmla="*/ 57 h 118"/>
                <a:gd name="T66" fmla="*/ 415 w 497"/>
                <a:gd name="T67" fmla="*/ 55 h 118"/>
                <a:gd name="T68" fmla="*/ 423 w 497"/>
                <a:gd name="T69" fmla="*/ 57 h 118"/>
                <a:gd name="T70" fmla="*/ 433 w 497"/>
                <a:gd name="T71" fmla="*/ 61 h 118"/>
                <a:gd name="T72" fmla="*/ 442 w 497"/>
                <a:gd name="T73" fmla="*/ 62 h 118"/>
                <a:gd name="T74" fmla="*/ 452 w 497"/>
                <a:gd name="T75" fmla="*/ 62 h 118"/>
                <a:gd name="T76" fmla="*/ 461 w 497"/>
                <a:gd name="T77" fmla="*/ 61 h 118"/>
                <a:gd name="T78" fmla="*/ 481 w 497"/>
                <a:gd name="T79" fmla="*/ 53 h 118"/>
                <a:gd name="T80" fmla="*/ 490 w 497"/>
                <a:gd name="T81" fmla="*/ 48 h 118"/>
                <a:gd name="T82" fmla="*/ 496 w 497"/>
                <a:gd name="T83" fmla="*/ 40 h 118"/>
                <a:gd name="T84" fmla="*/ 497 w 497"/>
                <a:gd name="T85" fmla="*/ 27 h 118"/>
                <a:gd name="T86" fmla="*/ 496 w 497"/>
                <a:gd name="T87" fmla="*/ 13 h 118"/>
                <a:gd name="T88" fmla="*/ 492 w 497"/>
                <a:gd name="T89" fmla="*/ 8 h 118"/>
                <a:gd name="T90" fmla="*/ 488 w 497"/>
                <a:gd name="T91" fmla="*/ 4 h 118"/>
                <a:gd name="T92" fmla="*/ 482 w 497"/>
                <a:gd name="T93" fmla="*/ 3 h 118"/>
                <a:gd name="T94" fmla="*/ 476 w 497"/>
                <a:gd name="T95" fmla="*/ 2 h 118"/>
                <a:gd name="T96" fmla="*/ 457 w 497"/>
                <a:gd name="T97" fmla="*/ 0 h 118"/>
                <a:gd name="T98" fmla="*/ 440 w 497"/>
                <a:gd name="T99" fmla="*/ 0 h 118"/>
                <a:gd name="T100" fmla="*/ 403 w 497"/>
                <a:gd name="T101" fmla="*/ 3 h 118"/>
                <a:gd name="T102" fmla="*/ 378 w 497"/>
                <a:gd name="T103" fmla="*/ 5 h 118"/>
                <a:gd name="T104" fmla="*/ 353 w 497"/>
                <a:gd name="T105" fmla="*/ 5 h 118"/>
                <a:gd name="T106" fmla="*/ 303 w 497"/>
                <a:gd name="T107" fmla="*/ 4 h 118"/>
                <a:gd name="T108" fmla="*/ 254 w 497"/>
                <a:gd name="T109" fmla="*/ 2 h 118"/>
                <a:gd name="T110" fmla="*/ 229 w 497"/>
                <a:gd name="T111" fmla="*/ 2 h 118"/>
                <a:gd name="T112" fmla="*/ 204 w 497"/>
                <a:gd name="T113" fmla="*/ 3 h 118"/>
                <a:gd name="T114" fmla="*/ 188 w 497"/>
                <a:gd name="T115" fmla="*/ 10 h 11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497"/>
                <a:gd name="T175" fmla="*/ 0 h 118"/>
                <a:gd name="T176" fmla="*/ 497 w 497"/>
                <a:gd name="T177" fmla="*/ 118 h 118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497" h="118">
                  <a:moveTo>
                    <a:pt x="188" y="10"/>
                  </a:moveTo>
                  <a:lnTo>
                    <a:pt x="156" y="16"/>
                  </a:lnTo>
                  <a:lnTo>
                    <a:pt x="127" y="24"/>
                  </a:lnTo>
                  <a:lnTo>
                    <a:pt x="64" y="43"/>
                  </a:lnTo>
                  <a:lnTo>
                    <a:pt x="32" y="50"/>
                  </a:lnTo>
                  <a:lnTo>
                    <a:pt x="0" y="56"/>
                  </a:lnTo>
                  <a:lnTo>
                    <a:pt x="0" y="62"/>
                  </a:lnTo>
                  <a:lnTo>
                    <a:pt x="15" y="76"/>
                  </a:lnTo>
                  <a:lnTo>
                    <a:pt x="34" y="86"/>
                  </a:lnTo>
                  <a:lnTo>
                    <a:pt x="44" y="90"/>
                  </a:lnTo>
                  <a:lnTo>
                    <a:pt x="54" y="91"/>
                  </a:lnTo>
                  <a:lnTo>
                    <a:pt x="64" y="90"/>
                  </a:lnTo>
                  <a:lnTo>
                    <a:pt x="74" y="89"/>
                  </a:lnTo>
                  <a:lnTo>
                    <a:pt x="89" y="82"/>
                  </a:lnTo>
                  <a:lnTo>
                    <a:pt x="104" y="74"/>
                  </a:lnTo>
                  <a:lnTo>
                    <a:pt x="118" y="65"/>
                  </a:lnTo>
                  <a:lnTo>
                    <a:pt x="133" y="57"/>
                  </a:lnTo>
                  <a:lnTo>
                    <a:pt x="151" y="55"/>
                  </a:lnTo>
                  <a:lnTo>
                    <a:pt x="169" y="57"/>
                  </a:lnTo>
                  <a:lnTo>
                    <a:pt x="174" y="58"/>
                  </a:lnTo>
                  <a:lnTo>
                    <a:pt x="178" y="61"/>
                  </a:lnTo>
                  <a:lnTo>
                    <a:pt x="187" y="69"/>
                  </a:lnTo>
                  <a:lnTo>
                    <a:pt x="224" y="96"/>
                  </a:lnTo>
                  <a:lnTo>
                    <a:pt x="244" y="106"/>
                  </a:lnTo>
                  <a:lnTo>
                    <a:pt x="266" y="114"/>
                  </a:lnTo>
                  <a:lnTo>
                    <a:pt x="281" y="117"/>
                  </a:lnTo>
                  <a:lnTo>
                    <a:pt x="296" y="118"/>
                  </a:lnTo>
                  <a:lnTo>
                    <a:pt x="309" y="117"/>
                  </a:lnTo>
                  <a:lnTo>
                    <a:pt x="323" y="114"/>
                  </a:lnTo>
                  <a:lnTo>
                    <a:pt x="334" y="110"/>
                  </a:lnTo>
                  <a:lnTo>
                    <a:pt x="346" y="105"/>
                  </a:lnTo>
                  <a:lnTo>
                    <a:pt x="367" y="91"/>
                  </a:lnTo>
                  <a:lnTo>
                    <a:pt x="406" y="57"/>
                  </a:lnTo>
                  <a:lnTo>
                    <a:pt x="415" y="55"/>
                  </a:lnTo>
                  <a:lnTo>
                    <a:pt x="423" y="57"/>
                  </a:lnTo>
                  <a:lnTo>
                    <a:pt x="433" y="61"/>
                  </a:lnTo>
                  <a:lnTo>
                    <a:pt x="442" y="62"/>
                  </a:lnTo>
                  <a:lnTo>
                    <a:pt x="452" y="62"/>
                  </a:lnTo>
                  <a:lnTo>
                    <a:pt x="461" y="61"/>
                  </a:lnTo>
                  <a:lnTo>
                    <a:pt x="481" y="53"/>
                  </a:lnTo>
                  <a:lnTo>
                    <a:pt x="490" y="48"/>
                  </a:lnTo>
                  <a:lnTo>
                    <a:pt x="496" y="40"/>
                  </a:lnTo>
                  <a:lnTo>
                    <a:pt x="497" y="27"/>
                  </a:lnTo>
                  <a:lnTo>
                    <a:pt x="496" y="13"/>
                  </a:lnTo>
                  <a:lnTo>
                    <a:pt x="492" y="8"/>
                  </a:lnTo>
                  <a:lnTo>
                    <a:pt x="488" y="4"/>
                  </a:lnTo>
                  <a:lnTo>
                    <a:pt x="482" y="3"/>
                  </a:lnTo>
                  <a:lnTo>
                    <a:pt x="476" y="2"/>
                  </a:lnTo>
                  <a:lnTo>
                    <a:pt x="457" y="0"/>
                  </a:lnTo>
                  <a:lnTo>
                    <a:pt x="440" y="0"/>
                  </a:lnTo>
                  <a:lnTo>
                    <a:pt x="403" y="3"/>
                  </a:lnTo>
                  <a:lnTo>
                    <a:pt x="378" y="5"/>
                  </a:lnTo>
                  <a:lnTo>
                    <a:pt x="353" y="5"/>
                  </a:lnTo>
                  <a:lnTo>
                    <a:pt x="303" y="4"/>
                  </a:lnTo>
                  <a:lnTo>
                    <a:pt x="254" y="2"/>
                  </a:lnTo>
                  <a:lnTo>
                    <a:pt x="229" y="2"/>
                  </a:lnTo>
                  <a:lnTo>
                    <a:pt x="204" y="3"/>
                  </a:lnTo>
                  <a:lnTo>
                    <a:pt x="188" y="10"/>
                  </a:lnTo>
                  <a:close/>
                </a:path>
              </a:pathLst>
            </a:custGeom>
            <a:solidFill>
              <a:srgbClr val="FF9E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16" name="Freeform 129"/>
            <p:cNvSpPr>
              <a:spLocks/>
            </p:cNvSpPr>
            <p:nvPr/>
          </p:nvSpPr>
          <p:spPr bwMode="auto">
            <a:xfrm>
              <a:off x="2221" y="2104"/>
              <a:ext cx="21" cy="19"/>
            </a:xfrm>
            <a:custGeom>
              <a:avLst/>
              <a:gdLst>
                <a:gd name="T0" fmla="*/ 11 w 21"/>
                <a:gd name="T1" fmla="*/ 19 h 19"/>
                <a:gd name="T2" fmla="*/ 17 w 21"/>
                <a:gd name="T3" fmla="*/ 16 h 19"/>
                <a:gd name="T4" fmla="*/ 20 w 21"/>
                <a:gd name="T5" fmla="*/ 14 h 19"/>
                <a:gd name="T6" fmla="*/ 21 w 21"/>
                <a:gd name="T7" fmla="*/ 10 h 19"/>
                <a:gd name="T8" fmla="*/ 20 w 21"/>
                <a:gd name="T9" fmla="*/ 6 h 19"/>
                <a:gd name="T10" fmla="*/ 17 w 21"/>
                <a:gd name="T11" fmla="*/ 2 h 19"/>
                <a:gd name="T12" fmla="*/ 11 w 21"/>
                <a:gd name="T13" fmla="*/ 0 h 19"/>
                <a:gd name="T14" fmla="*/ 4 w 21"/>
                <a:gd name="T15" fmla="*/ 2 h 19"/>
                <a:gd name="T16" fmla="*/ 1 w 21"/>
                <a:gd name="T17" fmla="*/ 6 h 19"/>
                <a:gd name="T18" fmla="*/ 0 w 21"/>
                <a:gd name="T19" fmla="*/ 10 h 19"/>
                <a:gd name="T20" fmla="*/ 1 w 21"/>
                <a:gd name="T21" fmla="*/ 14 h 19"/>
                <a:gd name="T22" fmla="*/ 4 w 21"/>
                <a:gd name="T23" fmla="*/ 16 h 19"/>
                <a:gd name="T24" fmla="*/ 11 w 21"/>
                <a:gd name="T25" fmla="*/ 19 h 1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"/>
                <a:gd name="T40" fmla="*/ 0 h 19"/>
                <a:gd name="T41" fmla="*/ 21 w 21"/>
                <a:gd name="T42" fmla="*/ 19 h 1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" h="19">
                  <a:moveTo>
                    <a:pt x="11" y="19"/>
                  </a:moveTo>
                  <a:lnTo>
                    <a:pt x="17" y="16"/>
                  </a:lnTo>
                  <a:lnTo>
                    <a:pt x="20" y="14"/>
                  </a:lnTo>
                  <a:lnTo>
                    <a:pt x="21" y="10"/>
                  </a:lnTo>
                  <a:lnTo>
                    <a:pt x="20" y="6"/>
                  </a:lnTo>
                  <a:lnTo>
                    <a:pt x="17" y="2"/>
                  </a:lnTo>
                  <a:lnTo>
                    <a:pt x="11" y="0"/>
                  </a:lnTo>
                  <a:lnTo>
                    <a:pt x="4" y="2"/>
                  </a:lnTo>
                  <a:lnTo>
                    <a:pt x="1" y="6"/>
                  </a:lnTo>
                  <a:lnTo>
                    <a:pt x="0" y="10"/>
                  </a:lnTo>
                  <a:lnTo>
                    <a:pt x="1" y="14"/>
                  </a:lnTo>
                  <a:lnTo>
                    <a:pt x="4" y="16"/>
                  </a:lnTo>
                  <a:lnTo>
                    <a:pt x="11" y="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17" name="Freeform 130"/>
            <p:cNvSpPr>
              <a:spLocks/>
            </p:cNvSpPr>
            <p:nvPr/>
          </p:nvSpPr>
          <p:spPr bwMode="auto">
            <a:xfrm>
              <a:off x="1813" y="2119"/>
              <a:ext cx="93" cy="47"/>
            </a:xfrm>
            <a:custGeom>
              <a:avLst/>
              <a:gdLst>
                <a:gd name="T0" fmla="*/ 93 w 93"/>
                <a:gd name="T1" fmla="*/ 0 h 47"/>
                <a:gd name="T2" fmla="*/ 88 w 93"/>
                <a:gd name="T3" fmla="*/ 0 h 47"/>
                <a:gd name="T4" fmla="*/ 66 w 93"/>
                <a:gd name="T5" fmla="*/ 13 h 47"/>
                <a:gd name="T6" fmla="*/ 43 w 93"/>
                <a:gd name="T7" fmla="*/ 24 h 47"/>
                <a:gd name="T8" fmla="*/ 21 w 93"/>
                <a:gd name="T9" fmla="*/ 31 h 47"/>
                <a:gd name="T10" fmla="*/ 11 w 93"/>
                <a:gd name="T11" fmla="*/ 34 h 47"/>
                <a:gd name="T12" fmla="*/ 0 w 93"/>
                <a:gd name="T13" fmla="*/ 35 h 47"/>
                <a:gd name="T14" fmla="*/ 4 w 93"/>
                <a:gd name="T15" fmla="*/ 42 h 47"/>
                <a:gd name="T16" fmla="*/ 10 w 93"/>
                <a:gd name="T17" fmla="*/ 45 h 47"/>
                <a:gd name="T18" fmla="*/ 16 w 93"/>
                <a:gd name="T19" fmla="*/ 47 h 47"/>
                <a:gd name="T20" fmla="*/ 22 w 93"/>
                <a:gd name="T21" fmla="*/ 45 h 47"/>
                <a:gd name="T22" fmla="*/ 36 w 93"/>
                <a:gd name="T23" fmla="*/ 39 h 47"/>
                <a:gd name="T24" fmla="*/ 48 w 93"/>
                <a:gd name="T25" fmla="*/ 30 h 47"/>
                <a:gd name="T26" fmla="*/ 70 w 93"/>
                <a:gd name="T27" fmla="*/ 9 h 47"/>
                <a:gd name="T28" fmla="*/ 86 w 93"/>
                <a:gd name="T29" fmla="*/ 1 h 47"/>
                <a:gd name="T30" fmla="*/ 93 w 93"/>
                <a:gd name="T31" fmla="*/ 0 h 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93"/>
                <a:gd name="T49" fmla="*/ 0 h 47"/>
                <a:gd name="T50" fmla="*/ 93 w 93"/>
                <a:gd name="T51" fmla="*/ 47 h 4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93" h="47">
                  <a:moveTo>
                    <a:pt x="93" y="0"/>
                  </a:moveTo>
                  <a:lnTo>
                    <a:pt x="88" y="0"/>
                  </a:lnTo>
                  <a:lnTo>
                    <a:pt x="66" y="13"/>
                  </a:lnTo>
                  <a:lnTo>
                    <a:pt x="43" y="24"/>
                  </a:lnTo>
                  <a:lnTo>
                    <a:pt x="21" y="31"/>
                  </a:lnTo>
                  <a:lnTo>
                    <a:pt x="11" y="34"/>
                  </a:lnTo>
                  <a:lnTo>
                    <a:pt x="0" y="35"/>
                  </a:lnTo>
                  <a:lnTo>
                    <a:pt x="4" y="42"/>
                  </a:lnTo>
                  <a:lnTo>
                    <a:pt x="10" y="45"/>
                  </a:lnTo>
                  <a:lnTo>
                    <a:pt x="16" y="47"/>
                  </a:lnTo>
                  <a:lnTo>
                    <a:pt x="22" y="45"/>
                  </a:lnTo>
                  <a:lnTo>
                    <a:pt x="36" y="39"/>
                  </a:lnTo>
                  <a:lnTo>
                    <a:pt x="48" y="30"/>
                  </a:lnTo>
                  <a:lnTo>
                    <a:pt x="70" y="9"/>
                  </a:lnTo>
                  <a:lnTo>
                    <a:pt x="86" y="1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18" name="Freeform 131"/>
            <p:cNvSpPr>
              <a:spLocks/>
            </p:cNvSpPr>
            <p:nvPr/>
          </p:nvSpPr>
          <p:spPr bwMode="auto">
            <a:xfrm>
              <a:off x="1913" y="2129"/>
              <a:ext cx="48" cy="14"/>
            </a:xfrm>
            <a:custGeom>
              <a:avLst/>
              <a:gdLst>
                <a:gd name="T0" fmla="*/ 48 w 48"/>
                <a:gd name="T1" fmla="*/ 6 h 14"/>
                <a:gd name="T2" fmla="*/ 0 w 48"/>
                <a:gd name="T3" fmla="*/ 0 h 14"/>
                <a:gd name="T4" fmla="*/ 9 w 48"/>
                <a:gd name="T5" fmla="*/ 8 h 14"/>
                <a:gd name="T6" fmla="*/ 20 w 48"/>
                <a:gd name="T7" fmla="*/ 13 h 14"/>
                <a:gd name="T8" fmla="*/ 30 w 48"/>
                <a:gd name="T9" fmla="*/ 14 h 14"/>
                <a:gd name="T10" fmla="*/ 43 w 48"/>
                <a:gd name="T11" fmla="*/ 13 h 14"/>
                <a:gd name="T12" fmla="*/ 45 w 48"/>
                <a:gd name="T13" fmla="*/ 10 h 14"/>
                <a:gd name="T14" fmla="*/ 48 w 48"/>
                <a:gd name="T15" fmla="*/ 6 h 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8"/>
                <a:gd name="T25" fmla="*/ 0 h 14"/>
                <a:gd name="T26" fmla="*/ 48 w 48"/>
                <a:gd name="T27" fmla="*/ 14 h 1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8" h="14">
                  <a:moveTo>
                    <a:pt x="48" y="6"/>
                  </a:moveTo>
                  <a:lnTo>
                    <a:pt x="0" y="0"/>
                  </a:lnTo>
                  <a:lnTo>
                    <a:pt x="9" y="8"/>
                  </a:lnTo>
                  <a:lnTo>
                    <a:pt x="20" y="13"/>
                  </a:lnTo>
                  <a:lnTo>
                    <a:pt x="30" y="14"/>
                  </a:lnTo>
                  <a:lnTo>
                    <a:pt x="43" y="13"/>
                  </a:lnTo>
                  <a:lnTo>
                    <a:pt x="45" y="10"/>
                  </a:lnTo>
                  <a:lnTo>
                    <a:pt x="48" y="6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19" name="Freeform 132"/>
            <p:cNvSpPr>
              <a:spLocks/>
            </p:cNvSpPr>
            <p:nvPr/>
          </p:nvSpPr>
          <p:spPr bwMode="auto">
            <a:xfrm>
              <a:off x="1952" y="2149"/>
              <a:ext cx="42" cy="15"/>
            </a:xfrm>
            <a:custGeom>
              <a:avLst/>
              <a:gdLst>
                <a:gd name="T0" fmla="*/ 0 w 42"/>
                <a:gd name="T1" fmla="*/ 6 h 15"/>
                <a:gd name="T2" fmla="*/ 19 w 42"/>
                <a:gd name="T3" fmla="*/ 5 h 15"/>
                <a:gd name="T4" fmla="*/ 35 w 42"/>
                <a:gd name="T5" fmla="*/ 1 h 15"/>
                <a:gd name="T6" fmla="*/ 39 w 42"/>
                <a:gd name="T7" fmla="*/ 0 h 15"/>
                <a:gd name="T8" fmla="*/ 41 w 42"/>
                <a:gd name="T9" fmla="*/ 1 h 15"/>
                <a:gd name="T10" fmla="*/ 42 w 42"/>
                <a:gd name="T11" fmla="*/ 5 h 15"/>
                <a:gd name="T12" fmla="*/ 41 w 42"/>
                <a:gd name="T13" fmla="*/ 10 h 15"/>
                <a:gd name="T14" fmla="*/ 37 w 42"/>
                <a:gd name="T15" fmla="*/ 13 h 15"/>
                <a:gd name="T16" fmla="*/ 34 w 42"/>
                <a:gd name="T17" fmla="*/ 14 h 15"/>
                <a:gd name="T18" fmla="*/ 16 w 42"/>
                <a:gd name="T19" fmla="*/ 15 h 15"/>
                <a:gd name="T20" fmla="*/ 7 w 42"/>
                <a:gd name="T21" fmla="*/ 14 h 15"/>
                <a:gd name="T22" fmla="*/ 0 w 42"/>
                <a:gd name="T23" fmla="*/ 9 h 15"/>
                <a:gd name="T24" fmla="*/ 0 w 42"/>
                <a:gd name="T25" fmla="*/ 6 h 1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2"/>
                <a:gd name="T40" fmla="*/ 0 h 15"/>
                <a:gd name="T41" fmla="*/ 42 w 42"/>
                <a:gd name="T42" fmla="*/ 15 h 1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2" h="15">
                  <a:moveTo>
                    <a:pt x="0" y="6"/>
                  </a:moveTo>
                  <a:lnTo>
                    <a:pt x="19" y="5"/>
                  </a:lnTo>
                  <a:lnTo>
                    <a:pt x="35" y="1"/>
                  </a:lnTo>
                  <a:lnTo>
                    <a:pt x="39" y="0"/>
                  </a:lnTo>
                  <a:lnTo>
                    <a:pt x="41" y="1"/>
                  </a:lnTo>
                  <a:lnTo>
                    <a:pt x="42" y="5"/>
                  </a:lnTo>
                  <a:lnTo>
                    <a:pt x="41" y="10"/>
                  </a:lnTo>
                  <a:lnTo>
                    <a:pt x="37" y="13"/>
                  </a:lnTo>
                  <a:lnTo>
                    <a:pt x="34" y="14"/>
                  </a:lnTo>
                  <a:lnTo>
                    <a:pt x="16" y="15"/>
                  </a:lnTo>
                  <a:lnTo>
                    <a:pt x="7" y="14"/>
                  </a:lnTo>
                  <a:lnTo>
                    <a:pt x="0" y="9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20" name="Freeform 133"/>
            <p:cNvSpPr>
              <a:spLocks/>
            </p:cNvSpPr>
            <p:nvPr/>
          </p:nvSpPr>
          <p:spPr bwMode="auto">
            <a:xfrm>
              <a:off x="1974" y="2137"/>
              <a:ext cx="27" cy="2"/>
            </a:xfrm>
            <a:custGeom>
              <a:avLst/>
              <a:gdLst>
                <a:gd name="T0" fmla="*/ 0 w 27"/>
                <a:gd name="T1" fmla="*/ 1 h 2"/>
                <a:gd name="T2" fmla="*/ 27 w 27"/>
                <a:gd name="T3" fmla="*/ 0 h 2"/>
                <a:gd name="T4" fmla="*/ 13 w 27"/>
                <a:gd name="T5" fmla="*/ 2 h 2"/>
                <a:gd name="T6" fmla="*/ 7 w 27"/>
                <a:gd name="T7" fmla="*/ 2 h 2"/>
                <a:gd name="T8" fmla="*/ 0 w 27"/>
                <a:gd name="T9" fmla="*/ 1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"/>
                <a:gd name="T16" fmla="*/ 0 h 2"/>
                <a:gd name="T17" fmla="*/ 27 w 27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" h="2">
                  <a:moveTo>
                    <a:pt x="0" y="1"/>
                  </a:moveTo>
                  <a:lnTo>
                    <a:pt x="27" y="0"/>
                  </a:lnTo>
                  <a:lnTo>
                    <a:pt x="13" y="2"/>
                  </a:lnTo>
                  <a:lnTo>
                    <a:pt x="7" y="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21" name="Freeform 134"/>
            <p:cNvSpPr>
              <a:spLocks/>
            </p:cNvSpPr>
            <p:nvPr/>
          </p:nvSpPr>
          <p:spPr bwMode="auto">
            <a:xfrm>
              <a:off x="1989" y="2158"/>
              <a:ext cx="48" cy="25"/>
            </a:xfrm>
            <a:custGeom>
              <a:avLst/>
              <a:gdLst>
                <a:gd name="T0" fmla="*/ 0 w 48"/>
                <a:gd name="T1" fmla="*/ 16 h 25"/>
                <a:gd name="T2" fmla="*/ 12 w 48"/>
                <a:gd name="T3" fmla="*/ 14 h 25"/>
                <a:gd name="T4" fmla="*/ 22 w 48"/>
                <a:gd name="T5" fmla="*/ 10 h 25"/>
                <a:gd name="T6" fmla="*/ 42 w 48"/>
                <a:gd name="T7" fmla="*/ 0 h 25"/>
                <a:gd name="T8" fmla="*/ 47 w 48"/>
                <a:gd name="T9" fmla="*/ 0 h 25"/>
                <a:gd name="T10" fmla="*/ 48 w 48"/>
                <a:gd name="T11" fmla="*/ 5 h 25"/>
                <a:gd name="T12" fmla="*/ 48 w 48"/>
                <a:gd name="T13" fmla="*/ 10 h 25"/>
                <a:gd name="T14" fmla="*/ 43 w 48"/>
                <a:gd name="T15" fmla="*/ 18 h 25"/>
                <a:gd name="T16" fmla="*/ 33 w 48"/>
                <a:gd name="T17" fmla="*/ 23 h 25"/>
                <a:gd name="T18" fmla="*/ 23 w 48"/>
                <a:gd name="T19" fmla="*/ 25 h 25"/>
                <a:gd name="T20" fmla="*/ 12 w 48"/>
                <a:gd name="T21" fmla="*/ 24 h 25"/>
                <a:gd name="T22" fmla="*/ 2 w 48"/>
                <a:gd name="T23" fmla="*/ 21 h 25"/>
                <a:gd name="T24" fmla="*/ 2 w 48"/>
                <a:gd name="T25" fmla="*/ 20 h 25"/>
                <a:gd name="T26" fmla="*/ 0 w 48"/>
                <a:gd name="T27" fmla="*/ 16 h 2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8"/>
                <a:gd name="T43" fmla="*/ 0 h 25"/>
                <a:gd name="T44" fmla="*/ 48 w 48"/>
                <a:gd name="T45" fmla="*/ 25 h 2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8" h="25">
                  <a:moveTo>
                    <a:pt x="0" y="16"/>
                  </a:moveTo>
                  <a:lnTo>
                    <a:pt x="12" y="14"/>
                  </a:lnTo>
                  <a:lnTo>
                    <a:pt x="22" y="10"/>
                  </a:lnTo>
                  <a:lnTo>
                    <a:pt x="42" y="0"/>
                  </a:lnTo>
                  <a:lnTo>
                    <a:pt x="47" y="0"/>
                  </a:lnTo>
                  <a:lnTo>
                    <a:pt x="48" y="5"/>
                  </a:lnTo>
                  <a:lnTo>
                    <a:pt x="48" y="10"/>
                  </a:lnTo>
                  <a:lnTo>
                    <a:pt x="43" y="18"/>
                  </a:lnTo>
                  <a:lnTo>
                    <a:pt x="33" y="23"/>
                  </a:lnTo>
                  <a:lnTo>
                    <a:pt x="23" y="25"/>
                  </a:lnTo>
                  <a:lnTo>
                    <a:pt x="12" y="24"/>
                  </a:lnTo>
                  <a:lnTo>
                    <a:pt x="2" y="21"/>
                  </a:lnTo>
                  <a:lnTo>
                    <a:pt x="2" y="2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22" name="Freeform 135"/>
            <p:cNvSpPr>
              <a:spLocks/>
            </p:cNvSpPr>
            <p:nvPr/>
          </p:nvSpPr>
          <p:spPr bwMode="auto">
            <a:xfrm>
              <a:off x="2009" y="2147"/>
              <a:ext cx="22" cy="6"/>
            </a:xfrm>
            <a:custGeom>
              <a:avLst/>
              <a:gdLst>
                <a:gd name="T0" fmla="*/ 0 w 22"/>
                <a:gd name="T1" fmla="*/ 6 h 6"/>
                <a:gd name="T2" fmla="*/ 10 w 22"/>
                <a:gd name="T3" fmla="*/ 1 h 6"/>
                <a:gd name="T4" fmla="*/ 15 w 22"/>
                <a:gd name="T5" fmla="*/ 0 h 6"/>
                <a:gd name="T6" fmla="*/ 22 w 22"/>
                <a:gd name="T7" fmla="*/ 0 h 6"/>
                <a:gd name="T8" fmla="*/ 19 w 22"/>
                <a:gd name="T9" fmla="*/ 3 h 6"/>
                <a:gd name="T10" fmla="*/ 15 w 22"/>
                <a:gd name="T11" fmla="*/ 6 h 6"/>
                <a:gd name="T12" fmla="*/ 5 w 22"/>
                <a:gd name="T13" fmla="*/ 6 h 6"/>
                <a:gd name="T14" fmla="*/ 0 w 22"/>
                <a:gd name="T15" fmla="*/ 6 h 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2"/>
                <a:gd name="T25" fmla="*/ 0 h 6"/>
                <a:gd name="T26" fmla="*/ 22 w 22"/>
                <a:gd name="T27" fmla="*/ 6 h 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2" h="6">
                  <a:moveTo>
                    <a:pt x="0" y="6"/>
                  </a:moveTo>
                  <a:lnTo>
                    <a:pt x="10" y="1"/>
                  </a:lnTo>
                  <a:lnTo>
                    <a:pt x="15" y="0"/>
                  </a:lnTo>
                  <a:lnTo>
                    <a:pt x="22" y="0"/>
                  </a:lnTo>
                  <a:lnTo>
                    <a:pt x="19" y="3"/>
                  </a:lnTo>
                  <a:lnTo>
                    <a:pt x="15" y="6"/>
                  </a:lnTo>
                  <a:lnTo>
                    <a:pt x="5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23" name="Freeform 136"/>
            <p:cNvSpPr>
              <a:spLocks/>
            </p:cNvSpPr>
            <p:nvPr/>
          </p:nvSpPr>
          <p:spPr bwMode="auto">
            <a:xfrm>
              <a:off x="2048" y="2149"/>
              <a:ext cx="24" cy="19"/>
            </a:xfrm>
            <a:custGeom>
              <a:avLst/>
              <a:gdLst>
                <a:gd name="T0" fmla="*/ 0 w 24"/>
                <a:gd name="T1" fmla="*/ 18 h 19"/>
                <a:gd name="T2" fmla="*/ 8 w 24"/>
                <a:gd name="T3" fmla="*/ 15 h 19"/>
                <a:gd name="T4" fmla="*/ 13 w 24"/>
                <a:gd name="T5" fmla="*/ 10 h 19"/>
                <a:gd name="T6" fmla="*/ 21 w 24"/>
                <a:gd name="T7" fmla="*/ 0 h 19"/>
                <a:gd name="T8" fmla="*/ 24 w 24"/>
                <a:gd name="T9" fmla="*/ 1 h 19"/>
                <a:gd name="T10" fmla="*/ 24 w 24"/>
                <a:gd name="T11" fmla="*/ 8 h 19"/>
                <a:gd name="T12" fmla="*/ 21 w 24"/>
                <a:gd name="T13" fmla="*/ 13 h 19"/>
                <a:gd name="T14" fmla="*/ 18 w 24"/>
                <a:gd name="T15" fmla="*/ 17 h 19"/>
                <a:gd name="T16" fmla="*/ 13 w 24"/>
                <a:gd name="T17" fmla="*/ 18 h 19"/>
                <a:gd name="T18" fmla="*/ 8 w 24"/>
                <a:gd name="T19" fmla="*/ 19 h 19"/>
                <a:gd name="T20" fmla="*/ 0 w 24"/>
                <a:gd name="T21" fmla="*/ 18 h 1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"/>
                <a:gd name="T34" fmla="*/ 0 h 19"/>
                <a:gd name="T35" fmla="*/ 24 w 24"/>
                <a:gd name="T36" fmla="*/ 19 h 1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" h="19">
                  <a:moveTo>
                    <a:pt x="0" y="18"/>
                  </a:moveTo>
                  <a:lnTo>
                    <a:pt x="8" y="15"/>
                  </a:lnTo>
                  <a:lnTo>
                    <a:pt x="13" y="10"/>
                  </a:lnTo>
                  <a:lnTo>
                    <a:pt x="21" y="0"/>
                  </a:lnTo>
                  <a:lnTo>
                    <a:pt x="24" y="1"/>
                  </a:lnTo>
                  <a:lnTo>
                    <a:pt x="24" y="8"/>
                  </a:lnTo>
                  <a:lnTo>
                    <a:pt x="21" y="13"/>
                  </a:lnTo>
                  <a:lnTo>
                    <a:pt x="18" y="17"/>
                  </a:lnTo>
                  <a:lnTo>
                    <a:pt x="13" y="18"/>
                  </a:lnTo>
                  <a:lnTo>
                    <a:pt x="8" y="19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24" name="Freeform 137"/>
            <p:cNvSpPr>
              <a:spLocks/>
            </p:cNvSpPr>
            <p:nvPr/>
          </p:nvSpPr>
          <p:spPr bwMode="auto">
            <a:xfrm>
              <a:off x="2235" y="2111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1 w 2"/>
                <a:gd name="T5" fmla="*/ 3 h 3"/>
                <a:gd name="T6" fmla="*/ 2 w 2"/>
                <a:gd name="T7" fmla="*/ 0 h 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"/>
                <a:gd name="T13" fmla="*/ 0 h 3"/>
                <a:gd name="T14" fmla="*/ 2 w 2"/>
                <a:gd name="T15" fmla="*/ 3 h 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1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25" name="Freeform 138"/>
            <p:cNvSpPr>
              <a:spLocks/>
            </p:cNvSpPr>
            <p:nvPr/>
          </p:nvSpPr>
          <p:spPr bwMode="auto">
            <a:xfrm>
              <a:off x="1978" y="2119"/>
              <a:ext cx="397" cy="244"/>
            </a:xfrm>
            <a:custGeom>
              <a:avLst/>
              <a:gdLst>
                <a:gd name="T0" fmla="*/ 3 w 397"/>
                <a:gd name="T1" fmla="*/ 24 h 244"/>
                <a:gd name="T2" fmla="*/ 0 w 397"/>
                <a:gd name="T3" fmla="*/ 35 h 244"/>
                <a:gd name="T4" fmla="*/ 1 w 397"/>
                <a:gd name="T5" fmla="*/ 47 h 244"/>
                <a:gd name="T6" fmla="*/ 5 w 397"/>
                <a:gd name="T7" fmla="*/ 72 h 244"/>
                <a:gd name="T8" fmla="*/ 11 w 397"/>
                <a:gd name="T9" fmla="*/ 87 h 244"/>
                <a:gd name="T10" fmla="*/ 20 w 397"/>
                <a:gd name="T11" fmla="*/ 101 h 244"/>
                <a:gd name="T12" fmla="*/ 28 w 397"/>
                <a:gd name="T13" fmla="*/ 116 h 244"/>
                <a:gd name="T14" fmla="*/ 33 w 397"/>
                <a:gd name="T15" fmla="*/ 131 h 244"/>
                <a:gd name="T16" fmla="*/ 35 w 397"/>
                <a:gd name="T17" fmla="*/ 112 h 244"/>
                <a:gd name="T18" fmla="*/ 143 w 397"/>
                <a:gd name="T19" fmla="*/ 207 h 244"/>
                <a:gd name="T20" fmla="*/ 142 w 397"/>
                <a:gd name="T21" fmla="*/ 199 h 244"/>
                <a:gd name="T22" fmla="*/ 138 w 397"/>
                <a:gd name="T23" fmla="*/ 192 h 244"/>
                <a:gd name="T24" fmla="*/ 129 w 397"/>
                <a:gd name="T25" fmla="*/ 179 h 244"/>
                <a:gd name="T26" fmla="*/ 129 w 397"/>
                <a:gd name="T27" fmla="*/ 173 h 244"/>
                <a:gd name="T28" fmla="*/ 148 w 397"/>
                <a:gd name="T29" fmla="*/ 178 h 244"/>
                <a:gd name="T30" fmla="*/ 167 w 397"/>
                <a:gd name="T31" fmla="*/ 185 h 244"/>
                <a:gd name="T32" fmla="*/ 203 w 397"/>
                <a:gd name="T33" fmla="*/ 203 h 244"/>
                <a:gd name="T34" fmla="*/ 238 w 397"/>
                <a:gd name="T35" fmla="*/ 221 h 244"/>
                <a:gd name="T36" fmla="*/ 257 w 397"/>
                <a:gd name="T37" fmla="*/ 228 h 244"/>
                <a:gd name="T38" fmla="*/ 275 w 397"/>
                <a:gd name="T39" fmla="*/ 235 h 244"/>
                <a:gd name="T40" fmla="*/ 293 w 397"/>
                <a:gd name="T41" fmla="*/ 240 h 244"/>
                <a:gd name="T42" fmla="*/ 312 w 397"/>
                <a:gd name="T43" fmla="*/ 244 h 244"/>
                <a:gd name="T44" fmla="*/ 302 w 397"/>
                <a:gd name="T45" fmla="*/ 237 h 244"/>
                <a:gd name="T46" fmla="*/ 294 w 397"/>
                <a:gd name="T47" fmla="*/ 230 h 244"/>
                <a:gd name="T48" fmla="*/ 279 w 397"/>
                <a:gd name="T49" fmla="*/ 214 h 244"/>
                <a:gd name="T50" fmla="*/ 308 w 397"/>
                <a:gd name="T51" fmla="*/ 220 h 244"/>
                <a:gd name="T52" fmla="*/ 338 w 397"/>
                <a:gd name="T53" fmla="*/ 222 h 244"/>
                <a:gd name="T54" fmla="*/ 368 w 397"/>
                <a:gd name="T55" fmla="*/ 222 h 244"/>
                <a:gd name="T56" fmla="*/ 397 w 397"/>
                <a:gd name="T57" fmla="*/ 217 h 244"/>
                <a:gd name="T58" fmla="*/ 397 w 397"/>
                <a:gd name="T59" fmla="*/ 214 h 244"/>
                <a:gd name="T60" fmla="*/ 394 w 397"/>
                <a:gd name="T61" fmla="*/ 213 h 244"/>
                <a:gd name="T62" fmla="*/ 385 w 397"/>
                <a:gd name="T63" fmla="*/ 208 h 244"/>
                <a:gd name="T64" fmla="*/ 363 w 397"/>
                <a:gd name="T65" fmla="*/ 202 h 244"/>
                <a:gd name="T66" fmla="*/ 340 w 397"/>
                <a:gd name="T67" fmla="*/ 197 h 244"/>
                <a:gd name="T68" fmla="*/ 318 w 397"/>
                <a:gd name="T69" fmla="*/ 191 h 244"/>
                <a:gd name="T70" fmla="*/ 308 w 397"/>
                <a:gd name="T71" fmla="*/ 185 h 244"/>
                <a:gd name="T72" fmla="*/ 298 w 397"/>
                <a:gd name="T73" fmla="*/ 178 h 244"/>
                <a:gd name="T74" fmla="*/ 252 w 397"/>
                <a:gd name="T75" fmla="*/ 127 h 244"/>
                <a:gd name="T76" fmla="*/ 150 w 397"/>
                <a:gd name="T77" fmla="*/ 52 h 244"/>
                <a:gd name="T78" fmla="*/ 142 w 397"/>
                <a:gd name="T79" fmla="*/ 44 h 244"/>
                <a:gd name="T80" fmla="*/ 134 w 397"/>
                <a:gd name="T81" fmla="*/ 34 h 244"/>
                <a:gd name="T82" fmla="*/ 126 w 397"/>
                <a:gd name="T83" fmla="*/ 26 h 244"/>
                <a:gd name="T84" fmla="*/ 118 w 397"/>
                <a:gd name="T85" fmla="*/ 19 h 244"/>
                <a:gd name="T86" fmla="*/ 91 w 397"/>
                <a:gd name="T87" fmla="*/ 7 h 244"/>
                <a:gd name="T88" fmla="*/ 65 w 397"/>
                <a:gd name="T89" fmla="*/ 1 h 244"/>
                <a:gd name="T90" fmla="*/ 36 w 397"/>
                <a:gd name="T91" fmla="*/ 0 h 244"/>
                <a:gd name="T92" fmla="*/ 23 w 397"/>
                <a:gd name="T93" fmla="*/ 1 h 244"/>
                <a:gd name="T94" fmla="*/ 9 w 397"/>
                <a:gd name="T95" fmla="*/ 4 h 244"/>
                <a:gd name="T96" fmla="*/ 6 w 397"/>
                <a:gd name="T97" fmla="*/ 6 h 244"/>
                <a:gd name="T98" fmla="*/ 5 w 397"/>
                <a:gd name="T99" fmla="*/ 10 h 244"/>
                <a:gd name="T100" fmla="*/ 3 w 397"/>
                <a:gd name="T101" fmla="*/ 24 h 24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97"/>
                <a:gd name="T154" fmla="*/ 0 h 244"/>
                <a:gd name="T155" fmla="*/ 397 w 397"/>
                <a:gd name="T156" fmla="*/ 244 h 24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97" h="244">
                  <a:moveTo>
                    <a:pt x="3" y="24"/>
                  </a:moveTo>
                  <a:lnTo>
                    <a:pt x="0" y="35"/>
                  </a:lnTo>
                  <a:lnTo>
                    <a:pt x="1" y="47"/>
                  </a:lnTo>
                  <a:lnTo>
                    <a:pt x="5" y="72"/>
                  </a:lnTo>
                  <a:lnTo>
                    <a:pt x="11" y="87"/>
                  </a:lnTo>
                  <a:lnTo>
                    <a:pt x="20" y="101"/>
                  </a:lnTo>
                  <a:lnTo>
                    <a:pt x="28" y="116"/>
                  </a:lnTo>
                  <a:lnTo>
                    <a:pt x="33" y="131"/>
                  </a:lnTo>
                  <a:lnTo>
                    <a:pt x="35" y="112"/>
                  </a:lnTo>
                  <a:lnTo>
                    <a:pt x="143" y="207"/>
                  </a:lnTo>
                  <a:lnTo>
                    <a:pt x="142" y="199"/>
                  </a:lnTo>
                  <a:lnTo>
                    <a:pt x="138" y="192"/>
                  </a:lnTo>
                  <a:lnTo>
                    <a:pt x="129" y="179"/>
                  </a:lnTo>
                  <a:lnTo>
                    <a:pt x="129" y="173"/>
                  </a:lnTo>
                  <a:lnTo>
                    <a:pt x="148" y="178"/>
                  </a:lnTo>
                  <a:lnTo>
                    <a:pt x="167" y="185"/>
                  </a:lnTo>
                  <a:lnTo>
                    <a:pt x="203" y="203"/>
                  </a:lnTo>
                  <a:lnTo>
                    <a:pt x="238" y="221"/>
                  </a:lnTo>
                  <a:lnTo>
                    <a:pt x="257" y="228"/>
                  </a:lnTo>
                  <a:lnTo>
                    <a:pt x="275" y="235"/>
                  </a:lnTo>
                  <a:lnTo>
                    <a:pt x="293" y="240"/>
                  </a:lnTo>
                  <a:lnTo>
                    <a:pt x="312" y="244"/>
                  </a:lnTo>
                  <a:lnTo>
                    <a:pt x="302" y="237"/>
                  </a:lnTo>
                  <a:lnTo>
                    <a:pt x="294" y="230"/>
                  </a:lnTo>
                  <a:lnTo>
                    <a:pt x="279" y="214"/>
                  </a:lnTo>
                  <a:lnTo>
                    <a:pt x="308" y="220"/>
                  </a:lnTo>
                  <a:lnTo>
                    <a:pt x="338" y="222"/>
                  </a:lnTo>
                  <a:lnTo>
                    <a:pt x="368" y="222"/>
                  </a:lnTo>
                  <a:lnTo>
                    <a:pt x="397" y="217"/>
                  </a:lnTo>
                  <a:lnTo>
                    <a:pt x="397" y="214"/>
                  </a:lnTo>
                  <a:lnTo>
                    <a:pt x="394" y="213"/>
                  </a:lnTo>
                  <a:lnTo>
                    <a:pt x="385" y="208"/>
                  </a:lnTo>
                  <a:lnTo>
                    <a:pt x="363" y="202"/>
                  </a:lnTo>
                  <a:lnTo>
                    <a:pt x="340" y="197"/>
                  </a:lnTo>
                  <a:lnTo>
                    <a:pt x="318" y="191"/>
                  </a:lnTo>
                  <a:lnTo>
                    <a:pt x="308" y="185"/>
                  </a:lnTo>
                  <a:lnTo>
                    <a:pt x="298" y="178"/>
                  </a:lnTo>
                  <a:lnTo>
                    <a:pt x="252" y="127"/>
                  </a:lnTo>
                  <a:lnTo>
                    <a:pt x="150" y="52"/>
                  </a:lnTo>
                  <a:lnTo>
                    <a:pt x="142" y="44"/>
                  </a:lnTo>
                  <a:lnTo>
                    <a:pt x="134" y="34"/>
                  </a:lnTo>
                  <a:lnTo>
                    <a:pt x="126" y="26"/>
                  </a:lnTo>
                  <a:lnTo>
                    <a:pt x="118" y="19"/>
                  </a:lnTo>
                  <a:lnTo>
                    <a:pt x="91" y="7"/>
                  </a:lnTo>
                  <a:lnTo>
                    <a:pt x="65" y="1"/>
                  </a:lnTo>
                  <a:lnTo>
                    <a:pt x="36" y="0"/>
                  </a:lnTo>
                  <a:lnTo>
                    <a:pt x="23" y="1"/>
                  </a:lnTo>
                  <a:lnTo>
                    <a:pt x="9" y="4"/>
                  </a:lnTo>
                  <a:lnTo>
                    <a:pt x="6" y="6"/>
                  </a:lnTo>
                  <a:lnTo>
                    <a:pt x="5" y="10"/>
                  </a:lnTo>
                  <a:lnTo>
                    <a:pt x="3" y="24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26" name="Freeform 139"/>
            <p:cNvSpPr>
              <a:spLocks/>
            </p:cNvSpPr>
            <p:nvPr/>
          </p:nvSpPr>
          <p:spPr bwMode="auto">
            <a:xfrm>
              <a:off x="2001" y="2159"/>
              <a:ext cx="36" cy="77"/>
            </a:xfrm>
            <a:custGeom>
              <a:avLst/>
              <a:gdLst>
                <a:gd name="T0" fmla="*/ 1 w 36"/>
                <a:gd name="T1" fmla="*/ 0 h 77"/>
                <a:gd name="T2" fmla="*/ 0 w 36"/>
                <a:gd name="T3" fmla="*/ 20 h 77"/>
                <a:gd name="T4" fmla="*/ 0 w 36"/>
                <a:gd name="T5" fmla="*/ 32 h 77"/>
                <a:gd name="T6" fmla="*/ 3 w 36"/>
                <a:gd name="T7" fmla="*/ 41 h 77"/>
                <a:gd name="T8" fmla="*/ 17 w 36"/>
                <a:gd name="T9" fmla="*/ 61 h 77"/>
                <a:gd name="T10" fmla="*/ 26 w 36"/>
                <a:gd name="T11" fmla="*/ 70 h 77"/>
                <a:gd name="T12" fmla="*/ 36 w 36"/>
                <a:gd name="T13" fmla="*/ 77 h 77"/>
                <a:gd name="T14" fmla="*/ 31 w 36"/>
                <a:gd name="T15" fmla="*/ 63 h 77"/>
                <a:gd name="T16" fmla="*/ 23 w 36"/>
                <a:gd name="T17" fmla="*/ 50 h 77"/>
                <a:gd name="T18" fmla="*/ 8 w 36"/>
                <a:gd name="T19" fmla="*/ 23 h 77"/>
                <a:gd name="T20" fmla="*/ 6 w 36"/>
                <a:gd name="T21" fmla="*/ 9 h 77"/>
                <a:gd name="T22" fmla="*/ 1 w 36"/>
                <a:gd name="T23" fmla="*/ 0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6"/>
                <a:gd name="T37" fmla="*/ 0 h 77"/>
                <a:gd name="T38" fmla="*/ 36 w 36"/>
                <a:gd name="T39" fmla="*/ 77 h 7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6" h="77">
                  <a:moveTo>
                    <a:pt x="1" y="0"/>
                  </a:moveTo>
                  <a:lnTo>
                    <a:pt x="0" y="20"/>
                  </a:lnTo>
                  <a:lnTo>
                    <a:pt x="0" y="32"/>
                  </a:lnTo>
                  <a:lnTo>
                    <a:pt x="3" y="41"/>
                  </a:lnTo>
                  <a:lnTo>
                    <a:pt x="17" y="61"/>
                  </a:lnTo>
                  <a:lnTo>
                    <a:pt x="26" y="70"/>
                  </a:lnTo>
                  <a:lnTo>
                    <a:pt x="36" y="77"/>
                  </a:lnTo>
                  <a:lnTo>
                    <a:pt x="31" y="63"/>
                  </a:lnTo>
                  <a:lnTo>
                    <a:pt x="23" y="50"/>
                  </a:lnTo>
                  <a:lnTo>
                    <a:pt x="8" y="23"/>
                  </a:lnTo>
                  <a:lnTo>
                    <a:pt x="6" y="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27" name="Freeform 140"/>
            <p:cNvSpPr>
              <a:spLocks/>
            </p:cNvSpPr>
            <p:nvPr/>
          </p:nvSpPr>
          <p:spPr bwMode="auto">
            <a:xfrm>
              <a:off x="2037" y="2201"/>
              <a:ext cx="52" cy="53"/>
            </a:xfrm>
            <a:custGeom>
              <a:avLst/>
              <a:gdLst>
                <a:gd name="T0" fmla="*/ 0 w 52"/>
                <a:gd name="T1" fmla="*/ 0 h 53"/>
                <a:gd name="T2" fmla="*/ 12 w 52"/>
                <a:gd name="T3" fmla="*/ 15 h 53"/>
                <a:gd name="T4" fmla="*/ 22 w 52"/>
                <a:gd name="T5" fmla="*/ 30 h 53"/>
                <a:gd name="T6" fmla="*/ 35 w 52"/>
                <a:gd name="T7" fmla="*/ 44 h 53"/>
                <a:gd name="T8" fmla="*/ 42 w 52"/>
                <a:gd name="T9" fmla="*/ 49 h 53"/>
                <a:gd name="T10" fmla="*/ 50 w 52"/>
                <a:gd name="T11" fmla="*/ 53 h 53"/>
                <a:gd name="T12" fmla="*/ 52 w 52"/>
                <a:gd name="T13" fmla="*/ 53 h 53"/>
                <a:gd name="T14" fmla="*/ 52 w 52"/>
                <a:gd name="T15" fmla="*/ 52 h 53"/>
                <a:gd name="T16" fmla="*/ 52 w 52"/>
                <a:gd name="T17" fmla="*/ 49 h 53"/>
                <a:gd name="T18" fmla="*/ 41 w 52"/>
                <a:gd name="T19" fmla="*/ 34 h 53"/>
                <a:gd name="T20" fmla="*/ 29 w 52"/>
                <a:gd name="T21" fmla="*/ 21 h 53"/>
                <a:gd name="T22" fmla="*/ 15 w 52"/>
                <a:gd name="T23" fmla="*/ 10 h 53"/>
                <a:gd name="T24" fmla="*/ 0 w 52"/>
                <a:gd name="T25" fmla="*/ 0 h 5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"/>
                <a:gd name="T40" fmla="*/ 0 h 53"/>
                <a:gd name="T41" fmla="*/ 52 w 52"/>
                <a:gd name="T42" fmla="*/ 53 h 5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" h="53">
                  <a:moveTo>
                    <a:pt x="0" y="0"/>
                  </a:moveTo>
                  <a:lnTo>
                    <a:pt x="12" y="15"/>
                  </a:lnTo>
                  <a:lnTo>
                    <a:pt x="22" y="30"/>
                  </a:lnTo>
                  <a:lnTo>
                    <a:pt x="35" y="44"/>
                  </a:lnTo>
                  <a:lnTo>
                    <a:pt x="42" y="49"/>
                  </a:lnTo>
                  <a:lnTo>
                    <a:pt x="50" y="53"/>
                  </a:lnTo>
                  <a:lnTo>
                    <a:pt x="52" y="53"/>
                  </a:lnTo>
                  <a:lnTo>
                    <a:pt x="52" y="52"/>
                  </a:lnTo>
                  <a:lnTo>
                    <a:pt x="52" y="49"/>
                  </a:lnTo>
                  <a:lnTo>
                    <a:pt x="41" y="34"/>
                  </a:lnTo>
                  <a:lnTo>
                    <a:pt x="29" y="21"/>
                  </a:lnTo>
                  <a:lnTo>
                    <a:pt x="15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28" name="Freeform 141"/>
            <p:cNvSpPr>
              <a:spLocks/>
            </p:cNvSpPr>
            <p:nvPr/>
          </p:nvSpPr>
          <p:spPr bwMode="auto">
            <a:xfrm>
              <a:off x="2078" y="2191"/>
              <a:ext cx="60" cy="52"/>
            </a:xfrm>
            <a:custGeom>
              <a:avLst/>
              <a:gdLst>
                <a:gd name="T0" fmla="*/ 0 w 60"/>
                <a:gd name="T1" fmla="*/ 0 h 52"/>
                <a:gd name="T2" fmla="*/ 10 w 60"/>
                <a:gd name="T3" fmla="*/ 14 h 52"/>
                <a:gd name="T4" fmla="*/ 23 w 60"/>
                <a:gd name="T5" fmla="*/ 28 h 52"/>
                <a:gd name="T6" fmla="*/ 36 w 60"/>
                <a:gd name="T7" fmla="*/ 40 h 52"/>
                <a:gd name="T8" fmla="*/ 52 w 60"/>
                <a:gd name="T9" fmla="*/ 52 h 52"/>
                <a:gd name="T10" fmla="*/ 60 w 60"/>
                <a:gd name="T11" fmla="*/ 52 h 52"/>
                <a:gd name="T12" fmla="*/ 48 w 60"/>
                <a:gd name="T13" fmla="*/ 39 h 52"/>
                <a:gd name="T14" fmla="*/ 35 w 60"/>
                <a:gd name="T15" fmla="*/ 26 h 52"/>
                <a:gd name="T16" fmla="*/ 6 w 60"/>
                <a:gd name="T17" fmla="*/ 4 h 52"/>
                <a:gd name="T18" fmla="*/ 0 w 60"/>
                <a:gd name="T19" fmla="*/ 0 h 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52"/>
                <a:gd name="T32" fmla="*/ 60 w 60"/>
                <a:gd name="T33" fmla="*/ 52 h 5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52">
                  <a:moveTo>
                    <a:pt x="0" y="0"/>
                  </a:moveTo>
                  <a:lnTo>
                    <a:pt x="10" y="14"/>
                  </a:lnTo>
                  <a:lnTo>
                    <a:pt x="23" y="28"/>
                  </a:lnTo>
                  <a:lnTo>
                    <a:pt x="36" y="40"/>
                  </a:lnTo>
                  <a:lnTo>
                    <a:pt x="52" y="52"/>
                  </a:lnTo>
                  <a:lnTo>
                    <a:pt x="60" y="52"/>
                  </a:lnTo>
                  <a:lnTo>
                    <a:pt x="48" y="39"/>
                  </a:lnTo>
                  <a:lnTo>
                    <a:pt x="35" y="26"/>
                  </a:lnTo>
                  <a:lnTo>
                    <a:pt x="6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29" name="Freeform 142"/>
            <p:cNvSpPr>
              <a:spLocks/>
            </p:cNvSpPr>
            <p:nvPr/>
          </p:nvSpPr>
          <p:spPr bwMode="auto">
            <a:xfrm>
              <a:off x="2108" y="2254"/>
              <a:ext cx="54" cy="29"/>
            </a:xfrm>
            <a:custGeom>
              <a:avLst/>
              <a:gdLst>
                <a:gd name="T0" fmla="*/ 0 w 54"/>
                <a:gd name="T1" fmla="*/ 1 h 29"/>
                <a:gd name="T2" fmla="*/ 14 w 54"/>
                <a:gd name="T3" fmla="*/ 10 h 29"/>
                <a:gd name="T4" fmla="*/ 25 w 54"/>
                <a:gd name="T5" fmla="*/ 20 h 29"/>
                <a:gd name="T6" fmla="*/ 39 w 54"/>
                <a:gd name="T7" fmla="*/ 28 h 29"/>
                <a:gd name="T8" fmla="*/ 47 w 54"/>
                <a:gd name="T9" fmla="*/ 29 h 29"/>
                <a:gd name="T10" fmla="*/ 54 w 54"/>
                <a:gd name="T11" fmla="*/ 29 h 29"/>
                <a:gd name="T12" fmla="*/ 44 w 54"/>
                <a:gd name="T13" fmla="*/ 19 h 29"/>
                <a:gd name="T14" fmla="*/ 32 w 54"/>
                <a:gd name="T15" fmla="*/ 11 h 29"/>
                <a:gd name="T16" fmla="*/ 5 w 54"/>
                <a:gd name="T17" fmla="*/ 0 h 29"/>
                <a:gd name="T18" fmla="*/ 0 w 54"/>
                <a:gd name="T19" fmla="*/ 1 h 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4"/>
                <a:gd name="T31" fmla="*/ 0 h 29"/>
                <a:gd name="T32" fmla="*/ 54 w 54"/>
                <a:gd name="T33" fmla="*/ 29 h 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4" h="29">
                  <a:moveTo>
                    <a:pt x="0" y="1"/>
                  </a:moveTo>
                  <a:lnTo>
                    <a:pt x="14" y="10"/>
                  </a:lnTo>
                  <a:lnTo>
                    <a:pt x="25" y="20"/>
                  </a:lnTo>
                  <a:lnTo>
                    <a:pt x="39" y="28"/>
                  </a:lnTo>
                  <a:lnTo>
                    <a:pt x="47" y="29"/>
                  </a:lnTo>
                  <a:lnTo>
                    <a:pt x="54" y="29"/>
                  </a:lnTo>
                  <a:lnTo>
                    <a:pt x="44" y="19"/>
                  </a:lnTo>
                  <a:lnTo>
                    <a:pt x="32" y="11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30" name="Freeform 143"/>
            <p:cNvSpPr>
              <a:spLocks/>
            </p:cNvSpPr>
            <p:nvPr/>
          </p:nvSpPr>
          <p:spPr bwMode="auto">
            <a:xfrm>
              <a:off x="2161" y="2254"/>
              <a:ext cx="37" cy="16"/>
            </a:xfrm>
            <a:custGeom>
              <a:avLst/>
              <a:gdLst>
                <a:gd name="T0" fmla="*/ 0 w 37"/>
                <a:gd name="T1" fmla="*/ 0 h 16"/>
                <a:gd name="T2" fmla="*/ 17 w 37"/>
                <a:gd name="T3" fmla="*/ 10 h 16"/>
                <a:gd name="T4" fmla="*/ 27 w 37"/>
                <a:gd name="T5" fmla="*/ 14 h 16"/>
                <a:gd name="T6" fmla="*/ 37 w 37"/>
                <a:gd name="T7" fmla="*/ 16 h 16"/>
                <a:gd name="T8" fmla="*/ 19 w 37"/>
                <a:gd name="T9" fmla="*/ 6 h 16"/>
                <a:gd name="T10" fmla="*/ 0 w 37"/>
                <a:gd name="T11" fmla="*/ 0 h 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"/>
                <a:gd name="T19" fmla="*/ 0 h 16"/>
                <a:gd name="T20" fmla="*/ 37 w 37"/>
                <a:gd name="T21" fmla="*/ 16 h 1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" h="16">
                  <a:moveTo>
                    <a:pt x="0" y="0"/>
                  </a:moveTo>
                  <a:lnTo>
                    <a:pt x="17" y="10"/>
                  </a:lnTo>
                  <a:lnTo>
                    <a:pt x="27" y="14"/>
                  </a:lnTo>
                  <a:lnTo>
                    <a:pt x="37" y="16"/>
                  </a:lnTo>
                  <a:lnTo>
                    <a:pt x="19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31" name="Freeform 144"/>
            <p:cNvSpPr>
              <a:spLocks/>
            </p:cNvSpPr>
            <p:nvPr/>
          </p:nvSpPr>
          <p:spPr bwMode="auto">
            <a:xfrm>
              <a:off x="2192" y="2298"/>
              <a:ext cx="23" cy="9"/>
            </a:xfrm>
            <a:custGeom>
              <a:avLst/>
              <a:gdLst>
                <a:gd name="T0" fmla="*/ 0 w 23"/>
                <a:gd name="T1" fmla="*/ 1 h 9"/>
                <a:gd name="T2" fmla="*/ 11 w 23"/>
                <a:gd name="T3" fmla="*/ 6 h 9"/>
                <a:gd name="T4" fmla="*/ 16 w 23"/>
                <a:gd name="T5" fmla="*/ 9 h 9"/>
                <a:gd name="T6" fmla="*/ 23 w 23"/>
                <a:gd name="T7" fmla="*/ 8 h 9"/>
                <a:gd name="T8" fmla="*/ 20 w 23"/>
                <a:gd name="T9" fmla="*/ 5 h 9"/>
                <a:gd name="T10" fmla="*/ 16 w 23"/>
                <a:gd name="T11" fmla="*/ 3 h 9"/>
                <a:gd name="T12" fmla="*/ 8 w 23"/>
                <a:gd name="T13" fmla="*/ 0 h 9"/>
                <a:gd name="T14" fmla="*/ 0 w 23"/>
                <a:gd name="T15" fmla="*/ 1 h 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3"/>
                <a:gd name="T25" fmla="*/ 0 h 9"/>
                <a:gd name="T26" fmla="*/ 23 w 23"/>
                <a:gd name="T27" fmla="*/ 9 h 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3" h="9">
                  <a:moveTo>
                    <a:pt x="0" y="1"/>
                  </a:moveTo>
                  <a:lnTo>
                    <a:pt x="11" y="6"/>
                  </a:lnTo>
                  <a:lnTo>
                    <a:pt x="16" y="9"/>
                  </a:lnTo>
                  <a:lnTo>
                    <a:pt x="23" y="8"/>
                  </a:lnTo>
                  <a:lnTo>
                    <a:pt x="20" y="5"/>
                  </a:lnTo>
                  <a:lnTo>
                    <a:pt x="16" y="3"/>
                  </a:lnTo>
                  <a:lnTo>
                    <a:pt x="8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32" name="Freeform 145"/>
            <p:cNvSpPr>
              <a:spLocks/>
            </p:cNvSpPr>
            <p:nvPr/>
          </p:nvSpPr>
          <p:spPr bwMode="auto">
            <a:xfrm>
              <a:off x="2037" y="2153"/>
              <a:ext cx="20" cy="37"/>
            </a:xfrm>
            <a:custGeom>
              <a:avLst/>
              <a:gdLst>
                <a:gd name="T0" fmla="*/ 2 w 20"/>
                <a:gd name="T1" fmla="*/ 0 h 37"/>
                <a:gd name="T2" fmla="*/ 0 w 20"/>
                <a:gd name="T3" fmla="*/ 5 h 37"/>
                <a:gd name="T4" fmla="*/ 0 w 20"/>
                <a:gd name="T5" fmla="*/ 10 h 37"/>
                <a:gd name="T6" fmla="*/ 5 w 20"/>
                <a:gd name="T7" fmla="*/ 19 h 37"/>
                <a:gd name="T8" fmla="*/ 20 w 20"/>
                <a:gd name="T9" fmla="*/ 37 h 37"/>
                <a:gd name="T10" fmla="*/ 19 w 20"/>
                <a:gd name="T11" fmla="*/ 28 h 37"/>
                <a:gd name="T12" fmla="*/ 15 w 20"/>
                <a:gd name="T13" fmla="*/ 20 h 37"/>
                <a:gd name="T14" fmla="*/ 5 w 20"/>
                <a:gd name="T15" fmla="*/ 6 h 37"/>
                <a:gd name="T16" fmla="*/ 2 w 20"/>
                <a:gd name="T17" fmla="*/ 0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37"/>
                <a:gd name="T29" fmla="*/ 20 w 20"/>
                <a:gd name="T30" fmla="*/ 37 h 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37">
                  <a:moveTo>
                    <a:pt x="2" y="0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5" y="19"/>
                  </a:lnTo>
                  <a:lnTo>
                    <a:pt x="20" y="37"/>
                  </a:lnTo>
                  <a:lnTo>
                    <a:pt x="19" y="28"/>
                  </a:lnTo>
                  <a:lnTo>
                    <a:pt x="15" y="20"/>
                  </a:lnTo>
                  <a:lnTo>
                    <a:pt x="5" y="6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33" name="Freeform 146"/>
            <p:cNvSpPr>
              <a:spLocks/>
            </p:cNvSpPr>
            <p:nvPr/>
          </p:nvSpPr>
          <p:spPr bwMode="auto">
            <a:xfrm>
              <a:off x="1894" y="2000"/>
              <a:ext cx="62" cy="41"/>
            </a:xfrm>
            <a:custGeom>
              <a:avLst/>
              <a:gdLst>
                <a:gd name="T0" fmla="*/ 52 w 62"/>
                <a:gd name="T1" fmla="*/ 0 h 41"/>
                <a:gd name="T2" fmla="*/ 39 w 62"/>
                <a:gd name="T3" fmla="*/ 12 h 41"/>
                <a:gd name="T4" fmla="*/ 32 w 62"/>
                <a:gd name="T5" fmla="*/ 15 h 41"/>
                <a:gd name="T6" fmla="*/ 25 w 62"/>
                <a:gd name="T7" fmla="*/ 15 h 41"/>
                <a:gd name="T8" fmla="*/ 12 w 62"/>
                <a:gd name="T9" fmla="*/ 19 h 41"/>
                <a:gd name="T10" fmla="*/ 13 w 62"/>
                <a:gd name="T11" fmla="*/ 27 h 41"/>
                <a:gd name="T12" fmla="*/ 4 w 62"/>
                <a:gd name="T13" fmla="*/ 33 h 41"/>
                <a:gd name="T14" fmla="*/ 2 w 62"/>
                <a:gd name="T15" fmla="*/ 36 h 41"/>
                <a:gd name="T16" fmla="*/ 0 w 62"/>
                <a:gd name="T17" fmla="*/ 41 h 41"/>
                <a:gd name="T18" fmla="*/ 15 w 62"/>
                <a:gd name="T19" fmla="*/ 32 h 41"/>
                <a:gd name="T20" fmla="*/ 30 w 62"/>
                <a:gd name="T21" fmla="*/ 24 h 41"/>
                <a:gd name="T22" fmla="*/ 60 w 62"/>
                <a:gd name="T23" fmla="*/ 14 h 41"/>
                <a:gd name="T24" fmla="*/ 62 w 62"/>
                <a:gd name="T25" fmla="*/ 12 h 41"/>
                <a:gd name="T26" fmla="*/ 60 w 62"/>
                <a:gd name="T27" fmla="*/ 10 h 41"/>
                <a:gd name="T28" fmla="*/ 53 w 62"/>
                <a:gd name="T29" fmla="*/ 7 h 41"/>
                <a:gd name="T30" fmla="*/ 52 w 62"/>
                <a:gd name="T31" fmla="*/ 0 h 4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62"/>
                <a:gd name="T49" fmla="*/ 0 h 41"/>
                <a:gd name="T50" fmla="*/ 62 w 62"/>
                <a:gd name="T51" fmla="*/ 41 h 4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62" h="41">
                  <a:moveTo>
                    <a:pt x="52" y="0"/>
                  </a:moveTo>
                  <a:lnTo>
                    <a:pt x="39" y="12"/>
                  </a:lnTo>
                  <a:lnTo>
                    <a:pt x="32" y="15"/>
                  </a:lnTo>
                  <a:lnTo>
                    <a:pt x="25" y="15"/>
                  </a:lnTo>
                  <a:lnTo>
                    <a:pt x="12" y="19"/>
                  </a:lnTo>
                  <a:lnTo>
                    <a:pt x="13" y="27"/>
                  </a:lnTo>
                  <a:lnTo>
                    <a:pt x="4" y="33"/>
                  </a:lnTo>
                  <a:lnTo>
                    <a:pt x="2" y="36"/>
                  </a:lnTo>
                  <a:lnTo>
                    <a:pt x="0" y="41"/>
                  </a:lnTo>
                  <a:lnTo>
                    <a:pt x="15" y="32"/>
                  </a:lnTo>
                  <a:lnTo>
                    <a:pt x="30" y="24"/>
                  </a:lnTo>
                  <a:lnTo>
                    <a:pt x="60" y="14"/>
                  </a:lnTo>
                  <a:lnTo>
                    <a:pt x="62" y="12"/>
                  </a:lnTo>
                  <a:lnTo>
                    <a:pt x="60" y="10"/>
                  </a:lnTo>
                  <a:lnTo>
                    <a:pt x="53" y="7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FF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34" name="Freeform 147"/>
            <p:cNvSpPr>
              <a:spLocks/>
            </p:cNvSpPr>
            <p:nvPr/>
          </p:nvSpPr>
          <p:spPr bwMode="auto">
            <a:xfrm>
              <a:off x="1894" y="2000"/>
              <a:ext cx="62" cy="41"/>
            </a:xfrm>
            <a:custGeom>
              <a:avLst/>
              <a:gdLst>
                <a:gd name="T0" fmla="*/ 52 w 62"/>
                <a:gd name="T1" fmla="*/ 0 h 41"/>
                <a:gd name="T2" fmla="*/ 39 w 62"/>
                <a:gd name="T3" fmla="*/ 12 h 41"/>
                <a:gd name="T4" fmla="*/ 32 w 62"/>
                <a:gd name="T5" fmla="*/ 15 h 41"/>
                <a:gd name="T6" fmla="*/ 25 w 62"/>
                <a:gd name="T7" fmla="*/ 15 h 41"/>
                <a:gd name="T8" fmla="*/ 12 w 62"/>
                <a:gd name="T9" fmla="*/ 19 h 41"/>
                <a:gd name="T10" fmla="*/ 13 w 62"/>
                <a:gd name="T11" fmla="*/ 27 h 41"/>
                <a:gd name="T12" fmla="*/ 4 w 62"/>
                <a:gd name="T13" fmla="*/ 33 h 41"/>
                <a:gd name="T14" fmla="*/ 2 w 62"/>
                <a:gd name="T15" fmla="*/ 36 h 41"/>
                <a:gd name="T16" fmla="*/ 0 w 62"/>
                <a:gd name="T17" fmla="*/ 41 h 41"/>
                <a:gd name="T18" fmla="*/ 15 w 62"/>
                <a:gd name="T19" fmla="*/ 32 h 41"/>
                <a:gd name="T20" fmla="*/ 30 w 62"/>
                <a:gd name="T21" fmla="*/ 24 h 41"/>
                <a:gd name="T22" fmla="*/ 60 w 62"/>
                <a:gd name="T23" fmla="*/ 14 h 41"/>
                <a:gd name="T24" fmla="*/ 62 w 62"/>
                <a:gd name="T25" fmla="*/ 12 h 41"/>
                <a:gd name="T26" fmla="*/ 60 w 62"/>
                <a:gd name="T27" fmla="*/ 10 h 41"/>
                <a:gd name="T28" fmla="*/ 53 w 62"/>
                <a:gd name="T29" fmla="*/ 7 h 4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2"/>
                <a:gd name="T46" fmla="*/ 0 h 41"/>
                <a:gd name="T47" fmla="*/ 62 w 62"/>
                <a:gd name="T48" fmla="*/ 41 h 4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2" h="41">
                  <a:moveTo>
                    <a:pt x="52" y="0"/>
                  </a:moveTo>
                  <a:lnTo>
                    <a:pt x="39" y="12"/>
                  </a:lnTo>
                  <a:lnTo>
                    <a:pt x="32" y="15"/>
                  </a:lnTo>
                  <a:lnTo>
                    <a:pt x="25" y="15"/>
                  </a:lnTo>
                  <a:lnTo>
                    <a:pt x="12" y="19"/>
                  </a:lnTo>
                  <a:lnTo>
                    <a:pt x="13" y="27"/>
                  </a:lnTo>
                  <a:lnTo>
                    <a:pt x="4" y="33"/>
                  </a:lnTo>
                  <a:lnTo>
                    <a:pt x="2" y="36"/>
                  </a:lnTo>
                  <a:lnTo>
                    <a:pt x="0" y="41"/>
                  </a:lnTo>
                  <a:lnTo>
                    <a:pt x="15" y="32"/>
                  </a:lnTo>
                  <a:lnTo>
                    <a:pt x="30" y="24"/>
                  </a:lnTo>
                  <a:lnTo>
                    <a:pt x="60" y="14"/>
                  </a:lnTo>
                  <a:lnTo>
                    <a:pt x="62" y="12"/>
                  </a:lnTo>
                  <a:lnTo>
                    <a:pt x="60" y="10"/>
                  </a:lnTo>
                  <a:lnTo>
                    <a:pt x="53" y="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35" name="Freeform 148"/>
            <p:cNvSpPr>
              <a:spLocks/>
            </p:cNvSpPr>
            <p:nvPr/>
          </p:nvSpPr>
          <p:spPr bwMode="auto">
            <a:xfrm>
              <a:off x="1898" y="2007"/>
              <a:ext cx="63" cy="40"/>
            </a:xfrm>
            <a:custGeom>
              <a:avLst/>
              <a:gdLst>
                <a:gd name="T0" fmla="*/ 51 w 63"/>
                <a:gd name="T1" fmla="*/ 0 h 40"/>
                <a:gd name="T2" fmla="*/ 39 w 63"/>
                <a:gd name="T3" fmla="*/ 11 h 40"/>
                <a:gd name="T4" fmla="*/ 33 w 63"/>
                <a:gd name="T5" fmla="*/ 13 h 40"/>
                <a:gd name="T6" fmla="*/ 25 w 63"/>
                <a:gd name="T7" fmla="*/ 15 h 40"/>
                <a:gd name="T8" fmla="*/ 11 w 63"/>
                <a:gd name="T9" fmla="*/ 17 h 40"/>
                <a:gd name="T10" fmla="*/ 13 w 63"/>
                <a:gd name="T11" fmla="*/ 26 h 40"/>
                <a:gd name="T12" fmla="*/ 5 w 63"/>
                <a:gd name="T13" fmla="*/ 31 h 40"/>
                <a:gd name="T14" fmla="*/ 1 w 63"/>
                <a:gd name="T15" fmla="*/ 35 h 40"/>
                <a:gd name="T16" fmla="*/ 0 w 63"/>
                <a:gd name="T17" fmla="*/ 40 h 40"/>
                <a:gd name="T18" fmla="*/ 15 w 63"/>
                <a:gd name="T19" fmla="*/ 30 h 40"/>
                <a:gd name="T20" fmla="*/ 30 w 63"/>
                <a:gd name="T21" fmla="*/ 22 h 40"/>
                <a:gd name="T22" fmla="*/ 60 w 63"/>
                <a:gd name="T23" fmla="*/ 13 h 40"/>
                <a:gd name="T24" fmla="*/ 63 w 63"/>
                <a:gd name="T25" fmla="*/ 11 h 40"/>
                <a:gd name="T26" fmla="*/ 60 w 63"/>
                <a:gd name="T27" fmla="*/ 8 h 40"/>
                <a:gd name="T28" fmla="*/ 53 w 63"/>
                <a:gd name="T29" fmla="*/ 6 h 40"/>
                <a:gd name="T30" fmla="*/ 51 w 63"/>
                <a:gd name="T31" fmla="*/ 0 h 4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63"/>
                <a:gd name="T49" fmla="*/ 0 h 40"/>
                <a:gd name="T50" fmla="*/ 63 w 63"/>
                <a:gd name="T51" fmla="*/ 40 h 4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63" h="40">
                  <a:moveTo>
                    <a:pt x="51" y="0"/>
                  </a:moveTo>
                  <a:lnTo>
                    <a:pt x="39" y="11"/>
                  </a:lnTo>
                  <a:lnTo>
                    <a:pt x="33" y="13"/>
                  </a:lnTo>
                  <a:lnTo>
                    <a:pt x="25" y="15"/>
                  </a:lnTo>
                  <a:lnTo>
                    <a:pt x="11" y="17"/>
                  </a:lnTo>
                  <a:lnTo>
                    <a:pt x="13" y="26"/>
                  </a:lnTo>
                  <a:lnTo>
                    <a:pt x="5" y="31"/>
                  </a:lnTo>
                  <a:lnTo>
                    <a:pt x="1" y="35"/>
                  </a:lnTo>
                  <a:lnTo>
                    <a:pt x="0" y="40"/>
                  </a:lnTo>
                  <a:lnTo>
                    <a:pt x="15" y="30"/>
                  </a:lnTo>
                  <a:lnTo>
                    <a:pt x="30" y="22"/>
                  </a:lnTo>
                  <a:lnTo>
                    <a:pt x="60" y="13"/>
                  </a:lnTo>
                  <a:lnTo>
                    <a:pt x="63" y="11"/>
                  </a:lnTo>
                  <a:lnTo>
                    <a:pt x="60" y="8"/>
                  </a:lnTo>
                  <a:lnTo>
                    <a:pt x="53" y="6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FF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36" name="Freeform 149"/>
            <p:cNvSpPr>
              <a:spLocks/>
            </p:cNvSpPr>
            <p:nvPr/>
          </p:nvSpPr>
          <p:spPr bwMode="auto">
            <a:xfrm>
              <a:off x="1898" y="2007"/>
              <a:ext cx="63" cy="40"/>
            </a:xfrm>
            <a:custGeom>
              <a:avLst/>
              <a:gdLst>
                <a:gd name="T0" fmla="*/ 51 w 63"/>
                <a:gd name="T1" fmla="*/ 0 h 40"/>
                <a:gd name="T2" fmla="*/ 39 w 63"/>
                <a:gd name="T3" fmla="*/ 11 h 40"/>
                <a:gd name="T4" fmla="*/ 33 w 63"/>
                <a:gd name="T5" fmla="*/ 13 h 40"/>
                <a:gd name="T6" fmla="*/ 25 w 63"/>
                <a:gd name="T7" fmla="*/ 15 h 40"/>
                <a:gd name="T8" fmla="*/ 11 w 63"/>
                <a:gd name="T9" fmla="*/ 17 h 40"/>
                <a:gd name="T10" fmla="*/ 13 w 63"/>
                <a:gd name="T11" fmla="*/ 26 h 40"/>
                <a:gd name="T12" fmla="*/ 5 w 63"/>
                <a:gd name="T13" fmla="*/ 31 h 40"/>
                <a:gd name="T14" fmla="*/ 1 w 63"/>
                <a:gd name="T15" fmla="*/ 35 h 40"/>
                <a:gd name="T16" fmla="*/ 0 w 63"/>
                <a:gd name="T17" fmla="*/ 40 h 40"/>
                <a:gd name="T18" fmla="*/ 15 w 63"/>
                <a:gd name="T19" fmla="*/ 30 h 40"/>
                <a:gd name="T20" fmla="*/ 30 w 63"/>
                <a:gd name="T21" fmla="*/ 22 h 40"/>
                <a:gd name="T22" fmla="*/ 60 w 63"/>
                <a:gd name="T23" fmla="*/ 13 h 40"/>
                <a:gd name="T24" fmla="*/ 63 w 63"/>
                <a:gd name="T25" fmla="*/ 11 h 40"/>
                <a:gd name="T26" fmla="*/ 60 w 63"/>
                <a:gd name="T27" fmla="*/ 8 h 40"/>
                <a:gd name="T28" fmla="*/ 53 w 63"/>
                <a:gd name="T29" fmla="*/ 6 h 4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3"/>
                <a:gd name="T46" fmla="*/ 0 h 40"/>
                <a:gd name="T47" fmla="*/ 63 w 63"/>
                <a:gd name="T48" fmla="*/ 40 h 4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3" h="40">
                  <a:moveTo>
                    <a:pt x="51" y="0"/>
                  </a:moveTo>
                  <a:lnTo>
                    <a:pt x="39" y="11"/>
                  </a:lnTo>
                  <a:lnTo>
                    <a:pt x="33" y="13"/>
                  </a:lnTo>
                  <a:lnTo>
                    <a:pt x="25" y="15"/>
                  </a:lnTo>
                  <a:lnTo>
                    <a:pt x="11" y="17"/>
                  </a:lnTo>
                  <a:lnTo>
                    <a:pt x="13" y="26"/>
                  </a:lnTo>
                  <a:lnTo>
                    <a:pt x="5" y="31"/>
                  </a:lnTo>
                  <a:lnTo>
                    <a:pt x="1" y="35"/>
                  </a:lnTo>
                  <a:lnTo>
                    <a:pt x="0" y="40"/>
                  </a:lnTo>
                  <a:lnTo>
                    <a:pt x="15" y="30"/>
                  </a:lnTo>
                  <a:lnTo>
                    <a:pt x="30" y="22"/>
                  </a:lnTo>
                  <a:lnTo>
                    <a:pt x="60" y="13"/>
                  </a:lnTo>
                  <a:lnTo>
                    <a:pt x="63" y="11"/>
                  </a:lnTo>
                  <a:lnTo>
                    <a:pt x="60" y="8"/>
                  </a:lnTo>
                  <a:lnTo>
                    <a:pt x="53" y="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37" name="Freeform 150"/>
            <p:cNvSpPr>
              <a:spLocks/>
            </p:cNvSpPr>
            <p:nvPr/>
          </p:nvSpPr>
          <p:spPr bwMode="auto">
            <a:xfrm>
              <a:off x="2118" y="1984"/>
              <a:ext cx="49" cy="28"/>
            </a:xfrm>
            <a:custGeom>
              <a:avLst/>
              <a:gdLst>
                <a:gd name="T0" fmla="*/ 2 w 49"/>
                <a:gd name="T1" fmla="*/ 24 h 28"/>
                <a:gd name="T2" fmla="*/ 19 w 49"/>
                <a:gd name="T3" fmla="*/ 25 h 28"/>
                <a:gd name="T4" fmla="*/ 37 w 49"/>
                <a:gd name="T5" fmla="*/ 28 h 28"/>
                <a:gd name="T6" fmla="*/ 35 w 49"/>
                <a:gd name="T7" fmla="*/ 23 h 28"/>
                <a:gd name="T8" fmla="*/ 33 w 49"/>
                <a:gd name="T9" fmla="*/ 19 h 28"/>
                <a:gd name="T10" fmla="*/ 48 w 49"/>
                <a:gd name="T11" fmla="*/ 17 h 28"/>
                <a:gd name="T12" fmla="*/ 49 w 49"/>
                <a:gd name="T13" fmla="*/ 16 h 28"/>
                <a:gd name="T14" fmla="*/ 48 w 49"/>
                <a:gd name="T15" fmla="*/ 14 h 28"/>
                <a:gd name="T16" fmla="*/ 33 w 49"/>
                <a:gd name="T17" fmla="*/ 9 h 28"/>
                <a:gd name="T18" fmla="*/ 22 w 49"/>
                <a:gd name="T19" fmla="*/ 0 h 28"/>
                <a:gd name="T20" fmla="*/ 22 w 49"/>
                <a:gd name="T21" fmla="*/ 4 h 28"/>
                <a:gd name="T22" fmla="*/ 0 w 49"/>
                <a:gd name="T23" fmla="*/ 21 h 28"/>
                <a:gd name="T24" fmla="*/ 2 w 49"/>
                <a:gd name="T25" fmla="*/ 24 h 2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9"/>
                <a:gd name="T40" fmla="*/ 0 h 28"/>
                <a:gd name="T41" fmla="*/ 49 w 49"/>
                <a:gd name="T42" fmla="*/ 28 h 2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9" h="28">
                  <a:moveTo>
                    <a:pt x="2" y="24"/>
                  </a:moveTo>
                  <a:lnTo>
                    <a:pt x="19" y="25"/>
                  </a:lnTo>
                  <a:lnTo>
                    <a:pt x="37" y="28"/>
                  </a:lnTo>
                  <a:lnTo>
                    <a:pt x="35" y="23"/>
                  </a:lnTo>
                  <a:lnTo>
                    <a:pt x="33" y="19"/>
                  </a:lnTo>
                  <a:lnTo>
                    <a:pt x="48" y="17"/>
                  </a:lnTo>
                  <a:lnTo>
                    <a:pt x="49" y="16"/>
                  </a:lnTo>
                  <a:lnTo>
                    <a:pt x="48" y="14"/>
                  </a:lnTo>
                  <a:lnTo>
                    <a:pt x="33" y="9"/>
                  </a:lnTo>
                  <a:lnTo>
                    <a:pt x="22" y="0"/>
                  </a:lnTo>
                  <a:lnTo>
                    <a:pt x="22" y="4"/>
                  </a:lnTo>
                  <a:lnTo>
                    <a:pt x="0" y="21"/>
                  </a:lnTo>
                  <a:lnTo>
                    <a:pt x="2" y="24"/>
                  </a:lnTo>
                  <a:close/>
                </a:path>
              </a:pathLst>
            </a:custGeom>
            <a:solidFill>
              <a:srgbClr val="FF9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38" name="Freeform 151"/>
            <p:cNvSpPr>
              <a:spLocks/>
            </p:cNvSpPr>
            <p:nvPr/>
          </p:nvSpPr>
          <p:spPr bwMode="auto">
            <a:xfrm>
              <a:off x="1838" y="1971"/>
              <a:ext cx="302" cy="72"/>
            </a:xfrm>
            <a:custGeom>
              <a:avLst/>
              <a:gdLst>
                <a:gd name="T0" fmla="*/ 114 w 302"/>
                <a:gd name="T1" fmla="*/ 7 h 72"/>
                <a:gd name="T2" fmla="*/ 94 w 302"/>
                <a:gd name="T3" fmla="*/ 9 h 72"/>
                <a:gd name="T4" fmla="*/ 76 w 302"/>
                <a:gd name="T5" fmla="*/ 15 h 72"/>
                <a:gd name="T6" fmla="*/ 39 w 302"/>
                <a:gd name="T7" fmla="*/ 25 h 72"/>
                <a:gd name="T8" fmla="*/ 0 w 302"/>
                <a:gd name="T9" fmla="*/ 34 h 72"/>
                <a:gd name="T10" fmla="*/ 0 w 302"/>
                <a:gd name="T11" fmla="*/ 38 h 72"/>
                <a:gd name="T12" fmla="*/ 9 w 302"/>
                <a:gd name="T13" fmla="*/ 47 h 72"/>
                <a:gd name="T14" fmla="*/ 20 w 302"/>
                <a:gd name="T15" fmla="*/ 52 h 72"/>
                <a:gd name="T16" fmla="*/ 33 w 302"/>
                <a:gd name="T17" fmla="*/ 56 h 72"/>
                <a:gd name="T18" fmla="*/ 45 w 302"/>
                <a:gd name="T19" fmla="*/ 53 h 72"/>
                <a:gd name="T20" fmla="*/ 80 w 302"/>
                <a:gd name="T21" fmla="*/ 34 h 72"/>
                <a:gd name="T22" fmla="*/ 91 w 302"/>
                <a:gd name="T23" fmla="*/ 33 h 72"/>
                <a:gd name="T24" fmla="*/ 103 w 302"/>
                <a:gd name="T25" fmla="*/ 34 h 72"/>
                <a:gd name="T26" fmla="*/ 108 w 302"/>
                <a:gd name="T27" fmla="*/ 37 h 72"/>
                <a:gd name="T28" fmla="*/ 113 w 302"/>
                <a:gd name="T29" fmla="*/ 42 h 72"/>
                <a:gd name="T30" fmla="*/ 136 w 302"/>
                <a:gd name="T31" fmla="*/ 58 h 72"/>
                <a:gd name="T32" fmla="*/ 148 w 302"/>
                <a:gd name="T33" fmla="*/ 65 h 72"/>
                <a:gd name="T34" fmla="*/ 161 w 302"/>
                <a:gd name="T35" fmla="*/ 70 h 72"/>
                <a:gd name="T36" fmla="*/ 179 w 302"/>
                <a:gd name="T37" fmla="*/ 72 h 72"/>
                <a:gd name="T38" fmla="*/ 195 w 302"/>
                <a:gd name="T39" fmla="*/ 70 h 72"/>
                <a:gd name="T40" fmla="*/ 209 w 302"/>
                <a:gd name="T41" fmla="*/ 65 h 72"/>
                <a:gd name="T42" fmla="*/ 223 w 302"/>
                <a:gd name="T43" fmla="*/ 56 h 72"/>
                <a:gd name="T44" fmla="*/ 245 w 302"/>
                <a:gd name="T45" fmla="*/ 34 h 72"/>
                <a:gd name="T46" fmla="*/ 251 w 302"/>
                <a:gd name="T47" fmla="*/ 33 h 72"/>
                <a:gd name="T48" fmla="*/ 256 w 302"/>
                <a:gd name="T49" fmla="*/ 34 h 72"/>
                <a:gd name="T50" fmla="*/ 261 w 302"/>
                <a:gd name="T51" fmla="*/ 37 h 72"/>
                <a:gd name="T52" fmla="*/ 268 w 302"/>
                <a:gd name="T53" fmla="*/ 38 h 72"/>
                <a:gd name="T54" fmla="*/ 279 w 302"/>
                <a:gd name="T55" fmla="*/ 37 h 72"/>
                <a:gd name="T56" fmla="*/ 292 w 302"/>
                <a:gd name="T57" fmla="*/ 33 h 72"/>
                <a:gd name="T58" fmla="*/ 297 w 302"/>
                <a:gd name="T59" fmla="*/ 29 h 72"/>
                <a:gd name="T60" fmla="*/ 300 w 302"/>
                <a:gd name="T61" fmla="*/ 24 h 72"/>
                <a:gd name="T62" fmla="*/ 302 w 302"/>
                <a:gd name="T63" fmla="*/ 17 h 72"/>
                <a:gd name="T64" fmla="*/ 300 w 302"/>
                <a:gd name="T65" fmla="*/ 8 h 72"/>
                <a:gd name="T66" fmla="*/ 298 w 302"/>
                <a:gd name="T67" fmla="*/ 5 h 72"/>
                <a:gd name="T68" fmla="*/ 295 w 302"/>
                <a:gd name="T69" fmla="*/ 3 h 72"/>
                <a:gd name="T70" fmla="*/ 288 w 302"/>
                <a:gd name="T71" fmla="*/ 1 h 72"/>
                <a:gd name="T72" fmla="*/ 266 w 302"/>
                <a:gd name="T73" fmla="*/ 0 h 72"/>
                <a:gd name="T74" fmla="*/ 244 w 302"/>
                <a:gd name="T75" fmla="*/ 1 h 72"/>
                <a:gd name="T76" fmla="*/ 214 w 302"/>
                <a:gd name="T77" fmla="*/ 4 h 72"/>
                <a:gd name="T78" fmla="*/ 184 w 302"/>
                <a:gd name="T79" fmla="*/ 3 h 72"/>
                <a:gd name="T80" fmla="*/ 154 w 302"/>
                <a:gd name="T81" fmla="*/ 1 h 72"/>
                <a:gd name="T82" fmla="*/ 124 w 302"/>
                <a:gd name="T83" fmla="*/ 1 h 72"/>
                <a:gd name="T84" fmla="*/ 114 w 302"/>
                <a:gd name="T85" fmla="*/ 7 h 7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02"/>
                <a:gd name="T130" fmla="*/ 0 h 72"/>
                <a:gd name="T131" fmla="*/ 302 w 302"/>
                <a:gd name="T132" fmla="*/ 72 h 7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02" h="72">
                  <a:moveTo>
                    <a:pt x="114" y="7"/>
                  </a:moveTo>
                  <a:lnTo>
                    <a:pt x="94" y="9"/>
                  </a:lnTo>
                  <a:lnTo>
                    <a:pt x="76" y="15"/>
                  </a:lnTo>
                  <a:lnTo>
                    <a:pt x="39" y="25"/>
                  </a:lnTo>
                  <a:lnTo>
                    <a:pt x="0" y="34"/>
                  </a:lnTo>
                  <a:lnTo>
                    <a:pt x="0" y="38"/>
                  </a:lnTo>
                  <a:lnTo>
                    <a:pt x="9" y="47"/>
                  </a:lnTo>
                  <a:lnTo>
                    <a:pt x="20" y="52"/>
                  </a:lnTo>
                  <a:lnTo>
                    <a:pt x="33" y="56"/>
                  </a:lnTo>
                  <a:lnTo>
                    <a:pt x="45" y="53"/>
                  </a:lnTo>
                  <a:lnTo>
                    <a:pt x="80" y="34"/>
                  </a:lnTo>
                  <a:lnTo>
                    <a:pt x="91" y="33"/>
                  </a:lnTo>
                  <a:lnTo>
                    <a:pt x="103" y="34"/>
                  </a:lnTo>
                  <a:lnTo>
                    <a:pt x="108" y="37"/>
                  </a:lnTo>
                  <a:lnTo>
                    <a:pt x="113" y="42"/>
                  </a:lnTo>
                  <a:lnTo>
                    <a:pt x="136" y="58"/>
                  </a:lnTo>
                  <a:lnTo>
                    <a:pt x="148" y="65"/>
                  </a:lnTo>
                  <a:lnTo>
                    <a:pt x="161" y="70"/>
                  </a:lnTo>
                  <a:lnTo>
                    <a:pt x="179" y="72"/>
                  </a:lnTo>
                  <a:lnTo>
                    <a:pt x="195" y="70"/>
                  </a:lnTo>
                  <a:lnTo>
                    <a:pt x="209" y="65"/>
                  </a:lnTo>
                  <a:lnTo>
                    <a:pt x="223" y="56"/>
                  </a:lnTo>
                  <a:lnTo>
                    <a:pt x="245" y="34"/>
                  </a:lnTo>
                  <a:lnTo>
                    <a:pt x="251" y="33"/>
                  </a:lnTo>
                  <a:lnTo>
                    <a:pt x="256" y="34"/>
                  </a:lnTo>
                  <a:lnTo>
                    <a:pt x="261" y="37"/>
                  </a:lnTo>
                  <a:lnTo>
                    <a:pt x="268" y="38"/>
                  </a:lnTo>
                  <a:lnTo>
                    <a:pt x="279" y="37"/>
                  </a:lnTo>
                  <a:lnTo>
                    <a:pt x="292" y="33"/>
                  </a:lnTo>
                  <a:lnTo>
                    <a:pt x="297" y="29"/>
                  </a:lnTo>
                  <a:lnTo>
                    <a:pt x="300" y="24"/>
                  </a:lnTo>
                  <a:lnTo>
                    <a:pt x="302" y="17"/>
                  </a:lnTo>
                  <a:lnTo>
                    <a:pt x="300" y="8"/>
                  </a:lnTo>
                  <a:lnTo>
                    <a:pt x="298" y="5"/>
                  </a:lnTo>
                  <a:lnTo>
                    <a:pt x="295" y="3"/>
                  </a:lnTo>
                  <a:lnTo>
                    <a:pt x="288" y="1"/>
                  </a:lnTo>
                  <a:lnTo>
                    <a:pt x="266" y="0"/>
                  </a:lnTo>
                  <a:lnTo>
                    <a:pt x="244" y="1"/>
                  </a:lnTo>
                  <a:lnTo>
                    <a:pt x="214" y="4"/>
                  </a:lnTo>
                  <a:lnTo>
                    <a:pt x="184" y="3"/>
                  </a:lnTo>
                  <a:lnTo>
                    <a:pt x="154" y="1"/>
                  </a:lnTo>
                  <a:lnTo>
                    <a:pt x="124" y="1"/>
                  </a:lnTo>
                  <a:lnTo>
                    <a:pt x="114" y="7"/>
                  </a:lnTo>
                  <a:close/>
                </a:path>
              </a:pathLst>
            </a:custGeom>
            <a:solidFill>
              <a:srgbClr val="FF9E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39" name="Freeform 152"/>
            <p:cNvSpPr>
              <a:spLocks/>
            </p:cNvSpPr>
            <p:nvPr/>
          </p:nvSpPr>
          <p:spPr bwMode="auto">
            <a:xfrm>
              <a:off x="2121" y="1979"/>
              <a:ext cx="12" cy="11"/>
            </a:xfrm>
            <a:custGeom>
              <a:avLst/>
              <a:gdLst>
                <a:gd name="T0" fmla="*/ 6 w 12"/>
                <a:gd name="T1" fmla="*/ 11 h 11"/>
                <a:gd name="T2" fmla="*/ 10 w 12"/>
                <a:gd name="T3" fmla="*/ 9 h 11"/>
                <a:gd name="T4" fmla="*/ 12 w 12"/>
                <a:gd name="T5" fmla="*/ 5 h 11"/>
                <a:gd name="T6" fmla="*/ 10 w 12"/>
                <a:gd name="T7" fmla="*/ 1 h 11"/>
                <a:gd name="T8" fmla="*/ 6 w 12"/>
                <a:gd name="T9" fmla="*/ 0 h 11"/>
                <a:gd name="T10" fmla="*/ 1 w 12"/>
                <a:gd name="T11" fmla="*/ 1 h 11"/>
                <a:gd name="T12" fmla="*/ 0 w 12"/>
                <a:gd name="T13" fmla="*/ 5 h 11"/>
                <a:gd name="T14" fmla="*/ 1 w 12"/>
                <a:gd name="T15" fmla="*/ 9 h 11"/>
                <a:gd name="T16" fmla="*/ 6 w 12"/>
                <a:gd name="T17" fmla="*/ 11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"/>
                <a:gd name="T28" fmla="*/ 0 h 11"/>
                <a:gd name="T29" fmla="*/ 12 w 12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" h="11">
                  <a:moveTo>
                    <a:pt x="6" y="11"/>
                  </a:moveTo>
                  <a:lnTo>
                    <a:pt x="10" y="9"/>
                  </a:lnTo>
                  <a:lnTo>
                    <a:pt x="12" y="5"/>
                  </a:lnTo>
                  <a:lnTo>
                    <a:pt x="10" y="1"/>
                  </a:lnTo>
                  <a:lnTo>
                    <a:pt x="6" y="0"/>
                  </a:lnTo>
                  <a:lnTo>
                    <a:pt x="1" y="1"/>
                  </a:lnTo>
                  <a:lnTo>
                    <a:pt x="0" y="5"/>
                  </a:lnTo>
                  <a:lnTo>
                    <a:pt x="1" y="9"/>
                  </a:lnTo>
                  <a:lnTo>
                    <a:pt x="6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40" name="Freeform 153"/>
            <p:cNvSpPr>
              <a:spLocks/>
            </p:cNvSpPr>
            <p:nvPr/>
          </p:nvSpPr>
          <p:spPr bwMode="auto">
            <a:xfrm>
              <a:off x="1894" y="1798"/>
              <a:ext cx="217" cy="188"/>
            </a:xfrm>
            <a:custGeom>
              <a:avLst/>
              <a:gdLst>
                <a:gd name="T0" fmla="*/ 52 w 217"/>
                <a:gd name="T1" fmla="*/ 176 h 188"/>
                <a:gd name="T2" fmla="*/ 49 w 217"/>
                <a:gd name="T3" fmla="*/ 164 h 188"/>
                <a:gd name="T4" fmla="*/ 54 w 217"/>
                <a:gd name="T5" fmla="*/ 163 h 188"/>
                <a:gd name="T6" fmla="*/ 55 w 217"/>
                <a:gd name="T7" fmla="*/ 158 h 188"/>
                <a:gd name="T8" fmla="*/ 52 w 217"/>
                <a:gd name="T9" fmla="*/ 145 h 188"/>
                <a:gd name="T10" fmla="*/ 52 w 217"/>
                <a:gd name="T11" fmla="*/ 139 h 188"/>
                <a:gd name="T12" fmla="*/ 60 w 217"/>
                <a:gd name="T13" fmla="*/ 137 h 188"/>
                <a:gd name="T14" fmla="*/ 49 w 217"/>
                <a:gd name="T15" fmla="*/ 124 h 188"/>
                <a:gd name="T16" fmla="*/ 58 w 217"/>
                <a:gd name="T17" fmla="*/ 113 h 188"/>
                <a:gd name="T18" fmla="*/ 4 w 217"/>
                <a:gd name="T19" fmla="*/ 76 h 188"/>
                <a:gd name="T20" fmla="*/ 0 w 217"/>
                <a:gd name="T21" fmla="*/ 68 h 188"/>
                <a:gd name="T22" fmla="*/ 8 w 217"/>
                <a:gd name="T23" fmla="*/ 58 h 188"/>
                <a:gd name="T24" fmla="*/ 69 w 217"/>
                <a:gd name="T25" fmla="*/ 92 h 188"/>
                <a:gd name="T26" fmla="*/ 13 w 217"/>
                <a:gd name="T27" fmla="*/ 48 h 188"/>
                <a:gd name="T28" fmla="*/ 9 w 217"/>
                <a:gd name="T29" fmla="*/ 28 h 188"/>
                <a:gd name="T30" fmla="*/ 34 w 217"/>
                <a:gd name="T31" fmla="*/ 47 h 188"/>
                <a:gd name="T32" fmla="*/ 55 w 217"/>
                <a:gd name="T33" fmla="*/ 63 h 188"/>
                <a:gd name="T34" fmla="*/ 79 w 217"/>
                <a:gd name="T35" fmla="*/ 73 h 188"/>
                <a:gd name="T36" fmla="*/ 29 w 217"/>
                <a:gd name="T37" fmla="*/ 28 h 188"/>
                <a:gd name="T38" fmla="*/ 24 w 217"/>
                <a:gd name="T39" fmla="*/ 15 h 188"/>
                <a:gd name="T40" fmla="*/ 28 w 217"/>
                <a:gd name="T41" fmla="*/ 2 h 188"/>
                <a:gd name="T42" fmla="*/ 78 w 217"/>
                <a:gd name="T43" fmla="*/ 55 h 188"/>
                <a:gd name="T44" fmla="*/ 99 w 217"/>
                <a:gd name="T45" fmla="*/ 68 h 188"/>
                <a:gd name="T46" fmla="*/ 90 w 217"/>
                <a:gd name="T47" fmla="*/ 56 h 188"/>
                <a:gd name="T48" fmla="*/ 64 w 217"/>
                <a:gd name="T49" fmla="*/ 26 h 188"/>
                <a:gd name="T50" fmla="*/ 58 w 217"/>
                <a:gd name="T51" fmla="*/ 8 h 188"/>
                <a:gd name="T52" fmla="*/ 114 w 217"/>
                <a:gd name="T53" fmla="*/ 56 h 188"/>
                <a:gd name="T54" fmla="*/ 135 w 217"/>
                <a:gd name="T55" fmla="*/ 73 h 188"/>
                <a:gd name="T56" fmla="*/ 134 w 217"/>
                <a:gd name="T57" fmla="*/ 61 h 188"/>
                <a:gd name="T58" fmla="*/ 122 w 217"/>
                <a:gd name="T59" fmla="*/ 41 h 188"/>
                <a:gd name="T60" fmla="*/ 125 w 217"/>
                <a:gd name="T61" fmla="*/ 36 h 188"/>
                <a:gd name="T62" fmla="*/ 134 w 217"/>
                <a:gd name="T63" fmla="*/ 39 h 188"/>
                <a:gd name="T64" fmla="*/ 149 w 217"/>
                <a:gd name="T65" fmla="*/ 52 h 188"/>
                <a:gd name="T66" fmla="*/ 190 w 217"/>
                <a:gd name="T67" fmla="*/ 89 h 188"/>
                <a:gd name="T68" fmla="*/ 217 w 217"/>
                <a:gd name="T69" fmla="*/ 115 h 188"/>
                <a:gd name="T70" fmla="*/ 217 w 217"/>
                <a:gd name="T71" fmla="*/ 123 h 188"/>
                <a:gd name="T72" fmla="*/ 202 w 217"/>
                <a:gd name="T73" fmla="*/ 132 h 188"/>
                <a:gd name="T74" fmla="*/ 172 w 217"/>
                <a:gd name="T75" fmla="*/ 142 h 188"/>
                <a:gd name="T76" fmla="*/ 157 w 217"/>
                <a:gd name="T77" fmla="*/ 156 h 188"/>
                <a:gd name="T78" fmla="*/ 167 w 217"/>
                <a:gd name="T79" fmla="*/ 176 h 188"/>
                <a:gd name="T80" fmla="*/ 168 w 217"/>
                <a:gd name="T81" fmla="*/ 182 h 188"/>
                <a:gd name="T82" fmla="*/ 154 w 217"/>
                <a:gd name="T83" fmla="*/ 187 h 188"/>
                <a:gd name="T84" fmla="*/ 59 w 217"/>
                <a:gd name="T85" fmla="*/ 187 h 18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7"/>
                <a:gd name="T130" fmla="*/ 0 h 188"/>
                <a:gd name="T131" fmla="*/ 217 w 217"/>
                <a:gd name="T132" fmla="*/ 188 h 18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7" h="188">
                  <a:moveTo>
                    <a:pt x="59" y="187"/>
                  </a:moveTo>
                  <a:lnTo>
                    <a:pt x="52" y="176"/>
                  </a:lnTo>
                  <a:lnTo>
                    <a:pt x="49" y="171"/>
                  </a:lnTo>
                  <a:lnTo>
                    <a:pt x="49" y="164"/>
                  </a:lnTo>
                  <a:lnTo>
                    <a:pt x="50" y="163"/>
                  </a:lnTo>
                  <a:lnTo>
                    <a:pt x="54" y="163"/>
                  </a:lnTo>
                  <a:lnTo>
                    <a:pt x="55" y="162"/>
                  </a:lnTo>
                  <a:lnTo>
                    <a:pt x="55" y="158"/>
                  </a:lnTo>
                  <a:lnTo>
                    <a:pt x="54" y="153"/>
                  </a:lnTo>
                  <a:lnTo>
                    <a:pt x="52" y="145"/>
                  </a:lnTo>
                  <a:lnTo>
                    <a:pt x="50" y="143"/>
                  </a:lnTo>
                  <a:lnTo>
                    <a:pt x="52" y="139"/>
                  </a:lnTo>
                  <a:lnTo>
                    <a:pt x="55" y="138"/>
                  </a:lnTo>
                  <a:lnTo>
                    <a:pt x="60" y="137"/>
                  </a:lnTo>
                  <a:lnTo>
                    <a:pt x="60" y="134"/>
                  </a:lnTo>
                  <a:lnTo>
                    <a:pt x="49" y="124"/>
                  </a:lnTo>
                  <a:lnTo>
                    <a:pt x="39" y="113"/>
                  </a:lnTo>
                  <a:lnTo>
                    <a:pt x="58" y="113"/>
                  </a:lnTo>
                  <a:lnTo>
                    <a:pt x="23" y="85"/>
                  </a:lnTo>
                  <a:lnTo>
                    <a:pt x="4" y="76"/>
                  </a:lnTo>
                  <a:lnTo>
                    <a:pt x="2" y="72"/>
                  </a:lnTo>
                  <a:lnTo>
                    <a:pt x="0" y="68"/>
                  </a:lnTo>
                  <a:lnTo>
                    <a:pt x="0" y="58"/>
                  </a:lnTo>
                  <a:lnTo>
                    <a:pt x="8" y="58"/>
                  </a:lnTo>
                  <a:lnTo>
                    <a:pt x="64" y="91"/>
                  </a:lnTo>
                  <a:lnTo>
                    <a:pt x="69" y="92"/>
                  </a:lnTo>
                  <a:lnTo>
                    <a:pt x="18" y="56"/>
                  </a:lnTo>
                  <a:lnTo>
                    <a:pt x="13" y="48"/>
                  </a:lnTo>
                  <a:lnTo>
                    <a:pt x="9" y="38"/>
                  </a:lnTo>
                  <a:lnTo>
                    <a:pt x="9" y="28"/>
                  </a:lnTo>
                  <a:lnTo>
                    <a:pt x="14" y="28"/>
                  </a:lnTo>
                  <a:lnTo>
                    <a:pt x="34" y="47"/>
                  </a:lnTo>
                  <a:lnTo>
                    <a:pt x="44" y="56"/>
                  </a:lnTo>
                  <a:lnTo>
                    <a:pt x="55" y="63"/>
                  </a:lnTo>
                  <a:lnTo>
                    <a:pt x="68" y="70"/>
                  </a:lnTo>
                  <a:lnTo>
                    <a:pt x="79" y="73"/>
                  </a:lnTo>
                  <a:lnTo>
                    <a:pt x="60" y="60"/>
                  </a:lnTo>
                  <a:lnTo>
                    <a:pt x="29" y="28"/>
                  </a:lnTo>
                  <a:lnTo>
                    <a:pt x="25" y="23"/>
                  </a:lnTo>
                  <a:lnTo>
                    <a:pt x="24" y="15"/>
                  </a:lnTo>
                  <a:lnTo>
                    <a:pt x="24" y="2"/>
                  </a:lnTo>
                  <a:lnTo>
                    <a:pt x="28" y="2"/>
                  </a:lnTo>
                  <a:lnTo>
                    <a:pt x="60" y="38"/>
                  </a:lnTo>
                  <a:lnTo>
                    <a:pt x="78" y="55"/>
                  </a:lnTo>
                  <a:lnTo>
                    <a:pt x="98" y="68"/>
                  </a:lnTo>
                  <a:lnTo>
                    <a:pt x="99" y="68"/>
                  </a:lnTo>
                  <a:lnTo>
                    <a:pt x="99" y="67"/>
                  </a:lnTo>
                  <a:lnTo>
                    <a:pt x="90" y="56"/>
                  </a:lnTo>
                  <a:lnTo>
                    <a:pt x="80" y="47"/>
                  </a:lnTo>
                  <a:lnTo>
                    <a:pt x="64" y="26"/>
                  </a:lnTo>
                  <a:lnTo>
                    <a:pt x="59" y="14"/>
                  </a:lnTo>
                  <a:lnTo>
                    <a:pt x="58" y="8"/>
                  </a:lnTo>
                  <a:lnTo>
                    <a:pt x="58" y="0"/>
                  </a:lnTo>
                  <a:lnTo>
                    <a:pt x="114" y="56"/>
                  </a:lnTo>
                  <a:lnTo>
                    <a:pt x="128" y="68"/>
                  </a:lnTo>
                  <a:lnTo>
                    <a:pt x="135" y="73"/>
                  </a:lnTo>
                  <a:lnTo>
                    <a:pt x="145" y="76"/>
                  </a:lnTo>
                  <a:lnTo>
                    <a:pt x="134" y="61"/>
                  </a:lnTo>
                  <a:lnTo>
                    <a:pt x="124" y="46"/>
                  </a:lnTo>
                  <a:lnTo>
                    <a:pt x="122" y="41"/>
                  </a:lnTo>
                  <a:lnTo>
                    <a:pt x="124" y="37"/>
                  </a:lnTo>
                  <a:lnTo>
                    <a:pt x="125" y="36"/>
                  </a:lnTo>
                  <a:lnTo>
                    <a:pt x="128" y="36"/>
                  </a:lnTo>
                  <a:lnTo>
                    <a:pt x="134" y="39"/>
                  </a:lnTo>
                  <a:lnTo>
                    <a:pt x="142" y="46"/>
                  </a:lnTo>
                  <a:lnTo>
                    <a:pt x="149" y="52"/>
                  </a:lnTo>
                  <a:lnTo>
                    <a:pt x="164" y="66"/>
                  </a:lnTo>
                  <a:lnTo>
                    <a:pt x="190" y="89"/>
                  </a:lnTo>
                  <a:lnTo>
                    <a:pt x="203" y="101"/>
                  </a:lnTo>
                  <a:lnTo>
                    <a:pt x="217" y="115"/>
                  </a:lnTo>
                  <a:lnTo>
                    <a:pt x="217" y="119"/>
                  </a:lnTo>
                  <a:lnTo>
                    <a:pt x="217" y="123"/>
                  </a:lnTo>
                  <a:lnTo>
                    <a:pt x="209" y="128"/>
                  </a:lnTo>
                  <a:lnTo>
                    <a:pt x="202" y="132"/>
                  </a:lnTo>
                  <a:lnTo>
                    <a:pt x="187" y="137"/>
                  </a:lnTo>
                  <a:lnTo>
                    <a:pt x="172" y="142"/>
                  </a:lnTo>
                  <a:lnTo>
                    <a:pt x="158" y="150"/>
                  </a:lnTo>
                  <a:lnTo>
                    <a:pt x="157" y="156"/>
                  </a:lnTo>
                  <a:lnTo>
                    <a:pt x="158" y="161"/>
                  </a:lnTo>
                  <a:lnTo>
                    <a:pt x="167" y="176"/>
                  </a:lnTo>
                  <a:lnTo>
                    <a:pt x="168" y="180"/>
                  </a:lnTo>
                  <a:lnTo>
                    <a:pt x="168" y="182"/>
                  </a:lnTo>
                  <a:lnTo>
                    <a:pt x="164" y="185"/>
                  </a:lnTo>
                  <a:lnTo>
                    <a:pt x="154" y="187"/>
                  </a:lnTo>
                  <a:lnTo>
                    <a:pt x="107" y="188"/>
                  </a:lnTo>
                  <a:lnTo>
                    <a:pt x="59" y="187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41" name="Freeform 154"/>
            <p:cNvSpPr>
              <a:spLocks/>
            </p:cNvSpPr>
            <p:nvPr/>
          </p:nvSpPr>
          <p:spPr bwMode="auto">
            <a:xfrm>
              <a:off x="1956" y="1955"/>
              <a:ext cx="56" cy="19"/>
            </a:xfrm>
            <a:custGeom>
              <a:avLst/>
              <a:gdLst>
                <a:gd name="T0" fmla="*/ 0 w 56"/>
                <a:gd name="T1" fmla="*/ 0 h 19"/>
                <a:gd name="T2" fmla="*/ 0 w 56"/>
                <a:gd name="T3" fmla="*/ 11 h 19"/>
                <a:gd name="T4" fmla="*/ 12 w 56"/>
                <a:gd name="T5" fmla="*/ 16 h 19"/>
                <a:gd name="T6" fmla="*/ 27 w 56"/>
                <a:gd name="T7" fmla="*/ 19 h 19"/>
                <a:gd name="T8" fmla="*/ 56 w 56"/>
                <a:gd name="T9" fmla="*/ 19 h 19"/>
                <a:gd name="T10" fmla="*/ 56 w 56"/>
                <a:gd name="T11" fmla="*/ 17 h 19"/>
                <a:gd name="T12" fmla="*/ 38 w 56"/>
                <a:gd name="T13" fmla="*/ 12 h 19"/>
                <a:gd name="T14" fmla="*/ 20 w 56"/>
                <a:gd name="T15" fmla="*/ 10 h 19"/>
                <a:gd name="T16" fmla="*/ 16 w 56"/>
                <a:gd name="T17" fmla="*/ 9 h 19"/>
                <a:gd name="T18" fmla="*/ 8 w 56"/>
                <a:gd name="T19" fmla="*/ 6 h 19"/>
                <a:gd name="T20" fmla="*/ 1 w 56"/>
                <a:gd name="T21" fmla="*/ 0 h 19"/>
                <a:gd name="T22" fmla="*/ 0 w 56"/>
                <a:gd name="T23" fmla="*/ 0 h 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6"/>
                <a:gd name="T37" fmla="*/ 0 h 19"/>
                <a:gd name="T38" fmla="*/ 56 w 56"/>
                <a:gd name="T39" fmla="*/ 19 h 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6" h="19">
                  <a:moveTo>
                    <a:pt x="0" y="0"/>
                  </a:moveTo>
                  <a:lnTo>
                    <a:pt x="0" y="11"/>
                  </a:lnTo>
                  <a:lnTo>
                    <a:pt x="12" y="16"/>
                  </a:lnTo>
                  <a:lnTo>
                    <a:pt x="27" y="19"/>
                  </a:lnTo>
                  <a:lnTo>
                    <a:pt x="56" y="19"/>
                  </a:lnTo>
                  <a:lnTo>
                    <a:pt x="56" y="17"/>
                  </a:lnTo>
                  <a:lnTo>
                    <a:pt x="38" y="12"/>
                  </a:lnTo>
                  <a:lnTo>
                    <a:pt x="20" y="10"/>
                  </a:lnTo>
                  <a:lnTo>
                    <a:pt x="16" y="9"/>
                  </a:lnTo>
                  <a:lnTo>
                    <a:pt x="8" y="6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42" name="Freeform 155"/>
            <p:cNvSpPr>
              <a:spLocks/>
            </p:cNvSpPr>
            <p:nvPr/>
          </p:nvSpPr>
          <p:spPr bwMode="auto">
            <a:xfrm>
              <a:off x="1957" y="1924"/>
              <a:ext cx="60" cy="28"/>
            </a:xfrm>
            <a:custGeom>
              <a:avLst/>
              <a:gdLst>
                <a:gd name="T0" fmla="*/ 1 w 60"/>
                <a:gd name="T1" fmla="*/ 16 h 28"/>
                <a:gd name="T2" fmla="*/ 10 w 60"/>
                <a:gd name="T3" fmla="*/ 19 h 28"/>
                <a:gd name="T4" fmla="*/ 42 w 60"/>
                <a:gd name="T5" fmla="*/ 28 h 28"/>
                <a:gd name="T6" fmla="*/ 60 w 60"/>
                <a:gd name="T7" fmla="*/ 28 h 28"/>
                <a:gd name="T8" fmla="*/ 31 w 60"/>
                <a:gd name="T9" fmla="*/ 22 h 28"/>
                <a:gd name="T10" fmla="*/ 14 w 60"/>
                <a:gd name="T11" fmla="*/ 13 h 28"/>
                <a:gd name="T12" fmla="*/ 0 w 60"/>
                <a:gd name="T13" fmla="*/ 0 h 28"/>
                <a:gd name="T14" fmla="*/ 0 w 60"/>
                <a:gd name="T15" fmla="*/ 6 h 28"/>
                <a:gd name="T16" fmla="*/ 1 w 60"/>
                <a:gd name="T17" fmla="*/ 16 h 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0"/>
                <a:gd name="T28" fmla="*/ 0 h 28"/>
                <a:gd name="T29" fmla="*/ 60 w 60"/>
                <a:gd name="T30" fmla="*/ 28 h 2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0" h="28">
                  <a:moveTo>
                    <a:pt x="1" y="16"/>
                  </a:moveTo>
                  <a:lnTo>
                    <a:pt x="10" y="19"/>
                  </a:lnTo>
                  <a:lnTo>
                    <a:pt x="42" y="28"/>
                  </a:lnTo>
                  <a:lnTo>
                    <a:pt x="60" y="28"/>
                  </a:lnTo>
                  <a:lnTo>
                    <a:pt x="31" y="22"/>
                  </a:lnTo>
                  <a:lnTo>
                    <a:pt x="14" y="13"/>
                  </a:lnTo>
                  <a:lnTo>
                    <a:pt x="0" y="0"/>
                  </a:lnTo>
                  <a:lnTo>
                    <a:pt x="0" y="6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43" name="Freeform 156"/>
            <p:cNvSpPr>
              <a:spLocks/>
            </p:cNvSpPr>
            <p:nvPr/>
          </p:nvSpPr>
          <p:spPr bwMode="auto">
            <a:xfrm>
              <a:off x="1947" y="1895"/>
              <a:ext cx="80" cy="43"/>
            </a:xfrm>
            <a:custGeom>
              <a:avLst/>
              <a:gdLst>
                <a:gd name="T0" fmla="*/ 16 w 80"/>
                <a:gd name="T1" fmla="*/ 19 h 43"/>
                <a:gd name="T2" fmla="*/ 21 w 80"/>
                <a:gd name="T3" fmla="*/ 21 h 43"/>
                <a:gd name="T4" fmla="*/ 31 w 80"/>
                <a:gd name="T5" fmla="*/ 28 h 43"/>
                <a:gd name="T6" fmla="*/ 42 w 80"/>
                <a:gd name="T7" fmla="*/ 35 h 43"/>
                <a:gd name="T8" fmla="*/ 61 w 80"/>
                <a:gd name="T9" fmla="*/ 40 h 43"/>
                <a:gd name="T10" fmla="*/ 80 w 80"/>
                <a:gd name="T11" fmla="*/ 43 h 43"/>
                <a:gd name="T12" fmla="*/ 60 w 80"/>
                <a:gd name="T13" fmla="*/ 33 h 43"/>
                <a:gd name="T14" fmla="*/ 27 w 80"/>
                <a:gd name="T15" fmla="*/ 13 h 43"/>
                <a:gd name="T16" fmla="*/ 19 w 80"/>
                <a:gd name="T17" fmla="*/ 7 h 43"/>
                <a:gd name="T18" fmla="*/ 5 w 80"/>
                <a:gd name="T19" fmla="*/ 3 h 43"/>
                <a:gd name="T20" fmla="*/ 0 w 80"/>
                <a:gd name="T21" fmla="*/ 0 h 43"/>
                <a:gd name="T22" fmla="*/ 9 w 80"/>
                <a:gd name="T23" fmla="*/ 8 h 43"/>
                <a:gd name="T24" fmla="*/ 16 w 80"/>
                <a:gd name="T25" fmla="*/ 18 h 43"/>
                <a:gd name="T26" fmla="*/ 16 w 80"/>
                <a:gd name="T27" fmla="*/ 19 h 4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0"/>
                <a:gd name="T43" fmla="*/ 0 h 43"/>
                <a:gd name="T44" fmla="*/ 80 w 80"/>
                <a:gd name="T45" fmla="*/ 43 h 4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0" h="43">
                  <a:moveTo>
                    <a:pt x="16" y="19"/>
                  </a:moveTo>
                  <a:lnTo>
                    <a:pt x="21" y="21"/>
                  </a:lnTo>
                  <a:lnTo>
                    <a:pt x="31" y="28"/>
                  </a:lnTo>
                  <a:lnTo>
                    <a:pt x="42" y="35"/>
                  </a:lnTo>
                  <a:lnTo>
                    <a:pt x="61" y="40"/>
                  </a:lnTo>
                  <a:lnTo>
                    <a:pt x="80" y="43"/>
                  </a:lnTo>
                  <a:lnTo>
                    <a:pt x="60" y="33"/>
                  </a:lnTo>
                  <a:lnTo>
                    <a:pt x="27" y="13"/>
                  </a:lnTo>
                  <a:lnTo>
                    <a:pt x="19" y="7"/>
                  </a:lnTo>
                  <a:lnTo>
                    <a:pt x="5" y="3"/>
                  </a:lnTo>
                  <a:lnTo>
                    <a:pt x="0" y="0"/>
                  </a:lnTo>
                  <a:lnTo>
                    <a:pt x="9" y="8"/>
                  </a:lnTo>
                  <a:lnTo>
                    <a:pt x="16" y="18"/>
                  </a:lnTo>
                  <a:lnTo>
                    <a:pt x="16" y="19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44" name="Freeform 157"/>
            <p:cNvSpPr>
              <a:spLocks/>
            </p:cNvSpPr>
            <p:nvPr/>
          </p:nvSpPr>
          <p:spPr bwMode="auto">
            <a:xfrm>
              <a:off x="1969" y="1884"/>
              <a:ext cx="68" cy="40"/>
            </a:xfrm>
            <a:custGeom>
              <a:avLst/>
              <a:gdLst>
                <a:gd name="T0" fmla="*/ 4 w 68"/>
                <a:gd name="T1" fmla="*/ 13 h 40"/>
                <a:gd name="T2" fmla="*/ 20 w 68"/>
                <a:gd name="T3" fmla="*/ 24 h 40"/>
                <a:gd name="T4" fmla="*/ 39 w 68"/>
                <a:gd name="T5" fmla="*/ 33 h 40"/>
                <a:gd name="T6" fmla="*/ 59 w 68"/>
                <a:gd name="T7" fmla="*/ 39 h 40"/>
                <a:gd name="T8" fmla="*/ 68 w 68"/>
                <a:gd name="T9" fmla="*/ 40 h 40"/>
                <a:gd name="T10" fmla="*/ 42 w 68"/>
                <a:gd name="T11" fmla="*/ 27 h 40"/>
                <a:gd name="T12" fmla="*/ 15 w 68"/>
                <a:gd name="T13" fmla="*/ 10 h 40"/>
                <a:gd name="T14" fmla="*/ 0 w 68"/>
                <a:gd name="T15" fmla="*/ 0 h 40"/>
                <a:gd name="T16" fmla="*/ 4 w 68"/>
                <a:gd name="T17" fmla="*/ 13 h 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8"/>
                <a:gd name="T28" fmla="*/ 0 h 40"/>
                <a:gd name="T29" fmla="*/ 68 w 68"/>
                <a:gd name="T30" fmla="*/ 40 h 4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8" h="40">
                  <a:moveTo>
                    <a:pt x="4" y="13"/>
                  </a:moveTo>
                  <a:lnTo>
                    <a:pt x="20" y="24"/>
                  </a:lnTo>
                  <a:lnTo>
                    <a:pt x="39" y="33"/>
                  </a:lnTo>
                  <a:lnTo>
                    <a:pt x="59" y="39"/>
                  </a:lnTo>
                  <a:lnTo>
                    <a:pt x="68" y="40"/>
                  </a:lnTo>
                  <a:lnTo>
                    <a:pt x="42" y="27"/>
                  </a:lnTo>
                  <a:lnTo>
                    <a:pt x="15" y="10"/>
                  </a:lnTo>
                  <a:lnTo>
                    <a:pt x="0" y="0"/>
                  </a:lnTo>
                  <a:lnTo>
                    <a:pt x="4" y="13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45" name="Freeform 158"/>
            <p:cNvSpPr>
              <a:spLocks/>
            </p:cNvSpPr>
            <p:nvPr/>
          </p:nvSpPr>
          <p:spPr bwMode="auto">
            <a:xfrm>
              <a:off x="1984" y="1879"/>
              <a:ext cx="65" cy="28"/>
            </a:xfrm>
            <a:custGeom>
              <a:avLst/>
              <a:gdLst>
                <a:gd name="T0" fmla="*/ 0 w 65"/>
                <a:gd name="T1" fmla="*/ 4 h 28"/>
                <a:gd name="T2" fmla="*/ 5 w 65"/>
                <a:gd name="T3" fmla="*/ 5 h 28"/>
                <a:gd name="T4" fmla="*/ 20 w 65"/>
                <a:gd name="T5" fmla="*/ 14 h 28"/>
                <a:gd name="T6" fmla="*/ 35 w 65"/>
                <a:gd name="T7" fmla="*/ 20 h 28"/>
                <a:gd name="T8" fmla="*/ 50 w 65"/>
                <a:gd name="T9" fmla="*/ 25 h 28"/>
                <a:gd name="T10" fmla="*/ 65 w 65"/>
                <a:gd name="T11" fmla="*/ 28 h 28"/>
                <a:gd name="T12" fmla="*/ 57 w 65"/>
                <a:gd name="T13" fmla="*/ 25 h 28"/>
                <a:gd name="T14" fmla="*/ 48 w 65"/>
                <a:gd name="T15" fmla="*/ 22 h 28"/>
                <a:gd name="T16" fmla="*/ 32 w 65"/>
                <a:gd name="T17" fmla="*/ 11 h 28"/>
                <a:gd name="T18" fmla="*/ 10 w 65"/>
                <a:gd name="T19" fmla="*/ 3 h 28"/>
                <a:gd name="T20" fmla="*/ 2 w 65"/>
                <a:gd name="T21" fmla="*/ 0 h 28"/>
                <a:gd name="T22" fmla="*/ 0 w 65"/>
                <a:gd name="T23" fmla="*/ 4 h 2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5"/>
                <a:gd name="T37" fmla="*/ 0 h 28"/>
                <a:gd name="T38" fmla="*/ 65 w 65"/>
                <a:gd name="T39" fmla="*/ 28 h 2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5" h="28">
                  <a:moveTo>
                    <a:pt x="0" y="4"/>
                  </a:moveTo>
                  <a:lnTo>
                    <a:pt x="5" y="5"/>
                  </a:lnTo>
                  <a:lnTo>
                    <a:pt x="20" y="14"/>
                  </a:lnTo>
                  <a:lnTo>
                    <a:pt x="35" y="20"/>
                  </a:lnTo>
                  <a:lnTo>
                    <a:pt x="50" y="25"/>
                  </a:lnTo>
                  <a:lnTo>
                    <a:pt x="65" y="28"/>
                  </a:lnTo>
                  <a:lnTo>
                    <a:pt x="57" y="25"/>
                  </a:lnTo>
                  <a:lnTo>
                    <a:pt x="48" y="22"/>
                  </a:lnTo>
                  <a:lnTo>
                    <a:pt x="32" y="11"/>
                  </a:lnTo>
                  <a:lnTo>
                    <a:pt x="10" y="3"/>
                  </a:lnTo>
                  <a:lnTo>
                    <a:pt x="2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46" name="Freeform 159"/>
            <p:cNvSpPr>
              <a:spLocks/>
            </p:cNvSpPr>
            <p:nvPr/>
          </p:nvSpPr>
          <p:spPr bwMode="auto">
            <a:xfrm>
              <a:off x="1998" y="1863"/>
              <a:ext cx="44" cy="21"/>
            </a:xfrm>
            <a:custGeom>
              <a:avLst/>
              <a:gdLst>
                <a:gd name="T0" fmla="*/ 0 w 44"/>
                <a:gd name="T1" fmla="*/ 0 h 21"/>
                <a:gd name="T2" fmla="*/ 9 w 44"/>
                <a:gd name="T3" fmla="*/ 8 h 21"/>
                <a:gd name="T4" fmla="*/ 25 w 44"/>
                <a:gd name="T5" fmla="*/ 17 h 21"/>
                <a:gd name="T6" fmla="*/ 34 w 44"/>
                <a:gd name="T7" fmla="*/ 21 h 21"/>
                <a:gd name="T8" fmla="*/ 44 w 44"/>
                <a:gd name="T9" fmla="*/ 21 h 21"/>
                <a:gd name="T10" fmla="*/ 35 w 44"/>
                <a:gd name="T11" fmla="*/ 17 h 21"/>
                <a:gd name="T12" fmla="*/ 23 w 44"/>
                <a:gd name="T13" fmla="*/ 14 h 21"/>
                <a:gd name="T14" fmla="*/ 4 w 44"/>
                <a:gd name="T15" fmla="*/ 1 h 21"/>
                <a:gd name="T16" fmla="*/ 1 w 44"/>
                <a:gd name="T17" fmla="*/ 1 h 21"/>
                <a:gd name="T18" fmla="*/ 1 w 44"/>
                <a:gd name="T19" fmla="*/ 0 h 21"/>
                <a:gd name="T20" fmla="*/ 0 w 44"/>
                <a:gd name="T21" fmla="*/ 0 h 2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4"/>
                <a:gd name="T34" fmla="*/ 0 h 21"/>
                <a:gd name="T35" fmla="*/ 44 w 44"/>
                <a:gd name="T36" fmla="*/ 21 h 2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4" h="21">
                  <a:moveTo>
                    <a:pt x="0" y="0"/>
                  </a:moveTo>
                  <a:lnTo>
                    <a:pt x="9" y="8"/>
                  </a:lnTo>
                  <a:lnTo>
                    <a:pt x="25" y="17"/>
                  </a:lnTo>
                  <a:lnTo>
                    <a:pt x="34" y="21"/>
                  </a:lnTo>
                  <a:lnTo>
                    <a:pt x="44" y="21"/>
                  </a:lnTo>
                  <a:lnTo>
                    <a:pt x="35" y="17"/>
                  </a:lnTo>
                  <a:lnTo>
                    <a:pt x="23" y="14"/>
                  </a:lnTo>
                  <a:lnTo>
                    <a:pt x="4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47" name="Freeform 160"/>
            <p:cNvSpPr>
              <a:spLocks/>
            </p:cNvSpPr>
            <p:nvPr/>
          </p:nvSpPr>
          <p:spPr bwMode="auto">
            <a:xfrm>
              <a:off x="2039" y="1892"/>
              <a:ext cx="38" cy="19"/>
            </a:xfrm>
            <a:custGeom>
              <a:avLst/>
              <a:gdLst>
                <a:gd name="T0" fmla="*/ 0 w 38"/>
                <a:gd name="T1" fmla="*/ 0 h 19"/>
                <a:gd name="T2" fmla="*/ 12 w 38"/>
                <a:gd name="T3" fmla="*/ 1 h 19"/>
                <a:gd name="T4" fmla="*/ 20 w 38"/>
                <a:gd name="T5" fmla="*/ 5 h 19"/>
                <a:gd name="T6" fmla="*/ 30 w 38"/>
                <a:gd name="T7" fmla="*/ 11 h 19"/>
                <a:gd name="T8" fmla="*/ 38 w 38"/>
                <a:gd name="T9" fmla="*/ 19 h 19"/>
                <a:gd name="T10" fmla="*/ 33 w 38"/>
                <a:gd name="T11" fmla="*/ 16 h 19"/>
                <a:gd name="T12" fmla="*/ 28 w 38"/>
                <a:gd name="T13" fmla="*/ 15 h 19"/>
                <a:gd name="T14" fmla="*/ 14 w 38"/>
                <a:gd name="T15" fmla="*/ 9 h 19"/>
                <a:gd name="T16" fmla="*/ 2 w 38"/>
                <a:gd name="T17" fmla="*/ 0 h 19"/>
                <a:gd name="T18" fmla="*/ 0 w 38"/>
                <a:gd name="T19" fmla="*/ 0 h 1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8"/>
                <a:gd name="T31" fmla="*/ 0 h 19"/>
                <a:gd name="T32" fmla="*/ 38 w 38"/>
                <a:gd name="T33" fmla="*/ 19 h 1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8" h="19">
                  <a:moveTo>
                    <a:pt x="0" y="0"/>
                  </a:moveTo>
                  <a:lnTo>
                    <a:pt x="12" y="1"/>
                  </a:lnTo>
                  <a:lnTo>
                    <a:pt x="20" y="5"/>
                  </a:lnTo>
                  <a:lnTo>
                    <a:pt x="30" y="11"/>
                  </a:lnTo>
                  <a:lnTo>
                    <a:pt x="38" y="19"/>
                  </a:lnTo>
                  <a:lnTo>
                    <a:pt x="33" y="16"/>
                  </a:lnTo>
                  <a:lnTo>
                    <a:pt x="28" y="15"/>
                  </a:lnTo>
                  <a:lnTo>
                    <a:pt x="14" y="9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48" name="Freeform 161"/>
            <p:cNvSpPr>
              <a:spLocks/>
            </p:cNvSpPr>
            <p:nvPr/>
          </p:nvSpPr>
          <p:spPr bwMode="auto">
            <a:xfrm>
              <a:off x="2038" y="1914"/>
              <a:ext cx="30" cy="14"/>
            </a:xfrm>
            <a:custGeom>
              <a:avLst/>
              <a:gdLst>
                <a:gd name="T0" fmla="*/ 0 w 30"/>
                <a:gd name="T1" fmla="*/ 0 h 14"/>
                <a:gd name="T2" fmla="*/ 8 w 30"/>
                <a:gd name="T3" fmla="*/ 3 h 14"/>
                <a:gd name="T4" fmla="*/ 15 w 30"/>
                <a:gd name="T5" fmla="*/ 5 h 14"/>
                <a:gd name="T6" fmla="*/ 30 w 30"/>
                <a:gd name="T7" fmla="*/ 14 h 14"/>
                <a:gd name="T8" fmla="*/ 21 w 30"/>
                <a:gd name="T9" fmla="*/ 14 h 14"/>
                <a:gd name="T10" fmla="*/ 14 w 30"/>
                <a:gd name="T11" fmla="*/ 12 h 14"/>
                <a:gd name="T12" fmla="*/ 1 w 30"/>
                <a:gd name="T13" fmla="*/ 2 h 14"/>
                <a:gd name="T14" fmla="*/ 0 w 30"/>
                <a:gd name="T15" fmla="*/ 0 h 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"/>
                <a:gd name="T25" fmla="*/ 0 h 14"/>
                <a:gd name="T26" fmla="*/ 30 w 30"/>
                <a:gd name="T27" fmla="*/ 14 h 1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" h="14">
                  <a:moveTo>
                    <a:pt x="0" y="0"/>
                  </a:moveTo>
                  <a:lnTo>
                    <a:pt x="8" y="3"/>
                  </a:lnTo>
                  <a:lnTo>
                    <a:pt x="15" y="5"/>
                  </a:lnTo>
                  <a:lnTo>
                    <a:pt x="30" y="14"/>
                  </a:lnTo>
                  <a:lnTo>
                    <a:pt x="21" y="14"/>
                  </a:lnTo>
                  <a:lnTo>
                    <a:pt x="14" y="12"/>
                  </a:lnTo>
                  <a:lnTo>
                    <a:pt x="1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49" name="Freeform 162"/>
            <p:cNvSpPr>
              <a:spLocks/>
            </p:cNvSpPr>
            <p:nvPr/>
          </p:nvSpPr>
          <p:spPr bwMode="auto">
            <a:xfrm>
              <a:off x="2028" y="1932"/>
              <a:ext cx="21" cy="9"/>
            </a:xfrm>
            <a:custGeom>
              <a:avLst/>
              <a:gdLst>
                <a:gd name="T0" fmla="*/ 0 w 21"/>
                <a:gd name="T1" fmla="*/ 0 h 9"/>
                <a:gd name="T2" fmla="*/ 6 w 21"/>
                <a:gd name="T3" fmla="*/ 0 h 9"/>
                <a:gd name="T4" fmla="*/ 11 w 21"/>
                <a:gd name="T5" fmla="*/ 3 h 9"/>
                <a:gd name="T6" fmla="*/ 21 w 21"/>
                <a:gd name="T7" fmla="*/ 9 h 9"/>
                <a:gd name="T8" fmla="*/ 16 w 21"/>
                <a:gd name="T9" fmla="*/ 9 h 9"/>
                <a:gd name="T10" fmla="*/ 11 w 21"/>
                <a:gd name="T11" fmla="*/ 6 h 9"/>
                <a:gd name="T12" fmla="*/ 1 w 21"/>
                <a:gd name="T13" fmla="*/ 0 h 9"/>
                <a:gd name="T14" fmla="*/ 0 w 21"/>
                <a:gd name="T15" fmla="*/ 0 h 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"/>
                <a:gd name="T25" fmla="*/ 0 h 9"/>
                <a:gd name="T26" fmla="*/ 21 w 21"/>
                <a:gd name="T27" fmla="*/ 9 h 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" h="9">
                  <a:moveTo>
                    <a:pt x="0" y="0"/>
                  </a:moveTo>
                  <a:lnTo>
                    <a:pt x="6" y="0"/>
                  </a:lnTo>
                  <a:lnTo>
                    <a:pt x="11" y="3"/>
                  </a:lnTo>
                  <a:lnTo>
                    <a:pt x="21" y="9"/>
                  </a:lnTo>
                  <a:lnTo>
                    <a:pt x="16" y="9"/>
                  </a:lnTo>
                  <a:lnTo>
                    <a:pt x="11" y="6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50" name="Freeform 163"/>
            <p:cNvSpPr>
              <a:spLocks/>
            </p:cNvSpPr>
            <p:nvPr/>
          </p:nvSpPr>
          <p:spPr bwMode="auto">
            <a:xfrm>
              <a:off x="2016" y="1946"/>
              <a:ext cx="23" cy="9"/>
            </a:xfrm>
            <a:custGeom>
              <a:avLst/>
              <a:gdLst>
                <a:gd name="T0" fmla="*/ 0 w 23"/>
                <a:gd name="T1" fmla="*/ 0 h 9"/>
                <a:gd name="T2" fmla="*/ 12 w 23"/>
                <a:gd name="T3" fmla="*/ 2 h 9"/>
                <a:gd name="T4" fmla="*/ 23 w 23"/>
                <a:gd name="T5" fmla="*/ 9 h 9"/>
                <a:gd name="T6" fmla="*/ 13 w 23"/>
                <a:gd name="T7" fmla="*/ 9 h 9"/>
                <a:gd name="T8" fmla="*/ 7 w 23"/>
                <a:gd name="T9" fmla="*/ 5 h 9"/>
                <a:gd name="T10" fmla="*/ 2 w 23"/>
                <a:gd name="T11" fmla="*/ 1 h 9"/>
                <a:gd name="T12" fmla="*/ 0 w 23"/>
                <a:gd name="T13" fmla="*/ 0 h 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3"/>
                <a:gd name="T22" fmla="*/ 0 h 9"/>
                <a:gd name="T23" fmla="*/ 23 w 23"/>
                <a:gd name="T24" fmla="*/ 9 h 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3" h="9">
                  <a:moveTo>
                    <a:pt x="0" y="0"/>
                  </a:moveTo>
                  <a:lnTo>
                    <a:pt x="12" y="2"/>
                  </a:lnTo>
                  <a:lnTo>
                    <a:pt x="23" y="9"/>
                  </a:lnTo>
                  <a:lnTo>
                    <a:pt x="13" y="9"/>
                  </a:lnTo>
                  <a:lnTo>
                    <a:pt x="7" y="5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51" name="Freeform 164"/>
            <p:cNvSpPr>
              <a:spLocks/>
            </p:cNvSpPr>
            <p:nvPr/>
          </p:nvSpPr>
          <p:spPr bwMode="auto">
            <a:xfrm>
              <a:off x="2011" y="1964"/>
              <a:ext cx="23" cy="6"/>
            </a:xfrm>
            <a:custGeom>
              <a:avLst/>
              <a:gdLst>
                <a:gd name="T0" fmla="*/ 0 w 23"/>
                <a:gd name="T1" fmla="*/ 0 h 6"/>
                <a:gd name="T2" fmla="*/ 6 w 23"/>
                <a:gd name="T3" fmla="*/ 1 h 6"/>
                <a:gd name="T4" fmla="*/ 12 w 23"/>
                <a:gd name="T5" fmla="*/ 2 h 6"/>
                <a:gd name="T6" fmla="*/ 23 w 23"/>
                <a:gd name="T7" fmla="*/ 6 h 6"/>
                <a:gd name="T8" fmla="*/ 12 w 23"/>
                <a:gd name="T9" fmla="*/ 6 h 6"/>
                <a:gd name="T10" fmla="*/ 3 w 23"/>
                <a:gd name="T11" fmla="*/ 1 h 6"/>
                <a:gd name="T12" fmla="*/ 0 w 23"/>
                <a:gd name="T13" fmla="*/ 0 h 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3"/>
                <a:gd name="T22" fmla="*/ 0 h 6"/>
                <a:gd name="T23" fmla="*/ 23 w 23"/>
                <a:gd name="T24" fmla="*/ 6 h 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3" h="6">
                  <a:moveTo>
                    <a:pt x="0" y="0"/>
                  </a:moveTo>
                  <a:lnTo>
                    <a:pt x="6" y="1"/>
                  </a:lnTo>
                  <a:lnTo>
                    <a:pt x="12" y="2"/>
                  </a:lnTo>
                  <a:lnTo>
                    <a:pt x="23" y="6"/>
                  </a:lnTo>
                  <a:lnTo>
                    <a:pt x="12" y="6"/>
                  </a:lnTo>
                  <a:lnTo>
                    <a:pt x="3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52" name="Freeform 165"/>
            <p:cNvSpPr>
              <a:spLocks/>
            </p:cNvSpPr>
            <p:nvPr/>
          </p:nvSpPr>
          <p:spPr bwMode="auto">
            <a:xfrm>
              <a:off x="1873" y="1988"/>
              <a:ext cx="56" cy="27"/>
            </a:xfrm>
            <a:custGeom>
              <a:avLst/>
              <a:gdLst>
                <a:gd name="T0" fmla="*/ 56 w 56"/>
                <a:gd name="T1" fmla="*/ 0 h 27"/>
                <a:gd name="T2" fmla="*/ 53 w 56"/>
                <a:gd name="T3" fmla="*/ 0 h 27"/>
                <a:gd name="T4" fmla="*/ 25 w 56"/>
                <a:gd name="T5" fmla="*/ 13 h 27"/>
                <a:gd name="T6" fmla="*/ 13 w 56"/>
                <a:gd name="T7" fmla="*/ 19 h 27"/>
                <a:gd name="T8" fmla="*/ 0 w 56"/>
                <a:gd name="T9" fmla="*/ 21 h 27"/>
                <a:gd name="T10" fmla="*/ 5 w 56"/>
                <a:gd name="T11" fmla="*/ 26 h 27"/>
                <a:gd name="T12" fmla="*/ 9 w 56"/>
                <a:gd name="T13" fmla="*/ 27 h 27"/>
                <a:gd name="T14" fmla="*/ 14 w 56"/>
                <a:gd name="T15" fmla="*/ 27 h 27"/>
                <a:gd name="T16" fmla="*/ 21 w 56"/>
                <a:gd name="T17" fmla="*/ 24 h 27"/>
                <a:gd name="T18" fmla="*/ 29 w 56"/>
                <a:gd name="T19" fmla="*/ 17 h 27"/>
                <a:gd name="T20" fmla="*/ 43 w 56"/>
                <a:gd name="T21" fmla="*/ 5 h 27"/>
                <a:gd name="T22" fmla="*/ 53 w 56"/>
                <a:gd name="T23" fmla="*/ 1 h 27"/>
                <a:gd name="T24" fmla="*/ 56 w 56"/>
                <a:gd name="T25" fmla="*/ 0 h 2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27"/>
                <a:gd name="T41" fmla="*/ 56 w 56"/>
                <a:gd name="T42" fmla="*/ 27 h 2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27">
                  <a:moveTo>
                    <a:pt x="56" y="0"/>
                  </a:moveTo>
                  <a:lnTo>
                    <a:pt x="53" y="0"/>
                  </a:lnTo>
                  <a:lnTo>
                    <a:pt x="25" y="13"/>
                  </a:lnTo>
                  <a:lnTo>
                    <a:pt x="13" y="19"/>
                  </a:lnTo>
                  <a:lnTo>
                    <a:pt x="0" y="21"/>
                  </a:lnTo>
                  <a:lnTo>
                    <a:pt x="5" y="26"/>
                  </a:lnTo>
                  <a:lnTo>
                    <a:pt x="9" y="27"/>
                  </a:lnTo>
                  <a:lnTo>
                    <a:pt x="14" y="27"/>
                  </a:lnTo>
                  <a:lnTo>
                    <a:pt x="21" y="24"/>
                  </a:lnTo>
                  <a:lnTo>
                    <a:pt x="29" y="17"/>
                  </a:lnTo>
                  <a:lnTo>
                    <a:pt x="43" y="5"/>
                  </a:lnTo>
                  <a:lnTo>
                    <a:pt x="53" y="1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53" name="Freeform 166"/>
            <p:cNvSpPr>
              <a:spLocks/>
            </p:cNvSpPr>
            <p:nvPr/>
          </p:nvSpPr>
          <p:spPr bwMode="auto">
            <a:xfrm>
              <a:off x="1933" y="1994"/>
              <a:ext cx="29" cy="7"/>
            </a:xfrm>
            <a:custGeom>
              <a:avLst/>
              <a:gdLst>
                <a:gd name="T0" fmla="*/ 29 w 29"/>
                <a:gd name="T1" fmla="*/ 2 h 7"/>
                <a:gd name="T2" fmla="*/ 0 w 29"/>
                <a:gd name="T3" fmla="*/ 0 h 7"/>
                <a:gd name="T4" fmla="*/ 6 w 29"/>
                <a:gd name="T5" fmla="*/ 4 h 7"/>
                <a:gd name="T6" fmla="*/ 13 w 29"/>
                <a:gd name="T7" fmla="*/ 6 h 7"/>
                <a:gd name="T8" fmla="*/ 19 w 29"/>
                <a:gd name="T9" fmla="*/ 7 h 7"/>
                <a:gd name="T10" fmla="*/ 26 w 29"/>
                <a:gd name="T11" fmla="*/ 7 h 7"/>
                <a:gd name="T12" fmla="*/ 28 w 29"/>
                <a:gd name="T13" fmla="*/ 6 h 7"/>
                <a:gd name="T14" fmla="*/ 29 w 29"/>
                <a:gd name="T15" fmla="*/ 2 h 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9"/>
                <a:gd name="T25" fmla="*/ 0 h 7"/>
                <a:gd name="T26" fmla="*/ 29 w 29"/>
                <a:gd name="T27" fmla="*/ 7 h 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9" h="7">
                  <a:moveTo>
                    <a:pt x="29" y="2"/>
                  </a:moveTo>
                  <a:lnTo>
                    <a:pt x="0" y="0"/>
                  </a:lnTo>
                  <a:lnTo>
                    <a:pt x="6" y="4"/>
                  </a:lnTo>
                  <a:lnTo>
                    <a:pt x="13" y="6"/>
                  </a:lnTo>
                  <a:lnTo>
                    <a:pt x="19" y="7"/>
                  </a:lnTo>
                  <a:lnTo>
                    <a:pt x="26" y="7"/>
                  </a:lnTo>
                  <a:lnTo>
                    <a:pt x="28" y="6"/>
                  </a:lnTo>
                  <a:lnTo>
                    <a:pt x="29" y="2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54" name="Freeform 167"/>
            <p:cNvSpPr>
              <a:spLocks/>
            </p:cNvSpPr>
            <p:nvPr/>
          </p:nvSpPr>
          <p:spPr bwMode="auto">
            <a:xfrm>
              <a:off x="1957" y="2007"/>
              <a:ext cx="26" cy="8"/>
            </a:xfrm>
            <a:custGeom>
              <a:avLst/>
              <a:gdLst>
                <a:gd name="T0" fmla="*/ 0 w 26"/>
                <a:gd name="T1" fmla="*/ 2 h 8"/>
                <a:gd name="T2" fmla="*/ 11 w 26"/>
                <a:gd name="T3" fmla="*/ 2 h 8"/>
                <a:gd name="T4" fmla="*/ 21 w 26"/>
                <a:gd name="T5" fmla="*/ 0 h 8"/>
                <a:gd name="T6" fmla="*/ 25 w 26"/>
                <a:gd name="T7" fmla="*/ 0 h 8"/>
                <a:gd name="T8" fmla="*/ 26 w 26"/>
                <a:gd name="T9" fmla="*/ 2 h 8"/>
                <a:gd name="T10" fmla="*/ 25 w 26"/>
                <a:gd name="T11" fmla="*/ 5 h 8"/>
                <a:gd name="T12" fmla="*/ 20 w 26"/>
                <a:gd name="T13" fmla="*/ 7 h 8"/>
                <a:gd name="T14" fmla="*/ 10 w 26"/>
                <a:gd name="T15" fmla="*/ 8 h 8"/>
                <a:gd name="T16" fmla="*/ 5 w 26"/>
                <a:gd name="T17" fmla="*/ 7 h 8"/>
                <a:gd name="T18" fmla="*/ 0 w 26"/>
                <a:gd name="T19" fmla="*/ 5 h 8"/>
                <a:gd name="T20" fmla="*/ 0 w 26"/>
                <a:gd name="T21" fmla="*/ 2 h 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"/>
                <a:gd name="T34" fmla="*/ 0 h 8"/>
                <a:gd name="T35" fmla="*/ 26 w 26"/>
                <a:gd name="T36" fmla="*/ 8 h 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" h="8">
                  <a:moveTo>
                    <a:pt x="0" y="2"/>
                  </a:moveTo>
                  <a:lnTo>
                    <a:pt x="11" y="2"/>
                  </a:lnTo>
                  <a:lnTo>
                    <a:pt x="21" y="0"/>
                  </a:lnTo>
                  <a:lnTo>
                    <a:pt x="25" y="0"/>
                  </a:lnTo>
                  <a:lnTo>
                    <a:pt x="26" y="2"/>
                  </a:lnTo>
                  <a:lnTo>
                    <a:pt x="25" y="5"/>
                  </a:lnTo>
                  <a:lnTo>
                    <a:pt x="20" y="7"/>
                  </a:lnTo>
                  <a:lnTo>
                    <a:pt x="10" y="8"/>
                  </a:lnTo>
                  <a:lnTo>
                    <a:pt x="5" y="7"/>
                  </a:lnTo>
                  <a:lnTo>
                    <a:pt x="0" y="5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55" name="Freeform 168"/>
            <p:cNvSpPr>
              <a:spLocks/>
            </p:cNvSpPr>
            <p:nvPr/>
          </p:nvSpPr>
          <p:spPr bwMode="auto">
            <a:xfrm>
              <a:off x="1971" y="1998"/>
              <a:ext cx="15" cy="2"/>
            </a:xfrm>
            <a:custGeom>
              <a:avLst/>
              <a:gdLst>
                <a:gd name="T0" fmla="*/ 0 w 15"/>
                <a:gd name="T1" fmla="*/ 1 h 2"/>
                <a:gd name="T2" fmla="*/ 15 w 15"/>
                <a:gd name="T3" fmla="*/ 0 h 2"/>
                <a:gd name="T4" fmla="*/ 7 w 15"/>
                <a:gd name="T5" fmla="*/ 2 h 2"/>
                <a:gd name="T6" fmla="*/ 0 w 15"/>
                <a:gd name="T7" fmla="*/ 1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"/>
                <a:gd name="T13" fmla="*/ 0 h 2"/>
                <a:gd name="T14" fmla="*/ 15 w 15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" h="2">
                  <a:moveTo>
                    <a:pt x="0" y="1"/>
                  </a:moveTo>
                  <a:lnTo>
                    <a:pt x="15" y="0"/>
                  </a:lnTo>
                  <a:lnTo>
                    <a:pt x="7" y="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56" name="Freeform 169"/>
            <p:cNvSpPr>
              <a:spLocks/>
            </p:cNvSpPr>
            <p:nvPr/>
          </p:nvSpPr>
          <p:spPr bwMode="auto">
            <a:xfrm>
              <a:off x="1979" y="2012"/>
              <a:ext cx="29" cy="15"/>
            </a:xfrm>
            <a:custGeom>
              <a:avLst/>
              <a:gdLst>
                <a:gd name="T0" fmla="*/ 0 w 29"/>
                <a:gd name="T1" fmla="*/ 10 h 15"/>
                <a:gd name="T2" fmla="*/ 14 w 29"/>
                <a:gd name="T3" fmla="*/ 6 h 15"/>
                <a:gd name="T4" fmla="*/ 25 w 29"/>
                <a:gd name="T5" fmla="*/ 0 h 15"/>
                <a:gd name="T6" fmla="*/ 29 w 29"/>
                <a:gd name="T7" fmla="*/ 0 h 15"/>
                <a:gd name="T8" fmla="*/ 29 w 29"/>
                <a:gd name="T9" fmla="*/ 6 h 15"/>
                <a:gd name="T10" fmla="*/ 27 w 29"/>
                <a:gd name="T11" fmla="*/ 10 h 15"/>
                <a:gd name="T12" fmla="*/ 20 w 29"/>
                <a:gd name="T13" fmla="*/ 13 h 15"/>
                <a:gd name="T14" fmla="*/ 14 w 29"/>
                <a:gd name="T15" fmla="*/ 15 h 15"/>
                <a:gd name="T16" fmla="*/ 8 w 29"/>
                <a:gd name="T17" fmla="*/ 13 h 15"/>
                <a:gd name="T18" fmla="*/ 2 w 29"/>
                <a:gd name="T19" fmla="*/ 12 h 15"/>
                <a:gd name="T20" fmla="*/ 2 w 29"/>
                <a:gd name="T21" fmla="*/ 11 h 15"/>
                <a:gd name="T22" fmla="*/ 0 w 29"/>
                <a:gd name="T23" fmla="*/ 10 h 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9"/>
                <a:gd name="T37" fmla="*/ 0 h 15"/>
                <a:gd name="T38" fmla="*/ 29 w 29"/>
                <a:gd name="T39" fmla="*/ 15 h 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9" h="15">
                  <a:moveTo>
                    <a:pt x="0" y="10"/>
                  </a:moveTo>
                  <a:lnTo>
                    <a:pt x="14" y="6"/>
                  </a:lnTo>
                  <a:lnTo>
                    <a:pt x="25" y="0"/>
                  </a:lnTo>
                  <a:lnTo>
                    <a:pt x="29" y="0"/>
                  </a:lnTo>
                  <a:lnTo>
                    <a:pt x="29" y="6"/>
                  </a:lnTo>
                  <a:lnTo>
                    <a:pt x="27" y="10"/>
                  </a:lnTo>
                  <a:lnTo>
                    <a:pt x="20" y="13"/>
                  </a:lnTo>
                  <a:lnTo>
                    <a:pt x="14" y="15"/>
                  </a:lnTo>
                  <a:lnTo>
                    <a:pt x="8" y="13"/>
                  </a:lnTo>
                  <a:lnTo>
                    <a:pt x="2" y="12"/>
                  </a:lnTo>
                  <a:lnTo>
                    <a:pt x="2" y="11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57" name="Freeform 170"/>
            <p:cNvSpPr>
              <a:spLocks/>
            </p:cNvSpPr>
            <p:nvPr/>
          </p:nvSpPr>
          <p:spPr bwMode="auto">
            <a:xfrm>
              <a:off x="1992" y="2004"/>
              <a:ext cx="12" cy="4"/>
            </a:xfrm>
            <a:custGeom>
              <a:avLst/>
              <a:gdLst>
                <a:gd name="T0" fmla="*/ 0 w 12"/>
                <a:gd name="T1" fmla="*/ 4 h 4"/>
                <a:gd name="T2" fmla="*/ 6 w 12"/>
                <a:gd name="T3" fmla="*/ 1 h 4"/>
                <a:gd name="T4" fmla="*/ 12 w 12"/>
                <a:gd name="T5" fmla="*/ 0 h 4"/>
                <a:gd name="T6" fmla="*/ 11 w 12"/>
                <a:gd name="T7" fmla="*/ 3 h 4"/>
                <a:gd name="T8" fmla="*/ 9 w 12"/>
                <a:gd name="T9" fmla="*/ 4 h 4"/>
                <a:gd name="T10" fmla="*/ 4 w 12"/>
                <a:gd name="T11" fmla="*/ 4 h 4"/>
                <a:gd name="T12" fmla="*/ 0 w 12"/>
                <a:gd name="T13" fmla="*/ 4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"/>
                <a:gd name="T22" fmla="*/ 0 h 4"/>
                <a:gd name="T23" fmla="*/ 12 w 12"/>
                <a:gd name="T24" fmla="*/ 4 h 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" h="4">
                  <a:moveTo>
                    <a:pt x="0" y="4"/>
                  </a:moveTo>
                  <a:lnTo>
                    <a:pt x="6" y="1"/>
                  </a:lnTo>
                  <a:lnTo>
                    <a:pt x="12" y="0"/>
                  </a:lnTo>
                  <a:lnTo>
                    <a:pt x="11" y="3"/>
                  </a:lnTo>
                  <a:lnTo>
                    <a:pt x="9" y="4"/>
                  </a:lnTo>
                  <a:lnTo>
                    <a:pt x="4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58" name="Freeform 171"/>
            <p:cNvSpPr>
              <a:spLocks/>
            </p:cNvSpPr>
            <p:nvPr/>
          </p:nvSpPr>
          <p:spPr bwMode="auto">
            <a:xfrm>
              <a:off x="2016" y="2005"/>
              <a:ext cx="13" cy="13"/>
            </a:xfrm>
            <a:custGeom>
              <a:avLst/>
              <a:gdLst>
                <a:gd name="T0" fmla="*/ 0 w 13"/>
                <a:gd name="T1" fmla="*/ 12 h 13"/>
                <a:gd name="T2" fmla="*/ 7 w 13"/>
                <a:gd name="T3" fmla="*/ 7 h 13"/>
                <a:gd name="T4" fmla="*/ 12 w 13"/>
                <a:gd name="T5" fmla="*/ 0 h 13"/>
                <a:gd name="T6" fmla="*/ 13 w 13"/>
                <a:gd name="T7" fmla="*/ 2 h 13"/>
                <a:gd name="T8" fmla="*/ 13 w 13"/>
                <a:gd name="T9" fmla="*/ 5 h 13"/>
                <a:gd name="T10" fmla="*/ 10 w 13"/>
                <a:gd name="T11" fmla="*/ 10 h 13"/>
                <a:gd name="T12" fmla="*/ 3 w 13"/>
                <a:gd name="T13" fmla="*/ 13 h 13"/>
                <a:gd name="T14" fmla="*/ 0 w 13"/>
                <a:gd name="T15" fmla="*/ 12 h 1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"/>
                <a:gd name="T25" fmla="*/ 0 h 13"/>
                <a:gd name="T26" fmla="*/ 13 w 13"/>
                <a:gd name="T27" fmla="*/ 13 h 1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" h="13">
                  <a:moveTo>
                    <a:pt x="0" y="12"/>
                  </a:moveTo>
                  <a:lnTo>
                    <a:pt x="7" y="7"/>
                  </a:lnTo>
                  <a:lnTo>
                    <a:pt x="12" y="0"/>
                  </a:lnTo>
                  <a:lnTo>
                    <a:pt x="13" y="2"/>
                  </a:lnTo>
                  <a:lnTo>
                    <a:pt x="13" y="5"/>
                  </a:lnTo>
                  <a:lnTo>
                    <a:pt x="10" y="10"/>
                  </a:lnTo>
                  <a:lnTo>
                    <a:pt x="3" y="13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13459" name="Freeform 172"/>
            <p:cNvSpPr>
              <a:spLocks/>
            </p:cNvSpPr>
            <p:nvPr/>
          </p:nvSpPr>
          <p:spPr bwMode="auto">
            <a:xfrm>
              <a:off x="2128" y="1983"/>
              <a:ext cx="2" cy="2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0 h 2"/>
                <a:gd name="T4" fmla="*/ 2 w 2"/>
                <a:gd name="T5" fmla="*/ 2 h 2"/>
                <a:gd name="T6" fmla="*/ 2 w 2"/>
                <a:gd name="T7" fmla="*/ 0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"/>
                <a:gd name="T13" fmla="*/ 0 h 2"/>
                <a:gd name="T14" fmla="*/ 2 w 2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" h="2">
                  <a:moveTo>
                    <a:pt x="2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</p:grpSp>
      <p:sp>
        <p:nvSpPr>
          <p:cNvPr id="148" name="Freeform 42"/>
          <p:cNvSpPr>
            <a:spLocks/>
          </p:cNvSpPr>
          <p:nvPr/>
        </p:nvSpPr>
        <p:spPr bwMode="auto">
          <a:xfrm>
            <a:off x="395536" y="5445224"/>
            <a:ext cx="3815084" cy="1014429"/>
          </a:xfrm>
          <a:custGeom>
            <a:avLst/>
            <a:gdLst>
              <a:gd name="T0" fmla="*/ 1585089891 w 2278"/>
              <a:gd name="T1" fmla="*/ 21285334 h 757"/>
              <a:gd name="T2" fmla="*/ 1422116738 w 2278"/>
              <a:gd name="T3" fmla="*/ 17027898 h 757"/>
              <a:gd name="T4" fmla="*/ 1292361951 w 2278"/>
              <a:gd name="T5" fmla="*/ 9365621 h 757"/>
              <a:gd name="T6" fmla="*/ 1161568964 w 2278"/>
              <a:gd name="T7" fmla="*/ 1702421 h 757"/>
              <a:gd name="T8" fmla="*/ 1055688732 w 2278"/>
              <a:gd name="T9" fmla="*/ 1702421 h 757"/>
              <a:gd name="T10" fmla="*/ 986139433 w 2278"/>
              <a:gd name="T11" fmla="*/ 18731242 h 757"/>
              <a:gd name="T12" fmla="*/ 921781140 w 2278"/>
              <a:gd name="T13" fmla="*/ 74073295 h 757"/>
              <a:gd name="T14" fmla="*/ 870917427 w 2278"/>
              <a:gd name="T15" fmla="*/ 97061050 h 757"/>
              <a:gd name="T16" fmla="*/ 778530756 w 2278"/>
              <a:gd name="T17" fmla="*/ 104724250 h 757"/>
              <a:gd name="T18" fmla="*/ 534591146 w 2278"/>
              <a:gd name="T19" fmla="*/ 97061050 h 757"/>
              <a:gd name="T20" fmla="*/ 334249878 w 2278"/>
              <a:gd name="T21" fmla="*/ 93655286 h 757"/>
              <a:gd name="T22" fmla="*/ 239787823 w 2278"/>
              <a:gd name="T23" fmla="*/ 101318486 h 757"/>
              <a:gd name="T24" fmla="*/ 85119262 w 2278"/>
              <a:gd name="T25" fmla="*/ 141335062 h 757"/>
              <a:gd name="T26" fmla="*/ 15570982 w 2278"/>
              <a:gd name="T27" fmla="*/ 179648295 h 757"/>
              <a:gd name="T28" fmla="*/ 0 w 2278"/>
              <a:gd name="T29" fmla="*/ 217110778 h 757"/>
              <a:gd name="T30" fmla="*/ 26989159 w 2278"/>
              <a:gd name="T31" fmla="*/ 261383867 h 757"/>
              <a:gd name="T32" fmla="*/ 105880232 w 2278"/>
              <a:gd name="T33" fmla="*/ 301400443 h 757"/>
              <a:gd name="T34" fmla="*/ 302069713 w 2278"/>
              <a:gd name="T35" fmla="*/ 341417019 h 757"/>
              <a:gd name="T36" fmla="*/ 502412000 w 2278"/>
              <a:gd name="T37" fmla="*/ 378027831 h 757"/>
              <a:gd name="T38" fmla="*/ 582341274 w 2278"/>
              <a:gd name="T39" fmla="*/ 407827114 h 757"/>
              <a:gd name="T40" fmla="*/ 606215829 w 2278"/>
              <a:gd name="T41" fmla="*/ 438478069 h 757"/>
              <a:gd name="T42" fmla="*/ 574036683 w 2278"/>
              <a:gd name="T43" fmla="*/ 458060983 h 757"/>
              <a:gd name="T44" fmla="*/ 453624689 w 2278"/>
              <a:gd name="T45" fmla="*/ 482752081 h 757"/>
              <a:gd name="T46" fmla="*/ 414178134 w 2278"/>
              <a:gd name="T47" fmla="*/ 504037415 h 757"/>
              <a:gd name="T48" fmla="*/ 417292738 w 2278"/>
              <a:gd name="T49" fmla="*/ 553419612 h 757"/>
              <a:gd name="T50" fmla="*/ 460890061 w 2278"/>
              <a:gd name="T51" fmla="*/ 599396045 h 757"/>
              <a:gd name="T52" fmla="*/ 550162128 w 2278"/>
              <a:gd name="T53" fmla="*/ 627492908 h 757"/>
              <a:gd name="T54" fmla="*/ 636319592 w 2278"/>
              <a:gd name="T55" fmla="*/ 636858528 h 757"/>
              <a:gd name="T56" fmla="*/ 795139939 w 2278"/>
              <a:gd name="T57" fmla="*/ 644520806 h 757"/>
              <a:gd name="T58" fmla="*/ 1059840518 w 2278"/>
              <a:gd name="T59" fmla="*/ 641115042 h 757"/>
              <a:gd name="T60" fmla="*/ 1172987140 w 2278"/>
              <a:gd name="T61" fmla="*/ 633452764 h 757"/>
              <a:gd name="T62" fmla="*/ 1253954616 w 2278"/>
              <a:gd name="T63" fmla="*/ 621533051 h 757"/>
              <a:gd name="T64" fmla="*/ 1318312909 w 2278"/>
              <a:gd name="T65" fmla="*/ 591732845 h 757"/>
              <a:gd name="T66" fmla="*/ 1399280385 w 2278"/>
              <a:gd name="T67" fmla="*/ 541499899 h 757"/>
              <a:gd name="T68" fmla="*/ 1461562274 w 2278"/>
              <a:gd name="T69" fmla="*/ 528728514 h 757"/>
              <a:gd name="T70" fmla="*/ 1558100732 w 2278"/>
              <a:gd name="T71" fmla="*/ 526174421 h 757"/>
              <a:gd name="T72" fmla="*/ 1728339256 w 2278"/>
              <a:gd name="T73" fmla="*/ 545756412 h 757"/>
              <a:gd name="T74" fmla="*/ 1998229823 w 2278"/>
              <a:gd name="T75" fmla="*/ 584070567 h 757"/>
              <a:gd name="T76" fmla="*/ 2111376445 w 2278"/>
              <a:gd name="T77" fmla="*/ 593436188 h 757"/>
              <a:gd name="T78" fmla="*/ 2147483647 w 2278"/>
              <a:gd name="T79" fmla="*/ 587476332 h 757"/>
              <a:gd name="T80" fmla="*/ 2147483647 w 2278"/>
              <a:gd name="T81" fmla="*/ 559379469 h 757"/>
              <a:gd name="T82" fmla="*/ 2147483647 w 2278"/>
              <a:gd name="T83" fmla="*/ 501483323 h 757"/>
              <a:gd name="T84" fmla="*/ 2147483647 w 2278"/>
              <a:gd name="T85" fmla="*/ 430815792 h 757"/>
              <a:gd name="T86" fmla="*/ 2147483647 w 2278"/>
              <a:gd name="T87" fmla="*/ 366108118 h 757"/>
              <a:gd name="T88" fmla="*/ 2141480208 w 2278"/>
              <a:gd name="T89" fmla="*/ 309063643 h 757"/>
              <a:gd name="T90" fmla="*/ 2026257183 w 2278"/>
              <a:gd name="T91" fmla="*/ 292034822 h 757"/>
              <a:gd name="T92" fmla="*/ 1996154440 w 2278"/>
              <a:gd name="T93" fmla="*/ 269047067 h 757"/>
              <a:gd name="T94" fmla="*/ 1979545256 w 2278"/>
              <a:gd name="T95" fmla="*/ 230732912 h 757"/>
              <a:gd name="T96" fmla="*/ 1998229823 w 2278"/>
              <a:gd name="T97" fmla="*/ 206042736 h 757"/>
              <a:gd name="T98" fmla="*/ 2102034671 w 2278"/>
              <a:gd name="T99" fmla="*/ 184757402 h 757"/>
              <a:gd name="T100" fmla="*/ 2147483647 w 2278"/>
              <a:gd name="T101" fmla="*/ 144740826 h 757"/>
              <a:gd name="T102" fmla="*/ 2147483647 w 2278"/>
              <a:gd name="T103" fmla="*/ 98764394 h 757"/>
              <a:gd name="T104" fmla="*/ 2117604634 w 2278"/>
              <a:gd name="T105" fmla="*/ 64707674 h 757"/>
              <a:gd name="T106" fmla="*/ 2007572616 w 2278"/>
              <a:gd name="T107" fmla="*/ 45976433 h 757"/>
              <a:gd name="T108" fmla="*/ 1862246848 w 2278"/>
              <a:gd name="T109" fmla="*/ 34056719 h 75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2278" h="757">
                <a:moveTo>
                  <a:pt x="1685" y="34"/>
                </a:moveTo>
                <a:lnTo>
                  <a:pt x="1579" y="27"/>
                </a:lnTo>
                <a:lnTo>
                  <a:pt x="1527" y="25"/>
                </a:lnTo>
                <a:lnTo>
                  <a:pt x="1470" y="25"/>
                </a:lnTo>
                <a:lnTo>
                  <a:pt x="1405" y="22"/>
                </a:lnTo>
                <a:lnTo>
                  <a:pt x="1370" y="20"/>
                </a:lnTo>
                <a:lnTo>
                  <a:pt x="1332" y="18"/>
                </a:lnTo>
                <a:lnTo>
                  <a:pt x="1290" y="16"/>
                </a:lnTo>
                <a:lnTo>
                  <a:pt x="1245" y="11"/>
                </a:lnTo>
                <a:lnTo>
                  <a:pt x="1197" y="9"/>
                </a:lnTo>
                <a:lnTo>
                  <a:pt x="1146" y="4"/>
                </a:lnTo>
                <a:lnTo>
                  <a:pt x="1119" y="2"/>
                </a:lnTo>
                <a:lnTo>
                  <a:pt x="1094" y="0"/>
                </a:lnTo>
                <a:lnTo>
                  <a:pt x="1052" y="0"/>
                </a:lnTo>
                <a:lnTo>
                  <a:pt x="1017" y="2"/>
                </a:lnTo>
                <a:lnTo>
                  <a:pt x="990" y="7"/>
                </a:lnTo>
                <a:lnTo>
                  <a:pt x="968" y="13"/>
                </a:lnTo>
                <a:lnTo>
                  <a:pt x="950" y="22"/>
                </a:lnTo>
                <a:lnTo>
                  <a:pt x="937" y="34"/>
                </a:lnTo>
                <a:lnTo>
                  <a:pt x="926" y="42"/>
                </a:lnTo>
                <a:lnTo>
                  <a:pt x="888" y="87"/>
                </a:lnTo>
                <a:lnTo>
                  <a:pt x="877" y="98"/>
                </a:lnTo>
                <a:lnTo>
                  <a:pt x="859" y="107"/>
                </a:lnTo>
                <a:lnTo>
                  <a:pt x="839" y="114"/>
                </a:lnTo>
                <a:lnTo>
                  <a:pt x="812" y="119"/>
                </a:lnTo>
                <a:lnTo>
                  <a:pt x="784" y="121"/>
                </a:lnTo>
                <a:lnTo>
                  <a:pt x="750" y="123"/>
                </a:lnTo>
                <a:lnTo>
                  <a:pt x="677" y="123"/>
                </a:lnTo>
                <a:lnTo>
                  <a:pt x="597" y="119"/>
                </a:lnTo>
                <a:lnTo>
                  <a:pt x="515" y="114"/>
                </a:lnTo>
                <a:lnTo>
                  <a:pt x="435" y="110"/>
                </a:lnTo>
                <a:lnTo>
                  <a:pt x="357" y="107"/>
                </a:lnTo>
                <a:lnTo>
                  <a:pt x="322" y="110"/>
                </a:lnTo>
                <a:lnTo>
                  <a:pt x="288" y="110"/>
                </a:lnTo>
                <a:lnTo>
                  <a:pt x="257" y="114"/>
                </a:lnTo>
                <a:lnTo>
                  <a:pt x="231" y="119"/>
                </a:lnTo>
                <a:lnTo>
                  <a:pt x="180" y="132"/>
                </a:lnTo>
                <a:lnTo>
                  <a:pt x="128" y="148"/>
                </a:lnTo>
                <a:lnTo>
                  <a:pt x="82" y="166"/>
                </a:lnTo>
                <a:lnTo>
                  <a:pt x="42" y="186"/>
                </a:lnTo>
                <a:lnTo>
                  <a:pt x="26" y="199"/>
                </a:lnTo>
                <a:lnTo>
                  <a:pt x="15" y="211"/>
                </a:lnTo>
                <a:lnTo>
                  <a:pt x="4" y="224"/>
                </a:lnTo>
                <a:lnTo>
                  <a:pt x="0" y="240"/>
                </a:lnTo>
                <a:lnTo>
                  <a:pt x="0" y="255"/>
                </a:lnTo>
                <a:lnTo>
                  <a:pt x="2" y="271"/>
                </a:lnTo>
                <a:lnTo>
                  <a:pt x="11" y="289"/>
                </a:lnTo>
                <a:lnTo>
                  <a:pt x="26" y="307"/>
                </a:lnTo>
                <a:lnTo>
                  <a:pt x="46" y="325"/>
                </a:lnTo>
                <a:lnTo>
                  <a:pt x="71" y="341"/>
                </a:lnTo>
                <a:lnTo>
                  <a:pt x="102" y="354"/>
                </a:lnTo>
                <a:lnTo>
                  <a:pt x="135" y="365"/>
                </a:lnTo>
                <a:lnTo>
                  <a:pt x="211" y="385"/>
                </a:lnTo>
                <a:lnTo>
                  <a:pt x="291" y="401"/>
                </a:lnTo>
                <a:lnTo>
                  <a:pt x="373" y="417"/>
                </a:lnTo>
                <a:lnTo>
                  <a:pt x="448" y="435"/>
                </a:lnTo>
                <a:lnTo>
                  <a:pt x="484" y="444"/>
                </a:lnTo>
                <a:lnTo>
                  <a:pt x="515" y="455"/>
                </a:lnTo>
                <a:lnTo>
                  <a:pt x="539" y="466"/>
                </a:lnTo>
                <a:lnTo>
                  <a:pt x="561" y="479"/>
                </a:lnTo>
                <a:lnTo>
                  <a:pt x="575" y="493"/>
                </a:lnTo>
                <a:lnTo>
                  <a:pt x="581" y="506"/>
                </a:lnTo>
                <a:lnTo>
                  <a:pt x="584" y="515"/>
                </a:lnTo>
                <a:lnTo>
                  <a:pt x="577" y="524"/>
                </a:lnTo>
                <a:lnTo>
                  <a:pt x="566" y="531"/>
                </a:lnTo>
                <a:lnTo>
                  <a:pt x="553" y="538"/>
                </a:lnTo>
                <a:lnTo>
                  <a:pt x="517" y="547"/>
                </a:lnTo>
                <a:lnTo>
                  <a:pt x="475" y="556"/>
                </a:lnTo>
                <a:lnTo>
                  <a:pt x="437" y="567"/>
                </a:lnTo>
                <a:lnTo>
                  <a:pt x="422" y="574"/>
                </a:lnTo>
                <a:lnTo>
                  <a:pt x="408" y="583"/>
                </a:lnTo>
                <a:lnTo>
                  <a:pt x="399" y="592"/>
                </a:lnTo>
                <a:lnTo>
                  <a:pt x="397" y="603"/>
                </a:lnTo>
                <a:lnTo>
                  <a:pt x="397" y="627"/>
                </a:lnTo>
                <a:lnTo>
                  <a:pt x="402" y="650"/>
                </a:lnTo>
                <a:lnTo>
                  <a:pt x="410" y="670"/>
                </a:lnTo>
                <a:lnTo>
                  <a:pt x="424" y="688"/>
                </a:lnTo>
                <a:lnTo>
                  <a:pt x="444" y="704"/>
                </a:lnTo>
                <a:lnTo>
                  <a:pt x="473" y="719"/>
                </a:lnTo>
                <a:lnTo>
                  <a:pt x="508" y="730"/>
                </a:lnTo>
                <a:lnTo>
                  <a:pt x="530" y="737"/>
                </a:lnTo>
                <a:lnTo>
                  <a:pt x="555" y="742"/>
                </a:lnTo>
                <a:lnTo>
                  <a:pt x="581" y="746"/>
                </a:lnTo>
                <a:lnTo>
                  <a:pt x="613" y="748"/>
                </a:lnTo>
                <a:lnTo>
                  <a:pt x="646" y="753"/>
                </a:lnTo>
                <a:lnTo>
                  <a:pt x="684" y="755"/>
                </a:lnTo>
                <a:lnTo>
                  <a:pt x="766" y="757"/>
                </a:lnTo>
                <a:lnTo>
                  <a:pt x="850" y="757"/>
                </a:lnTo>
                <a:lnTo>
                  <a:pt x="937" y="757"/>
                </a:lnTo>
                <a:lnTo>
                  <a:pt x="1021" y="753"/>
                </a:lnTo>
                <a:lnTo>
                  <a:pt x="1059" y="751"/>
                </a:lnTo>
                <a:lnTo>
                  <a:pt x="1097" y="748"/>
                </a:lnTo>
                <a:lnTo>
                  <a:pt x="1130" y="744"/>
                </a:lnTo>
                <a:lnTo>
                  <a:pt x="1159" y="742"/>
                </a:lnTo>
                <a:lnTo>
                  <a:pt x="1186" y="737"/>
                </a:lnTo>
                <a:lnTo>
                  <a:pt x="1208" y="730"/>
                </a:lnTo>
                <a:lnTo>
                  <a:pt x="1228" y="724"/>
                </a:lnTo>
                <a:lnTo>
                  <a:pt x="1243" y="715"/>
                </a:lnTo>
                <a:lnTo>
                  <a:pt x="1270" y="695"/>
                </a:lnTo>
                <a:lnTo>
                  <a:pt x="1294" y="674"/>
                </a:lnTo>
                <a:lnTo>
                  <a:pt x="1319" y="654"/>
                </a:lnTo>
                <a:lnTo>
                  <a:pt x="1348" y="636"/>
                </a:lnTo>
                <a:lnTo>
                  <a:pt x="1363" y="630"/>
                </a:lnTo>
                <a:lnTo>
                  <a:pt x="1383" y="625"/>
                </a:lnTo>
                <a:lnTo>
                  <a:pt x="1408" y="621"/>
                </a:lnTo>
                <a:lnTo>
                  <a:pt x="1434" y="618"/>
                </a:lnTo>
                <a:lnTo>
                  <a:pt x="1465" y="618"/>
                </a:lnTo>
                <a:lnTo>
                  <a:pt x="1501" y="618"/>
                </a:lnTo>
                <a:lnTo>
                  <a:pt x="1539" y="623"/>
                </a:lnTo>
                <a:lnTo>
                  <a:pt x="1579" y="627"/>
                </a:lnTo>
                <a:lnTo>
                  <a:pt x="1665" y="641"/>
                </a:lnTo>
                <a:lnTo>
                  <a:pt x="1754" y="657"/>
                </a:lnTo>
                <a:lnTo>
                  <a:pt x="1843" y="672"/>
                </a:lnTo>
                <a:lnTo>
                  <a:pt x="1925" y="686"/>
                </a:lnTo>
                <a:lnTo>
                  <a:pt x="1965" y="692"/>
                </a:lnTo>
                <a:lnTo>
                  <a:pt x="2001" y="695"/>
                </a:lnTo>
                <a:lnTo>
                  <a:pt x="2034" y="697"/>
                </a:lnTo>
                <a:lnTo>
                  <a:pt x="2065" y="697"/>
                </a:lnTo>
                <a:lnTo>
                  <a:pt x="2114" y="695"/>
                </a:lnTo>
                <a:lnTo>
                  <a:pt x="2156" y="690"/>
                </a:lnTo>
                <a:lnTo>
                  <a:pt x="2191" y="681"/>
                </a:lnTo>
                <a:lnTo>
                  <a:pt x="2220" y="670"/>
                </a:lnTo>
                <a:lnTo>
                  <a:pt x="2240" y="657"/>
                </a:lnTo>
                <a:lnTo>
                  <a:pt x="2258" y="639"/>
                </a:lnTo>
                <a:lnTo>
                  <a:pt x="2269" y="616"/>
                </a:lnTo>
                <a:lnTo>
                  <a:pt x="2276" y="589"/>
                </a:lnTo>
                <a:lnTo>
                  <a:pt x="2278" y="560"/>
                </a:lnTo>
                <a:lnTo>
                  <a:pt x="2271" y="533"/>
                </a:lnTo>
                <a:lnTo>
                  <a:pt x="2258" y="506"/>
                </a:lnTo>
                <a:lnTo>
                  <a:pt x="2240" y="479"/>
                </a:lnTo>
                <a:lnTo>
                  <a:pt x="2216" y="455"/>
                </a:lnTo>
                <a:lnTo>
                  <a:pt x="2189" y="430"/>
                </a:lnTo>
                <a:lnTo>
                  <a:pt x="2127" y="385"/>
                </a:lnTo>
                <a:lnTo>
                  <a:pt x="2094" y="372"/>
                </a:lnTo>
                <a:lnTo>
                  <a:pt x="2063" y="363"/>
                </a:lnTo>
                <a:lnTo>
                  <a:pt x="2003" y="356"/>
                </a:lnTo>
                <a:lnTo>
                  <a:pt x="1976" y="352"/>
                </a:lnTo>
                <a:lnTo>
                  <a:pt x="1952" y="343"/>
                </a:lnTo>
                <a:lnTo>
                  <a:pt x="1941" y="336"/>
                </a:lnTo>
                <a:lnTo>
                  <a:pt x="1932" y="327"/>
                </a:lnTo>
                <a:lnTo>
                  <a:pt x="1923" y="316"/>
                </a:lnTo>
                <a:lnTo>
                  <a:pt x="1914" y="300"/>
                </a:lnTo>
                <a:lnTo>
                  <a:pt x="1909" y="285"/>
                </a:lnTo>
                <a:lnTo>
                  <a:pt x="1907" y="271"/>
                </a:lnTo>
                <a:lnTo>
                  <a:pt x="1907" y="262"/>
                </a:lnTo>
                <a:lnTo>
                  <a:pt x="1912" y="253"/>
                </a:lnTo>
                <a:lnTo>
                  <a:pt x="1925" y="242"/>
                </a:lnTo>
                <a:lnTo>
                  <a:pt x="1947" y="235"/>
                </a:lnTo>
                <a:lnTo>
                  <a:pt x="2001" y="226"/>
                </a:lnTo>
                <a:lnTo>
                  <a:pt x="2025" y="217"/>
                </a:lnTo>
                <a:lnTo>
                  <a:pt x="2047" y="206"/>
                </a:lnTo>
                <a:lnTo>
                  <a:pt x="2065" y="188"/>
                </a:lnTo>
                <a:lnTo>
                  <a:pt x="2080" y="170"/>
                </a:lnTo>
                <a:lnTo>
                  <a:pt x="2089" y="152"/>
                </a:lnTo>
                <a:lnTo>
                  <a:pt x="2092" y="134"/>
                </a:lnTo>
                <a:lnTo>
                  <a:pt x="2089" y="116"/>
                </a:lnTo>
                <a:lnTo>
                  <a:pt x="2080" y="101"/>
                </a:lnTo>
                <a:lnTo>
                  <a:pt x="2065" y="87"/>
                </a:lnTo>
                <a:lnTo>
                  <a:pt x="2040" y="76"/>
                </a:lnTo>
                <a:lnTo>
                  <a:pt x="2009" y="67"/>
                </a:lnTo>
                <a:lnTo>
                  <a:pt x="1974" y="60"/>
                </a:lnTo>
                <a:lnTo>
                  <a:pt x="1934" y="54"/>
                </a:lnTo>
                <a:lnTo>
                  <a:pt x="1889" y="49"/>
                </a:lnTo>
                <a:lnTo>
                  <a:pt x="1843" y="45"/>
                </a:lnTo>
                <a:lnTo>
                  <a:pt x="1794" y="40"/>
                </a:lnTo>
                <a:lnTo>
                  <a:pt x="1741" y="36"/>
                </a:lnTo>
                <a:lnTo>
                  <a:pt x="1685" y="34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144" name="WordArt 78"/>
          <p:cNvSpPr>
            <a:spLocks noChangeArrowheads="1" noChangeShapeType="1" noTextEdit="1"/>
          </p:cNvSpPr>
          <p:nvPr/>
        </p:nvSpPr>
        <p:spPr bwMode="auto">
          <a:xfrm>
            <a:off x="251520" y="260648"/>
            <a:ext cx="6363022" cy="1368003"/>
          </a:xfrm>
          <a:prstGeom prst="rect">
            <a:avLst/>
          </a:prstGeom>
        </p:spPr>
        <p:txBody>
          <a:bodyPr wrap="none" fromWordArt="1"/>
          <a:lstStyle/>
          <a:p>
            <a:pPr algn="ctr">
              <a:defRPr/>
            </a:pPr>
            <a:r>
              <a:rPr lang="es-ES" sz="4000" b="1" kern="10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What</a:t>
            </a:r>
            <a:r>
              <a:rPr lang="es-ES" sz="4000" b="1" kern="1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 </a:t>
            </a:r>
            <a:r>
              <a:rPr lang="es-ES" sz="4000" b="1" kern="10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is</a:t>
            </a:r>
            <a:r>
              <a:rPr lang="es-ES" sz="4000" b="1" kern="1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 </a:t>
            </a:r>
            <a:r>
              <a:rPr lang="es-ES" sz="4000" b="1" kern="10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the</a:t>
            </a:r>
            <a:r>
              <a:rPr lang="es-ES" sz="4000" b="1" kern="1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 </a:t>
            </a:r>
            <a:r>
              <a:rPr lang="es-ES" sz="4000" b="1" kern="10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weather</a:t>
            </a:r>
            <a:r>
              <a:rPr lang="es-ES" sz="4000" b="1" kern="1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 </a:t>
            </a:r>
          </a:p>
          <a:p>
            <a:pPr algn="ctr">
              <a:defRPr/>
            </a:pPr>
            <a:r>
              <a:rPr lang="es-ES" sz="4000" b="1" kern="10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usually</a:t>
            </a:r>
            <a:r>
              <a:rPr lang="es-ES" sz="4000" b="1" kern="1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 </a:t>
            </a:r>
            <a:r>
              <a:rPr lang="es-ES" sz="4000" b="1" kern="10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like</a:t>
            </a:r>
            <a:r>
              <a:rPr lang="es-ES" sz="4000" b="1" kern="1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 in </a:t>
            </a:r>
            <a:r>
              <a:rPr lang="es-ES" sz="4000" b="1" kern="10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the</a:t>
            </a:r>
            <a:r>
              <a:rPr lang="es-ES" sz="4000" b="1" kern="1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 </a:t>
            </a:r>
            <a:r>
              <a:rPr lang="es-ES" sz="4000" b="1" kern="10" dirty="0">
                <a:ln w="19050">
                  <a:solidFill>
                    <a:srgbClr val="008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SUMMER</a:t>
            </a:r>
            <a:r>
              <a:rPr lang="es-ES" sz="4000" b="1" kern="1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?</a:t>
            </a:r>
          </a:p>
        </p:txBody>
      </p:sp>
      <p:sp>
        <p:nvSpPr>
          <p:cNvPr id="145" name="144 Rectángulo redondeado"/>
          <p:cNvSpPr/>
          <p:nvPr/>
        </p:nvSpPr>
        <p:spPr>
          <a:xfrm>
            <a:off x="420688" y="1901825"/>
            <a:ext cx="3849687" cy="69056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800" b="1" dirty="0" err="1"/>
              <a:t>snowy</a:t>
            </a:r>
            <a:r>
              <a:rPr lang="es-ES_tradnl" sz="2800" b="1" dirty="0"/>
              <a:t> and </a:t>
            </a:r>
            <a:r>
              <a:rPr lang="es-ES_tradnl" sz="2800" b="1" dirty="0" err="1"/>
              <a:t>cold</a:t>
            </a:r>
            <a:endParaRPr lang="es-ES" sz="2800" b="1" dirty="0"/>
          </a:p>
        </p:txBody>
      </p:sp>
      <p:sp>
        <p:nvSpPr>
          <p:cNvPr id="146" name="145 Rectángulo redondeado"/>
          <p:cNvSpPr/>
          <p:nvPr/>
        </p:nvSpPr>
        <p:spPr>
          <a:xfrm>
            <a:off x="420688" y="3716338"/>
            <a:ext cx="3849687" cy="69215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800" b="1" dirty="0" err="1"/>
              <a:t>sunny</a:t>
            </a:r>
            <a:r>
              <a:rPr lang="es-ES_tradnl" sz="2800" b="1" dirty="0"/>
              <a:t> and </a:t>
            </a:r>
            <a:r>
              <a:rPr lang="es-ES_tradnl" sz="2800" b="1" dirty="0" err="1"/>
              <a:t>hot</a:t>
            </a:r>
            <a:endParaRPr lang="es-ES" sz="2800" b="1" dirty="0"/>
          </a:p>
        </p:txBody>
      </p:sp>
      <p:sp>
        <p:nvSpPr>
          <p:cNvPr id="147" name="146 Rectángulo redondeado"/>
          <p:cNvSpPr/>
          <p:nvPr/>
        </p:nvSpPr>
        <p:spPr>
          <a:xfrm>
            <a:off x="423863" y="2809875"/>
            <a:ext cx="3848100" cy="69056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800" b="1" dirty="0" err="1"/>
              <a:t>windy</a:t>
            </a:r>
            <a:r>
              <a:rPr lang="es-ES_tradnl" sz="2800" b="1" dirty="0"/>
              <a:t> and </a:t>
            </a:r>
            <a:r>
              <a:rPr lang="es-ES_tradnl" sz="2800" b="1" dirty="0" err="1"/>
              <a:t>freezing</a:t>
            </a:r>
            <a:endParaRPr lang="es-ES" sz="2800" b="1" dirty="0"/>
          </a:p>
        </p:txBody>
      </p:sp>
      <p:sp>
        <p:nvSpPr>
          <p:cNvPr id="149" name="148 Rectángulo redondeado"/>
          <p:cNvSpPr/>
          <p:nvPr/>
        </p:nvSpPr>
        <p:spPr>
          <a:xfrm>
            <a:off x="423863" y="4610100"/>
            <a:ext cx="3848100" cy="69056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800" b="1" dirty="0" err="1"/>
              <a:t>sunny</a:t>
            </a:r>
            <a:r>
              <a:rPr lang="es-ES_tradnl" sz="2800" b="1" dirty="0"/>
              <a:t> and </a:t>
            </a:r>
            <a:r>
              <a:rPr lang="es-ES_tradnl" sz="2800" b="1" dirty="0" err="1"/>
              <a:t>cold</a:t>
            </a:r>
            <a:endParaRPr lang="es-ES" sz="2800" b="1" dirty="0"/>
          </a:p>
        </p:txBody>
      </p:sp>
      <p:pic>
        <p:nvPicPr>
          <p:cNvPr id="150" name="Picture 142" descr="http://k.b5z.net/i/u/2182313/i/cartoon_tub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606"/>
          <a:stretch>
            <a:fillRect/>
          </a:stretch>
        </p:blipFill>
        <p:spPr bwMode="auto">
          <a:xfrm>
            <a:off x="1042988" y="5405438"/>
            <a:ext cx="1657350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94" name="AutoShape 15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956550" y="5876925"/>
            <a:ext cx="1008063" cy="792163"/>
          </a:xfrm>
          <a:prstGeom prst="actionButtonForwardNext">
            <a:avLst/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pic>
        <p:nvPicPr>
          <p:cNvPr id="3" name="Zvo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Tm="28642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1" dur="indefinite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RREC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7" dur="indefinite"/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8" dur="indefinite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3" dur="indefinite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4" dur="indefinite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6"/>
                  </p:tgtEl>
                </p:cond>
              </p:nextCondLst>
            </p:seq>
            <p:audio isNarration="1">
              <p:cMediaNode vol="80000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45" grpId="0" animBg="1"/>
      <p:bldP spid="145" grpId="1" animBg="1"/>
      <p:bldP spid="146" grpId="0" animBg="1"/>
      <p:bldP spid="147" grpId="0" animBg="1"/>
      <p:bldP spid="147" grpId="1" animBg="1"/>
      <p:bldP spid="149" grpId="0" animBg="1"/>
      <p:bldP spid="149" grpId="1" animBg="1"/>
      <p:bldP spid="10394" grpId="0" animBg="1"/>
    </p:bldLst>
  </p:timing>
  <p:extLst>
    <p:ext uri="{E180D4A7-C9FB-4DFB-919C-405C955672EB}">
      <p14:showEvtLst xmlns:p14="http://schemas.microsoft.com/office/powerpoint/2010/main">
        <p14:triggerEvt type="onClick" time="14532" objId="145"/>
        <p14:triggerEvt type="onClick" time="17754" objId="147"/>
        <p14:triggerEvt type="onClick" time="20711" objId="146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5300663"/>
          </a:xfrm>
          <a:prstGeom prst="rect">
            <a:avLst/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14339" name="AutoShape 43"/>
          <p:cNvSpPr>
            <a:spLocks noChangeArrowheads="1"/>
          </p:cNvSpPr>
          <p:nvPr/>
        </p:nvSpPr>
        <p:spPr bwMode="auto">
          <a:xfrm rot="10800000" flipH="1">
            <a:off x="0" y="4581525"/>
            <a:ext cx="4500563" cy="1771650"/>
          </a:xfrm>
          <a:prstGeom prst="flowChartDocument">
            <a:avLst/>
          </a:prstGeom>
          <a:gradFill rotWithShape="1">
            <a:gsLst>
              <a:gs pos="0">
                <a:srgbClr val="5E4700"/>
              </a:gs>
              <a:gs pos="100000">
                <a:srgbClr val="CC99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14340" name="AutoShape 4"/>
          <p:cNvSpPr>
            <a:spLocks noChangeArrowheads="1"/>
          </p:cNvSpPr>
          <p:nvPr/>
        </p:nvSpPr>
        <p:spPr bwMode="auto">
          <a:xfrm rot="10800000">
            <a:off x="0" y="4724400"/>
            <a:ext cx="9144000" cy="2133600"/>
          </a:xfrm>
          <a:prstGeom prst="flowChartDocument">
            <a:avLst/>
          </a:prstGeom>
          <a:gradFill rotWithShape="1">
            <a:gsLst>
              <a:gs pos="0">
                <a:srgbClr val="CC9900"/>
              </a:gs>
              <a:gs pos="100000">
                <a:srgbClr val="EDEA7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sl-SI" altLang="sl-SI"/>
          </a:p>
        </p:txBody>
      </p:sp>
      <p:sp>
        <p:nvSpPr>
          <p:cNvPr id="14341" name="AutoShape 10"/>
          <p:cNvSpPr>
            <a:spLocks noChangeArrowheads="1"/>
          </p:cNvSpPr>
          <p:nvPr/>
        </p:nvSpPr>
        <p:spPr bwMode="auto">
          <a:xfrm>
            <a:off x="6948488" y="260350"/>
            <a:ext cx="1439862" cy="1368425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FF00"/>
              </a:gs>
              <a:gs pos="100000">
                <a:srgbClr val="FF9900"/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4103" name="Freeform 42"/>
          <p:cNvSpPr>
            <a:spLocks/>
          </p:cNvSpPr>
          <p:nvPr/>
        </p:nvSpPr>
        <p:spPr bwMode="auto">
          <a:xfrm>
            <a:off x="396876" y="5467350"/>
            <a:ext cx="3815084" cy="1014429"/>
          </a:xfrm>
          <a:custGeom>
            <a:avLst/>
            <a:gdLst>
              <a:gd name="T0" fmla="*/ 1585089891 w 2278"/>
              <a:gd name="T1" fmla="*/ 21285334 h 757"/>
              <a:gd name="T2" fmla="*/ 1422116738 w 2278"/>
              <a:gd name="T3" fmla="*/ 17027898 h 757"/>
              <a:gd name="T4" fmla="*/ 1292361951 w 2278"/>
              <a:gd name="T5" fmla="*/ 9365621 h 757"/>
              <a:gd name="T6" fmla="*/ 1161568964 w 2278"/>
              <a:gd name="T7" fmla="*/ 1702421 h 757"/>
              <a:gd name="T8" fmla="*/ 1055688732 w 2278"/>
              <a:gd name="T9" fmla="*/ 1702421 h 757"/>
              <a:gd name="T10" fmla="*/ 986139433 w 2278"/>
              <a:gd name="T11" fmla="*/ 18731242 h 757"/>
              <a:gd name="T12" fmla="*/ 921781140 w 2278"/>
              <a:gd name="T13" fmla="*/ 74073295 h 757"/>
              <a:gd name="T14" fmla="*/ 870917427 w 2278"/>
              <a:gd name="T15" fmla="*/ 97061050 h 757"/>
              <a:gd name="T16" fmla="*/ 778530756 w 2278"/>
              <a:gd name="T17" fmla="*/ 104724250 h 757"/>
              <a:gd name="T18" fmla="*/ 534591146 w 2278"/>
              <a:gd name="T19" fmla="*/ 97061050 h 757"/>
              <a:gd name="T20" fmla="*/ 334249878 w 2278"/>
              <a:gd name="T21" fmla="*/ 93655286 h 757"/>
              <a:gd name="T22" fmla="*/ 239787823 w 2278"/>
              <a:gd name="T23" fmla="*/ 101318486 h 757"/>
              <a:gd name="T24" fmla="*/ 85119262 w 2278"/>
              <a:gd name="T25" fmla="*/ 141335062 h 757"/>
              <a:gd name="T26" fmla="*/ 15570982 w 2278"/>
              <a:gd name="T27" fmla="*/ 179648295 h 757"/>
              <a:gd name="T28" fmla="*/ 0 w 2278"/>
              <a:gd name="T29" fmla="*/ 217110778 h 757"/>
              <a:gd name="T30" fmla="*/ 26989159 w 2278"/>
              <a:gd name="T31" fmla="*/ 261383867 h 757"/>
              <a:gd name="T32" fmla="*/ 105880232 w 2278"/>
              <a:gd name="T33" fmla="*/ 301400443 h 757"/>
              <a:gd name="T34" fmla="*/ 302069713 w 2278"/>
              <a:gd name="T35" fmla="*/ 341417019 h 757"/>
              <a:gd name="T36" fmla="*/ 502412000 w 2278"/>
              <a:gd name="T37" fmla="*/ 378027831 h 757"/>
              <a:gd name="T38" fmla="*/ 582341274 w 2278"/>
              <a:gd name="T39" fmla="*/ 407827114 h 757"/>
              <a:gd name="T40" fmla="*/ 606215829 w 2278"/>
              <a:gd name="T41" fmla="*/ 438478069 h 757"/>
              <a:gd name="T42" fmla="*/ 574036683 w 2278"/>
              <a:gd name="T43" fmla="*/ 458060983 h 757"/>
              <a:gd name="T44" fmla="*/ 453624689 w 2278"/>
              <a:gd name="T45" fmla="*/ 482752081 h 757"/>
              <a:gd name="T46" fmla="*/ 414178134 w 2278"/>
              <a:gd name="T47" fmla="*/ 504037415 h 757"/>
              <a:gd name="T48" fmla="*/ 417292738 w 2278"/>
              <a:gd name="T49" fmla="*/ 553419612 h 757"/>
              <a:gd name="T50" fmla="*/ 460890061 w 2278"/>
              <a:gd name="T51" fmla="*/ 599396045 h 757"/>
              <a:gd name="T52" fmla="*/ 550162128 w 2278"/>
              <a:gd name="T53" fmla="*/ 627492908 h 757"/>
              <a:gd name="T54" fmla="*/ 636319592 w 2278"/>
              <a:gd name="T55" fmla="*/ 636858528 h 757"/>
              <a:gd name="T56" fmla="*/ 795139939 w 2278"/>
              <a:gd name="T57" fmla="*/ 644520806 h 757"/>
              <a:gd name="T58" fmla="*/ 1059840518 w 2278"/>
              <a:gd name="T59" fmla="*/ 641115042 h 757"/>
              <a:gd name="T60" fmla="*/ 1172987140 w 2278"/>
              <a:gd name="T61" fmla="*/ 633452764 h 757"/>
              <a:gd name="T62" fmla="*/ 1253954616 w 2278"/>
              <a:gd name="T63" fmla="*/ 621533051 h 757"/>
              <a:gd name="T64" fmla="*/ 1318312909 w 2278"/>
              <a:gd name="T65" fmla="*/ 591732845 h 757"/>
              <a:gd name="T66" fmla="*/ 1399280385 w 2278"/>
              <a:gd name="T67" fmla="*/ 541499899 h 757"/>
              <a:gd name="T68" fmla="*/ 1461562274 w 2278"/>
              <a:gd name="T69" fmla="*/ 528728514 h 757"/>
              <a:gd name="T70" fmla="*/ 1558100732 w 2278"/>
              <a:gd name="T71" fmla="*/ 526174421 h 757"/>
              <a:gd name="T72" fmla="*/ 1728339256 w 2278"/>
              <a:gd name="T73" fmla="*/ 545756412 h 757"/>
              <a:gd name="T74" fmla="*/ 1998229823 w 2278"/>
              <a:gd name="T75" fmla="*/ 584070567 h 757"/>
              <a:gd name="T76" fmla="*/ 2111376445 w 2278"/>
              <a:gd name="T77" fmla="*/ 593436188 h 757"/>
              <a:gd name="T78" fmla="*/ 2147483647 w 2278"/>
              <a:gd name="T79" fmla="*/ 587476332 h 757"/>
              <a:gd name="T80" fmla="*/ 2147483647 w 2278"/>
              <a:gd name="T81" fmla="*/ 559379469 h 757"/>
              <a:gd name="T82" fmla="*/ 2147483647 w 2278"/>
              <a:gd name="T83" fmla="*/ 501483323 h 757"/>
              <a:gd name="T84" fmla="*/ 2147483647 w 2278"/>
              <a:gd name="T85" fmla="*/ 430815792 h 757"/>
              <a:gd name="T86" fmla="*/ 2147483647 w 2278"/>
              <a:gd name="T87" fmla="*/ 366108118 h 757"/>
              <a:gd name="T88" fmla="*/ 2141480208 w 2278"/>
              <a:gd name="T89" fmla="*/ 309063643 h 757"/>
              <a:gd name="T90" fmla="*/ 2026257183 w 2278"/>
              <a:gd name="T91" fmla="*/ 292034822 h 757"/>
              <a:gd name="T92" fmla="*/ 1996154440 w 2278"/>
              <a:gd name="T93" fmla="*/ 269047067 h 757"/>
              <a:gd name="T94" fmla="*/ 1979545256 w 2278"/>
              <a:gd name="T95" fmla="*/ 230732912 h 757"/>
              <a:gd name="T96" fmla="*/ 1998229823 w 2278"/>
              <a:gd name="T97" fmla="*/ 206042736 h 757"/>
              <a:gd name="T98" fmla="*/ 2102034671 w 2278"/>
              <a:gd name="T99" fmla="*/ 184757402 h 757"/>
              <a:gd name="T100" fmla="*/ 2147483647 w 2278"/>
              <a:gd name="T101" fmla="*/ 144740826 h 757"/>
              <a:gd name="T102" fmla="*/ 2147483647 w 2278"/>
              <a:gd name="T103" fmla="*/ 98764394 h 757"/>
              <a:gd name="T104" fmla="*/ 2117604634 w 2278"/>
              <a:gd name="T105" fmla="*/ 64707674 h 757"/>
              <a:gd name="T106" fmla="*/ 2007572616 w 2278"/>
              <a:gd name="T107" fmla="*/ 45976433 h 757"/>
              <a:gd name="T108" fmla="*/ 1862246848 w 2278"/>
              <a:gd name="T109" fmla="*/ 34056719 h 75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2278" h="757">
                <a:moveTo>
                  <a:pt x="1685" y="34"/>
                </a:moveTo>
                <a:lnTo>
                  <a:pt x="1579" y="27"/>
                </a:lnTo>
                <a:lnTo>
                  <a:pt x="1527" y="25"/>
                </a:lnTo>
                <a:lnTo>
                  <a:pt x="1470" y="25"/>
                </a:lnTo>
                <a:lnTo>
                  <a:pt x="1405" y="22"/>
                </a:lnTo>
                <a:lnTo>
                  <a:pt x="1370" y="20"/>
                </a:lnTo>
                <a:lnTo>
                  <a:pt x="1332" y="18"/>
                </a:lnTo>
                <a:lnTo>
                  <a:pt x="1290" y="16"/>
                </a:lnTo>
                <a:lnTo>
                  <a:pt x="1245" y="11"/>
                </a:lnTo>
                <a:lnTo>
                  <a:pt x="1197" y="9"/>
                </a:lnTo>
                <a:lnTo>
                  <a:pt x="1146" y="4"/>
                </a:lnTo>
                <a:lnTo>
                  <a:pt x="1119" y="2"/>
                </a:lnTo>
                <a:lnTo>
                  <a:pt x="1094" y="0"/>
                </a:lnTo>
                <a:lnTo>
                  <a:pt x="1052" y="0"/>
                </a:lnTo>
                <a:lnTo>
                  <a:pt x="1017" y="2"/>
                </a:lnTo>
                <a:lnTo>
                  <a:pt x="990" y="7"/>
                </a:lnTo>
                <a:lnTo>
                  <a:pt x="968" y="13"/>
                </a:lnTo>
                <a:lnTo>
                  <a:pt x="950" y="22"/>
                </a:lnTo>
                <a:lnTo>
                  <a:pt x="937" y="34"/>
                </a:lnTo>
                <a:lnTo>
                  <a:pt x="926" y="42"/>
                </a:lnTo>
                <a:lnTo>
                  <a:pt x="888" y="87"/>
                </a:lnTo>
                <a:lnTo>
                  <a:pt x="877" y="98"/>
                </a:lnTo>
                <a:lnTo>
                  <a:pt x="859" y="107"/>
                </a:lnTo>
                <a:lnTo>
                  <a:pt x="839" y="114"/>
                </a:lnTo>
                <a:lnTo>
                  <a:pt x="812" y="119"/>
                </a:lnTo>
                <a:lnTo>
                  <a:pt x="784" y="121"/>
                </a:lnTo>
                <a:lnTo>
                  <a:pt x="750" y="123"/>
                </a:lnTo>
                <a:lnTo>
                  <a:pt x="677" y="123"/>
                </a:lnTo>
                <a:lnTo>
                  <a:pt x="597" y="119"/>
                </a:lnTo>
                <a:lnTo>
                  <a:pt x="515" y="114"/>
                </a:lnTo>
                <a:lnTo>
                  <a:pt x="435" y="110"/>
                </a:lnTo>
                <a:lnTo>
                  <a:pt x="357" y="107"/>
                </a:lnTo>
                <a:lnTo>
                  <a:pt x="322" y="110"/>
                </a:lnTo>
                <a:lnTo>
                  <a:pt x="288" y="110"/>
                </a:lnTo>
                <a:lnTo>
                  <a:pt x="257" y="114"/>
                </a:lnTo>
                <a:lnTo>
                  <a:pt x="231" y="119"/>
                </a:lnTo>
                <a:lnTo>
                  <a:pt x="180" y="132"/>
                </a:lnTo>
                <a:lnTo>
                  <a:pt x="128" y="148"/>
                </a:lnTo>
                <a:lnTo>
                  <a:pt x="82" y="166"/>
                </a:lnTo>
                <a:lnTo>
                  <a:pt x="42" y="186"/>
                </a:lnTo>
                <a:lnTo>
                  <a:pt x="26" y="199"/>
                </a:lnTo>
                <a:lnTo>
                  <a:pt x="15" y="211"/>
                </a:lnTo>
                <a:lnTo>
                  <a:pt x="4" y="224"/>
                </a:lnTo>
                <a:lnTo>
                  <a:pt x="0" y="240"/>
                </a:lnTo>
                <a:lnTo>
                  <a:pt x="0" y="255"/>
                </a:lnTo>
                <a:lnTo>
                  <a:pt x="2" y="271"/>
                </a:lnTo>
                <a:lnTo>
                  <a:pt x="11" y="289"/>
                </a:lnTo>
                <a:lnTo>
                  <a:pt x="26" y="307"/>
                </a:lnTo>
                <a:lnTo>
                  <a:pt x="46" y="325"/>
                </a:lnTo>
                <a:lnTo>
                  <a:pt x="71" y="341"/>
                </a:lnTo>
                <a:lnTo>
                  <a:pt x="102" y="354"/>
                </a:lnTo>
                <a:lnTo>
                  <a:pt x="135" y="365"/>
                </a:lnTo>
                <a:lnTo>
                  <a:pt x="211" y="385"/>
                </a:lnTo>
                <a:lnTo>
                  <a:pt x="291" y="401"/>
                </a:lnTo>
                <a:lnTo>
                  <a:pt x="373" y="417"/>
                </a:lnTo>
                <a:lnTo>
                  <a:pt x="448" y="435"/>
                </a:lnTo>
                <a:lnTo>
                  <a:pt x="484" y="444"/>
                </a:lnTo>
                <a:lnTo>
                  <a:pt x="515" y="455"/>
                </a:lnTo>
                <a:lnTo>
                  <a:pt x="539" y="466"/>
                </a:lnTo>
                <a:lnTo>
                  <a:pt x="561" y="479"/>
                </a:lnTo>
                <a:lnTo>
                  <a:pt x="575" y="493"/>
                </a:lnTo>
                <a:lnTo>
                  <a:pt x="581" y="506"/>
                </a:lnTo>
                <a:lnTo>
                  <a:pt x="584" y="515"/>
                </a:lnTo>
                <a:lnTo>
                  <a:pt x="577" y="524"/>
                </a:lnTo>
                <a:lnTo>
                  <a:pt x="566" y="531"/>
                </a:lnTo>
                <a:lnTo>
                  <a:pt x="553" y="538"/>
                </a:lnTo>
                <a:lnTo>
                  <a:pt x="517" y="547"/>
                </a:lnTo>
                <a:lnTo>
                  <a:pt x="475" y="556"/>
                </a:lnTo>
                <a:lnTo>
                  <a:pt x="437" y="567"/>
                </a:lnTo>
                <a:lnTo>
                  <a:pt x="422" y="574"/>
                </a:lnTo>
                <a:lnTo>
                  <a:pt x="408" y="583"/>
                </a:lnTo>
                <a:lnTo>
                  <a:pt x="399" y="592"/>
                </a:lnTo>
                <a:lnTo>
                  <a:pt x="397" y="603"/>
                </a:lnTo>
                <a:lnTo>
                  <a:pt x="397" y="627"/>
                </a:lnTo>
                <a:lnTo>
                  <a:pt x="402" y="650"/>
                </a:lnTo>
                <a:lnTo>
                  <a:pt x="410" y="670"/>
                </a:lnTo>
                <a:lnTo>
                  <a:pt x="424" y="688"/>
                </a:lnTo>
                <a:lnTo>
                  <a:pt x="444" y="704"/>
                </a:lnTo>
                <a:lnTo>
                  <a:pt x="473" y="719"/>
                </a:lnTo>
                <a:lnTo>
                  <a:pt x="508" y="730"/>
                </a:lnTo>
                <a:lnTo>
                  <a:pt x="530" y="737"/>
                </a:lnTo>
                <a:lnTo>
                  <a:pt x="555" y="742"/>
                </a:lnTo>
                <a:lnTo>
                  <a:pt x="581" y="746"/>
                </a:lnTo>
                <a:lnTo>
                  <a:pt x="613" y="748"/>
                </a:lnTo>
                <a:lnTo>
                  <a:pt x="646" y="753"/>
                </a:lnTo>
                <a:lnTo>
                  <a:pt x="684" y="755"/>
                </a:lnTo>
                <a:lnTo>
                  <a:pt x="766" y="757"/>
                </a:lnTo>
                <a:lnTo>
                  <a:pt x="850" y="757"/>
                </a:lnTo>
                <a:lnTo>
                  <a:pt x="937" y="757"/>
                </a:lnTo>
                <a:lnTo>
                  <a:pt x="1021" y="753"/>
                </a:lnTo>
                <a:lnTo>
                  <a:pt x="1059" y="751"/>
                </a:lnTo>
                <a:lnTo>
                  <a:pt x="1097" y="748"/>
                </a:lnTo>
                <a:lnTo>
                  <a:pt x="1130" y="744"/>
                </a:lnTo>
                <a:lnTo>
                  <a:pt x="1159" y="742"/>
                </a:lnTo>
                <a:lnTo>
                  <a:pt x="1186" y="737"/>
                </a:lnTo>
                <a:lnTo>
                  <a:pt x="1208" y="730"/>
                </a:lnTo>
                <a:lnTo>
                  <a:pt x="1228" y="724"/>
                </a:lnTo>
                <a:lnTo>
                  <a:pt x="1243" y="715"/>
                </a:lnTo>
                <a:lnTo>
                  <a:pt x="1270" y="695"/>
                </a:lnTo>
                <a:lnTo>
                  <a:pt x="1294" y="674"/>
                </a:lnTo>
                <a:lnTo>
                  <a:pt x="1319" y="654"/>
                </a:lnTo>
                <a:lnTo>
                  <a:pt x="1348" y="636"/>
                </a:lnTo>
                <a:lnTo>
                  <a:pt x="1363" y="630"/>
                </a:lnTo>
                <a:lnTo>
                  <a:pt x="1383" y="625"/>
                </a:lnTo>
                <a:lnTo>
                  <a:pt x="1408" y="621"/>
                </a:lnTo>
                <a:lnTo>
                  <a:pt x="1434" y="618"/>
                </a:lnTo>
                <a:lnTo>
                  <a:pt x="1465" y="618"/>
                </a:lnTo>
                <a:lnTo>
                  <a:pt x="1501" y="618"/>
                </a:lnTo>
                <a:lnTo>
                  <a:pt x="1539" y="623"/>
                </a:lnTo>
                <a:lnTo>
                  <a:pt x="1579" y="627"/>
                </a:lnTo>
                <a:lnTo>
                  <a:pt x="1665" y="641"/>
                </a:lnTo>
                <a:lnTo>
                  <a:pt x="1754" y="657"/>
                </a:lnTo>
                <a:lnTo>
                  <a:pt x="1843" y="672"/>
                </a:lnTo>
                <a:lnTo>
                  <a:pt x="1925" y="686"/>
                </a:lnTo>
                <a:lnTo>
                  <a:pt x="1965" y="692"/>
                </a:lnTo>
                <a:lnTo>
                  <a:pt x="2001" y="695"/>
                </a:lnTo>
                <a:lnTo>
                  <a:pt x="2034" y="697"/>
                </a:lnTo>
                <a:lnTo>
                  <a:pt x="2065" y="697"/>
                </a:lnTo>
                <a:lnTo>
                  <a:pt x="2114" y="695"/>
                </a:lnTo>
                <a:lnTo>
                  <a:pt x="2156" y="690"/>
                </a:lnTo>
                <a:lnTo>
                  <a:pt x="2191" y="681"/>
                </a:lnTo>
                <a:lnTo>
                  <a:pt x="2220" y="670"/>
                </a:lnTo>
                <a:lnTo>
                  <a:pt x="2240" y="657"/>
                </a:lnTo>
                <a:lnTo>
                  <a:pt x="2258" y="639"/>
                </a:lnTo>
                <a:lnTo>
                  <a:pt x="2269" y="616"/>
                </a:lnTo>
                <a:lnTo>
                  <a:pt x="2276" y="589"/>
                </a:lnTo>
                <a:lnTo>
                  <a:pt x="2278" y="560"/>
                </a:lnTo>
                <a:lnTo>
                  <a:pt x="2271" y="533"/>
                </a:lnTo>
                <a:lnTo>
                  <a:pt x="2258" y="506"/>
                </a:lnTo>
                <a:lnTo>
                  <a:pt x="2240" y="479"/>
                </a:lnTo>
                <a:lnTo>
                  <a:pt x="2216" y="455"/>
                </a:lnTo>
                <a:lnTo>
                  <a:pt x="2189" y="430"/>
                </a:lnTo>
                <a:lnTo>
                  <a:pt x="2127" y="385"/>
                </a:lnTo>
                <a:lnTo>
                  <a:pt x="2094" y="372"/>
                </a:lnTo>
                <a:lnTo>
                  <a:pt x="2063" y="363"/>
                </a:lnTo>
                <a:lnTo>
                  <a:pt x="2003" y="356"/>
                </a:lnTo>
                <a:lnTo>
                  <a:pt x="1976" y="352"/>
                </a:lnTo>
                <a:lnTo>
                  <a:pt x="1952" y="343"/>
                </a:lnTo>
                <a:lnTo>
                  <a:pt x="1941" y="336"/>
                </a:lnTo>
                <a:lnTo>
                  <a:pt x="1932" y="327"/>
                </a:lnTo>
                <a:lnTo>
                  <a:pt x="1923" y="316"/>
                </a:lnTo>
                <a:lnTo>
                  <a:pt x="1914" y="300"/>
                </a:lnTo>
                <a:lnTo>
                  <a:pt x="1909" y="285"/>
                </a:lnTo>
                <a:lnTo>
                  <a:pt x="1907" y="271"/>
                </a:lnTo>
                <a:lnTo>
                  <a:pt x="1907" y="262"/>
                </a:lnTo>
                <a:lnTo>
                  <a:pt x="1912" y="253"/>
                </a:lnTo>
                <a:lnTo>
                  <a:pt x="1925" y="242"/>
                </a:lnTo>
                <a:lnTo>
                  <a:pt x="1947" y="235"/>
                </a:lnTo>
                <a:lnTo>
                  <a:pt x="2001" y="226"/>
                </a:lnTo>
                <a:lnTo>
                  <a:pt x="2025" y="217"/>
                </a:lnTo>
                <a:lnTo>
                  <a:pt x="2047" y="206"/>
                </a:lnTo>
                <a:lnTo>
                  <a:pt x="2065" y="188"/>
                </a:lnTo>
                <a:lnTo>
                  <a:pt x="2080" y="170"/>
                </a:lnTo>
                <a:lnTo>
                  <a:pt x="2089" y="152"/>
                </a:lnTo>
                <a:lnTo>
                  <a:pt x="2092" y="134"/>
                </a:lnTo>
                <a:lnTo>
                  <a:pt x="2089" y="116"/>
                </a:lnTo>
                <a:lnTo>
                  <a:pt x="2080" y="101"/>
                </a:lnTo>
                <a:lnTo>
                  <a:pt x="2065" y="87"/>
                </a:lnTo>
                <a:lnTo>
                  <a:pt x="2040" y="76"/>
                </a:lnTo>
                <a:lnTo>
                  <a:pt x="2009" y="67"/>
                </a:lnTo>
                <a:lnTo>
                  <a:pt x="1974" y="60"/>
                </a:lnTo>
                <a:lnTo>
                  <a:pt x="1934" y="54"/>
                </a:lnTo>
                <a:lnTo>
                  <a:pt x="1889" y="49"/>
                </a:lnTo>
                <a:lnTo>
                  <a:pt x="1843" y="45"/>
                </a:lnTo>
                <a:lnTo>
                  <a:pt x="1794" y="40"/>
                </a:lnTo>
                <a:lnTo>
                  <a:pt x="1741" y="36"/>
                </a:lnTo>
                <a:lnTo>
                  <a:pt x="1685" y="34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grpSp>
        <p:nvGrpSpPr>
          <p:cNvPr id="14345" name="Group 5"/>
          <p:cNvGrpSpPr>
            <a:grpSpLocks/>
          </p:cNvGrpSpPr>
          <p:nvPr/>
        </p:nvGrpSpPr>
        <p:grpSpPr bwMode="auto">
          <a:xfrm>
            <a:off x="4356100" y="1700213"/>
            <a:ext cx="3887788" cy="4176712"/>
            <a:chOff x="612" y="935"/>
            <a:chExt cx="2449" cy="2631"/>
          </a:xfrm>
        </p:grpSpPr>
        <p:sp>
          <p:nvSpPr>
            <p:cNvPr id="5126" name="Oval 6"/>
            <p:cNvSpPr>
              <a:spLocks noChangeArrowheads="1"/>
            </p:cNvSpPr>
            <p:nvPr/>
          </p:nvSpPr>
          <p:spPr bwMode="auto">
            <a:xfrm>
              <a:off x="612" y="1389"/>
              <a:ext cx="1224" cy="725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>
                <a:latin typeface="Arial" charset="0"/>
              </a:endParaRPr>
            </a:p>
          </p:txBody>
        </p:sp>
        <p:sp>
          <p:nvSpPr>
            <p:cNvPr id="5127" name="Oval 7"/>
            <p:cNvSpPr>
              <a:spLocks noChangeArrowheads="1"/>
            </p:cNvSpPr>
            <p:nvPr/>
          </p:nvSpPr>
          <p:spPr bwMode="auto">
            <a:xfrm>
              <a:off x="1202" y="935"/>
              <a:ext cx="1270" cy="816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>
                <a:latin typeface="Arial" charset="0"/>
              </a:endParaRPr>
            </a:p>
          </p:txBody>
        </p:sp>
        <p:sp>
          <p:nvSpPr>
            <p:cNvPr id="5128" name="Oval 8"/>
            <p:cNvSpPr>
              <a:spLocks noChangeArrowheads="1"/>
            </p:cNvSpPr>
            <p:nvPr/>
          </p:nvSpPr>
          <p:spPr bwMode="auto">
            <a:xfrm>
              <a:off x="1927" y="1253"/>
              <a:ext cx="1134" cy="726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>
                <a:latin typeface="Arial" charset="0"/>
              </a:endParaRPr>
            </a:p>
          </p:txBody>
        </p:sp>
        <p:sp>
          <p:nvSpPr>
            <p:cNvPr id="2" name="Freeform 9"/>
            <p:cNvSpPr>
              <a:spLocks/>
            </p:cNvSpPr>
            <p:nvPr/>
          </p:nvSpPr>
          <p:spPr bwMode="auto">
            <a:xfrm>
              <a:off x="1111" y="1434"/>
              <a:ext cx="1496" cy="2132"/>
            </a:xfrm>
            <a:custGeom>
              <a:avLst/>
              <a:gdLst>
                <a:gd name="T0" fmla="*/ 272 w 1496"/>
                <a:gd name="T1" fmla="*/ 272 h 2132"/>
                <a:gd name="T2" fmla="*/ 635 w 1496"/>
                <a:gd name="T3" fmla="*/ 544 h 2132"/>
                <a:gd name="T4" fmla="*/ 771 w 1496"/>
                <a:gd name="T5" fmla="*/ 0 h 2132"/>
                <a:gd name="T6" fmla="*/ 861 w 1496"/>
                <a:gd name="T7" fmla="*/ 544 h 2132"/>
                <a:gd name="T8" fmla="*/ 1134 w 1496"/>
                <a:gd name="T9" fmla="*/ 136 h 2132"/>
                <a:gd name="T10" fmla="*/ 1088 w 1496"/>
                <a:gd name="T11" fmla="*/ 363 h 2132"/>
                <a:gd name="T12" fmla="*/ 1496 w 1496"/>
                <a:gd name="T13" fmla="*/ 272 h 2132"/>
                <a:gd name="T14" fmla="*/ 1043 w 1496"/>
                <a:gd name="T15" fmla="*/ 499 h 2132"/>
                <a:gd name="T16" fmla="*/ 907 w 1496"/>
                <a:gd name="T17" fmla="*/ 771 h 2132"/>
                <a:gd name="T18" fmla="*/ 952 w 1496"/>
                <a:gd name="T19" fmla="*/ 1860 h 2132"/>
                <a:gd name="T20" fmla="*/ 1224 w 1496"/>
                <a:gd name="T21" fmla="*/ 2041 h 2132"/>
                <a:gd name="T22" fmla="*/ 952 w 1496"/>
                <a:gd name="T23" fmla="*/ 2041 h 2132"/>
                <a:gd name="T24" fmla="*/ 816 w 1496"/>
                <a:gd name="T25" fmla="*/ 2086 h 2132"/>
                <a:gd name="T26" fmla="*/ 544 w 1496"/>
                <a:gd name="T27" fmla="*/ 2041 h 2132"/>
                <a:gd name="T28" fmla="*/ 226 w 1496"/>
                <a:gd name="T29" fmla="*/ 2132 h 2132"/>
                <a:gd name="T30" fmla="*/ 408 w 1496"/>
                <a:gd name="T31" fmla="*/ 1905 h 2132"/>
                <a:gd name="T32" fmla="*/ 544 w 1496"/>
                <a:gd name="T33" fmla="*/ 1769 h 2132"/>
                <a:gd name="T34" fmla="*/ 589 w 1496"/>
                <a:gd name="T35" fmla="*/ 816 h 2132"/>
                <a:gd name="T36" fmla="*/ 363 w 1496"/>
                <a:gd name="T37" fmla="*/ 499 h 2132"/>
                <a:gd name="T38" fmla="*/ 0 w 1496"/>
                <a:gd name="T39" fmla="*/ 408 h 2132"/>
                <a:gd name="T40" fmla="*/ 317 w 1496"/>
                <a:gd name="T41" fmla="*/ 408 h 2132"/>
                <a:gd name="T42" fmla="*/ 272 w 1496"/>
                <a:gd name="T43" fmla="*/ 272 h 213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496" h="2132">
                  <a:moveTo>
                    <a:pt x="272" y="272"/>
                  </a:moveTo>
                  <a:lnTo>
                    <a:pt x="635" y="544"/>
                  </a:lnTo>
                  <a:lnTo>
                    <a:pt x="771" y="0"/>
                  </a:lnTo>
                  <a:lnTo>
                    <a:pt x="861" y="544"/>
                  </a:lnTo>
                  <a:lnTo>
                    <a:pt x="1134" y="136"/>
                  </a:lnTo>
                  <a:lnTo>
                    <a:pt x="1088" y="363"/>
                  </a:lnTo>
                  <a:lnTo>
                    <a:pt x="1496" y="272"/>
                  </a:lnTo>
                  <a:lnTo>
                    <a:pt x="1043" y="499"/>
                  </a:lnTo>
                  <a:lnTo>
                    <a:pt x="907" y="771"/>
                  </a:lnTo>
                  <a:lnTo>
                    <a:pt x="952" y="1860"/>
                  </a:lnTo>
                  <a:lnTo>
                    <a:pt x="1224" y="2041"/>
                  </a:lnTo>
                  <a:lnTo>
                    <a:pt x="952" y="2041"/>
                  </a:lnTo>
                  <a:lnTo>
                    <a:pt x="816" y="2086"/>
                  </a:lnTo>
                  <a:lnTo>
                    <a:pt x="544" y="2041"/>
                  </a:lnTo>
                  <a:lnTo>
                    <a:pt x="226" y="2132"/>
                  </a:lnTo>
                  <a:lnTo>
                    <a:pt x="408" y="1905"/>
                  </a:lnTo>
                  <a:lnTo>
                    <a:pt x="544" y="1769"/>
                  </a:lnTo>
                  <a:lnTo>
                    <a:pt x="589" y="816"/>
                  </a:lnTo>
                  <a:lnTo>
                    <a:pt x="363" y="499"/>
                  </a:lnTo>
                  <a:lnTo>
                    <a:pt x="0" y="408"/>
                  </a:lnTo>
                  <a:lnTo>
                    <a:pt x="317" y="408"/>
                  </a:lnTo>
                  <a:lnTo>
                    <a:pt x="272" y="272"/>
                  </a:lnTo>
                  <a:close/>
                </a:path>
              </a:pathLst>
            </a:custGeom>
            <a:gradFill rotWithShape="1">
              <a:gsLst>
                <a:gs pos="0">
                  <a:srgbClr val="996633"/>
                </a:gs>
                <a:gs pos="50000">
                  <a:srgbClr val="CC9900"/>
                </a:gs>
                <a:gs pos="100000">
                  <a:srgbClr val="996633"/>
                </a:gs>
              </a:gsLst>
              <a:lin ang="0" scaled="1"/>
            </a:gra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571500" prst="coolSlant"/>
            </a:sp3d>
          </p:spPr>
          <p:txBody>
            <a:bodyPr/>
            <a:lstStyle/>
            <a:p>
              <a:pPr>
                <a:defRPr/>
              </a:pPr>
              <a:endParaRPr lang="es-ES">
                <a:latin typeface="Arial" charset="0"/>
              </a:endParaRPr>
            </a:p>
          </p:txBody>
        </p:sp>
      </p:grpSp>
      <p:sp>
        <p:nvSpPr>
          <p:cNvPr id="148" name="Freeform 42"/>
          <p:cNvSpPr>
            <a:spLocks/>
          </p:cNvSpPr>
          <p:nvPr/>
        </p:nvSpPr>
        <p:spPr bwMode="auto">
          <a:xfrm>
            <a:off x="395536" y="5445224"/>
            <a:ext cx="3815084" cy="1014429"/>
          </a:xfrm>
          <a:custGeom>
            <a:avLst/>
            <a:gdLst>
              <a:gd name="T0" fmla="*/ 1585089891 w 2278"/>
              <a:gd name="T1" fmla="*/ 21285334 h 757"/>
              <a:gd name="T2" fmla="*/ 1422116738 w 2278"/>
              <a:gd name="T3" fmla="*/ 17027898 h 757"/>
              <a:gd name="T4" fmla="*/ 1292361951 w 2278"/>
              <a:gd name="T5" fmla="*/ 9365621 h 757"/>
              <a:gd name="T6" fmla="*/ 1161568964 w 2278"/>
              <a:gd name="T7" fmla="*/ 1702421 h 757"/>
              <a:gd name="T8" fmla="*/ 1055688732 w 2278"/>
              <a:gd name="T9" fmla="*/ 1702421 h 757"/>
              <a:gd name="T10" fmla="*/ 986139433 w 2278"/>
              <a:gd name="T11" fmla="*/ 18731242 h 757"/>
              <a:gd name="T12" fmla="*/ 921781140 w 2278"/>
              <a:gd name="T13" fmla="*/ 74073295 h 757"/>
              <a:gd name="T14" fmla="*/ 870917427 w 2278"/>
              <a:gd name="T15" fmla="*/ 97061050 h 757"/>
              <a:gd name="T16" fmla="*/ 778530756 w 2278"/>
              <a:gd name="T17" fmla="*/ 104724250 h 757"/>
              <a:gd name="T18" fmla="*/ 534591146 w 2278"/>
              <a:gd name="T19" fmla="*/ 97061050 h 757"/>
              <a:gd name="T20" fmla="*/ 334249878 w 2278"/>
              <a:gd name="T21" fmla="*/ 93655286 h 757"/>
              <a:gd name="T22" fmla="*/ 239787823 w 2278"/>
              <a:gd name="T23" fmla="*/ 101318486 h 757"/>
              <a:gd name="T24" fmla="*/ 85119262 w 2278"/>
              <a:gd name="T25" fmla="*/ 141335062 h 757"/>
              <a:gd name="T26" fmla="*/ 15570982 w 2278"/>
              <a:gd name="T27" fmla="*/ 179648295 h 757"/>
              <a:gd name="T28" fmla="*/ 0 w 2278"/>
              <a:gd name="T29" fmla="*/ 217110778 h 757"/>
              <a:gd name="T30" fmla="*/ 26989159 w 2278"/>
              <a:gd name="T31" fmla="*/ 261383867 h 757"/>
              <a:gd name="T32" fmla="*/ 105880232 w 2278"/>
              <a:gd name="T33" fmla="*/ 301400443 h 757"/>
              <a:gd name="T34" fmla="*/ 302069713 w 2278"/>
              <a:gd name="T35" fmla="*/ 341417019 h 757"/>
              <a:gd name="T36" fmla="*/ 502412000 w 2278"/>
              <a:gd name="T37" fmla="*/ 378027831 h 757"/>
              <a:gd name="T38" fmla="*/ 582341274 w 2278"/>
              <a:gd name="T39" fmla="*/ 407827114 h 757"/>
              <a:gd name="T40" fmla="*/ 606215829 w 2278"/>
              <a:gd name="T41" fmla="*/ 438478069 h 757"/>
              <a:gd name="T42" fmla="*/ 574036683 w 2278"/>
              <a:gd name="T43" fmla="*/ 458060983 h 757"/>
              <a:gd name="T44" fmla="*/ 453624689 w 2278"/>
              <a:gd name="T45" fmla="*/ 482752081 h 757"/>
              <a:gd name="T46" fmla="*/ 414178134 w 2278"/>
              <a:gd name="T47" fmla="*/ 504037415 h 757"/>
              <a:gd name="T48" fmla="*/ 417292738 w 2278"/>
              <a:gd name="T49" fmla="*/ 553419612 h 757"/>
              <a:gd name="T50" fmla="*/ 460890061 w 2278"/>
              <a:gd name="T51" fmla="*/ 599396045 h 757"/>
              <a:gd name="T52" fmla="*/ 550162128 w 2278"/>
              <a:gd name="T53" fmla="*/ 627492908 h 757"/>
              <a:gd name="T54" fmla="*/ 636319592 w 2278"/>
              <a:gd name="T55" fmla="*/ 636858528 h 757"/>
              <a:gd name="T56" fmla="*/ 795139939 w 2278"/>
              <a:gd name="T57" fmla="*/ 644520806 h 757"/>
              <a:gd name="T58" fmla="*/ 1059840518 w 2278"/>
              <a:gd name="T59" fmla="*/ 641115042 h 757"/>
              <a:gd name="T60" fmla="*/ 1172987140 w 2278"/>
              <a:gd name="T61" fmla="*/ 633452764 h 757"/>
              <a:gd name="T62" fmla="*/ 1253954616 w 2278"/>
              <a:gd name="T63" fmla="*/ 621533051 h 757"/>
              <a:gd name="T64" fmla="*/ 1318312909 w 2278"/>
              <a:gd name="T65" fmla="*/ 591732845 h 757"/>
              <a:gd name="T66" fmla="*/ 1399280385 w 2278"/>
              <a:gd name="T67" fmla="*/ 541499899 h 757"/>
              <a:gd name="T68" fmla="*/ 1461562274 w 2278"/>
              <a:gd name="T69" fmla="*/ 528728514 h 757"/>
              <a:gd name="T70" fmla="*/ 1558100732 w 2278"/>
              <a:gd name="T71" fmla="*/ 526174421 h 757"/>
              <a:gd name="T72" fmla="*/ 1728339256 w 2278"/>
              <a:gd name="T73" fmla="*/ 545756412 h 757"/>
              <a:gd name="T74" fmla="*/ 1998229823 w 2278"/>
              <a:gd name="T75" fmla="*/ 584070567 h 757"/>
              <a:gd name="T76" fmla="*/ 2111376445 w 2278"/>
              <a:gd name="T77" fmla="*/ 593436188 h 757"/>
              <a:gd name="T78" fmla="*/ 2147483647 w 2278"/>
              <a:gd name="T79" fmla="*/ 587476332 h 757"/>
              <a:gd name="T80" fmla="*/ 2147483647 w 2278"/>
              <a:gd name="T81" fmla="*/ 559379469 h 757"/>
              <a:gd name="T82" fmla="*/ 2147483647 w 2278"/>
              <a:gd name="T83" fmla="*/ 501483323 h 757"/>
              <a:gd name="T84" fmla="*/ 2147483647 w 2278"/>
              <a:gd name="T85" fmla="*/ 430815792 h 757"/>
              <a:gd name="T86" fmla="*/ 2147483647 w 2278"/>
              <a:gd name="T87" fmla="*/ 366108118 h 757"/>
              <a:gd name="T88" fmla="*/ 2141480208 w 2278"/>
              <a:gd name="T89" fmla="*/ 309063643 h 757"/>
              <a:gd name="T90" fmla="*/ 2026257183 w 2278"/>
              <a:gd name="T91" fmla="*/ 292034822 h 757"/>
              <a:gd name="T92" fmla="*/ 1996154440 w 2278"/>
              <a:gd name="T93" fmla="*/ 269047067 h 757"/>
              <a:gd name="T94" fmla="*/ 1979545256 w 2278"/>
              <a:gd name="T95" fmla="*/ 230732912 h 757"/>
              <a:gd name="T96" fmla="*/ 1998229823 w 2278"/>
              <a:gd name="T97" fmla="*/ 206042736 h 757"/>
              <a:gd name="T98" fmla="*/ 2102034671 w 2278"/>
              <a:gd name="T99" fmla="*/ 184757402 h 757"/>
              <a:gd name="T100" fmla="*/ 2147483647 w 2278"/>
              <a:gd name="T101" fmla="*/ 144740826 h 757"/>
              <a:gd name="T102" fmla="*/ 2147483647 w 2278"/>
              <a:gd name="T103" fmla="*/ 98764394 h 757"/>
              <a:gd name="T104" fmla="*/ 2117604634 w 2278"/>
              <a:gd name="T105" fmla="*/ 64707674 h 757"/>
              <a:gd name="T106" fmla="*/ 2007572616 w 2278"/>
              <a:gd name="T107" fmla="*/ 45976433 h 757"/>
              <a:gd name="T108" fmla="*/ 1862246848 w 2278"/>
              <a:gd name="T109" fmla="*/ 34056719 h 75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2278" h="757">
                <a:moveTo>
                  <a:pt x="1685" y="34"/>
                </a:moveTo>
                <a:lnTo>
                  <a:pt x="1579" y="27"/>
                </a:lnTo>
                <a:lnTo>
                  <a:pt x="1527" y="25"/>
                </a:lnTo>
                <a:lnTo>
                  <a:pt x="1470" y="25"/>
                </a:lnTo>
                <a:lnTo>
                  <a:pt x="1405" y="22"/>
                </a:lnTo>
                <a:lnTo>
                  <a:pt x="1370" y="20"/>
                </a:lnTo>
                <a:lnTo>
                  <a:pt x="1332" y="18"/>
                </a:lnTo>
                <a:lnTo>
                  <a:pt x="1290" y="16"/>
                </a:lnTo>
                <a:lnTo>
                  <a:pt x="1245" y="11"/>
                </a:lnTo>
                <a:lnTo>
                  <a:pt x="1197" y="9"/>
                </a:lnTo>
                <a:lnTo>
                  <a:pt x="1146" y="4"/>
                </a:lnTo>
                <a:lnTo>
                  <a:pt x="1119" y="2"/>
                </a:lnTo>
                <a:lnTo>
                  <a:pt x="1094" y="0"/>
                </a:lnTo>
                <a:lnTo>
                  <a:pt x="1052" y="0"/>
                </a:lnTo>
                <a:lnTo>
                  <a:pt x="1017" y="2"/>
                </a:lnTo>
                <a:lnTo>
                  <a:pt x="990" y="7"/>
                </a:lnTo>
                <a:lnTo>
                  <a:pt x="968" y="13"/>
                </a:lnTo>
                <a:lnTo>
                  <a:pt x="950" y="22"/>
                </a:lnTo>
                <a:lnTo>
                  <a:pt x="937" y="34"/>
                </a:lnTo>
                <a:lnTo>
                  <a:pt x="926" y="42"/>
                </a:lnTo>
                <a:lnTo>
                  <a:pt x="888" y="87"/>
                </a:lnTo>
                <a:lnTo>
                  <a:pt x="877" y="98"/>
                </a:lnTo>
                <a:lnTo>
                  <a:pt x="859" y="107"/>
                </a:lnTo>
                <a:lnTo>
                  <a:pt x="839" y="114"/>
                </a:lnTo>
                <a:lnTo>
                  <a:pt x="812" y="119"/>
                </a:lnTo>
                <a:lnTo>
                  <a:pt x="784" y="121"/>
                </a:lnTo>
                <a:lnTo>
                  <a:pt x="750" y="123"/>
                </a:lnTo>
                <a:lnTo>
                  <a:pt x="677" y="123"/>
                </a:lnTo>
                <a:lnTo>
                  <a:pt x="597" y="119"/>
                </a:lnTo>
                <a:lnTo>
                  <a:pt x="515" y="114"/>
                </a:lnTo>
                <a:lnTo>
                  <a:pt x="435" y="110"/>
                </a:lnTo>
                <a:lnTo>
                  <a:pt x="357" y="107"/>
                </a:lnTo>
                <a:lnTo>
                  <a:pt x="322" y="110"/>
                </a:lnTo>
                <a:lnTo>
                  <a:pt x="288" y="110"/>
                </a:lnTo>
                <a:lnTo>
                  <a:pt x="257" y="114"/>
                </a:lnTo>
                <a:lnTo>
                  <a:pt x="231" y="119"/>
                </a:lnTo>
                <a:lnTo>
                  <a:pt x="180" y="132"/>
                </a:lnTo>
                <a:lnTo>
                  <a:pt x="128" y="148"/>
                </a:lnTo>
                <a:lnTo>
                  <a:pt x="82" y="166"/>
                </a:lnTo>
                <a:lnTo>
                  <a:pt x="42" y="186"/>
                </a:lnTo>
                <a:lnTo>
                  <a:pt x="26" y="199"/>
                </a:lnTo>
                <a:lnTo>
                  <a:pt x="15" y="211"/>
                </a:lnTo>
                <a:lnTo>
                  <a:pt x="4" y="224"/>
                </a:lnTo>
                <a:lnTo>
                  <a:pt x="0" y="240"/>
                </a:lnTo>
                <a:lnTo>
                  <a:pt x="0" y="255"/>
                </a:lnTo>
                <a:lnTo>
                  <a:pt x="2" y="271"/>
                </a:lnTo>
                <a:lnTo>
                  <a:pt x="11" y="289"/>
                </a:lnTo>
                <a:lnTo>
                  <a:pt x="26" y="307"/>
                </a:lnTo>
                <a:lnTo>
                  <a:pt x="46" y="325"/>
                </a:lnTo>
                <a:lnTo>
                  <a:pt x="71" y="341"/>
                </a:lnTo>
                <a:lnTo>
                  <a:pt x="102" y="354"/>
                </a:lnTo>
                <a:lnTo>
                  <a:pt x="135" y="365"/>
                </a:lnTo>
                <a:lnTo>
                  <a:pt x="211" y="385"/>
                </a:lnTo>
                <a:lnTo>
                  <a:pt x="291" y="401"/>
                </a:lnTo>
                <a:lnTo>
                  <a:pt x="373" y="417"/>
                </a:lnTo>
                <a:lnTo>
                  <a:pt x="448" y="435"/>
                </a:lnTo>
                <a:lnTo>
                  <a:pt x="484" y="444"/>
                </a:lnTo>
                <a:lnTo>
                  <a:pt x="515" y="455"/>
                </a:lnTo>
                <a:lnTo>
                  <a:pt x="539" y="466"/>
                </a:lnTo>
                <a:lnTo>
                  <a:pt x="561" y="479"/>
                </a:lnTo>
                <a:lnTo>
                  <a:pt x="575" y="493"/>
                </a:lnTo>
                <a:lnTo>
                  <a:pt x="581" y="506"/>
                </a:lnTo>
                <a:lnTo>
                  <a:pt x="584" y="515"/>
                </a:lnTo>
                <a:lnTo>
                  <a:pt x="577" y="524"/>
                </a:lnTo>
                <a:lnTo>
                  <a:pt x="566" y="531"/>
                </a:lnTo>
                <a:lnTo>
                  <a:pt x="553" y="538"/>
                </a:lnTo>
                <a:lnTo>
                  <a:pt x="517" y="547"/>
                </a:lnTo>
                <a:lnTo>
                  <a:pt x="475" y="556"/>
                </a:lnTo>
                <a:lnTo>
                  <a:pt x="437" y="567"/>
                </a:lnTo>
                <a:lnTo>
                  <a:pt x="422" y="574"/>
                </a:lnTo>
                <a:lnTo>
                  <a:pt x="408" y="583"/>
                </a:lnTo>
                <a:lnTo>
                  <a:pt x="399" y="592"/>
                </a:lnTo>
                <a:lnTo>
                  <a:pt x="397" y="603"/>
                </a:lnTo>
                <a:lnTo>
                  <a:pt x="397" y="627"/>
                </a:lnTo>
                <a:lnTo>
                  <a:pt x="402" y="650"/>
                </a:lnTo>
                <a:lnTo>
                  <a:pt x="410" y="670"/>
                </a:lnTo>
                <a:lnTo>
                  <a:pt x="424" y="688"/>
                </a:lnTo>
                <a:lnTo>
                  <a:pt x="444" y="704"/>
                </a:lnTo>
                <a:lnTo>
                  <a:pt x="473" y="719"/>
                </a:lnTo>
                <a:lnTo>
                  <a:pt x="508" y="730"/>
                </a:lnTo>
                <a:lnTo>
                  <a:pt x="530" y="737"/>
                </a:lnTo>
                <a:lnTo>
                  <a:pt x="555" y="742"/>
                </a:lnTo>
                <a:lnTo>
                  <a:pt x="581" y="746"/>
                </a:lnTo>
                <a:lnTo>
                  <a:pt x="613" y="748"/>
                </a:lnTo>
                <a:lnTo>
                  <a:pt x="646" y="753"/>
                </a:lnTo>
                <a:lnTo>
                  <a:pt x="684" y="755"/>
                </a:lnTo>
                <a:lnTo>
                  <a:pt x="766" y="757"/>
                </a:lnTo>
                <a:lnTo>
                  <a:pt x="850" y="757"/>
                </a:lnTo>
                <a:lnTo>
                  <a:pt x="937" y="757"/>
                </a:lnTo>
                <a:lnTo>
                  <a:pt x="1021" y="753"/>
                </a:lnTo>
                <a:lnTo>
                  <a:pt x="1059" y="751"/>
                </a:lnTo>
                <a:lnTo>
                  <a:pt x="1097" y="748"/>
                </a:lnTo>
                <a:lnTo>
                  <a:pt x="1130" y="744"/>
                </a:lnTo>
                <a:lnTo>
                  <a:pt x="1159" y="742"/>
                </a:lnTo>
                <a:lnTo>
                  <a:pt x="1186" y="737"/>
                </a:lnTo>
                <a:lnTo>
                  <a:pt x="1208" y="730"/>
                </a:lnTo>
                <a:lnTo>
                  <a:pt x="1228" y="724"/>
                </a:lnTo>
                <a:lnTo>
                  <a:pt x="1243" y="715"/>
                </a:lnTo>
                <a:lnTo>
                  <a:pt x="1270" y="695"/>
                </a:lnTo>
                <a:lnTo>
                  <a:pt x="1294" y="674"/>
                </a:lnTo>
                <a:lnTo>
                  <a:pt x="1319" y="654"/>
                </a:lnTo>
                <a:lnTo>
                  <a:pt x="1348" y="636"/>
                </a:lnTo>
                <a:lnTo>
                  <a:pt x="1363" y="630"/>
                </a:lnTo>
                <a:lnTo>
                  <a:pt x="1383" y="625"/>
                </a:lnTo>
                <a:lnTo>
                  <a:pt x="1408" y="621"/>
                </a:lnTo>
                <a:lnTo>
                  <a:pt x="1434" y="618"/>
                </a:lnTo>
                <a:lnTo>
                  <a:pt x="1465" y="618"/>
                </a:lnTo>
                <a:lnTo>
                  <a:pt x="1501" y="618"/>
                </a:lnTo>
                <a:lnTo>
                  <a:pt x="1539" y="623"/>
                </a:lnTo>
                <a:lnTo>
                  <a:pt x="1579" y="627"/>
                </a:lnTo>
                <a:lnTo>
                  <a:pt x="1665" y="641"/>
                </a:lnTo>
                <a:lnTo>
                  <a:pt x="1754" y="657"/>
                </a:lnTo>
                <a:lnTo>
                  <a:pt x="1843" y="672"/>
                </a:lnTo>
                <a:lnTo>
                  <a:pt x="1925" y="686"/>
                </a:lnTo>
                <a:lnTo>
                  <a:pt x="1965" y="692"/>
                </a:lnTo>
                <a:lnTo>
                  <a:pt x="2001" y="695"/>
                </a:lnTo>
                <a:lnTo>
                  <a:pt x="2034" y="697"/>
                </a:lnTo>
                <a:lnTo>
                  <a:pt x="2065" y="697"/>
                </a:lnTo>
                <a:lnTo>
                  <a:pt x="2114" y="695"/>
                </a:lnTo>
                <a:lnTo>
                  <a:pt x="2156" y="690"/>
                </a:lnTo>
                <a:lnTo>
                  <a:pt x="2191" y="681"/>
                </a:lnTo>
                <a:lnTo>
                  <a:pt x="2220" y="670"/>
                </a:lnTo>
                <a:lnTo>
                  <a:pt x="2240" y="657"/>
                </a:lnTo>
                <a:lnTo>
                  <a:pt x="2258" y="639"/>
                </a:lnTo>
                <a:lnTo>
                  <a:pt x="2269" y="616"/>
                </a:lnTo>
                <a:lnTo>
                  <a:pt x="2276" y="589"/>
                </a:lnTo>
                <a:lnTo>
                  <a:pt x="2278" y="560"/>
                </a:lnTo>
                <a:lnTo>
                  <a:pt x="2271" y="533"/>
                </a:lnTo>
                <a:lnTo>
                  <a:pt x="2258" y="506"/>
                </a:lnTo>
                <a:lnTo>
                  <a:pt x="2240" y="479"/>
                </a:lnTo>
                <a:lnTo>
                  <a:pt x="2216" y="455"/>
                </a:lnTo>
                <a:lnTo>
                  <a:pt x="2189" y="430"/>
                </a:lnTo>
                <a:lnTo>
                  <a:pt x="2127" y="385"/>
                </a:lnTo>
                <a:lnTo>
                  <a:pt x="2094" y="372"/>
                </a:lnTo>
                <a:lnTo>
                  <a:pt x="2063" y="363"/>
                </a:lnTo>
                <a:lnTo>
                  <a:pt x="2003" y="356"/>
                </a:lnTo>
                <a:lnTo>
                  <a:pt x="1976" y="352"/>
                </a:lnTo>
                <a:lnTo>
                  <a:pt x="1952" y="343"/>
                </a:lnTo>
                <a:lnTo>
                  <a:pt x="1941" y="336"/>
                </a:lnTo>
                <a:lnTo>
                  <a:pt x="1932" y="327"/>
                </a:lnTo>
                <a:lnTo>
                  <a:pt x="1923" y="316"/>
                </a:lnTo>
                <a:lnTo>
                  <a:pt x="1914" y="300"/>
                </a:lnTo>
                <a:lnTo>
                  <a:pt x="1909" y="285"/>
                </a:lnTo>
                <a:lnTo>
                  <a:pt x="1907" y="271"/>
                </a:lnTo>
                <a:lnTo>
                  <a:pt x="1907" y="262"/>
                </a:lnTo>
                <a:lnTo>
                  <a:pt x="1912" y="253"/>
                </a:lnTo>
                <a:lnTo>
                  <a:pt x="1925" y="242"/>
                </a:lnTo>
                <a:lnTo>
                  <a:pt x="1947" y="235"/>
                </a:lnTo>
                <a:lnTo>
                  <a:pt x="2001" y="226"/>
                </a:lnTo>
                <a:lnTo>
                  <a:pt x="2025" y="217"/>
                </a:lnTo>
                <a:lnTo>
                  <a:pt x="2047" y="206"/>
                </a:lnTo>
                <a:lnTo>
                  <a:pt x="2065" y="188"/>
                </a:lnTo>
                <a:lnTo>
                  <a:pt x="2080" y="170"/>
                </a:lnTo>
                <a:lnTo>
                  <a:pt x="2089" y="152"/>
                </a:lnTo>
                <a:lnTo>
                  <a:pt x="2092" y="134"/>
                </a:lnTo>
                <a:lnTo>
                  <a:pt x="2089" y="116"/>
                </a:lnTo>
                <a:lnTo>
                  <a:pt x="2080" y="101"/>
                </a:lnTo>
                <a:lnTo>
                  <a:pt x="2065" y="87"/>
                </a:lnTo>
                <a:lnTo>
                  <a:pt x="2040" y="76"/>
                </a:lnTo>
                <a:lnTo>
                  <a:pt x="2009" y="67"/>
                </a:lnTo>
                <a:lnTo>
                  <a:pt x="1974" y="60"/>
                </a:lnTo>
                <a:lnTo>
                  <a:pt x="1934" y="54"/>
                </a:lnTo>
                <a:lnTo>
                  <a:pt x="1889" y="49"/>
                </a:lnTo>
                <a:lnTo>
                  <a:pt x="1843" y="45"/>
                </a:lnTo>
                <a:lnTo>
                  <a:pt x="1794" y="40"/>
                </a:lnTo>
                <a:lnTo>
                  <a:pt x="1741" y="36"/>
                </a:lnTo>
                <a:lnTo>
                  <a:pt x="1685" y="34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150" name="WordArt 78"/>
          <p:cNvSpPr>
            <a:spLocks noChangeArrowheads="1" noChangeShapeType="1" noTextEdit="1"/>
          </p:cNvSpPr>
          <p:nvPr/>
        </p:nvSpPr>
        <p:spPr bwMode="auto">
          <a:xfrm>
            <a:off x="251520" y="260648"/>
            <a:ext cx="6363022" cy="1368003"/>
          </a:xfrm>
          <a:prstGeom prst="rect">
            <a:avLst/>
          </a:prstGeom>
        </p:spPr>
        <p:txBody>
          <a:bodyPr wrap="none" fromWordArt="1"/>
          <a:lstStyle/>
          <a:p>
            <a:pPr algn="ctr">
              <a:defRPr/>
            </a:pPr>
            <a:r>
              <a:rPr lang="es-ES" sz="4000" b="1" kern="10" dirty="0">
                <a:ln w="19050">
                  <a:solidFill>
                    <a:srgbClr val="008000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SUMMER</a:t>
            </a:r>
            <a:r>
              <a:rPr lang="sl-SI" sz="4000" b="1" kern="1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 MONTHS</a:t>
            </a:r>
            <a:endParaRPr lang="es-ES" sz="4000" b="1" kern="1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Berlin Sans FB Demi"/>
            </a:endParaRPr>
          </a:p>
        </p:txBody>
      </p:sp>
      <p:pic>
        <p:nvPicPr>
          <p:cNvPr id="152" name="Picture 142" descr="http://k.b5z.net/i/u/2182313/i/cartoon_tub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606"/>
          <a:stretch>
            <a:fillRect/>
          </a:stretch>
        </p:blipFill>
        <p:spPr bwMode="auto">
          <a:xfrm>
            <a:off x="1042988" y="5405438"/>
            <a:ext cx="1657350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91" name="AutoShape 2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956550" y="5876925"/>
            <a:ext cx="1008063" cy="792163"/>
          </a:xfrm>
          <a:prstGeom prst="actionButtonForwardNext">
            <a:avLst/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pic>
        <p:nvPicPr>
          <p:cNvPr id="14356" name="20 Imagen" descr="summer-clothes.gif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3933825"/>
            <a:ext cx="1169988" cy="215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oljeZBesedilom 3"/>
          <p:cNvSpPr txBox="1"/>
          <p:nvPr/>
        </p:nvSpPr>
        <p:spPr>
          <a:xfrm>
            <a:off x="611560" y="1700213"/>
            <a:ext cx="2160240" cy="58477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sl-SI" sz="3200" dirty="0"/>
              <a:t>JUNE</a:t>
            </a:r>
          </a:p>
        </p:txBody>
      </p:sp>
      <p:sp>
        <p:nvSpPr>
          <p:cNvPr id="5" name="PoljeZBesedilom 4"/>
          <p:cNvSpPr txBox="1"/>
          <p:nvPr/>
        </p:nvSpPr>
        <p:spPr>
          <a:xfrm>
            <a:off x="611560" y="2708920"/>
            <a:ext cx="2160240" cy="58477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sl-SI" sz="3200" dirty="0"/>
              <a:t>JULY</a:t>
            </a:r>
          </a:p>
        </p:txBody>
      </p:sp>
      <p:sp>
        <p:nvSpPr>
          <p:cNvPr id="6" name="PoljeZBesedilom 5"/>
          <p:cNvSpPr txBox="1"/>
          <p:nvPr/>
        </p:nvSpPr>
        <p:spPr>
          <a:xfrm>
            <a:off x="611560" y="3571875"/>
            <a:ext cx="2088778" cy="58477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sl-SI" sz="3200" dirty="0"/>
              <a:t>AUGUST</a:t>
            </a:r>
          </a:p>
        </p:txBody>
      </p:sp>
      <p:pic>
        <p:nvPicPr>
          <p:cNvPr id="7" name="Zvok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Tm="13955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129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dirty="0"/>
          </a:p>
        </p:txBody>
      </p:sp>
      <p:sp>
        <p:nvSpPr>
          <p:cNvPr id="13319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956550" y="5876925"/>
            <a:ext cx="1008063" cy="792163"/>
          </a:xfrm>
          <a:prstGeom prst="actionButtonForwardNex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pic>
        <p:nvPicPr>
          <p:cNvPr id="18437" name="7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404813"/>
            <a:ext cx="6207125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 descr="Autumn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63" y="4581525"/>
            <a:ext cx="7931150" cy="151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Zvo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Tm="559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TO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3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5300663"/>
          </a:xfrm>
          <a:prstGeom prst="rect">
            <a:avLst/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19459" name="AutoShape 45"/>
          <p:cNvSpPr>
            <a:spLocks noChangeArrowheads="1"/>
          </p:cNvSpPr>
          <p:nvPr/>
        </p:nvSpPr>
        <p:spPr bwMode="auto">
          <a:xfrm>
            <a:off x="5292725" y="908050"/>
            <a:ext cx="3024188" cy="1368425"/>
          </a:xfrm>
          <a:prstGeom prst="cloudCallout">
            <a:avLst>
              <a:gd name="adj1" fmla="val 2755"/>
              <a:gd name="adj2" fmla="val -4292"/>
            </a:avLst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sl-SI" altLang="sl-SI"/>
          </a:p>
        </p:txBody>
      </p:sp>
      <p:sp>
        <p:nvSpPr>
          <p:cNvPr id="19460" name="AutoShape 227"/>
          <p:cNvSpPr>
            <a:spLocks noChangeArrowheads="1"/>
          </p:cNvSpPr>
          <p:nvPr/>
        </p:nvSpPr>
        <p:spPr bwMode="auto">
          <a:xfrm>
            <a:off x="6443663" y="1916113"/>
            <a:ext cx="2663825" cy="1223962"/>
          </a:xfrm>
          <a:prstGeom prst="cloudCallout">
            <a:avLst>
              <a:gd name="adj1" fmla="val 9894"/>
              <a:gd name="adj2" fmla="val -10699"/>
            </a:avLst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sl-SI" altLang="sl-SI"/>
          </a:p>
        </p:txBody>
      </p:sp>
      <p:sp>
        <p:nvSpPr>
          <p:cNvPr id="19461" name="AutoShape 3"/>
          <p:cNvSpPr>
            <a:spLocks noChangeArrowheads="1"/>
          </p:cNvSpPr>
          <p:nvPr/>
        </p:nvSpPr>
        <p:spPr bwMode="auto">
          <a:xfrm rot="10800000" flipH="1">
            <a:off x="0" y="4581525"/>
            <a:ext cx="4500563" cy="1771650"/>
          </a:xfrm>
          <a:prstGeom prst="flowChartDocument">
            <a:avLst/>
          </a:prstGeom>
          <a:gradFill rotWithShape="1">
            <a:gsLst>
              <a:gs pos="0">
                <a:srgbClr val="5E4700"/>
              </a:gs>
              <a:gs pos="100000">
                <a:srgbClr val="CC99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19462" name="AutoShape 4"/>
          <p:cNvSpPr>
            <a:spLocks noChangeArrowheads="1"/>
          </p:cNvSpPr>
          <p:nvPr/>
        </p:nvSpPr>
        <p:spPr bwMode="auto">
          <a:xfrm rot="10800000">
            <a:off x="0" y="4724400"/>
            <a:ext cx="9144000" cy="2133600"/>
          </a:xfrm>
          <a:prstGeom prst="flowChartDocument">
            <a:avLst/>
          </a:prstGeom>
          <a:gradFill rotWithShape="1">
            <a:gsLst>
              <a:gs pos="0">
                <a:srgbClr val="009900"/>
              </a:gs>
              <a:gs pos="100000">
                <a:schemeClr val="folHlink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125" name="Freeform 9"/>
          <p:cNvSpPr>
            <a:spLocks/>
          </p:cNvSpPr>
          <p:nvPr/>
        </p:nvSpPr>
        <p:spPr bwMode="auto">
          <a:xfrm>
            <a:off x="5148263" y="2492375"/>
            <a:ext cx="2374900" cy="3384550"/>
          </a:xfrm>
          <a:custGeom>
            <a:avLst/>
            <a:gdLst>
              <a:gd name="T0" fmla="*/ 685482500 w 1496"/>
              <a:gd name="T1" fmla="*/ 685482500 h 2132"/>
              <a:gd name="T2" fmla="*/ 1600300013 w 1496"/>
              <a:gd name="T3" fmla="*/ 1370965000 h 2132"/>
              <a:gd name="T4" fmla="*/ 1943041263 w 1496"/>
              <a:gd name="T5" fmla="*/ 0 h 2132"/>
              <a:gd name="T6" fmla="*/ 2147483647 w 1496"/>
              <a:gd name="T7" fmla="*/ 1370965000 h 2132"/>
              <a:gd name="T8" fmla="*/ 2147483647 w 1496"/>
              <a:gd name="T9" fmla="*/ 342741250 h 2132"/>
              <a:gd name="T10" fmla="*/ 2147483647 w 1496"/>
              <a:gd name="T11" fmla="*/ 914817513 h 2132"/>
              <a:gd name="T12" fmla="*/ 2147483647 w 1496"/>
              <a:gd name="T13" fmla="*/ 685482500 h 2132"/>
              <a:gd name="T14" fmla="*/ 2147483647 w 1496"/>
              <a:gd name="T15" fmla="*/ 1257558763 h 2132"/>
              <a:gd name="T16" fmla="*/ 2147483647 w 1496"/>
              <a:gd name="T17" fmla="*/ 1943041263 h 2132"/>
              <a:gd name="T18" fmla="*/ 2147483647 w 1496"/>
              <a:gd name="T19" fmla="*/ 2147483647 h 2132"/>
              <a:gd name="T20" fmla="*/ 2147483647 w 1496"/>
              <a:gd name="T21" fmla="*/ 2147483647 h 2132"/>
              <a:gd name="T22" fmla="*/ 2147483647 w 1496"/>
              <a:gd name="T23" fmla="*/ 2147483647 h 2132"/>
              <a:gd name="T24" fmla="*/ 2056447500 w 1496"/>
              <a:gd name="T25" fmla="*/ 2147483647 h 2132"/>
              <a:gd name="T26" fmla="*/ 1370965000 w 1496"/>
              <a:gd name="T27" fmla="*/ 2147483647 h 2132"/>
              <a:gd name="T28" fmla="*/ 569555313 w 1496"/>
              <a:gd name="T29" fmla="*/ 2147483647 h 2132"/>
              <a:gd name="T30" fmla="*/ 1028223750 w 1496"/>
              <a:gd name="T31" fmla="*/ 2147483647 h 2132"/>
              <a:gd name="T32" fmla="*/ 1370965000 w 1496"/>
              <a:gd name="T33" fmla="*/ 2147483647 h 2132"/>
              <a:gd name="T34" fmla="*/ 1484372825 w 1496"/>
              <a:gd name="T35" fmla="*/ 2056447500 h 2132"/>
              <a:gd name="T36" fmla="*/ 914817513 w 1496"/>
              <a:gd name="T37" fmla="*/ 1257558763 h 2132"/>
              <a:gd name="T38" fmla="*/ 0 w 1496"/>
              <a:gd name="T39" fmla="*/ 1028223750 h 2132"/>
              <a:gd name="T40" fmla="*/ 798890325 w 1496"/>
              <a:gd name="T41" fmla="*/ 1028223750 h 2132"/>
              <a:gd name="T42" fmla="*/ 685482500 w 1496"/>
              <a:gd name="T43" fmla="*/ 685482500 h 213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496" h="2132">
                <a:moveTo>
                  <a:pt x="272" y="272"/>
                </a:moveTo>
                <a:lnTo>
                  <a:pt x="635" y="544"/>
                </a:lnTo>
                <a:lnTo>
                  <a:pt x="771" y="0"/>
                </a:lnTo>
                <a:lnTo>
                  <a:pt x="861" y="544"/>
                </a:lnTo>
                <a:lnTo>
                  <a:pt x="1134" y="136"/>
                </a:lnTo>
                <a:lnTo>
                  <a:pt x="1088" y="363"/>
                </a:lnTo>
                <a:lnTo>
                  <a:pt x="1496" y="272"/>
                </a:lnTo>
                <a:lnTo>
                  <a:pt x="1043" y="499"/>
                </a:lnTo>
                <a:lnTo>
                  <a:pt x="907" y="771"/>
                </a:lnTo>
                <a:lnTo>
                  <a:pt x="952" y="1860"/>
                </a:lnTo>
                <a:lnTo>
                  <a:pt x="1224" y="2041"/>
                </a:lnTo>
                <a:lnTo>
                  <a:pt x="952" y="2041"/>
                </a:lnTo>
                <a:lnTo>
                  <a:pt x="816" y="2086"/>
                </a:lnTo>
                <a:lnTo>
                  <a:pt x="544" y="2041"/>
                </a:lnTo>
                <a:lnTo>
                  <a:pt x="226" y="2132"/>
                </a:lnTo>
                <a:lnTo>
                  <a:pt x="408" y="1905"/>
                </a:lnTo>
                <a:lnTo>
                  <a:pt x="544" y="1769"/>
                </a:lnTo>
                <a:lnTo>
                  <a:pt x="589" y="816"/>
                </a:lnTo>
                <a:lnTo>
                  <a:pt x="363" y="499"/>
                </a:lnTo>
                <a:lnTo>
                  <a:pt x="0" y="408"/>
                </a:lnTo>
                <a:lnTo>
                  <a:pt x="317" y="408"/>
                </a:lnTo>
                <a:lnTo>
                  <a:pt x="272" y="272"/>
                </a:lnTo>
                <a:close/>
              </a:path>
            </a:pathLst>
          </a:custGeom>
          <a:gradFill rotWithShape="1">
            <a:gsLst>
              <a:gs pos="0">
                <a:srgbClr val="996633"/>
              </a:gs>
              <a:gs pos="50000">
                <a:srgbClr val="CC9900"/>
              </a:gs>
              <a:gs pos="100000">
                <a:srgbClr val="996633"/>
              </a:gs>
            </a:gsLst>
            <a:lin ang="0" scaled="1"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571500" prst="coolSlant"/>
          </a:sp3d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19466" name="AutoShape 10"/>
          <p:cNvSpPr>
            <a:spLocks noChangeArrowheads="1"/>
          </p:cNvSpPr>
          <p:nvPr/>
        </p:nvSpPr>
        <p:spPr bwMode="auto">
          <a:xfrm>
            <a:off x="3132138" y="1268413"/>
            <a:ext cx="3024187" cy="1368425"/>
          </a:xfrm>
          <a:prstGeom prst="cloudCallout">
            <a:avLst>
              <a:gd name="adj1" fmla="val 2755"/>
              <a:gd name="adj2" fmla="val -4292"/>
            </a:avLst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sl-SI" altLang="sl-SI"/>
          </a:p>
        </p:txBody>
      </p:sp>
      <p:sp>
        <p:nvSpPr>
          <p:cNvPr id="2" name="Freeform 53"/>
          <p:cNvSpPr>
            <a:spLocks/>
          </p:cNvSpPr>
          <p:nvPr/>
        </p:nvSpPr>
        <p:spPr bwMode="auto">
          <a:xfrm>
            <a:off x="539750" y="5373688"/>
            <a:ext cx="3616325" cy="985837"/>
          </a:xfrm>
          <a:custGeom>
            <a:avLst/>
            <a:gdLst>
              <a:gd name="T0" fmla="*/ 2147483647 w 2278"/>
              <a:gd name="T1" fmla="*/ 42398805 h 757"/>
              <a:gd name="T2" fmla="*/ 2147483647 w 2278"/>
              <a:gd name="T3" fmla="*/ 33919565 h 757"/>
              <a:gd name="T4" fmla="*/ 2147483647 w 2278"/>
              <a:gd name="T5" fmla="*/ 18655370 h 757"/>
              <a:gd name="T6" fmla="*/ 2147483647 w 2278"/>
              <a:gd name="T7" fmla="*/ 3392477 h 757"/>
              <a:gd name="T8" fmla="*/ 2147483647 w 2278"/>
              <a:gd name="T9" fmla="*/ 3392477 h 757"/>
              <a:gd name="T10" fmla="*/ 2147483647 w 2278"/>
              <a:gd name="T11" fmla="*/ 37310740 h 757"/>
              <a:gd name="T12" fmla="*/ 2147483647 w 2278"/>
              <a:gd name="T13" fmla="*/ 147549976 h 757"/>
              <a:gd name="T14" fmla="*/ 2114411888 w 2278"/>
              <a:gd name="T15" fmla="*/ 193341259 h 757"/>
              <a:gd name="T16" fmla="*/ 1890117188 w 2278"/>
              <a:gd name="T17" fmla="*/ 208604151 h 757"/>
              <a:gd name="T18" fmla="*/ 1297881263 w 2278"/>
              <a:gd name="T19" fmla="*/ 193341259 h 757"/>
              <a:gd name="T20" fmla="*/ 811490313 w 2278"/>
              <a:gd name="T21" fmla="*/ 186556304 h 757"/>
              <a:gd name="T22" fmla="*/ 582156888 w 2278"/>
              <a:gd name="T23" fmla="*/ 201820499 h 757"/>
              <a:gd name="T24" fmla="*/ 206652813 w 2278"/>
              <a:gd name="T25" fmla="*/ 281531345 h 757"/>
              <a:gd name="T26" fmla="*/ 37803138 w 2278"/>
              <a:gd name="T27" fmla="*/ 357849715 h 757"/>
              <a:gd name="T28" fmla="*/ 0 w 2278"/>
              <a:gd name="T29" fmla="*/ 432472497 h 757"/>
              <a:gd name="T30" fmla="*/ 65524063 w 2278"/>
              <a:gd name="T31" fmla="*/ 520662584 h 757"/>
              <a:gd name="T32" fmla="*/ 257055938 w 2278"/>
              <a:gd name="T33" fmla="*/ 600373431 h 757"/>
              <a:gd name="T34" fmla="*/ 733366263 w 2278"/>
              <a:gd name="T35" fmla="*/ 680084278 h 757"/>
              <a:gd name="T36" fmla="*/ 1219755625 w 2278"/>
              <a:gd name="T37" fmla="*/ 753011472 h 757"/>
              <a:gd name="T38" fmla="*/ 1413808450 w 2278"/>
              <a:gd name="T39" fmla="*/ 812370059 h 757"/>
              <a:gd name="T40" fmla="*/ 1471771250 w 2278"/>
              <a:gd name="T41" fmla="*/ 873425536 h 757"/>
              <a:gd name="T42" fmla="*/ 1393647200 w 2278"/>
              <a:gd name="T43" fmla="*/ 912431863 h 757"/>
              <a:gd name="T44" fmla="*/ 1101309075 w 2278"/>
              <a:gd name="T45" fmla="*/ 961615623 h 757"/>
              <a:gd name="T46" fmla="*/ 1005543138 w 2278"/>
              <a:gd name="T47" fmla="*/ 1004014428 h 757"/>
              <a:gd name="T48" fmla="*/ 1013102813 w 2278"/>
              <a:gd name="T49" fmla="*/ 1102380645 h 757"/>
              <a:gd name="T50" fmla="*/ 1118949375 w 2278"/>
              <a:gd name="T51" fmla="*/ 1193963209 h 757"/>
              <a:gd name="T52" fmla="*/ 1335682813 w 2278"/>
              <a:gd name="T53" fmla="*/ 1249930621 h 757"/>
              <a:gd name="T54" fmla="*/ 1544856575 w 2278"/>
              <a:gd name="T55" fmla="*/ 1268585991 h 757"/>
              <a:gd name="T56" fmla="*/ 1930439688 w 2278"/>
              <a:gd name="T57" fmla="*/ 1283850186 h 757"/>
              <a:gd name="T58" fmla="*/ 2147483647 w 2278"/>
              <a:gd name="T59" fmla="*/ 1277066533 h 757"/>
              <a:gd name="T60" fmla="*/ 2147483647 w 2278"/>
              <a:gd name="T61" fmla="*/ 1261802338 h 757"/>
              <a:gd name="T62" fmla="*/ 2147483647 w 2278"/>
              <a:gd name="T63" fmla="*/ 1238058904 h 757"/>
              <a:gd name="T64" fmla="*/ 2147483647 w 2278"/>
              <a:gd name="T65" fmla="*/ 1178700316 h 757"/>
              <a:gd name="T66" fmla="*/ 2147483647 w 2278"/>
              <a:gd name="T67" fmla="*/ 1078637210 h 757"/>
              <a:gd name="T68" fmla="*/ 2147483647 w 2278"/>
              <a:gd name="T69" fmla="*/ 1053198187 h 757"/>
              <a:gd name="T70" fmla="*/ 2147483647 w 2278"/>
              <a:gd name="T71" fmla="*/ 1048110122 h 757"/>
              <a:gd name="T72" fmla="*/ 2147483647 w 2278"/>
              <a:gd name="T73" fmla="*/ 1087117752 h 757"/>
              <a:gd name="T74" fmla="*/ 2147483647 w 2278"/>
              <a:gd name="T75" fmla="*/ 1163436122 h 757"/>
              <a:gd name="T76" fmla="*/ 2147483647 w 2278"/>
              <a:gd name="T77" fmla="*/ 1182091491 h 757"/>
              <a:gd name="T78" fmla="*/ 2147483647 w 2278"/>
              <a:gd name="T79" fmla="*/ 1170219774 h 757"/>
              <a:gd name="T80" fmla="*/ 2147483647 w 2278"/>
              <a:gd name="T81" fmla="*/ 1114253664 h 757"/>
              <a:gd name="T82" fmla="*/ 2147483647 w 2278"/>
              <a:gd name="T83" fmla="*/ 998927665 h 757"/>
              <a:gd name="T84" fmla="*/ 2147483647 w 2278"/>
              <a:gd name="T85" fmla="*/ 858161341 h 757"/>
              <a:gd name="T86" fmla="*/ 2147483647 w 2278"/>
              <a:gd name="T87" fmla="*/ 729268037 h 757"/>
              <a:gd name="T88" fmla="*/ 2147483647 w 2278"/>
              <a:gd name="T89" fmla="*/ 615637626 h 757"/>
              <a:gd name="T90" fmla="*/ 2147483647 w 2278"/>
              <a:gd name="T91" fmla="*/ 581718061 h 757"/>
              <a:gd name="T92" fmla="*/ 2147483647 w 2278"/>
              <a:gd name="T93" fmla="*/ 535926779 h 757"/>
              <a:gd name="T94" fmla="*/ 2147483647 w 2278"/>
              <a:gd name="T95" fmla="*/ 459608409 h 757"/>
              <a:gd name="T96" fmla="*/ 2147483647 w 2278"/>
              <a:gd name="T97" fmla="*/ 410424650 h 757"/>
              <a:gd name="T98" fmla="*/ 2147483647 w 2278"/>
              <a:gd name="T99" fmla="*/ 368025845 h 757"/>
              <a:gd name="T100" fmla="*/ 2147483647 w 2278"/>
              <a:gd name="T101" fmla="*/ 288314998 h 757"/>
              <a:gd name="T102" fmla="*/ 2147483647 w 2278"/>
              <a:gd name="T103" fmla="*/ 196732434 h 757"/>
              <a:gd name="T104" fmla="*/ 2147483647 w 2278"/>
              <a:gd name="T105" fmla="*/ 128893304 h 757"/>
              <a:gd name="T106" fmla="*/ 2147483647 w 2278"/>
              <a:gd name="T107" fmla="*/ 91582564 h 757"/>
              <a:gd name="T108" fmla="*/ 2147483647 w 2278"/>
              <a:gd name="T109" fmla="*/ 67839129 h 75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2278" h="757">
                <a:moveTo>
                  <a:pt x="1685" y="34"/>
                </a:moveTo>
                <a:lnTo>
                  <a:pt x="1579" y="27"/>
                </a:lnTo>
                <a:lnTo>
                  <a:pt x="1527" y="25"/>
                </a:lnTo>
                <a:lnTo>
                  <a:pt x="1470" y="25"/>
                </a:lnTo>
                <a:lnTo>
                  <a:pt x="1405" y="22"/>
                </a:lnTo>
                <a:lnTo>
                  <a:pt x="1370" y="20"/>
                </a:lnTo>
                <a:lnTo>
                  <a:pt x="1332" y="18"/>
                </a:lnTo>
                <a:lnTo>
                  <a:pt x="1290" y="16"/>
                </a:lnTo>
                <a:lnTo>
                  <a:pt x="1245" y="11"/>
                </a:lnTo>
                <a:lnTo>
                  <a:pt x="1197" y="9"/>
                </a:lnTo>
                <a:lnTo>
                  <a:pt x="1146" y="4"/>
                </a:lnTo>
                <a:lnTo>
                  <a:pt x="1119" y="2"/>
                </a:lnTo>
                <a:lnTo>
                  <a:pt x="1094" y="0"/>
                </a:lnTo>
                <a:lnTo>
                  <a:pt x="1052" y="0"/>
                </a:lnTo>
                <a:lnTo>
                  <a:pt x="1017" y="2"/>
                </a:lnTo>
                <a:lnTo>
                  <a:pt x="990" y="7"/>
                </a:lnTo>
                <a:lnTo>
                  <a:pt x="968" y="13"/>
                </a:lnTo>
                <a:lnTo>
                  <a:pt x="950" y="22"/>
                </a:lnTo>
                <a:lnTo>
                  <a:pt x="937" y="34"/>
                </a:lnTo>
                <a:lnTo>
                  <a:pt x="926" y="42"/>
                </a:lnTo>
                <a:lnTo>
                  <a:pt x="888" y="87"/>
                </a:lnTo>
                <a:lnTo>
                  <a:pt x="877" y="98"/>
                </a:lnTo>
                <a:lnTo>
                  <a:pt x="859" y="107"/>
                </a:lnTo>
                <a:lnTo>
                  <a:pt x="839" y="114"/>
                </a:lnTo>
                <a:lnTo>
                  <a:pt x="812" y="119"/>
                </a:lnTo>
                <a:lnTo>
                  <a:pt x="784" y="121"/>
                </a:lnTo>
                <a:lnTo>
                  <a:pt x="750" y="123"/>
                </a:lnTo>
                <a:lnTo>
                  <a:pt x="677" y="123"/>
                </a:lnTo>
                <a:lnTo>
                  <a:pt x="597" y="119"/>
                </a:lnTo>
                <a:lnTo>
                  <a:pt x="515" y="114"/>
                </a:lnTo>
                <a:lnTo>
                  <a:pt x="435" y="110"/>
                </a:lnTo>
                <a:lnTo>
                  <a:pt x="357" y="107"/>
                </a:lnTo>
                <a:lnTo>
                  <a:pt x="322" y="110"/>
                </a:lnTo>
                <a:lnTo>
                  <a:pt x="288" y="110"/>
                </a:lnTo>
                <a:lnTo>
                  <a:pt x="257" y="114"/>
                </a:lnTo>
                <a:lnTo>
                  <a:pt x="231" y="119"/>
                </a:lnTo>
                <a:lnTo>
                  <a:pt x="180" y="132"/>
                </a:lnTo>
                <a:lnTo>
                  <a:pt x="128" y="148"/>
                </a:lnTo>
                <a:lnTo>
                  <a:pt x="82" y="166"/>
                </a:lnTo>
                <a:lnTo>
                  <a:pt x="42" y="186"/>
                </a:lnTo>
                <a:lnTo>
                  <a:pt x="26" y="199"/>
                </a:lnTo>
                <a:lnTo>
                  <a:pt x="15" y="211"/>
                </a:lnTo>
                <a:lnTo>
                  <a:pt x="4" y="224"/>
                </a:lnTo>
                <a:lnTo>
                  <a:pt x="0" y="240"/>
                </a:lnTo>
                <a:lnTo>
                  <a:pt x="0" y="255"/>
                </a:lnTo>
                <a:lnTo>
                  <a:pt x="2" y="271"/>
                </a:lnTo>
                <a:lnTo>
                  <a:pt x="11" y="289"/>
                </a:lnTo>
                <a:lnTo>
                  <a:pt x="26" y="307"/>
                </a:lnTo>
                <a:lnTo>
                  <a:pt x="46" y="325"/>
                </a:lnTo>
                <a:lnTo>
                  <a:pt x="71" y="341"/>
                </a:lnTo>
                <a:lnTo>
                  <a:pt x="102" y="354"/>
                </a:lnTo>
                <a:lnTo>
                  <a:pt x="135" y="365"/>
                </a:lnTo>
                <a:lnTo>
                  <a:pt x="211" y="385"/>
                </a:lnTo>
                <a:lnTo>
                  <a:pt x="291" y="401"/>
                </a:lnTo>
                <a:lnTo>
                  <a:pt x="373" y="417"/>
                </a:lnTo>
                <a:lnTo>
                  <a:pt x="448" y="435"/>
                </a:lnTo>
                <a:lnTo>
                  <a:pt x="484" y="444"/>
                </a:lnTo>
                <a:lnTo>
                  <a:pt x="515" y="455"/>
                </a:lnTo>
                <a:lnTo>
                  <a:pt x="539" y="466"/>
                </a:lnTo>
                <a:lnTo>
                  <a:pt x="561" y="479"/>
                </a:lnTo>
                <a:lnTo>
                  <a:pt x="575" y="493"/>
                </a:lnTo>
                <a:lnTo>
                  <a:pt x="581" y="506"/>
                </a:lnTo>
                <a:lnTo>
                  <a:pt x="584" y="515"/>
                </a:lnTo>
                <a:lnTo>
                  <a:pt x="577" y="524"/>
                </a:lnTo>
                <a:lnTo>
                  <a:pt x="566" y="531"/>
                </a:lnTo>
                <a:lnTo>
                  <a:pt x="553" y="538"/>
                </a:lnTo>
                <a:lnTo>
                  <a:pt x="517" y="547"/>
                </a:lnTo>
                <a:lnTo>
                  <a:pt x="475" y="556"/>
                </a:lnTo>
                <a:lnTo>
                  <a:pt x="437" y="567"/>
                </a:lnTo>
                <a:lnTo>
                  <a:pt x="422" y="574"/>
                </a:lnTo>
                <a:lnTo>
                  <a:pt x="408" y="583"/>
                </a:lnTo>
                <a:lnTo>
                  <a:pt x="399" y="592"/>
                </a:lnTo>
                <a:lnTo>
                  <a:pt x="397" y="603"/>
                </a:lnTo>
                <a:lnTo>
                  <a:pt x="397" y="627"/>
                </a:lnTo>
                <a:lnTo>
                  <a:pt x="402" y="650"/>
                </a:lnTo>
                <a:lnTo>
                  <a:pt x="410" y="670"/>
                </a:lnTo>
                <a:lnTo>
                  <a:pt x="424" y="688"/>
                </a:lnTo>
                <a:lnTo>
                  <a:pt x="444" y="704"/>
                </a:lnTo>
                <a:lnTo>
                  <a:pt x="473" y="719"/>
                </a:lnTo>
                <a:lnTo>
                  <a:pt x="508" y="730"/>
                </a:lnTo>
                <a:lnTo>
                  <a:pt x="530" y="737"/>
                </a:lnTo>
                <a:lnTo>
                  <a:pt x="555" y="742"/>
                </a:lnTo>
                <a:lnTo>
                  <a:pt x="581" y="746"/>
                </a:lnTo>
                <a:lnTo>
                  <a:pt x="613" y="748"/>
                </a:lnTo>
                <a:lnTo>
                  <a:pt x="646" y="753"/>
                </a:lnTo>
                <a:lnTo>
                  <a:pt x="684" y="755"/>
                </a:lnTo>
                <a:lnTo>
                  <a:pt x="766" y="757"/>
                </a:lnTo>
                <a:lnTo>
                  <a:pt x="850" y="757"/>
                </a:lnTo>
                <a:lnTo>
                  <a:pt x="937" y="757"/>
                </a:lnTo>
                <a:lnTo>
                  <a:pt x="1021" y="753"/>
                </a:lnTo>
                <a:lnTo>
                  <a:pt x="1059" y="751"/>
                </a:lnTo>
                <a:lnTo>
                  <a:pt x="1097" y="748"/>
                </a:lnTo>
                <a:lnTo>
                  <a:pt x="1130" y="744"/>
                </a:lnTo>
                <a:lnTo>
                  <a:pt x="1159" y="742"/>
                </a:lnTo>
                <a:lnTo>
                  <a:pt x="1186" y="737"/>
                </a:lnTo>
                <a:lnTo>
                  <a:pt x="1208" y="730"/>
                </a:lnTo>
                <a:lnTo>
                  <a:pt x="1228" y="724"/>
                </a:lnTo>
                <a:lnTo>
                  <a:pt x="1243" y="715"/>
                </a:lnTo>
                <a:lnTo>
                  <a:pt x="1270" y="695"/>
                </a:lnTo>
                <a:lnTo>
                  <a:pt x="1294" y="674"/>
                </a:lnTo>
                <a:lnTo>
                  <a:pt x="1319" y="654"/>
                </a:lnTo>
                <a:lnTo>
                  <a:pt x="1348" y="636"/>
                </a:lnTo>
                <a:lnTo>
                  <a:pt x="1363" y="630"/>
                </a:lnTo>
                <a:lnTo>
                  <a:pt x="1383" y="625"/>
                </a:lnTo>
                <a:lnTo>
                  <a:pt x="1408" y="621"/>
                </a:lnTo>
                <a:lnTo>
                  <a:pt x="1434" y="618"/>
                </a:lnTo>
                <a:lnTo>
                  <a:pt x="1465" y="618"/>
                </a:lnTo>
                <a:lnTo>
                  <a:pt x="1501" y="618"/>
                </a:lnTo>
                <a:lnTo>
                  <a:pt x="1539" y="623"/>
                </a:lnTo>
                <a:lnTo>
                  <a:pt x="1579" y="627"/>
                </a:lnTo>
                <a:lnTo>
                  <a:pt x="1665" y="641"/>
                </a:lnTo>
                <a:lnTo>
                  <a:pt x="1754" y="657"/>
                </a:lnTo>
                <a:lnTo>
                  <a:pt x="1843" y="672"/>
                </a:lnTo>
                <a:lnTo>
                  <a:pt x="1925" y="686"/>
                </a:lnTo>
                <a:lnTo>
                  <a:pt x="1965" y="692"/>
                </a:lnTo>
                <a:lnTo>
                  <a:pt x="2001" y="695"/>
                </a:lnTo>
                <a:lnTo>
                  <a:pt x="2034" y="697"/>
                </a:lnTo>
                <a:lnTo>
                  <a:pt x="2065" y="697"/>
                </a:lnTo>
                <a:lnTo>
                  <a:pt x="2114" y="695"/>
                </a:lnTo>
                <a:lnTo>
                  <a:pt x="2156" y="690"/>
                </a:lnTo>
                <a:lnTo>
                  <a:pt x="2191" y="681"/>
                </a:lnTo>
                <a:lnTo>
                  <a:pt x="2220" y="670"/>
                </a:lnTo>
                <a:lnTo>
                  <a:pt x="2240" y="657"/>
                </a:lnTo>
                <a:lnTo>
                  <a:pt x="2258" y="639"/>
                </a:lnTo>
                <a:lnTo>
                  <a:pt x="2269" y="616"/>
                </a:lnTo>
                <a:lnTo>
                  <a:pt x="2276" y="589"/>
                </a:lnTo>
                <a:lnTo>
                  <a:pt x="2278" y="560"/>
                </a:lnTo>
                <a:lnTo>
                  <a:pt x="2271" y="533"/>
                </a:lnTo>
                <a:lnTo>
                  <a:pt x="2258" y="506"/>
                </a:lnTo>
                <a:lnTo>
                  <a:pt x="2240" y="479"/>
                </a:lnTo>
                <a:lnTo>
                  <a:pt x="2216" y="455"/>
                </a:lnTo>
                <a:lnTo>
                  <a:pt x="2189" y="430"/>
                </a:lnTo>
                <a:lnTo>
                  <a:pt x="2127" y="385"/>
                </a:lnTo>
                <a:lnTo>
                  <a:pt x="2094" y="372"/>
                </a:lnTo>
                <a:lnTo>
                  <a:pt x="2063" y="363"/>
                </a:lnTo>
                <a:lnTo>
                  <a:pt x="2003" y="356"/>
                </a:lnTo>
                <a:lnTo>
                  <a:pt x="1976" y="352"/>
                </a:lnTo>
                <a:lnTo>
                  <a:pt x="1952" y="343"/>
                </a:lnTo>
                <a:lnTo>
                  <a:pt x="1941" y="336"/>
                </a:lnTo>
                <a:lnTo>
                  <a:pt x="1932" y="327"/>
                </a:lnTo>
                <a:lnTo>
                  <a:pt x="1923" y="316"/>
                </a:lnTo>
                <a:lnTo>
                  <a:pt x="1914" y="300"/>
                </a:lnTo>
                <a:lnTo>
                  <a:pt x="1909" y="285"/>
                </a:lnTo>
                <a:lnTo>
                  <a:pt x="1907" y="271"/>
                </a:lnTo>
                <a:lnTo>
                  <a:pt x="1907" y="262"/>
                </a:lnTo>
                <a:lnTo>
                  <a:pt x="1912" y="253"/>
                </a:lnTo>
                <a:lnTo>
                  <a:pt x="1925" y="242"/>
                </a:lnTo>
                <a:lnTo>
                  <a:pt x="1947" y="235"/>
                </a:lnTo>
                <a:lnTo>
                  <a:pt x="2001" y="226"/>
                </a:lnTo>
                <a:lnTo>
                  <a:pt x="2025" y="217"/>
                </a:lnTo>
                <a:lnTo>
                  <a:pt x="2047" y="206"/>
                </a:lnTo>
                <a:lnTo>
                  <a:pt x="2065" y="188"/>
                </a:lnTo>
                <a:lnTo>
                  <a:pt x="2080" y="170"/>
                </a:lnTo>
                <a:lnTo>
                  <a:pt x="2089" y="152"/>
                </a:lnTo>
                <a:lnTo>
                  <a:pt x="2092" y="134"/>
                </a:lnTo>
                <a:lnTo>
                  <a:pt x="2089" y="116"/>
                </a:lnTo>
                <a:lnTo>
                  <a:pt x="2080" y="101"/>
                </a:lnTo>
                <a:lnTo>
                  <a:pt x="2065" y="87"/>
                </a:lnTo>
                <a:lnTo>
                  <a:pt x="2040" y="76"/>
                </a:lnTo>
                <a:lnTo>
                  <a:pt x="2009" y="67"/>
                </a:lnTo>
                <a:lnTo>
                  <a:pt x="1974" y="60"/>
                </a:lnTo>
                <a:lnTo>
                  <a:pt x="1934" y="54"/>
                </a:lnTo>
                <a:lnTo>
                  <a:pt x="1889" y="49"/>
                </a:lnTo>
                <a:lnTo>
                  <a:pt x="1843" y="45"/>
                </a:lnTo>
                <a:lnTo>
                  <a:pt x="1794" y="40"/>
                </a:lnTo>
                <a:lnTo>
                  <a:pt x="1741" y="36"/>
                </a:lnTo>
                <a:lnTo>
                  <a:pt x="1685" y="34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70" name="Freeform 98"/>
          <p:cNvSpPr>
            <a:spLocks/>
          </p:cNvSpPr>
          <p:nvPr/>
        </p:nvSpPr>
        <p:spPr bwMode="auto">
          <a:xfrm>
            <a:off x="5795963" y="5732463"/>
            <a:ext cx="228600" cy="141287"/>
          </a:xfrm>
          <a:custGeom>
            <a:avLst/>
            <a:gdLst>
              <a:gd name="T0" fmla="*/ 16 w 144"/>
              <a:gd name="T1" fmla="*/ 9 h 89"/>
              <a:gd name="T2" fmla="*/ 20 w 144"/>
              <a:gd name="T3" fmla="*/ 18 h 89"/>
              <a:gd name="T4" fmla="*/ 27 w 144"/>
              <a:gd name="T5" fmla="*/ 24 h 89"/>
              <a:gd name="T6" fmla="*/ 38 w 144"/>
              <a:gd name="T7" fmla="*/ 27 h 89"/>
              <a:gd name="T8" fmla="*/ 49 w 144"/>
              <a:gd name="T9" fmla="*/ 29 h 89"/>
              <a:gd name="T10" fmla="*/ 45 w 144"/>
              <a:gd name="T11" fmla="*/ 18 h 89"/>
              <a:gd name="T12" fmla="*/ 45 w 144"/>
              <a:gd name="T13" fmla="*/ 9 h 89"/>
              <a:gd name="T14" fmla="*/ 49 w 144"/>
              <a:gd name="T15" fmla="*/ 0 h 89"/>
              <a:gd name="T16" fmla="*/ 69 w 144"/>
              <a:gd name="T17" fmla="*/ 22 h 89"/>
              <a:gd name="T18" fmla="*/ 82 w 144"/>
              <a:gd name="T19" fmla="*/ 29 h 89"/>
              <a:gd name="T20" fmla="*/ 98 w 144"/>
              <a:gd name="T21" fmla="*/ 33 h 89"/>
              <a:gd name="T22" fmla="*/ 93 w 144"/>
              <a:gd name="T23" fmla="*/ 29 h 89"/>
              <a:gd name="T24" fmla="*/ 91 w 144"/>
              <a:gd name="T25" fmla="*/ 22 h 89"/>
              <a:gd name="T26" fmla="*/ 93 w 144"/>
              <a:gd name="T27" fmla="*/ 13 h 89"/>
              <a:gd name="T28" fmla="*/ 98 w 144"/>
              <a:gd name="T29" fmla="*/ 4 h 89"/>
              <a:gd name="T30" fmla="*/ 107 w 144"/>
              <a:gd name="T31" fmla="*/ 20 h 89"/>
              <a:gd name="T32" fmla="*/ 118 w 144"/>
              <a:gd name="T33" fmla="*/ 33 h 89"/>
              <a:gd name="T34" fmla="*/ 144 w 144"/>
              <a:gd name="T35" fmla="*/ 56 h 89"/>
              <a:gd name="T36" fmla="*/ 124 w 144"/>
              <a:gd name="T37" fmla="*/ 78 h 89"/>
              <a:gd name="T38" fmla="*/ 109 w 144"/>
              <a:gd name="T39" fmla="*/ 85 h 89"/>
              <a:gd name="T40" fmla="*/ 87 w 144"/>
              <a:gd name="T41" fmla="*/ 89 h 89"/>
              <a:gd name="T42" fmla="*/ 58 w 144"/>
              <a:gd name="T43" fmla="*/ 87 h 89"/>
              <a:gd name="T44" fmla="*/ 47 w 144"/>
              <a:gd name="T45" fmla="*/ 80 h 89"/>
              <a:gd name="T46" fmla="*/ 40 w 144"/>
              <a:gd name="T47" fmla="*/ 69 h 89"/>
              <a:gd name="T48" fmla="*/ 33 w 144"/>
              <a:gd name="T49" fmla="*/ 71 h 89"/>
              <a:gd name="T50" fmla="*/ 27 w 144"/>
              <a:gd name="T51" fmla="*/ 74 h 89"/>
              <a:gd name="T52" fmla="*/ 11 w 144"/>
              <a:gd name="T53" fmla="*/ 69 h 89"/>
              <a:gd name="T54" fmla="*/ 5 w 144"/>
              <a:gd name="T55" fmla="*/ 60 h 89"/>
              <a:gd name="T56" fmla="*/ 2 w 144"/>
              <a:gd name="T57" fmla="*/ 51 h 89"/>
              <a:gd name="T58" fmla="*/ 0 w 144"/>
              <a:gd name="T59" fmla="*/ 33 h 89"/>
              <a:gd name="T60" fmla="*/ 2 w 144"/>
              <a:gd name="T61" fmla="*/ 27 h 89"/>
              <a:gd name="T62" fmla="*/ 5 w 144"/>
              <a:gd name="T63" fmla="*/ 20 h 89"/>
              <a:gd name="T64" fmla="*/ 16 w 144"/>
              <a:gd name="T65" fmla="*/ 9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4" h="89">
                <a:moveTo>
                  <a:pt x="16" y="9"/>
                </a:moveTo>
                <a:lnTo>
                  <a:pt x="20" y="18"/>
                </a:lnTo>
                <a:lnTo>
                  <a:pt x="27" y="24"/>
                </a:lnTo>
                <a:lnTo>
                  <a:pt x="38" y="27"/>
                </a:lnTo>
                <a:lnTo>
                  <a:pt x="49" y="29"/>
                </a:lnTo>
                <a:lnTo>
                  <a:pt x="45" y="18"/>
                </a:lnTo>
                <a:lnTo>
                  <a:pt x="45" y="9"/>
                </a:lnTo>
                <a:lnTo>
                  <a:pt x="49" y="0"/>
                </a:lnTo>
                <a:lnTo>
                  <a:pt x="69" y="22"/>
                </a:lnTo>
                <a:lnTo>
                  <a:pt x="82" y="29"/>
                </a:lnTo>
                <a:lnTo>
                  <a:pt x="98" y="33"/>
                </a:lnTo>
                <a:lnTo>
                  <a:pt x="93" y="29"/>
                </a:lnTo>
                <a:lnTo>
                  <a:pt x="91" y="22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4" y="56"/>
                </a:lnTo>
                <a:lnTo>
                  <a:pt x="124" y="78"/>
                </a:lnTo>
                <a:lnTo>
                  <a:pt x="109" y="85"/>
                </a:lnTo>
                <a:lnTo>
                  <a:pt x="87" y="89"/>
                </a:lnTo>
                <a:lnTo>
                  <a:pt x="58" y="87"/>
                </a:lnTo>
                <a:lnTo>
                  <a:pt x="47" y="80"/>
                </a:lnTo>
                <a:lnTo>
                  <a:pt x="40" y="69"/>
                </a:lnTo>
                <a:lnTo>
                  <a:pt x="33" y="71"/>
                </a:lnTo>
                <a:lnTo>
                  <a:pt x="27" y="74"/>
                </a:lnTo>
                <a:lnTo>
                  <a:pt x="11" y="69"/>
                </a:lnTo>
                <a:lnTo>
                  <a:pt x="5" y="60"/>
                </a:lnTo>
                <a:lnTo>
                  <a:pt x="2" y="51"/>
                </a:lnTo>
                <a:lnTo>
                  <a:pt x="0" y="33"/>
                </a:lnTo>
                <a:lnTo>
                  <a:pt x="2" y="27"/>
                </a:lnTo>
                <a:lnTo>
                  <a:pt x="5" y="20"/>
                </a:lnTo>
                <a:lnTo>
                  <a:pt x="16" y="9"/>
                </a:lnTo>
                <a:close/>
              </a:path>
            </a:pathLst>
          </a:custGeom>
          <a:solidFill>
            <a:srgbClr val="CC99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72" name="Freeform 100"/>
          <p:cNvSpPr>
            <a:spLocks/>
          </p:cNvSpPr>
          <p:nvPr/>
        </p:nvSpPr>
        <p:spPr bwMode="auto">
          <a:xfrm>
            <a:off x="6561138" y="5668963"/>
            <a:ext cx="225425" cy="146050"/>
          </a:xfrm>
          <a:custGeom>
            <a:avLst/>
            <a:gdLst>
              <a:gd name="T0" fmla="*/ 13 w 142"/>
              <a:gd name="T1" fmla="*/ 9 h 92"/>
              <a:gd name="T2" fmla="*/ 20 w 142"/>
              <a:gd name="T3" fmla="*/ 18 h 92"/>
              <a:gd name="T4" fmla="*/ 27 w 142"/>
              <a:gd name="T5" fmla="*/ 24 h 92"/>
              <a:gd name="T6" fmla="*/ 36 w 142"/>
              <a:gd name="T7" fmla="*/ 29 h 92"/>
              <a:gd name="T8" fmla="*/ 49 w 142"/>
              <a:gd name="T9" fmla="*/ 31 h 92"/>
              <a:gd name="T10" fmla="*/ 42 w 142"/>
              <a:gd name="T11" fmla="*/ 18 h 92"/>
              <a:gd name="T12" fmla="*/ 44 w 142"/>
              <a:gd name="T13" fmla="*/ 11 h 92"/>
              <a:gd name="T14" fmla="*/ 49 w 142"/>
              <a:gd name="T15" fmla="*/ 0 h 92"/>
              <a:gd name="T16" fmla="*/ 69 w 142"/>
              <a:gd name="T17" fmla="*/ 22 h 92"/>
              <a:gd name="T18" fmla="*/ 82 w 142"/>
              <a:gd name="T19" fmla="*/ 31 h 92"/>
              <a:gd name="T20" fmla="*/ 98 w 142"/>
              <a:gd name="T21" fmla="*/ 36 h 92"/>
              <a:gd name="T22" fmla="*/ 93 w 142"/>
              <a:gd name="T23" fmla="*/ 29 h 92"/>
              <a:gd name="T24" fmla="*/ 91 w 142"/>
              <a:gd name="T25" fmla="*/ 22 h 92"/>
              <a:gd name="T26" fmla="*/ 93 w 142"/>
              <a:gd name="T27" fmla="*/ 13 h 92"/>
              <a:gd name="T28" fmla="*/ 98 w 142"/>
              <a:gd name="T29" fmla="*/ 4 h 92"/>
              <a:gd name="T30" fmla="*/ 107 w 142"/>
              <a:gd name="T31" fmla="*/ 20 h 92"/>
              <a:gd name="T32" fmla="*/ 118 w 142"/>
              <a:gd name="T33" fmla="*/ 33 h 92"/>
              <a:gd name="T34" fmla="*/ 142 w 142"/>
              <a:gd name="T35" fmla="*/ 56 h 92"/>
              <a:gd name="T36" fmla="*/ 122 w 142"/>
              <a:gd name="T37" fmla="*/ 78 h 92"/>
              <a:gd name="T38" fmla="*/ 107 w 142"/>
              <a:gd name="T39" fmla="*/ 87 h 92"/>
              <a:gd name="T40" fmla="*/ 87 w 142"/>
              <a:gd name="T41" fmla="*/ 92 h 92"/>
              <a:gd name="T42" fmla="*/ 58 w 142"/>
              <a:gd name="T43" fmla="*/ 87 h 92"/>
              <a:gd name="T44" fmla="*/ 47 w 142"/>
              <a:gd name="T45" fmla="*/ 80 h 92"/>
              <a:gd name="T46" fmla="*/ 40 w 142"/>
              <a:gd name="T47" fmla="*/ 69 h 92"/>
              <a:gd name="T48" fmla="*/ 31 w 142"/>
              <a:gd name="T49" fmla="*/ 74 h 92"/>
              <a:gd name="T50" fmla="*/ 24 w 142"/>
              <a:gd name="T51" fmla="*/ 74 h 92"/>
              <a:gd name="T52" fmla="*/ 11 w 142"/>
              <a:gd name="T53" fmla="*/ 69 h 92"/>
              <a:gd name="T54" fmla="*/ 5 w 142"/>
              <a:gd name="T55" fmla="*/ 60 h 92"/>
              <a:gd name="T56" fmla="*/ 0 w 142"/>
              <a:gd name="T57" fmla="*/ 54 h 92"/>
              <a:gd name="T58" fmla="*/ 0 w 142"/>
              <a:gd name="T59" fmla="*/ 36 h 92"/>
              <a:gd name="T60" fmla="*/ 0 w 142"/>
              <a:gd name="T61" fmla="*/ 27 h 92"/>
              <a:gd name="T62" fmla="*/ 2 w 142"/>
              <a:gd name="T63" fmla="*/ 20 h 92"/>
              <a:gd name="T64" fmla="*/ 13 w 142"/>
              <a:gd name="T65" fmla="*/ 9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2" h="92">
                <a:moveTo>
                  <a:pt x="13" y="9"/>
                </a:moveTo>
                <a:lnTo>
                  <a:pt x="20" y="18"/>
                </a:lnTo>
                <a:lnTo>
                  <a:pt x="27" y="24"/>
                </a:lnTo>
                <a:lnTo>
                  <a:pt x="36" y="29"/>
                </a:lnTo>
                <a:lnTo>
                  <a:pt x="49" y="31"/>
                </a:lnTo>
                <a:lnTo>
                  <a:pt x="42" y="18"/>
                </a:lnTo>
                <a:lnTo>
                  <a:pt x="44" y="11"/>
                </a:lnTo>
                <a:lnTo>
                  <a:pt x="49" y="0"/>
                </a:lnTo>
                <a:lnTo>
                  <a:pt x="69" y="22"/>
                </a:lnTo>
                <a:lnTo>
                  <a:pt x="82" y="31"/>
                </a:lnTo>
                <a:lnTo>
                  <a:pt x="98" y="36"/>
                </a:lnTo>
                <a:lnTo>
                  <a:pt x="93" y="29"/>
                </a:lnTo>
                <a:lnTo>
                  <a:pt x="91" y="22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7"/>
                </a:lnTo>
                <a:lnTo>
                  <a:pt x="87" y="92"/>
                </a:lnTo>
                <a:lnTo>
                  <a:pt x="58" y="87"/>
                </a:lnTo>
                <a:lnTo>
                  <a:pt x="47" y="80"/>
                </a:lnTo>
                <a:lnTo>
                  <a:pt x="40" y="69"/>
                </a:lnTo>
                <a:lnTo>
                  <a:pt x="31" y="74"/>
                </a:lnTo>
                <a:lnTo>
                  <a:pt x="24" y="74"/>
                </a:lnTo>
                <a:lnTo>
                  <a:pt x="11" y="69"/>
                </a:lnTo>
                <a:lnTo>
                  <a:pt x="5" y="60"/>
                </a:lnTo>
                <a:lnTo>
                  <a:pt x="0" y="54"/>
                </a:lnTo>
                <a:lnTo>
                  <a:pt x="0" y="36"/>
                </a:lnTo>
                <a:lnTo>
                  <a:pt x="0" y="27"/>
                </a:lnTo>
                <a:lnTo>
                  <a:pt x="2" y="20"/>
                </a:lnTo>
                <a:lnTo>
                  <a:pt x="13" y="9"/>
                </a:lnTo>
                <a:close/>
              </a:path>
            </a:pathLst>
          </a:custGeom>
          <a:solidFill>
            <a:srgbClr val="B2E51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74" name="Freeform 102"/>
          <p:cNvSpPr>
            <a:spLocks/>
          </p:cNvSpPr>
          <p:nvPr/>
        </p:nvSpPr>
        <p:spPr bwMode="auto">
          <a:xfrm>
            <a:off x="5364163" y="6003925"/>
            <a:ext cx="225425" cy="142875"/>
          </a:xfrm>
          <a:custGeom>
            <a:avLst/>
            <a:gdLst>
              <a:gd name="T0" fmla="*/ 16 w 142"/>
              <a:gd name="T1" fmla="*/ 9 h 90"/>
              <a:gd name="T2" fmla="*/ 20 w 142"/>
              <a:gd name="T3" fmla="*/ 18 h 90"/>
              <a:gd name="T4" fmla="*/ 27 w 142"/>
              <a:gd name="T5" fmla="*/ 25 h 90"/>
              <a:gd name="T6" fmla="*/ 38 w 142"/>
              <a:gd name="T7" fmla="*/ 27 h 90"/>
              <a:gd name="T8" fmla="*/ 49 w 142"/>
              <a:gd name="T9" fmla="*/ 29 h 90"/>
              <a:gd name="T10" fmla="*/ 45 w 142"/>
              <a:gd name="T11" fmla="*/ 18 h 90"/>
              <a:gd name="T12" fmla="*/ 45 w 142"/>
              <a:gd name="T13" fmla="*/ 9 h 90"/>
              <a:gd name="T14" fmla="*/ 49 w 142"/>
              <a:gd name="T15" fmla="*/ 0 h 90"/>
              <a:gd name="T16" fmla="*/ 69 w 142"/>
              <a:gd name="T17" fmla="*/ 23 h 90"/>
              <a:gd name="T18" fmla="*/ 83 w 142"/>
              <a:gd name="T19" fmla="*/ 29 h 90"/>
              <a:gd name="T20" fmla="*/ 98 w 142"/>
              <a:gd name="T21" fmla="*/ 34 h 90"/>
              <a:gd name="T22" fmla="*/ 94 w 142"/>
              <a:gd name="T23" fmla="*/ 29 h 90"/>
              <a:gd name="T24" fmla="*/ 91 w 142"/>
              <a:gd name="T25" fmla="*/ 20 h 90"/>
              <a:gd name="T26" fmla="*/ 94 w 142"/>
              <a:gd name="T27" fmla="*/ 14 h 90"/>
              <a:gd name="T28" fmla="*/ 98 w 142"/>
              <a:gd name="T29" fmla="*/ 5 h 90"/>
              <a:gd name="T30" fmla="*/ 109 w 142"/>
              <a:gd name="T31" fmla="*/ 20 h 90"/>
              <a:gd name="T32" fmla="*/ 118 w 142"/>
              <a:gd name="T33" fmla="*/ 34 h 90"/>
              <a:gd name="T34" fmla="*/ 142 w 142"/>
              <a:gd name="T35" fmla="*/ 56 h 90"/>
              <a:gd name="T36" fmla="*/ 122 w 142"/>
              <a:gd name="T37" fmla="*/ 79 h 90"/>
              <a:gd name="T38" fmla="*/ 109 w 142"/>
              <a:gd name="T39" fmla="*/ 85 h 90"/>
              <a:gd name="T40" fmla="*/ 87 w 142"/>
              <a:gd name="T41" fmla="*/ 90 h 90"/>
              <a:gd name="T42" fmla="*/ 58 w 142"/>
              <a:gd name="T43" fmla="*/ 85 h 90"/>
              <a:gd name="T44" fmla="*/ 47 w 142"/>
              <a:gd name="T45" fmla="*/ 81 h 90"/>
              <a:gd name="T46" fmla="*/ 40 w 142"/>
              <a:gd name="T47" fmla="*/ 70 h 90"/>
              <a:gd name="T48" fmla="*/ 34 w 142"/>
              <a:gd name="T49" fmla="*/ 72 h 90"/>
              <a:gd name="T50" fmla="*/ 27 w 142"/>
              <a:gd name="T51" fmla="*/ 74 h 90"/>
              <a:gd name="T52" fmla="*/ 11 w 142"/>
              <a:gd name="T53" fmla="*/ 67 h 90"/>
              <a:gd name="T54" fmla="*/ 5 w 142"/>
              <a:gd name="T55" fmla="*/ 61 h 90"/>
              <a:gd name="T56" fmla="*/ 3 w 142"/>
              <a:gd name="T57" fmla="*/ 52 h 90"/>
              <a:gd name="T58" fmla="*/ 0 w 142"/>
              <a:gd name="T59" fmla="*/ 34 h 90"/>
              <a:gd name="T60" fmla="*/ 0 w 142"/>
              <a:gd name="T61" fmla="*/ 27 h 90"/>
              <a:gd name="T62" fmla="*/ 5 w 142"/>
              <a:gd name="T63" fmla="*/ 20 h 90"/>
              <a:gd name="T64" fmla="*/ 16 w 142"/>
              <a:gd name="T65" fmla="*/ 9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2" h="90">
                <a:moveTo>
                  <a:pt x="16" y="9"/>
                </a:moveTo>
                <a:lnTo>
                  <a:pt x="20" y="18"/>
                </a:lnTo>
                <a:lnTo>
                  <a:pt x="27" y="25"/>
                </a:lnTo>
                <a:lnTo>
                  <a:pt x="38" y="27"/>
                </a:lnTo>
                <a:lnTo>
                  <a:pt x="49" y="29"/>
                </a:lnTo>
                <a:lnTo>
                  <a:pt x="45" y="18"/>
                </a:lnTo>
                <a:lnTo>
                  <a:pt x="45" y="9"/>
                </a:lnTo>
                <a:lnTo>
                  <a:pt x="49" y="0"/>
                </a:lnTo>
                <a:lnTo>
                  <a:pt x="69" y="23"/>
                </a:lnTo>
                <a:lnTo>
                  <a:pt x="83" y="29"/>
                </a:lnTo>
                <a:lnTo>
                  <a:pt x="98" y="34"/>
                </a:lnTo>
                <a:lnTo>
                  <a:pt x="94" y="29"/>
                </a:lnTo>
                <a:lnTo>
                  <a:pt x="91" y="20"/>
                </a:lnTo>
                <a:lnTo>
                  <a:pt x="94" y="14"/>
                </a:lnTo>
                <a:lnTo>
                  <a:pt x="98" y="5"/>
                </a:lnTo>
                <a:lnTo>
                  <a:pt x="109" y="20"/>
                </a:lnTo>
                <a:lnTo>
                  <a:pt x="118" y="34"/>
                </a:lnTo>
                <a:lnTo>
                  <a:pt x="142" y="56"/>
                </a:lnTo>
                <a:lnTo>
                  <a:pt x="122" y="79"/>
                </a:lnTo>
                <a:lnTo>
                  <a:pt x="109" y="85"/>
                </a:lnTo>
                <a:lnTo>
                  <a:pt x="87" y="90"/>
                </a:lnTo>
                <a:lnTo>
                  <a:pt x="58" y="85"/>
                </a:lnTo>
                <a:lnTo>
                  <a:pt x="47" y="81"/>
                </a:lnTo>
                <a:lnTo>
                  <a:pt x="40" y="70"/>
                </a:lnTo>
                <a:lnTo>
                  <a:pt x="34" y="72"/>
                </a:lnTo>
                <a:lnTo>
                  <a:pt x="27" y="74"/>
                </a:lnTo>
                <a:lnTo>
                  <a:pt x="11" y="67"/>
                </a:lnTo>
                <a:lnTo>
                  <a:pt x="5" y="61"/>
                </a:lnTo>
                <a:lnTo>
                  <a:pt x="3" y="52"/>
                </a:lnTo>
                <a:lnTo>
                  <a:pt x="0" y="34"/>
                </a:lnTo>
                <a:lnTo>
                  <a:pt x="0" y="27"/>
                </a:lnTo>
                <a:lnTo>
                  <a:pt x="5" y="20"/>
                </a:lnTo>
                <a:lnTo>
                  <a:pt x="16" y="9"/>
                </a:lnTo>
                <a:close/>
              </a:path>
            </a:pathLst>
          </a:custGeom>
          <a:solidFill>
            <a:srgbClr val="309E4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75" name="Freeform 103"/>
          <p:cNvSpPr>
            <a:spLocks/>
          </p:cNvSpPr>
          <p:nvPr/>
        </p:nvSpPr>
        <p:spPr bwMode="auto">
          <a:xfrm>
            <a:off x="5580063" y="5949950"/>
            <a:ext cx="225425" cy="142875"/>
          </a:xfrm>
          <a:custGeom>
            <a:avLst/>
            <a:gdLst>
              <a:gd name="T0" fmla="*/ 13 w 142"/>
              <a:gd name="T1" fmla="*/ 9 h 90"/>
              <a:gd name="T2" fmla="*/ 20 w 142"/>
              <a:gd name="T3" fmla="*/ 18 h 90"/>
              <a:gd name="T4" fmla="*/ 26 w 142"/>
              <a:gd name="T5" fmla="*/ 25 h 90"/>
              <a:gd name="T6" fmla="*/ 35 w 142"/>
              <a:gd name="T7" fmla="*/ 29 h 90"/>
              <a:gd name="T8" fmla="*/ 48 w 142"/>
              <a:gd name="T9" fmla="*/ 31 h 90"/>
              <a:gd name="T10" fmla="*/ 42 w 142"/>
              <a:gd name="T11" fmla="*/ 18 h 90"/>
              <a:gd name="T12" fmla="*/ 44 w 142"/>
              <a:gd name="T13" fmla="*/ 11 h 90"/>
              <a:gd name="T14" fmla="*/ 48 w 142"/>
              <a:gd name="T15" fmla="*/ 0 h 90"/>
              <a:gd name="T16" fmla="*/ 68 w 142"/>
              <a:gd name="T17" fmla="*/ 23 h 90"/>
              <a:gd name="T18" fmla="*/ 82 w 142"/>
              <a:gd name="T19" fmla="*/ 31 h 90"/>
              <a:gd name="T20" fmla="*/ 97 w 142"/>
              <a:gd name="T21" fmla="*/ 36 h 90"/>
              <a:gd name="T22" fmla="*/ 93 w 142"/>
              <a:gd name="T23" fmla="*/ 29 h 90"/>
              <a:gd name="T24" fmla="*/ 91 w 142"/>
              <a:gd name="T25" fmla="*/ 23 h 90"/>
              <a:gd name="T26" fmla="*/ 93 w 142"/>
              <a:gd name="T27" fmla="*/ 14 h 90"/>
              <a:gd name="T28" fmla="*/ 97 w 142"/>
              <a:gd name="T29" fmla="*/ 5 h 90"/>
              <a:gd name="T30" fmla="*/ 106 w 142"/>
              <a:gd name="T31" fmla="*/ 20 h 90"/>
              <a:gd name="T32" fmla="*/ 117 w 142"/>
              <a:gd name="T33" fmla="*/ 34 h 90"/>
              <a:gd name="T34" fmla="*/ 142 w 142"/>
              <a:gd name="T35" fmla="*/ 56 h 90"/>
              <a:gd name="T36" fmla="*/ 122 w 142"/>
              <a:gd name="T37" fmla="*/ 79 h 90"/>
              <a:gd name="T38" fmla="*/ 106 w 142"/>
              <a:gd name="T39" fmla="*/ 87 h 90"/>
              <a:gd name="T40" fmla="*/ 86 w 142"/>
              <a:gd name="T41" fmla="*/ 90 h 90"/>
              <a:gd name="T42" fmla="*/ 57 w 142"/>
              <a:gd name="T43" fmla="*/ 87 h 90"/>
              <a:gd name="T44" fmla="*/ 46 w 142"/>
              <a:gd name="T45" fmla="*/ 81 h 90"/>
              <a:gd name="T46" fmla="*/ 40 w 142"/>
              <a:gd name="T47" fmla="*/ 70 h 90"/>
              <a:gd name="T48" fmla="*/ 31 w 142"/>
              <a:gd name="T49" fmla="*/ 74 h 90"/>
              <a:gd name="T50" fmla="*/ 24 w 142"/>
              <a:gd name="T51" fmla="*/ 74 h 90"/>
              <a:gd name="T52" fmla="*/ 11 w 142"/>
              <a:gd name="T53" fmla="*/ 70 h 90"/>
              <a:gd name="T54" fmla="*/ 4 w 142"/>
              <a:gd name="T55" fmla="*/ 61 h 90"/>
              <a:gd name="T56" fmla="*/ 0 w 142"/>
              <a:gd name="T57" fmla="*/ 54 h 90"/>
              <a:gd name="T58" fmla="*/ 0 w 142"/>
              <a:gd name="T59" fmla="*/ 36 h 90"/>
              <a:gd name="T60" fmla="*/ 0 w 142"/>
              <a:gd name="T61" fmla="*/ 27 h 90"/>
              <a:gd name="T62" fmla="*/ 2 w 142"/>
              <a:gd name="T63" fmla="*/ 20 h 90"/>
              <a:gd name="T64" fmla="*/ 13 w 142"/>
              <a:gd name="T65" fmla="*/ 9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2" h="90">
                <a:moveTo>
                  <a:pt x="13" y="9"/>
                </a:moveTo>
                <a:lnTo>
                  <a:pt x="20" y="18"/>
                </a:lnTo>
                <a:lnTo>
                  <a:pt x="26" y="25"/>
                </a:lnTo>
                <a:lnTo>
                  <a:pt x="35" y="29"/>
                </a:lnTo>
                <a:lnTo>
                  <a:pt x="48" y="31"/>
                </a:lnTo>
                <a:lnTo>
                  <a:pt x="42" y="18"/>
                </a:lnTo>
                <a:lnTo>
                  <a:pt x="44" y="11"/>
                </a:lnTo>
                <a:lnTo>
                  <a:pt x="48" y="0"/>
                </a:lnTo>
                <a:lnTo>
                  <a:pt x="68" y="23"/>
                </a:lnTo>
                <a:lnTo>
                  <a:pt x="82" y="31"/>
                </a:lnTo>
                <a:lnTo>
                  <a:pt x="97" y="36"/>
                </a:lnTo>
                <a:lnTo>
                  <a:pt x="93" y="29"/>
                </a:lnTo>
                <a:lnTo>
                  <a:pt x="91" y="23"/>
                </a:lnTo>
                <a:lnTo>
                  <a:pt x="93" y="14"/>
                </a:lnTo>
                <a:lnTo>
                  <a:pt x="97" y="5"/>
                </a:lnTo>
                <a:lnTo>
                  <a:pt x="106" y="20"/>
                </a:lnTo>
                <a:lnTo>
                  <a:pt x="117" y="34"/>
                </a:lnTo>
                <a:lnTo>
                  <a:pt x="142" y="56"/>
                </a:lnTo>
                <a:lnTo>
                  <a:pt x="122" y="79"/>
                </a:lnTo>
                <a:lnTo>
                  <a:pt x="106" y="87"/>
                </a:lnTo>
                <a:lnTo>
                  <a:pt x="86" y="90"/>
                </a:lnTo>
                <a:lnTo>
                  <a:pt x="57" y="87"/>
                </a:lnTo>
                <a:lnTo>
                  <a:pt x="46" y="81"/>
                </a:lnTo>
                <a:lnTo>
                  <a:pt x="40" y="70"/>
                </a:lnTo>
                <a:lnTo>
                  <a:pt x="31" y="74"/>
                </a:lnTo>
                <a:lnTo>
                  <a:pt x="24" y="74"/>
                </a:lnTo>
                <a:lnTo>
                  <a:pt x="11" y="70"/>
                </a:lnTo>
                <a:lnTo>
                  <a:pt x="4" y="61"/>
                </a:lnTo>
                <a:lnTo>
                  <a:pt x="0" y="54"/>
                </a:lnTo>
                <a:lnTo>
                  <a:pt x="0" y="36"/>
                </a:lnTo>
                <a:lnTo>
                  <a:pt x="0" y="27"/>
                </a:lnTo>
                <a:lnTo>
                  <a:pt x="2" y="20"/>
                </a:lnTo>
                <a:lnTo>
                  <a:pt x="13" y="9"/>
                </a:lnTo>
                <a:close/>
              </a:path>
            </a:pathLst>
          </a:custGeom>
          <a:solidFill>
            <a:srgbClr val="FF7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76" name="Freeform 104"/>
          <p:cNvSpPr>
            <a:spLocks/>
          </p:cNvSpPr>
          <p:nvPr/>
        </p:nvSpPr>
        <p:spPr bwMode="auto">
          <a:xfrm>
            <a:off x="5354638" y="5805488"/>
            <a:ext cx="225425" cy="142875"/>
          </a:xfrm>
          <a:custGeom>
            <a:avLst/>
            <a:gdLst>
              <a:gd name="T0" fmla="*/ 15 w 142"/>
              <a:gd name="T1" fmla="*/ 9 h 90"/>
              <a:gd name="T2" fmla="*/ 20 w 142"/>
              <a:gd name="T3" fmla="*/ 18 h 90"/>
              <a:gd name="T4" fmla="*/ 26 w 142"/>
              <a:gd name="T5" fmla="*/ 25 h 90"/>
              <a:gd name="T6" fmla="*/ 38 w 142"/>
              <a:gd name="T7" fmla="*/ 30 h 90"/>
              <a:gd name="T8" fmla="*/ 49 w 142"/>
              <a:gd name="T9" fmla="*/ 30 h 90"/>
              <a:gd name="T10" fmla="*/ 42 w 142"/>
              <a:gd name="T11" fmla="*/ 18 h 90"/>
              <a:gd name="T12" fmla="*/ 44 w 142"/>
              <a:gd name="T13" fmla="*/ 9 h 90"/>
              <a:gd name="T14" fmla="*/ 49 w 142"/>
              <a:gd name="T15" fmla="*/ 0 h 90"/>
              <a:gd name="T16" fmla="*/ 69 w 142"/>
              <a:gd name="T17" fmla="*/ 23 h 90"/>
              <a:gd name="T18" fmla="*/ 82 w 142"/>
              <a:gd name="T19" fmla="*/ 30 h 90"/>
              <a:gd name="T20" fmla="*/ 98 w 142"/>
              <a:gd name="T21" fmla="*/ 34 h 90"/>
              <a:gd name="T22" fmla="*/ 93 w 142"/>
              <a:gd name="T23" fmla="*/ 30 h 90"/>
              <a:gd name="T24" fmla="*/ 91 w 142"/>
              <a:gd name="T25" fmla="*/ 23 h 90"/>
              <a:gd name="T26" fmla="*/ 93 w 142"/>
              <a:gd name="T27" fmla="*/ 14 h 90"/>
              <a:gd name="T28" fmla="*/ 98 w 142"/>
              <a:gd name="T29" fmla="*/ 5 h 90"/>
              <a:gd name="T30" fmla="*/ 106 w 142"/>
              <a:gd name="T31" fmla="*/ 21 h 90"/>
              <a:gd name="T32" fmla="*/ 118 w 142"/>
              <a:gd name="T33" fmla="*/ 34 h 90"/>
              <a:gd name="T34" fmla="*/ 142 w 142"/>
              <a:gd name="T35" fmla="*/ 56 h 90"/>
              <a:gd name="T36" fmla="*/ 122 w 142"/>
              <a:gd name="T37" fmla="*/ 79 h 90"/>
              <a:gd name="T38" fmla="*/ 109 w 142"/>
              <a:gd name="T39" fmla="*/ 88 h 90"/>
              <a:gd name="T40" fmla="*/ 86 w 142"/>
              <a:gd name="T41" fmla="*/ 90 h 90"/>
              <a:gd name="T42" fmla="*/ 58 w 142"/>
              <a:gd name="T43" fmla="*/ 88 h 90"/>
              <a:gd name="T44" fmla="*/ 46 w 142"/>
              <a:gd name="T45" fmla="*/ 81 h 90"/>
              <a:gd name="T46" fmla="*/ 40 w 142"/>
              <a:gd name="T47" fmla="*/ 70 h 90"/>
              <a:gd name="T48" fmla="*/ 33 w 142"/>
              <a:gd name="T49" fmla="*/ 74 h 90"/>
              <a:gd name="T50" fmla="*/ 26 w 142"/>
              <a:gd name="T51" fmla="*/ 74 h 90"/>
              <a:gd name="T52" fmla="*/ 11 w 142"/>
              <a:gd name="T53" fmla="*/ 70 h 90"/>
              <a:gd name="T54" fmla="*/ 4 w 142"/>
              <a:gd name="T55" fmla="*/ 61 h 90"/>
              <a:gd name="T56" fmla="*/ 2 w 142"/>
              <a:gd name="T57" fmla="*/ 52 h 90"/>
              <a:gd name="T58" fmla="*/ 0 w 142"/>
              <a:gd name="T59" fmla="*/ 34 h 90"/>
              <a:gd name="T60" fmla="*/ 0 w 142"/>
              <a:gd name="T61" fmla="*/ 27 h 90"/>
              <a:gd name="T62" fmla="*/ 4 w 142"/>
              <a:gd name="T63" fmla="*/ 21 h 90"/>
              <a:gd name="T64" fmla="*/ 15 w 142"/>
              <a:gd name="T65" fmla="*/ 9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2" h="90">
                <a:moveTo>
                  <a:pt x="15" y="9"/>
                </a:moveTo>
                <a:lnTo>
                  <a:pt x="20" y="18"/>
                </a:lnTo>
                <a:lnTo>
                  <a:pt x="26" y="25"/>
                </a:lnTo>
                <a:lnTo>
                  <a:pt x="38" y="30"/>
                </a:lnTo>
                <a:lnTo>
                  <a:pt x="49" y="30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3"/>
                </a:lnTo>
                <a:lnTo>
                  <a:pt x="82" y="30"/>
                </a:lnTo>
                <a:lnTo>
                  <a:pt x="98" y="34"/>
                </a:lnTo>
                <a:lnTo>
                  <a:pt x="93" y="30"/>
                </a:lnTo>
                <a:lnTo>
                  <a:pt x="91" y="23"/>
                </a:lnTo>
                <a:lnTo>
                  <a:pt x="93" y="14"/>
                </a:lnTo>
                <a:lnTo>
                  <a:pt x="98" y="5"/>
                </a:lnTo>
                <a:lnTo>
                  <a:pt x="106" y="21"/>
                </a:lnTo>
                <a:lnTo>
                  <a:pt x="118" y="34"/>
                </a:lnTo>
                <a:lnTo>
                  <a:pt x="142" y="56"/>
                </a:lnTo>
                <a:lnTo>
                  <a:pt x="122" y="79"/>
                </a:lnTo>
                <a:lnTo>
                  <a:pt x="109" y="88"/>
                </a:lnTo>
                <a:lnTo>
                  <a:pt x="86" y="90"/>
                </a:lnTo>
                <a:lnTo>
                  <a:pt x="58" y="88"/>
                </a:lnTo>
                <a:lnTo>
                  <a:pt x="46" y="81"/>
                </a:lnTo>
                <a:lnTo>
                  <a:pt x="40" y="70"/>
                </a:lnTo>
                <a:lnTo>
                  <a:pt x="33" y="74"/>
                </a:lnTo>
                <a:lnTo>
                  <a:pt x="26" y="74"/>
                </a:lnTo>
                <a:lnTo>
                  <a:pt x="11" y="70"/>
                </a:lnTo>
                <a:lnTo>
                  <a:pt x="4" y="61"/>
                </a:lnTo>
                <a:lnTo>
                  <a:pt x="2" y="52"/>
                </a:lnTo>
                <a:lnTo>
                  <a:pt x="0" y="34"/>
                </a:lnTo>
                <a:lnTo>
                  <a:pt x="0" y="27"/>
                </a:lnTo>
                <a:lnTo>
                  <a:pt x="4" y="21"/>
                </a:lnTo>
                <a:lnTo>
                  <a:pt x="15" y="9"/>
                </a:lnTo>
                <a:close/>
              </a:path>
            </a:pathLst>
          </a:custGeom>
          <a:solidFill>
            <a:srgbClr val="FF9E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77" name="Freeform 105"/>
          <p:cNvSpPr>
            <a:spLocks/>
          </p:cNvSpPr>
          <p:nvPr/>
        </p:nvSpPr>
        <p:spPr bwMode="auto">
          <a:xfrm>
            <a:off x="7021513" y="5969000"/>
            <a:ext cx="200025" cy="123825"/>
          </a:xfrm>
          <a:custGeom>
            <a:avLst/>
            <a:gdLst>
              <a:gd name="T0" fmla="*/ 0 w 126"/>
              <a:gd name="T1" fmla="*/ 20 h 78"/>
              <a:gd name="T2" fmla="*/ 17 w 126"/>
              <a:gd name="T3" fmla="*/ 27 h 78"/>
              <a:gd name="T4" fmla="*/ 31 w 126"/>
              <a:gd name="T5" fmla="*/ 38 h 78"/>
              <a:gd name="T6" fmla="*/ 53 w 126"/>
              <a:gd name="T7" fmla="*/ 63 h 78"/>
              <a:gd name="T8" fmla="*/ 66 w 126"/>
              <a:gd name="T9" fmla="*/ 74 h 78"/>
              <a:gd name="T10" fmla="*/ 80 w 126"/>
              <a:gd name="T11" fmla="*/ 78 h 78"/>
              <a:gd name="T12" fmla="*/ 100 w 126"/>
              <a:gd name="T13" fmla="*/ 76 h 78"/>
              <a:gd name="T14" fmla="*/ 113 w 126"/>
              <a:gd name="T15" fmla="*/ 72 h 78"/>
              <a:gd name="T16" fmla="*/ 126 w 126"/>
              <a:gd name="T17" fmla="*/ 67 h 78"/>
              <a:gd name="T18" fmla="*/ 106 w 126"/>
              <a:gd name="T19" fmla="*/ 40 h 78"/>
              <a:gd name="T20" fmla="*/ 88 w 126"/>
              <a:gd name="T21" fmla="*/ 20 h 78"/>
              <a:gd name="T22" fmla="*/ 75 w 126"/>
              <a:gd name="T23" fmla="*/ 9 h 78"/>
              <a:gd name="T24" fmla="*/ 62 w 126"/>
              <a:gd name="T25" fmla="*/ 2 h 78"/>
              <a:gd name="T26" fmla="*/ 49 w 126"/>
              <a:gd name="T27" fmla="*/ 0 h 78"/>
              <a:gd name="T28" fmla="*/ 35 w 126"/>
              <a:gd name="T29" fmla="*/ 4 h 78"/>
              <a:gd name="T30" fmla="*/ 20 w 126"/>
              <a:gd name="T31" fmla="*/ 9 h 78"/>
              <a:gd name="T32" fmla="*/ 0 w 126"/>
              <a:gd name="T33" fmla="*/ 2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6" h="78">
                <a:moveTo>
                  <a:pt x="0" y="20"/>
                </a:moveTo>
                <a:lnTo>
                  <a:pt x="17" y="27"/>
                </a:lnTo>
                <a:lnTo>
                  <a:pt x="31" y="38"/>
                </a:lnTo>
                <a:lnTo>
                  <a:pt x="53" y="63"/>
                </a:lnTo>
                <a:lnTo>
                  <a:pt x="66" y="74"/>
                </a:lnTo>
                <a:lnTo>
                  <a:pt x="80" y="78"/>
                </a:lnTo>
                <a:lnTo>
                  <a:pt x="100" y="76"/>
                </a:lnTo>
                <a:lnTo>
                  <a:pt x="113" y="72"/>
                </a:lnTo>
                <a:lnTo>
                  <a:pt x="126" y="67"/>
                </a:lnTo>
                <a:lnTo>
                  <a:pt x="106" y="40"/>
                </a:lnTo>
                <a:lnTo>
                  <a:pt x="88" y="20"/>
                </a:lnTo>
                <a:lnTo>
                  <a:pt x="75" y="9"/>
                </a:lnTo>
                <a:lnTo>
                  <a:pt x="62" y="2"/>
                </a:lnTo>
                <a:lnTo>
                  <a:pt x="49" y="0"/>
                </a:lnTo>
                <a:lnTo>
                  <a:pt x="35" y="4"/>
                </a:lnTo>
                <a:lnTo>
                  <a:pt x="20" y="9"/>
                </a:lnTo>
                <a:lnTo>
                  <a:pt x="0" y="20"/>
                </a:lnTo>
                <a:close/>
              </a:path>
            </a:pathLst>
          </a:custGeom>
          <a:solidFill>
            <a:srgbClr val="FF7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78" name="Freeform 106"/>
          <p:cNvSpPr>
            <a:spLocks/>
          </p:cNvSpPr>
          <p:nvPr/>
        </p:nvSpPr>
        <p:spPr bwMode="auto">
          <a:xfrm>
            <a:off x="5076825" y="6188075"/>
            <a:ext cx="204788" cy="120650"/>
          </a:xfrm>
          <a:custGeom>
            <a:avLst/>
            <a:gdLst>
              <a:gd name="T0" fmla="*/ 0 w 129"/>
              <a:gd name="T1" fmla="*/ 18 h 76"/>
              <a:gd name="T2" fmla="*/ 18 w 129"/>
              <a:gd name="T3" fmla="*/ 27 h 76"/>
              <a:gd name="T4" fmla="*/ 33 w 129"/>
              <a:gd name="T5" fmla="*/ 38 h 76"/>
              <a:gd name="T6" fmla="*/ 56 w 129"/>
              <a:gd name="T7" fmla="*/ 63 h 76"/>
              <a:gd name="T8" fmla="*/ 67 w 129"/>
              <a:gd name="T9" fmla="*/ 72 h 76"/>
              <a:gd name="T10" fmla="*/ 82 w 129"/>
              <a:gd name="T11" fmla="*/ 76 h 76"/>
              <a:gd name="T12" fmla="*/ 102 w 129"/>
              <a:gd name="T13" fmla="*/ 76 h 76"/>
              <a:gd name="T14" fmla="*/ 113 w 129"/>
              <a:gd name="T15" fmla="*/ 72 h 76"/>
              <a:gd name="T16" fmla="*/ 129 w 129"/>
              <a:gd name="T17" fmla="*/ 65 h 76"/>
              <a:gd name="T18" fmla="*/ 107 w 129"/>
              <a:gd name="T19" fmla="*/ 38 h 76"/>
              <a:gd name="T20" fmla="*/ 89 w 129"/>
              <a:gd name="T21" fmla="*/ 20 h 76"/>
              <a:gd name="T22" fmla="*/ 76 w 129"/>
              <a:gd name="T23" fmla="*/ 7 h 76"/>
              <a:gd name="T24" fmla="*/ 62 w 129"/>
              <a:gd name="T25" fmla="*/ 2 h 76"/>
              <a:gd name="T26" fmla="*/ 51 w 129"/>
              <a:gd name="T27" fmla="*/ 0 h 76"/>
              <a:gd name="T28" fmla="*/ 36 w 129"/>
              <a:gd name="T29" fmla="*/ 2 h 76"/>
              <a:gd name="T30" fmla="*/ 20 w 129"/>
              <a:gd name="T31" fmla="*/ 9 h 76"/>
              <a:gd name="T32" fmla="*/ 0 w 129"/>
              <a:gd name="T33" fmla="*/ 18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9" h="76">
                <a:moveTo>
                  <a:pt x="0" y="18"/>
                </a:moveTo>
                <a:lnTo>
                  <a:pt x="18" y="27"/>
                </a:lnTo>
                <a:lnTo>
                  <a:pt x="33" y="38"/>
                </a:lnTo>
                <a:lnTo>
                  <a:pt x="56" y="63"/>
                </a:lnTo>
                <a:lnTo>
                  <a:pt x="67" y="72"/>
                </a:lnTo>
                <a:lnTo>
                  <a:pt x="82" y="76"/>
                </a:lnTo>
                <a:lnTo>
                  <a:pt x="102" y="76"/>
                </a:lnTo>
                <a:lnTo>
                  <a:pt x="113" y="72"/>
                </a:lnTo>
                <a:lnTo>
                  <a:pt x="129" y="65"/>
                </a:lnTo>
                <a:lnTo>
                  <a:pt x="107" y="38"/>
                </a:lnTo>
                <a:lnTo>
                  <a:pt x="89" y="20"/>
                </a:lnTo>
                <a:lnTo>
                  <a:pt x="76" y="7"/>
                </a:lnTo>
                <a:lnTo>
                  <a:pt x="62" y="2"/>
                </a:lnTo>
                <a:lnTo>
                  <a:pt x="51" y="0"/>
                </a:lnTo>
                <a:lnTo>
                  <a:pt x="36" y="2"/>
                </a:lnTo>
                <a:lnTo>
                  <a:pt x="20" y="9"/>
                </a:lnTo>
                <a:lnTo>
                  <a:pt x="0" y="18"/>
                </a:lnTo>
                <a:close/>
              </a:path>
            </a:pathLst>
          </a:custGeom>
          <a:solidFill>
            <a:srgbClr val="CC99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79" name="Freeform 107"/>
          <p:cNvSpPr>
            <a:spLocks/>
          </p:cNvSpPr>
          <p:nvPr/>
        </p:nvSpPr>
        <p:spPr bwMode="auto">
          <a:xfrm>
            <a:off x="6732588" y="5680075"/>
            <a:ext cx="204787" cy="125413"/>
          </a:xfrm>
          <a:custGeom>
            <a:avLst/>
            <a:gdLst>
              <a:gd name="T0" fmla="*/ 0 w 129"/>
              <a:gd name="T1" fmla="*/ 20 h 79"/>
              <a:gd name="T2" fmla="*/ 18 w 129"/>
              <a:gd name="T3" fmla="*/ 27 h 79"/>
              <a:gd name="T4" fmla="*/ 33 w 129"/>
              <a:gd name="T5" fmla="*/ 38 h 79"/>
              <a:gd name="T6" fmla="*/ 55 w 129"/>
              <a:gd name="T7" fmla="*/ 65 h 79"/>
              <a:gd name="T8" fmla="*/ 67 w 129"/>
              <a:gd name="T9" fmla="*/ 74 h 79"/>
              <a:gd name="T10" fmla="*/ 82 w 129"/>
              <a:gd name="T11" fmla="*/ 79 h 79"/>
              <a:gd name="T12" fmla="*/ 102 w 129"/>
              <a:gd name="T13" fmla="*/ 76 h 79"/>
              <a:gd name="T14" fmla="*/ 113 w 129"/>
              <a:gd name="T15" fmla="*/ 72 h 79"/>
              <a:gd name="T16" fmla="*/ 129 w 129"/>
              <a:gd name="T17" fmla="*/ 67 h 79"/>
              <a:gd name="T18" fmla="*/ 107 w 129"/>
              <a:gd name="T19" fmla="*/ 40 h 79"/>
              <a:gd name="T20" fmla="*/ 89 w 129"/>
              <a:gd name="T21" fmla="*/ 22 h 79"/>
              <a:gd name="T22" fmla="*/ 75 w 129"/>
              <a:gd name="T23" fmla="*/ 9 h 79"/>
              <a:gd name="T24" fmla="*/ 62 w 129"/>
              <a:gd name="T25" fmla="*/ 2 h 79"/>
              <a:gd name="T26" fmla="*/ 49 w 129"/>
              <a:gd name="T27" fmla="*/ 0 h 79"/>
              <a:gd name="T28" fmla="*/ 35 w 129"/>
              <a:gd name="T29" fmla="*/ 5 h 79"/>
              <a:gd name="T30" fmla="*/ 20 w 129"/>
              <a:gd name="T31" fmla="*/ 11 h 79"/>
              <a:gd name="T32" fmla="*/ 0 w 129"/>
              <a:gd name="T33" fmla="*/ 20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9" h="79">
                <a:moveTo>
                  <a:pt x="0" y="20"/>
                </a:moveTo>
                <a:lnTo>
                  <a:pt x="18" y="27"/>
                </a:lnTo>
                <a:lnTo>
                  <a:pt x="33" y="38"/>
                </a:lnTo>
                <a:lnTo>
                  <a:pt x="55" y="65"/>
                </a:lnTo>
                <a:lnTo>
                  <a:pt x="67" y="74"/>
                </a:lnTo>
                <a:lnTo>
                  <a:pt x="82" y="79"/>
                </a:lnTo>
                <a:lnTo>
                  <a:pt x="102" y="76"/>
                </a:lnTo>
                <a:lnTo>
                  <a:pt x="113" y="72"/>
                </a:lnTo>
                <a:lnTo>
                  <a:pt x="129" y="67"/>
                </a:lnTo>
                <a:lnTo>
                  <a:pt x="107" y="40"/>
                </a:lnTo>
                <a:lnTo>
                  <a:pt x="89" y="22"/>
                </a:lnTo>
                <a:lnTo>
                  <a:pt x="75" y="9"/>
                </a:lnTo>
                <a:lnTo>
                  <a:pt x="62" y="2"/>
                </a:lnTo>
                <a:lnTo>
                  <a:pt x="49" y="0"/>
                </a:lnTo>
                <a:lnTo>
                  <a:pt x="35" y="5"/>
                </a:lnTo>
                <a:lnTo>
                  <a:pt x="20" y="11"/>
                </a:lnTo>
                <a:lnTo>
                  <a:pt x="0" y="20"/>
                </a:lnTo>
                <a:close/>
              </a:path>
            </a:pathLst>
          </a:custGeom>
          <a:solidFill>
            <a:srgbClr val="CC99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80" name="Freeform 108"/>
          <p:cNvSpPr>
            <a:spLocks/>
          </p:cNvSpPr>
          <p:nvPr/>
        </p:nvSpPr>
        <p:spPr bwMode="auto">
          <a:xfrm>
            <a:off x="6372225" y="6092825"/>
            <a:ext cx="201613" cy="120650"/>
          </a:xfrm>
          <a:custGeom>
            <a:avLst/>
            <a:gdLst>
              <a:gd name="T0" fmla="*/ 0 w 127"/>
              <a:gd name="T1" fmla="*/ 17 h 76"/>
              <a:gd name="T2" fmla="*/ 18 w 127"/>
              <a:gd name="T3" fmla="*/ 24 h 76"/>
              <a:gd name="T4" fmla="*/ 31 w 127"/>
              <a:gd name="T5" fmla="*/ 38 h 76"/>
              <a:gd name="T6" fmla="*/ 54 w 127"/>
              <a:gd name="T7" fmla="*/ 62 h 76"/>
              <a:gd name="T8" fmla="*/ 67 w 127"/>
              <a:gd name="T9" fmla="*/ 71 h 76"/>
              <a:gd name="T10" fmla="*/ 80 w 127"/>
              <a:gd name="T11" fmla="*/ 76 h 76"/>
              <a:gd name="T12" fmla="*/ 100 w 127"/>
              <a:gd name="T13" fmla="*/ 76 h 76"/>
              <a:gd name="T14" fmla="*/ 114 w 127"/>
              <a:gd name="T15" fmla="*/ 71 h 76"/>
              <a:gd name="T16" fmla="*/ 127 w 127"/>
              <a:gd name="T17" fmla="*/ 65 h 76"/>
              <a:gd name="T18" fmla="*/ 107 w 127"/>
              <a:gd name="T19" fmla="*/ 38 h 76"/>
              <a:gd name="T20" fmla="*/ 89 w 127"/>
              <a:gd name="T21" fmla="*/ 20 h 76"/>
              <a:gd name="T22" fmla="*/ 76 w 127"/>
              <a:gd name="T23" fmla="*/ 6 h 76"/>
              <a:gd name="T24" fmla="*/ 63 w 127"/>
              <a:gd name="T25" fmla="*/ 0 h 76"/>
              <a:gd name="T26" fmla="*/ 49 w 127"/>
              <a:gd name="T27" fmla="*/ 0 h 76"/>
              <a:gd name="T28" fmla="*/ 36 w 127"/>
              <a:gd name="T29" fmla="*/ 2 h 76"/>
              <a:gd name="T30" fmla="*/ 20 w 127"/>
              <a:gd name="T31" fmla="*/ 8 h 76"/>
              <a:gd name="T32" fmla="*/ 0 w 127"/>
              <a:gd name="T33" fmla="*/ 17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7" h="76">
                <a:moveTo>
                  <a:pt x="0" y="17"/>
                </a:moveTo>
                <a:lnTo>
                  <a:pt x="18" y="24"/>
                </a:lnTo>
                <a:lnTo>
                  <a:pt x="31" y="38"/>
                </a:lnTo>
                <a:lnTo>
                  <a:pt x="54" y="62"/>
                </a:lnTo>
                <a:lnTo>
                  <a:pt x="67" y="71"/>
                </a:lnTo>
                <a:lnTo>
                  <a:pt x="80" y="76"/>
                </a:lnTo>
                <a:lnTo>
                  <a:pt x="100" y="76"/>
                </a:lnTo>
                <a:lnTo>
                  <a:pt x="114" y="71"/>
                </a:lnTo>
                <a:lnTo>
                  <a:pt x="127" y="65"/>
                </a:lnTo>
                <a:lnTo>
                  <a:pt x="107" y="38"/>
                </a:lnTo>
                <a:lnTo>
                  <a:pt x="89" y="20"/>
                </a:lnTo>
                <a:lnTo>
                  <a:pt x="76" y="6"/>
                </a:lnTo>
                <a:lnTo>
                  <a:pt x="63" y="0"/>
                </a:lnTo>
                <a:lnTo>
                  <a:pt x="49" y="0"/>
                </a:lnTo>
                <a:lnTo>
                  <a:pt x="36" y="2"/>
                </a:lnTo>
                <a:lnTo>
                  <a:pt x="20" y="8"/>
                </a:lnTo>
                <a:lnTo>
                  <a:pt x="0" y="17"/>
                </a:lnTo>
                <a:close/>
              </a:path>
            </a:pathLst>
          </a:custGeom>
          <a:solidFill>
            <a:srgbClr val="CC99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81" name="Freeform 109"/>
          <p:cNvSpPr>
            <a:spLocks/>
          </p:cNvSpPr>
          <p:nvPr/>
        </p:nvSpPr>
        <p:spPr bwMode="auto">
          <a:xfrm>
            <a:off x="6243638" y="5711825"/>
            <a:ext cx="201612" cy="120650"/>
          </a:xfrm>
          <a:custGeom>
            <a:avLst/>
            <a:gdLst>
              <a:gd name="T0" fmla="*/ 0 w 127"/>
              <a:gd name="T1" fmla="*/ 18 h 76"/>
              <a:gd name="T2" fmla="*/ 18 w 127"/>
              <a:gd name="T3" fmla="*/ 27 h 76"/>
              <a:gd name="T4" fmla="*/ 34 w 127"/>
              <a:gd name="T5" fmla="*/ 38 h 76"/>
              <a:gd name="T6" fmla="*/ 53 w 127"/>
              <a:gd name="T7" fmla="*/ 62 h 76"/>
              <a:gd name="T8" fmla="*/ 67 w 127"/>
              <a:gd name="T9" fmla="*/ 71 h 76"/>
              <a:gd name="T10" fmla="*/ 80 w 127"/>
              <a:gd name="T11" fmla="*/ 76 h 76"/>
              <a:gd name="T12" fmla="*/ 100 w 127"/>
              <a:gd name="T13" fmla="*/ 76 h 76"/>
              <a:gd name="T14" fmla="*/ 113 w 127"/>
              <a:gd name="T15" fmla="*/ 71 h 76"/>
              <a:gd name="T16" fmla="*/ 127 w 127"/>
              <a:gd name="T17" fmla="*/ 65 h 76"/>
              <a:gd name="T18" fmla="*/ 107 w 127"/>
              <a:gd name="T19" fmla="*/ 38 h 76"/>
              <a:gd name="T20" fmla="*/ 89 w 127"/>
              <a:gd name="T21" fmla="*/ 20 h 76"/>
              <a:gd name="T22" fmla="*/ 76 w 127"/>
              <a:gd name="T23" fmla="*/ 6 h 76"/>
              <a:gd name="T24" fmla="*/ 62 w 127"/>
              <a:gd name="T25" fmla="*/ 0 h 76"/>
              <a:gd name="T26" fmla="*/ 49 w 127"/>
              <a:gd name="T27" fmla="*/ 0 h 76"/>
              <a:gd name="T28" fmla="*/ 36 w 127"/>
              <a:gd name="T29" fmla="*/ 2 h 76"/>
              <a:gd name="T30" fmla="*/ 20 w 127"/>
              <a:gd name="T31" fmla="*/ 9 h 76"/>
              <a:gd name="T32" fmla="*/ 0 w 127"/>
              <a:gd name="T33" fmla="*/ 18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7" h="76">
                <a:moveTo>
                  <a:pt x="0" y="18"/>
                </a:moveTo>
                <a:lnTo>
                  <a:pt x="18" y="27"/>
                </a:lnTo>
                <a:lnTo>
                  <a:pt x="34" y="38"/>
                </a:lnTo>
                <a:lnTo>
                  <a:pt x="53" y="62"/>
                </a:lnTo>
                <a:lnTo>
                  <a:pt x="67" y="71"/>
                </a:lnTo>
                <a:lnTo>
                  <a:pt x="80" y="76"/>
                </a:lnTo>
                <a:lnTo>
                  <a:pt x="100" y="76"/>
                </a:lnTo>
                <a:lnTo>
                  <a:pt x="113" y="71"/>
                </a:lnTo>
                <a:lnTo>
                  <a:pt x="127" y="65"/>
                </a:lnTo>
                <a:lnTo>
                  <a:pt x="107" y="38"/>
                </a:lnTo>
                <a:lnTo>
                  <a:pt x="89" y="20"/>
                </a:lnTo>
                <a:lnTo>
                  <a:pt x="76" y="6"/>
                </a:lnTo>
                <a:lnTo>
                  <a:pt x="62" y="0"/>
                </a:lnTo>
                <a:lnTo>
                  <a:pt x="49" y="0"/>
                </a:lnTo>
                <a:lnTo>
                  <a:pt x="36" y="2"/>
                </a:lnTo>
                <a:lnTo>
                  <a:pt x="20" y="9"/>
                </a:lnTo>
                <a:lnTo>
                  <a:pt x="0" y="18"/>
                </a:lnTo>
                <a:close/>
              </a:path>
            </a:pathLst>
          </a:custGeom>
          <a:solidFill>
            <a:srgbClr val="B2E51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82" name="Freeform 110"/>
          <p:cNvSpPr>
            <a:spLocks/>
          </p:cNvSpPr>
          <p:nvPr/>
        </p:nvSpPr>
        <p:spPr bwMode="auto">
          <a:xfrm>
            <a:off x="5292725" y="5445125"/>
            <a:ext cx="230188" cy="141288"/>
          </a:xfrm>
          <a:custGeom>
            <a:avLst/>
            <a:gdLst>
              <a:gd name="T0" fmla="*/ 16 w 145"/>
              <a:gd name="T1" fmla="*/ 9 h 89"/>
              <a:gd name="T2" fmla="*/ 20 w 145"/>
              <a:gd name="T3" fmla="*/ 15 h 89"/>
              <a:gd name="T4" fmla="*/ 27 w 145"/>
              <a:gd name="T5" fmla="*/ 22 h 89"/>
              <a:gd name="T6" fmla="*/ 38 w 145"/>
              <a:gd name="T7" fmla="*/ 27 h 89"/>
              <a:gd name="T8" fmla="*/ 49 w 145"/>
              <a:gd name="T9" fmla="*/ 29 h 89"/>
              <a:gd name="T10" fmla="*/ 45 w 145"/>
              <a:gd name="T11" fmla="*/ 15 h 89"/>
              <a:gd name="T12" fmla="*/ 45 w 145"/>
              <a:gd name="T13" fmla="*/ 9 h 89"/>
              <a:gd name="T14" fmla="*/ 49 w 145"/>
              <a:gd name="T15" fmla="*/ 0 h 89"/>
              <a:gd name="T16" fmla="*/ 69 w 145"/>
              <a:gd name="T17" fmla="*/ 22 h 89"/>
              <a:gd name="T18" fmla="*/ 82 w 145"/>
              <a:gd name="T19" fmla="*/ 29 h 89"/>
              <a:gd name="T20" fmla="*/ 98 w 145"/>
              <a:gd name="T21" fmla="*/ 33 h 89"/>
              <a:gd name="T22" fmla="*/ 94 w 145"/>
              <a:gd name="T23" fmla="*/ 27 h 89"/>
              <a:gd name="T24" fmla="*/ 91 w 145"/>
              <a:gd name="T25" fmla="*/ 20 h 89"/>
              <a:gd name="T26" fmla="*/ 94 w 145"/>
              <a:gd name="T27" fmla="*/ 13 h 89"/>
              <a:gd name="T28" fmla="*/ 98 w 145"/>
              <a:gd name="T29" fmla="*/ 4 h 89"/>
              <a:gd name="T30" fmla="*/ 109 w 145"/>
              <a:gd name="T31" fmla="*/ 20 h 89"/>
              <a:gd name="T32" fmla="*/ 120 w 145"/>
              <a:gd name="T33" fmla="*/ 33 h 89"/>
              <a:gd name="T34" fmla="*/ 145 w 145"/>
              <a:gd name="T35" fmla="*/ 54 h 89"/>
              <a:gd name="T36" fmla="*/ 122 w 145"/>
              <a:gd name="T37" fmla="*/ 78 h 89"/>
              <a:gd name="T38" fmla="*/ 109 w 145"/>
              <a:gd name="T39" fmla="*/ 85 h 89"/>
              <a:gd name="T40" fmla="*/ 87 w 145"/>
              <a:gd name="T41" fmla="*/ 89 h 89"/>
              <a:gd name="T42" fmla="*/ 58 w 145"/>
              <a:gd name="T43" fmla="*/ 85 h 89"/>
              <a:gd name="T44" fmla="*/ 47 w 145"/>
              <a:gd name="T45" fmla="*/ 80 h 89"/>
              <a:gd name="T46" fmla="*/ 40 w 145"/>
              <a:gd name="T47" fmla="*/ 67 h 89"/>
              <a:gd name="T48" fmla="*/ 34 w 145"/>
              <a:gd name="T49" fmla="*/ 71 h 89"/>
              <a:gd name="T50" fmla="*/ 27 w 145"/>
              <a:gd name="T51" fmla="*/ 71 h 89"/>
              <a:gd name="T52" fmla="*/ 11 w 145"/>
              <a:gd name="T53" fmla="*/ 67 h 89"/>
              <a:gd name="T54" fmla="*/ 5 w 145"/>
              <a:gd name="T55" fmla="*/ 60 h 89"/>
              <a:gd name="T56" fmla="*/ 2 w 145"/>
              <a:gd name="T57" fmla="*/ 51 h 89"/>
              <a:gd name="T58" fmla="*/ 0 w 145"/>
              <a:gd name="T59" fmla="*/ 33 h 89"/>
              <a:gd name="T60" fmla="*/ 2 w 145"/>
              <a:gd name="T61" fmla="*/ 27 h 89"/>
              <a:gd name="T62" fmla="*/ 5 w 145"/>
              <a:gd name="T63" fmla="*/ 20 h 89"/>
              <a:gd name="T64" fmla="*/ 16 w 145"/>
              <a:gd name="T65" fmla="*/ 9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5" h="89">
                <a:moveTo>
                  <a:pt x="16" y="9"/>
                </a:moveTo>
                <a:lnTo>
                  <a:pt x="20" y="15"/>
                </a:lnTo>
                <a:lnTo>
                  <a:pt x="27" y="22"/>
                </a:lnTo>
                <a:lnTo>
                  <a:pt x="38" y="27"/>
                </a:lnTo>
                <a:lnTo>
                  <a:pt x="49" y="29"/>
                </a:lnTo>
                <a:lnTo>
                  <a:pt x="45" y="15"/>
                </a:lnTo>
                <a:lnTo>
                  <a:pt x="45" y="9"/>
                </a:lnTo>
                <a:lnTo>
                  <a:pt x="49" y="0"/>
                </a:lnTo>
                <a:lnTo>
                  <a:pt x="69" y="22"/>
                </a:lnTo>
                <a:lnTo>
                  <a:pt x="82" y="29"/>
                </a:lnTo>
                <a:lnTo>
                  <a:pt x="98" y="33"/>
                </a:lnTo>
                <a:lnTo>
                  <a:pt x="94" y="27"/>
                </a:lnTo>
                <a:lnTo>
                  <a:pt x="91" y="20"/>
                </a:lnTo>
                <a:lnTo>
                  <a:pt x="94" y="13"/>
                </a:lnTo>
                <a:lnTo>
                  <a:pt x="98" y="4"/>
                </a:lnTo>
                <a:lnTo>
                  <a:pt x="109" y="20"/>
                </a:lnTo>
                <a:lnTo>
                  <a:pt x="120" y="33"/>
                </a:lnTo>
                <a:lnTo>
                  <a:pt x="145" y="54"/>
                </a:lnTo>
                <a:lnTo>
                  <a:pt x="122" y="78"/>
                </a:lnTo>
                <a:lnTo>
                  <a:pt x="109" y="85"/>
                </a:lnTo>
                <a:lnTo>
                  <a:pt x="87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4" y="71"/>
                </a:lnTo>
                <a:lnTo>
                  <a:pt x="27" y="71"/>
                </a:lnTo>
                <a:lnTo>
                  <a:pt x="11" y="67"/>
                </a:lnTo>
                <a:lnTo>
                  <a:pt x="5" y="60"/>
                </a:lnTo>
                <a:lnTo>
                  <a:pt x="2" y="51"/>
                </a:lnTo>
                <a:lnTo>
                  <a:pt x="0" y="33"/>
                </a:lnTo>
                <a:lnTo>
                  <a:pt x="2" y="27"/>
                </a:lnTo>
                <a:lnTo>
                  <a:pt x="5" y="20"/>
                </a:lnTo>
                <a:lnTo>
                  <a:pt x="16" y="9"/>
                </a:lnTo>
                <a:close/>
              </a:path>
            </a:pathLst>
          </a:custGeom>
          <a:solidFill>
            <a:srgbClr val="309E4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84" name="Freeform 112"/>
          <p:cNvSpPr>
            <a:spLocks/>
          </p:cNvSpPr>
          <p:nvPr/>
        </p:nvSpPr>
        <p:spPr bwMode="auto">
          <a:xfrm>
            <a:off x="5940425" y="5749925"/>
            <a:ext cx="228600" cy="142875"/>
          </a:xfrm>
          <a:custGeom>
            <a:avLst/>
            <a:gdLst>
              <a:gd name="T0" fmla="*/ 15 w 144"/>
              <a:gd name="T1" fmla="*/ 9 h 90"/>
              <a:gd name="T2" fmla="*/ 20 w 144"/>
              <a:gd name="T3" fmla="*/ 18 h 90"/>
              <a:gd name="T4" fmla="*/ 26 w 144"/>
              <a:gd name="T5" fmla="*/ 25 h 90"/>
              <a:gd name="T6" fmla="*/ 37 w 144"/>
              <a:gd name="T7" fmla="*/ 27 h 90"/>
              <a:gd name="T8" fmla="*/ 48 w 144"/>
              <a:gd name="T9" fmla="*/ 29 h 90"/>
              <a:gd name="T10" fmla="*/ 44 w 144"/>
              <a:gd name="T11" fmla="*/ 18 h 90"/>
              <a:gd name="T12" fmla="*/ 44 w 144"/>
              <a:gd name="T13" fmla="*/ 9 h 90"/>
              <a:gd name="T14" fmla="*/ 48 w 144"/>
              <a:gd name="T15" fmla="*/ 0 h 90"/>
              <a:gd name="T16" fmla="*/ 68 w 144"/>
              <a:gd name="T17" fmla="*/ 23 h 90"/>
              <a:gd name="T18" fmla="*/ 82 w 144"/>
              <a:gd name="T19" fmla="*/ 29 h 90"/>
              <a:gd name="T20" fmla="*/ 97 w 144"/>
              <a:gd name="T21" fmla="*/ 34 h 90"/>
              <a:gd name="T22" fmla="*/ 93 w 144"/>
              <a:gd name="T23" fmla="*/ 29 h 90"/>
              <a:gd name="T24" fmla="*/ 91 w 144"/>
              <a:gd name="T25" fmla="*/ 23 h 90"/>
              <a:gd name="T26" fmla="*/ 93 w 144"/>
              <a:gd name="T27" fmla="*/ 14 h 90"/>
              <a:gd name="T28" fmla="*/ 97 w 144"/>
              <a:gd name="T29" fmla="*/ 5 h 90"/>
              <a:gd name="T30" fmla="*/ 108 w 144"/>
              <a:gd name="T31" fmla="*/ 20 h 90"/>
              <a:gd name="T32" fmla="*/ 120 w 144"/>
              <a:gd name="T33" fmla="*/ 34 h 90"/>
              <a:gd name="T34" fmla="*/ 144 w 144"/>
              <a:gd name="T35" fmla="*/ 56 h 90"/>
              <a:gd name="T36" fmla="*/ 124 w 144"/>
              <a:gd name="T37" fmla="*/ 79 h 90"/>
              <a:gd name="T38" fmla="*/ 108 w 144"/>
              <a:gd name="T39" fmla="*/ 88 h 90"/>
              <a:gd name="T40" fmla="*/ 86 w 144"/>
              <a:gd name="T41" fmla="*/ 90 h 90"/>
              <a:gd name="T42" fmla="*/ 57 w 144"/>
              <a:gd name="T43" fmla="*/ 88 h 90"/>
              <a:gd name="T44" fmla="*/ 48 w 144"/>
              <a:gd name="T45" fmla="*/ 81 h 90"/>
              <a:gd name="T46" fmla="*/ 40 w 144"/>
              <a:gd name="T47" fmla="*/ 70 h 90"/>
              <a:gd name="T48" fmla="*/ 33 w 144"/>
              <a:gd name="T49" fmla="*/ 72 h 90"/>
              <a:gd name="T50" fmla="*/ 26 w 144"/>
              <a:gd name="T51" fmla="*/ 74 h 90"/>
              <a:gd name="T52" fmla="*/ 11 w 144"/>
              <a:gd name="T53" fmla="*/ 68 h 90"/>
              <a:gd name="T54" fmla="*/ 6 w 144"/>
              <a:gd name="T55" fmla="*/ 61 h 90"/>
              <a:gd name="T56" fmla="*/ 2 w 144"/>
              <a:gd name="T57" fmla="*/ 52 h 90"/>
              <a:gd name="T58" fmla="*/ 0 w 144"/>
              <a:gd name="T59" fmla="*/ 34 h 90"/>
              <a:gd name="T60" fmla="*/ 2 w 144"/>
              <a:gd name="T61" fmla="*/ 27 h 90"/>
              <a:gd name="T62" fmla="*/ 4 w 144"/>
              <a:gd name="T63" fmla="*/ 20 h 90"/>
              <a:gd name="T64" fmla="*/ 15 w 144"/>
              <a:gd name="T65" fmla="*/ 9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4" h="90">
                <a:moveTo>
                  <a:pt x="15" y="9"/>
                </a:moveTo>
                <a:lnTo>
                  <a:pt x="20" y="18"/>
                </a:lnTo>
                <a:lnTo>
                  <a:pt x="26" y="25"/>
                </a:lnTo>
                <a:lnTo>
                  <a:pt x="37" y="27"/>
                </a:lnTo>
                <a:lnTo>
                  <a:pt x="48" y="29"/>
                </a:lnTo>
                <a:lnTo>
                  <a:pt x="44" y="18"/>
                </a:lnTo>
                <a:lnTo>
                  <a:pt x="44" y="9"/>
                </a:lnTo>
                <a:lnTo>
                  <a:pt x="48" y="0"/>
                </a:lnTo>
                <a:lnTo>
                  <a:pt x="68" y="23"/>
                </a:lnTo>
                <a:lnTo>
                  <a:pt x="82" y="29"/>
                </a:lnTo>
                <a:lnTo>
                  <a:pt x="97" y="34"/>
                </a:lnTo>
                <a:lnTo>
                  <a:pt x="93" y="29"/>
                </a:lnTo>
                <a:lnTo>
                  <a:pt x="91" y="23"/>
                </a:lnTo>
                <a:lnTo>
                  <a:pt x="93" y="14"/>
                </a:lnTo>
                <a:lnTo>
                  <a:pt x="97" y="5"/>
                </a:lnTo>
                <a:lnTo>
                  <a:pt x="108" y="20"/>
                </a:lnTo>
                <a:lnTo>
                  <a:pt x="120" y="34"/>
                </a:lnTo>
                <a:lnTo>
                  <a:pt x="144" y="56"/>
                </a:lnTo>
                <a:lnTo>
                  <a:pt x="124" y="79"/>
                </a:lnTo>
                <a:lnTo>
                  <a:pt x="108" y="88"/>
                </a:lnTo>
                <a:lnTo>
                  <a:pt x="86" y="90"/>
                </a:lnTo>
                <a:lnTo>
                  <a:pt x="57" y="88"/>
                </a:lnTo>
                <a:lnTo>
                  <a:pt x="48" y="81"/>
                </a:lnTo>
                <a:lnTo>
                  <a:pt x="40" y="70"/>
                </a:lnTo>
                <a:lnTo>
                  <a:pt x="33" y="72"/>
                </a:lnTo>
                <a:lnTo>
                  <a:pt x="26" y="74"/>
                </a:lnTo>
                <a:lnTo>
                  <a:pt x="11" y="68"/>
                </a:lnTo>
                <a:lnTo>
                  <a:pt x="6" y="61"/>
                </a:lnTo>
                <a:lnTo>
                  <a:pt x="2" y="52"/>
                </a:lnTo>
                <a:lnTo>
                  <a:pt x="0" y="34"/>
                </a:lnTo>
                <a:lnTo>
                  <a:pt x="2" y="27"/>
                </a:lnTo>
                <a:lnTo>
                  <a:pt x="4" y="20"/>
                </a:lnTo>
                <a:lnTo>
                  <a:pt x="15" y="9"/>
                </a:lnTo>
                <a:close/>
              </a:path>
            </a:pathLst>
          </a:custGeom>
          <a:solidFill>
            <a:srgbClr val="FFB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85" name="Freeform 113"/>
          <p:cNvSpPr>
            <a:spLocks/>
          </p:cNvSpPr>
          <p:nvPr/>
        </p:nvSpPr>
        <p:spPr bwMode="auto">
          <a:xfrm>
            <a:off x="7524750" y="5445125"/>
            <a:ext cx="225425" cy="142875"/>
          </a:xfrm>
          <a:custGeom>
            <a:avLst/>
            <a:gdLst>
              <a:gd name="T0" fmla="*/ 15 w 142"/>
              <a:gd name="T1" fmla="*/ 9 h 90"/>
              <a:gd name="T2" fmla="*/ 20 w 142"/>
              <a:gd name="T3" fmla="*/ 18 h 90"/>
              <a:gd name="T4" fmla="*/ 26 w 142"/>
              <a:gd name="T5" fmla="*/ 25 h 90"/>
              <a:gd name="T6" fmla="*/ 35 w 142"/>
              <a:gd name="T7" fmla="*/ 29 h 90"/>
              <a:gd name="T8" fmla="*/ 49 w 142"/>
              <a:gd name="T9" fmla="*/ 31 h 90"/>
              <a:gd name="T10" fmla="*/ 42 w 142"/>
              <a:gd name="T11" fmla="*/ 18 h 90"/>
              <a:gd name="T12" fmla="*/ 44 w 142"/>
              <a:gd name="T13" fmla="*/ 9 h 90"/>
              <a:gd name="T14" fmla="*/ 49 w 142"/>
              <a:gd name="T15" fmla="*/ 0 h 90"/>
              <a:gd name="T16" fmla="*/ 69 w 142"/>
              <a:gd name="T17" fmla="*/ 22 h 90"/>
              <a:gd name="T18" fmla="*/ 82 w 142"/>
              <a:gd name="T19" fmla="*/ 29 h 90"/>
              <a:gd name="T20" fmla="*/ 97 w 142"/>
              <a:gd name="T21" fmla="*/ 34 h 90"/>
              <a:gd name="T22" fmla="*/ 93 w 142"/>
              <a:gd name="T23" fmla="*/ 29 h 90"/>
              <a:gd name="T24" fmla="*/ 91 w 142"/>
              <a:gd name="T25" fmla="*/ 22 h 90"/>
              <a:gd name="T26" fmla="*/ 93 w 142"/>
              <a:gd name="T27" fmla="*/ 14 h 90"/>
              <a:gd name="T28" fmla="*/ 97 w 142"/>
              <a:gd name="T29" fmla="*/ 5 h 90"/>
              <a:gd name="T30" fmla="*/ 106 w 142"/>
              <a:gd name="T31" fmla="*/ 20 h 90"/>
              <a:gd name="T32" fmla="*/ 117 w 142"/>
              <a:gd name="T33" fmla="*/ 34 h 90"/>
              <a:gd name="T34" fmla="*/ 142 w 142"/>
              <a:gd name="T35" fmla="*/ 56 h 90"/>
              <a:gd name="T36" fmla="*/ 122 w 142"/>
              <a:gd name="T37" fmla="*/ 79 h 90"/>
              <a:gd name="T38" fmla="*/ 106 w 142"/>
              <a:gd name="T39" fmla="*/ 87 h 90"/>
              <a:gd name="T40" fmla="*/ 86 w 142"/>
              <a:gd name="T41" fmla="*/ 90 h 90"/>
              <a:gd name="T42" fmla="*/ 57 w 142"/>
              <a:gd name="T43" fmla="*/ 87 h 90"/>
              <a:gd name="T44" fmla="*/ 46 w 142"/>
              <a:gd name="T45" fmla="*/ 81 h 90"/>
              <a:gd name="T46" fmla="*/ 40 w 142"/>
              <a:gd name="T47" fmla="*/ 70 h 90"/>
              <a:gd name="T48" fmla="*/ 33 w 142"/>
              <a:gd name="T49" fmla="*/ 74 h 90"/>
              <a:gd name="T50" fmla="*/ 24 w 142"/>
              <a:gd name="T51" fmla="*/ 74 h 90"/>
              <a:gd name="T52" fmla="*/ 11 w 142"/>
              <a:gd name="T53" fmla="*/ 70 h 90"/>
              <a:gd name="T54" fmla="*/ 4 w 142"/>
              <a:gd name="T55" fmla="*/ 61 h 90"/>
              <a:gd name="T56" fmla="*/ 2 w 142"/>
              <a:gd name="T57" fmla="*/ 52 h 90"/>
              <a:gd name="T58" fmla="*/ 0 w 142"/>
              <a:gd name="T59" fmla="*/ 34 h 90"/>
              <a:gd name="T60" fmla="*/ 0 w 142"/>
              <a:gd name="T61" fmla="*/ 27 h 90"/>
              <a:gd name="T62" fmla="*/ 4 w 142"/>
              <a:gd name="T63" fmla="*/ 20 h 90"/>
              <a:gd name="T64" fmla="*/ 15 w 142"/>
              <a:gd name="T65" fmla="*/ 9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2" h="90">
                <a:moveTo>
                  <a:pt x="15" y="9"/>
                </a:moveTo>
                <a:lnTo>
                  <a:pt x="20" y="18"/>
                </a:lnTo>
                <a:lnTo>
                  <a:pt x="26" y="25"/>
                </a:lnTo>
                <a:lnTo>
                  <a:pt x="35" y="29"/>
                </a:lnTo>
                <a:lnTo>
                  <a:pt x="49" y="31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2"/>
                </a:lnTo>
                <a:lnTo>
                  <a:pt x="82" y="29"/>
                </a:lnTo>
                <a:lnTo>
                  <a:pt x="97" y="34"/>
                </a:lnTo>
                <a:lnTo>
                  <a:pt x="93" y="29"/>
                </a:lnTo>
                <a:lnTo>
                  <a:pt x="91" y="22"/>
                </a:lnTo>
                <a:lnTo>
                  <a:pt x="93" y="14"/>
                </a:lnTo>
                <a:lnTo>
                  <a:pt x="97" y="5"/>
                </a:lnTo>
                <a:lnTo>
                  <a:pt x="106" y="20"/>
                </a:lnTo>
                <a:lnTo>
                  <a:pt x="117" y="34"/>
                </a:lnTo>
                <a:lnTo>
                  <a:pt x="142" y="56"/>
                </a:lnTo>
                <a:lnTo>
                  <a:pt x="122" y="79"/>
                </a:lnTo>
                <a:lnTo>
                  <a:pt x="106" y="87"/>
                </a:lnTo>
                <a:lnTo>
                  <a:pt x="86" y="90"/>
                </a:lnTo>
                <a:lnTo>
                  <a:pt x="57" y="87"/>
                </a:lnTo>
                <a:lnTo>
                  <a:pt x="46" y="81"/>
                </a:lnTo>
                <a:lnTo>
                  <a:pt x="40" y="70"/>
                </a:lnTo>
                <a:lnTo>
                  <a:pt x="33" y="74"/>
                </a:lnTo>
                <a:lnTo>
                  <a:pt x="24" y="74"/>
                </a:lnTo>
                <a:lnTo>
                  <a:pt x="11" y="70"/>
                </a:lnTo>
                <a:lnTo>
                  <a:pt x="4" y="61"/>
                </a:lnTo>
                <a:lnTo>
                  <a:pt x="2" y="52"/>
                </a:lnTo>
                <a:lnTo>
                  <a:pt x="0" y="34"/>
                </a:lnTo>
                <a:lnTo>
                  <a:pt x="0" y="27"/>
                </a:lnTo>
                <a:lnTo>
                  <a:pt x="4" y="20"/>
                </a:lnTo>
                <a:lnTo>
                  <a:pt x="15" y="9"/>
                </a:lnTo>
                <a:close/>
              </a:path>
            </a:pathLst>
          </a:custGeom>
          <a:solidFill>
            <a:srgbClr val="FFDE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86" name="Freeform 114"/>
          <p:cNvSpPr>
            <a:spLocks/>
          </p:cNvSpPr>
          <p:nvPr/>
        </p:nvSpPr>
        <p:spPr bwMode="auto">
          <a:xfrm>
            <a:off x="6372225" y="5961063"/>
            <a:ext cx="200025" cy="122237"/>
          </a:xfrm>
          <a:custGeom>
            <a:avLst/>
            <a:gdLst>
              <a:gd name="T0" fmla="*/ 0 w 126"/>
              <a:gd name="T1" fmla="*/ 18 h 77"/>
              <a:gd name="T2" fmla="*/ 18 w 126"/>
              <a:gd name="T3" fmla="*/ 27 h 77"/>
              <a:gd name="T4" fmla="*/ 31 w 126"/>
              <a:gd name="T5" fmla="*/ 38 h 77"/>
              <a:gd name="T6" fmla="*/ 53 w 126"/>
              <a:gd name="T7" fmla="*/ 63 h 77"/>
              <a:gd name="T8" fmla="*/ 64 w 126"/>
              <a:gd name="T9" fmla="*/ 72 h 77"/>
              <a:gd name="T10" fmla="*/ 80 w 126"/>
              <a:gd name="T11" fmla="*/ 77 h 77"/>
              <a:gd name="T12" fmla="*/ 100 w 126"/>
              <a:gd name="T13" fmla="*/ 77 h 77"/>
              <a:gd name="T14" fmla="*/ 111 w 126"/>
              <a:gd name="T15" fmla="*/ 72 h 77"/>
              <a:gd name="T16" fmla="*/ 126 w 126"/>
              <a:gd name="T17" fmla="*/ 65 h 77"/>
              <a:gd name="T18" fmla="*/ 104 w 126"/>
              <a:gd name="T19" fmla="*/ 38 h 77"/>
              <a:gd name="T20" fmla="*/ 89 w 126"/>
              <a:gd name="T21" fmla="*/ 21 h 77"/>
              <a:gd name="T22" fmla="*/ 73 w 126"/>
              <a:gd name="T23" fmla="*/ 7 h 77"/>
              <a:gd name="T24" fmla="*/ 60 w 126"/>
              <a:gd name="T25" fmla="*/ 3 h 77"/>
              <a:gd name="T26" fmla="*/ 49 w 126"/>
              <a:gd name="T27" fmla="*/ 0 h 77"/>
              <a:gd name="T28" fmla="*/ 35 w 126"/>
              <a:gd name="T29" fmla="*/ 3 h 77"/>
              <a:gd name="T30" fmla="*/ 20 w 126"/>
              <a:gd name="T31" fmla="*/ 9 h 77"/>
              <a:gd name="T32" fmla="*/ 0 w 126"/>
              <a:gd name="T33" fmla="*/ 18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6" h="77">
                <a:moveTo>
                  <a:pt x="0" y="18"/>
                </a:moveTo>
                <a:lnTo>
                  <a:pt x="18" y="27"/>
                </a:lnTo>
                <a:lnTo>
                  <a:pt x="31" y="38"/>
                </a:lnTo>
                <a:lnTo>
                  <a:pt x="53" y="63"/>
                </a:lnTo>
                <a:lnTo>
                  <a:pt x="64" y="72"/>
                </a:lnTo>
                <a:lnTo>
                  <a:pt x="80" y="77"/>
                </a:lnTo>
                <a:lnTo>
                  <a:pt x="100" y="77"/>
                </a:lnTo>
                <a:lnTo>
                  <a:pt x="111" y="72"/>
                </a:lnTo>
                <a:lnTo>
                  <a:pt x="126" y="65"/>
                </a:lnTo>
                <a:lnTo>
                  <a:pt x="104" y="38"/>
                </a:lnTo>
                <a:lnTo>
                  <a:pt x="89" y="21"/>
                </a:lnTo>
                <a:lnTo>
                  <a:pt x="73" y="7"/>
                </a:lnTo>
                <a:lnTo>
                  <a:pt x="60" y="3"/>
                </a:lnTo>
                <a:lnTo>
                  <a:pt x="49" y="0"/>
                </a:lnTo>
                <a:lnTo>
                  <a:pt x="35" y="3"/>
                </a:lnTo>
                <a:lnTo>
                  <a:pt x="20" y="9"/>
                </a:lnTo>
                <a:lnTo>
                  <a:pt x="0" y="18"/>
                </a:lnTo>
                <a:close/>
              </a:path>
            </a:pathLst>
          </a:custGeom>
          <a:solidFill>
            <a:srgbClr val="FF7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27" name="Freeform 155"/>
          <p:cNvSpPr>
            <a:spLocks/>
          </p:cNvSpPr>
          <p:nvPr/>
        </p:nvSpPr>
        <p:spPr bwMode="auto">
          <a:xfrm>
            <a:off x="5003800" y="5994400"/>
            <a:ext cx="230188" cy="142875"/>
          </a:xfrm>
          <a:custGeom>
            <a:avLst/>
            <a:gdLst>
              <a:gd name="T0" fmla="*/ 16 w 145"/>
              <a:gd name="T1" fmla="*/ 9 h 90"/>
              <a:gd name="T2" fmla="*/ 20 w 145"/>
              <a:gd name="T3" fmla="*/ 18 h 90"/>
              <a:gd name="T4" fmla="*/ 27 w 145"/>
              <a:gd name="T5" fmla="*/ 25 h 90"/>
              <a:gd name="T6" fmla="*/ 38 w 145"/>
              <a:gd name="T7" fmla="*/ 30 h 90"/>
              <a:gd name="T8" fmla="*/ 49 w 145"/>
              <a:gd name="T9" fmla="*/ 30 h 90"/>
              <a:gd name="T10" fmla="*/ 45 w 145"/>
              <a:gd name="T11" fmla="*/ 18 h 90"/>
              <a:gd name="T12" fmla="*/ 45 w 145"/>
              <a:gd name="T13" fmla="*/ 9 h 90"/>
              <a:gd name="T14" fmla="*/ 49 w 145"/>
              <a:gd name="T15" fmla="*/ 0 h 90"/>
              <a:gd name="T16" fmla="*/ 69 w 145"/>
              <a:gd name="T17" fmla="*/ 23 h 90"/>
              <a:gd name="T18" fmla="*/ 82 w 145"/>
              <a:gd name="T19" fmla="*/ 30 h 90"/>
              <a:gd name="T20" fmla="*/ 98 w 145"/>
              <a:gd name="T21" fmla="*/ 34 h 90"/>
              <a:gd name="T22" fmla="*/ 94 w 145"/>
              <a:gd name="T23" fmla="*/ 30 h 90"/>
              <a:gd name="T24" fmla="*/ 91 w 145"/>
              <a:gd name="T25" fmla="*/ 23 h 90"/>
              <a:gd name="T26" fmla="*/ 94 w 145"/>
              <a:gd name="T27" fmla="*/ 14 h 90"/>
              <a:gd name="T28" fmla="*/ 98 w 145"/>
              <a:gd name="T29" fmla="*/ 5 h 90"/>
              <a:gd name="T30" fmla="*/ 109 w 145"/>
              <a:gd name="T31" fmla="*/ 21 h 90"/>
              <a:gd name="T32" fmla="*/ 120 w 145"/>
              <a:gd name="T33" fmla="*/ 34 h 90"/>
              <a:gd name="T34" fmla="*/ 145 w 145"/>
              <a:gd name="T35" fmla="*/ 56 h 90"/>
              <a:gd name="T36" fmla="*/ 125 w 145"/>
              <a:gd name="T37" fmla="*/ 79 h 90"/>
              <a:gd name="T38" fmla="*/ 109 w 145"/>
              <a:gd name="T39" fmla="*/ 88 h 90"/>
              <a:gd name="T40" fmla="*/ 87 w 145"/>
              <a:gd name="T41" fmla="*/ 90 h 90"/>
              <a:gd name="T42" fmla="*/ 58 w 145"/>
              <a:gd name="T43" fmla="*/ 88 h 90"/>
              <a:gd name="T44" fmla="*/ 47 w 145"/>
              <a:gd name="T45" fmla="*/ 81 h 90"/>
              <a:gd name="T46" fmla="*/ 40 w 145"/>
              <a:gd name="T47" fmla="*/ 70 h 90"/>
              <a:gd name="T48" fmla="*/ 34 w 145"/>
              <a:gd name="T49" fmla="*/ 74 h 90"/>
              <a:gd name="T50" fmla="*/ 27 w 145"/>
              <a:gd name="T51" fmla="*/ 74 h 90"/>
              <a:gd name="T52" fmla="*/ 11 w 145"/>
              <a:gd name="T53" fmla="*/ 68 h 90"/>
              <a:gd name="T54" fmla="*/ 5 w 145"/>
              <a:gd name="T55" fmla="*/ 61 h 90"/>
              <a:gd name="T56" fmla="*/ 3 w 145"/>
              <a:gd name="T57" fmla="*/ 52 h 90"/>
              <a:gd name="T58" fmla="*/ 0 w 145"/>
              <a:gd name="T59" fmla="*/ 34 h 90"/>
              <a:gd name="T60" fmla="*/ 3 w 145"/>
              <a:gd name="T61" fmla="*/ 27 h 90"/>
              <a:gd name="T62" fmla="*/ 5 w 145"/>
              <a:gd name="T63" fmla="*/ 21 h 90"/>
              <a:gd name="T64" fmla="*/ 16 w 145"/>
              <a:gd name="T65" fmla="*/ 9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5" h="90">
                <a:moveTo>
                  <a:pt x="16" y="9"/>
                </a:moveTo>
                <a:lnTo>
                  <a:pt x="20" y="18"/>
                </a:lnTo>
                <a:lnTo>
                  <a:pt x="27" y="25"/>
                </a:lnTo>
                <a:lnTo>
                  <a:pt x="38" y="30"/>
                </a:lnTo>
                <a:lnTo>
                  <a:pt x="49" y="30"/>
                </a:lnTo>
                <a:lnTo>
                  <a:pt x="45" y="18"/>
                </a:lnTo>
                <a:lnTo>
                  <a:pt x="45" y="9"/>
                </a:lnTo>
                <a:lnTo>
                  <a:pt x="49" y="0"/>
                </a:lnTo>
                <a:lnTo>
                  <a:pt x="69" y="23"/>
                </a:lnTo>
                <a:lnTo>
                  <a:pt x="82" y="30"/>
                </a:lnTo>
                <a:lnTo>
                  <a:pt x="98" y="34"/>
                </a:lnTo>
                <a:lnTo>
                  <a:pt x="94" y="30"/>
                </a:lnTo>
                <a:lnTo>
                  <a:pt x="91" y="23"/>
                </a:lnTo>
                <a:lnTo>
                  <a:pt x="94" y="14"/>
                </a:lnTo>
                <a:lnTo>
                  <a:pt x="98" y="5"/>
                </a:lnTo>
                <a:lnTo>
                  <a:pt x="109" y="21"/>
                </a:lnTo>
                <a:lnTo>
                  <a:pt x="120" y="34"/>
                </a:lnTo>
                <a:lnTo>
                  <a:pt x="145" y="56"/>
                </a:lnTo>
                <a:lnTo>
                  <a:pt x="125" y="79"/>
                </a:lnTo>
                <a:lnTo>
                  <a:pt x="109" y="88"/>
                </a:lnTo>
                <a:lnTo>
                  <a:pt x="87" y="90"/>
                </a:lnTo>
                <a:lnTo>
                  <a:pt x="58" y="88"/>
                </a:lnTo>
                <a:lnTo>
                  <a:pt x="47" y="81"/>
                </a:lnTo>
                <a:lnTo>
                  <a:pt x="40" y="70"/>
                </a:lnTo>
                <a:lnTo>
                  <a:pt x="34" y="74"/>
                </a:lnTo>
                <a:lnTo>
                  <a:pt x="27" y="74"/>
                </a:lnTo>
                <a:lnTo>
                  <a:pt x="11" y="68"/>
                </a:lnTo>
                <a:lnTo>
                  <a:pt x="5" y="61"/>
                </a:lnTo>
                <a:lnTo>
                  <a:pt x="3" y="52"/>
                </a:lnTo>
                <a:lnTo>
                  <a:pt x="0" y="34"/>
                </a:lnTo>
                <a:lnTo>
                  <a:pt x="3" y="27"/>
                </a:lnTo>
                <a:lnTo>
                  <a:pt x="5" y="21"/>
                </a:lnTo>
                <a:lnTo>
                  <a:pt x="16" y="9"/>
                </a:lnTo>
                <a:close/>
              </a:path>
            </a:pathLst>
          </a:custGeom>
          <a:solidFill>
            <a:srgbClr val="CC99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36" name="Freeform 164"/>
          <p:cNvSpPr>
            <a:spLocks/>
          </p:cNvSpPr>
          <p:nvPr/>
        </p:nvSpPr>
        <p:spPr bwMode="auto">
          <a:xfrm>
            <a:off x="5003800" y="5732463"/>
            <a:ext cx="204788" cy="123825"/>
          </a:xfrm>
          <a:custGeom>
            <a:avLst/>
            <a:gdLst>
              <a:gd name="T0" fmla="*/ 0 w 129"/>
              <a:gd name="T1" fmla="*/ 18 h 77"/>
              <a:gd name="T2" fmla="*/ 20 w 129"/>
              <a:gd name="T3" fmla="*/ 27 h 77"/>
              <a:gd name="T4" fmla="*/ 34 w 129"/>
              <a:gd name="T5" fmla="*/ 38 h 77"/>
              <a:gd name="T6" fmla="*/ 56 w 129"/>
              <a:gd name="T7" fmla="*/ 63 h 77"/>
              <a:gd name="T8" fmla="*/ 67 w 129"/>
              <a:gd name="T9" fmla="*/ 72 h 77"/>
              <a:gd name="T10" fmla="*/ 82 w 129"/>
              <a:gd name="T11" fmla="*/ 77 h 77"/>
              <a:gd name="T12" fmla="*/ 102 w 129"/>
              <a:gd name="T13" fmla="*/ 74 h 77"/>
              <a:gd name="T14" fmla="*/ 114 w 129"/>
              <a:gd name="T15" fmla="*/ 72 h 77"/>
              <a:gd name="T16" fmla="*/ 129 w 129"/>
              <a:gd name="T17" fmla="*/ 65 h 77"/>
              <a:gd name="T18" fmla="*/ 107 w 129"/>
              <a:gd name="T19" fmla="*/ 38 h 77"/>
              <a:gd name="T20" fmla="*/ 91 w 129"/>
              <a:gd name="T21" fmla="*/ 21 h 77"/>
              <a:gd name="T22" fmla="*/ 76 w 129"/>
              <a:gd name="T23" fmla="*/ 7 h 77"/>
              <a:gd name="T24" fmla="*/ 62 w 129"/>
              <a:gd name="T25" fmla="*/ 0 h 77"/>
              <a:gd name="T26" fmla="*/ 51 w 129"/>
              <a:gd name="T27" fmla="*/ 0 h 77"/>
              <a:gd name="T28" fmla="*/ 38 w 129"/>
              <a:gd name="T29" fmla="*/ 3 h 77"/>
              <a:gd name="T30" fmla="*/ 20 w 129"/>
              <a:gd name="T31" fmla="*/ 9 h 77"/>
              <a:gd name="T32" fmla="*/ 0 w 129"/>
              <a:gd name="T33" fmla="*/ 18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9" h="77">
                <a:moveTo>
                  <a:pt x="0" y="18"/>
                </a:moveTo>
                <a:lnTo>
                  <a:pt x="20" y="27"/>
                </a:lnTo>
                <a:lnTo>
                  <a:pt x="34" y="38"/>
                </a:lnTo>
                <a:lnTo>
                  <a:pt x="56" y="63"/>
                </a:lnTo>
                <a:lnTo>
                  <a:pt x="67" y="72"/>
                </a:lnTo>
                <a:lnTo>
                  <a:pt x="82" y="77"/>
                </a:lnTo>
                <a:lnTo>
                  <a:pt x="102" y="74"/>
                </a:lnTo>
                <a:lnTo>
                  <a:pt x="114" y="72"/>
                </a:lnTo>
                <a:lnTo>
                  <a:pt x="129" y="65"/>
                </a:lnTo>
                <a:lnTo>
                  <a:pt x="107" y="38"/>
                </a:lnTo>
                <a:lnTo>
                  <a:pt x="91" y="21"/>
                </a:lnTo>
                <a:lnTo>
                  <a:pt x="76" y="7"/>
                </a:lnTo>
                <a:lnTo>
                  <a:pt x="62" y="0"/>
                </a:lnTo>
                <a:lnTo>
                  <a:pt x="51" y="0"/>
                </a:lnTo>
                <a:lnTo>
                  <a:pt x="38" y="3"/>
                </a:lnTo>
                <a:lnTo>
                  <a:pt x="20" y="9"/>
                </a:lnTo>
                <a:lnTo>
                  <a:pt x="0" y="18"/>
                </a:lnTo>
                <a:close/>
              </a:path>
            </a:pathLst>
          </a:custGeom>
          <a:solidFill>
            <a:srgbClr val="FF9E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37" name="Freeform 165"/>
          <p:cNvSpPr>
            <a:spLocks/>
          </p:cNvSpPr>
          <p:nvPr/>
        </p:nvSpPr>
        <p:spPr bwMode="auto">
          <a:xfrm>
            <a:off x="5510213" y="6223000"/>
            <a:ext cx="204787" cy="123825"/>
          </a:xfrm>
          <a:custGeom>
            <a:avLst/>
            <a:gdLst>
              <a:gd name="T0" fmla="*/ 0 w 129"/>
              <a:gd name="T1" fmla="*/ 17 h 78"/>
              <a:gd name="T2" fmla="*/ 18 w 129"/>
              <a:gd name="T3" fmla="*/ 26 h 78"/>
              <a:gd name="T4" fmla="*/ 34 w 129"/>
              <a:gd name="T5" fmla="*/ 38 h 78"/>
              <a:gd name="T6" fmla="*/ 56 w 129"/>
              <a:gd name="T7" fmla="*/ 62 h 78"/>
              <a:gd name="T8" fmla="*/ 67 w 129"/>
              <a:gd name="T9" fmla="*/ 71 h 78"/>
              <a:gd name="T10" fmla="*/ 82 w 129"/>
              <a:gd name="T11" fmla="*/ 78 h 78"/>
              <a:gd name="T12" fmla="*/ 102 w 129"/>
              <a:gd name="T13" fmla="*/ 76 h 78"/>
              <a:gd name="T14" fmla="*/ 114 w 129"/>
              <a:gd name="T15" fmla="*/ 71 h 78"/>
              <a:gd name="T16" fmla="*/ 129 w 129"/>
              <a:gd name="T17" fmla="*/ 64 h 78"/>
              <a:gd name="T18" fmla="*/ 107 w 129"/>
              <a:gd name="T19" fmla="*/ 40 h 78"/>
              <a:gd name="T20" fmla="*/ 89 w 129"/>
              <a:gd name="T21" fmla="*/ 20 h 78"/>
              <a:gd name="T22" fmla="*/ 76 w 129"/>
              <a:gd name="T23" fmla="*/ 8 h 78"/>
              <a:gd name="T24" fmla="*/ 62 w 129"/>
              <a:gd name="T25" fmla="*/ 2 h 78"/>
              <a:gd name="T26" fmla="*/ 49 w 129"/>
              <a:gd name="T27" fmla="*/ 0 h 78"/>
              <a:gd name="T28" fmla="*/ 36 w 129"/>
              <a:gd name="T29" fmla="*/ 2 h 78"/>
              <a:gd name="T30" fmla="*/ 20 w 129"/>
              <a:gd name="T31" fmla="*/ 8 h 78"/>
              <a:gd name="T32" fmla="*/ 0 w 129"/>
              <a:gd name="T33" fmla="*/ 17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9" h="78">
                <a:moveTo>
                  <a:pt x="0" y="17"/>
                </a:moveTo>
                <a:lnTo>
                  <a:pt x="18" y="26"/>
                </a:lnTo>
                <a:lnTo>
                  <a:pt x="34" y="38"/>
                </a:lnTo>
                <a:lnTo>
                  <a:pt x="56" y="62"/>
                </a:lnTo>
                <a:lnTo>
                  <a:pt x="67" y="71"/>
                </a:lnTo>
                <a:lnTo>
                  <a:pt x="82" y="78"/>
                </a:lnTo>
                <a:lnTo>
                  <a:pt x="102" y="76"/>
                </a:lnTo>
                <a:lnTo>
                  <a:pt x="114" y="71"/>
                </a:lnTo>
                <a:lnTo>
                  <a:pt x="129" y="64"/>
                </a:lnTo>
                <a:lnTo>
                  <a:pt x="107" y="40"/>
                </a:lnTo>
                <a:lnTo>
                  <a:pt x="89" y="20"/>
                </a:lnTo>
                <a:lnTo>
                  <a:pt x="76" y="8"/>
                </a:lnTo>
                <a:lnTo>
                  <a:pt x="62" y="2"/>
                </a:lnTo>
                <a:lnTo>
                  <a:pt x="49" y="0"/>
                </a:lnTo>
                <a:lnTo>
                  <a:pt x="36" y="2"/>
                </a:lnTo>
                <a:lnTo>
                  <a:pt x="20" y="8"/>
                </a:lnTo>
                <a:lnTo>
                  <a:pt x="0" y="17"/>
                </a:lnTo>
                <a:close/>
              </a:path>
            </a:pathLst>
          </a:custGeom>
          <a:solidFill>
            <a:srgbClr val="FFDE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38" name="Freeform 166"/>
          <p:cNvSpPr>
            <a:spLocks/>
          </p:cNvSpPr>
          <p:nvPr/>
        </p:nvSpPr>
        <p:spPr bwMode="auto">
          <a:xfrm>
            <a:off x="7018338" y="5667375"/>
            <a:ext cx="200025" cy="120650"/>
          </a:xfrm>
          <a:custGeom>
            <a:avLst/>
            <a:gdLst>
              <a:gd name="T0" fmla="*/ 0 w 126"/>
              <a:gd name="T1" fmla="*/ 17 h 76"/>
              <a:gd name="T2" fmla="*/ 17 w 126"/>
              <a:gd name="T3" fmla="*/ 26 h 76"/>
              <a:gd name="T4" fmla="*/ 31 w 126"/>
              <a:gd name="T5" fmla="*/ 38 h 76"/>
              <a:gd name="T6" fmla="*/ 53 w 126"/>
              <a:gd name="T7" fmla="*/ 62 h 76"/>
              <a:gd name="T8" fmla="*/ 64 w 126"/>
              <a:gd name="T9" fmla="*/ 71 h 76"/>
              <a:gd name="T10" fmla="*/ 80 w 126"/>
              <a:gd name="T11" fmla="*/ 76 h 76"/>
              <a:gd name="T12" fmla="*/ 100 w 126"/>
              <a:gd name="T13" fmla="*/ 76 h 76"/>
              <a:gd name="T14" fmla="*/ 111 w 126"/>
              <a:gd name="T15" fmla="*/ 71 h 76"/>
              <a:gd name="T16" fmla="*/ 126 w 126"/>
              <a:gd name="T17" fmla="*/ 65 h 76"/>
              <a:gd name="T18" fmla="*/ 104 w 126"/>
              <a:gd name="T19" fmla="*/ 38 h 76"/>
              <a:gd name="T20" fmla="*/ 88 w 126"/>
              <a:gd name="T21" fmla="*/ 20 h 76"/>
              <a:gd name="T22" fmla="*/ 73 w 126"/>
              <a:gd name="T23" fmla="*/ 6 h 76"/>
              <a:gd name="T24" fmla="*/ 60 w 126"/>
              <a:gd name="T25" fmla="*/ 2 h 76"/>
              <a:gd name="T26" fmla="*/ 48 w 126"/>
              <a:gd name="T27" fmla="*/ 0 h 76"/>
              <a:gd name="T28" fmla="*/ 35 w 126"/>
              <a:gd name="T29" fmla="*/ 2 h 76"/>
              <a:gd name="T30" fmla="*/ 17 w 126"/>
              <a:gd name="T31" fmla="*/ 9 h 76"/>
              <a:gd name="T32" fmla="*/ 0 w 126"/>
              <a:gd name="T33" fmla="*/ 17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6" h="76">
                <a:moveTo>
                  <a:pt x="0" y="17"/>
                </a:moveTo>
                <a:lnTo>
                  <a:pt x="17" y="26"/>
                </a:lnTo>
                <a:lnTo>
                  <a:pt x="31" y="38"/>
                </a:lnTo>
                <a:lnTo>
                  <a:pt x="53" y="62"/>
                </a:lnTo>
                <a:lnTo>
                  <a:pt x="64" y="71"/>
                </a:lnTo>
                <a:lnTo>
                  <a:pt x="80" y="76"/>
                </a:lnTo>
                <a:lnTo>
                  <a:pt x="100" y="76"/>
                </a:lnTo>
                <a:lnTo>
                  <a:pt x="111" y="71"/>
                </a:lnTo>
                <a:lnTo>
                  <a:pt x="126" y="65"/>
                </a:lnTo>
                <a:lnTo>
                  <a:pt x="104" y="38"/>
                </a:lnTo>
                <a:lnTo>
                  <a:pt x="88" y="20"/>
                </a:lnTo>
                <a:lnTo>
                  <a:pt x="73" y="6"/>
                </a:lnTo>
                <a:lnTo>
                  <a:pt x="60" y="2"/>
                </a:lnTo>
                <a:lnTo>
                  <a:pt x="48" y="0"/>
                </a:lnTo>
                <a:lnTo>
                  <a:pt x="35" y="2"/>
                </a:lnTo>
                <a:lnTo>
                  <a:pt x="17" y="9"/>
                </a:lnTo>
                <a:lnTo>
                  <a:pt x="0" y="17"/>
                </a:lnTo>
                <a:close/>
              </a:path>
            </a:pathLst>
          </a:custGeom>
          <a:solidFill>
            <a:srgbClr val="CC99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40" name="Freeform 168"/>
          <p:cNvSpPr>
            <a:spLocks/>
          </p:cNvSpPr>
          <p:nvPr/>
        </p:nvSpPr>
        <p:spPr bwMode="auto">
          <a:xfrm>
            <a:off x="6732588" y="6237288"/>
            <a:ext cx="201612" cy="120650"/>
          </a:xfrm>
          <a:custGeom>
            <a:avLst/>
            <a:gdLst>
              <a:gd name="T0" fmla="*/ 0 w 127"/>
              <a:gd name="T1" fmla="*/ 18 h 76"/>
              <a:gd name="T2" fmla="*/ 18 w 127"/>
              <a:gd name="T3" fmla="*/ 27 h 76"/>
              <a:gd name="T4" fmla="*/ 31 w 127"/>
              <a:gd name="T5" fmla="*/ 38 h 76"/>
              <a:gd name="T6" fmla="*/ 53 w 127"/>
              <a:gd name="T7" fmla="*/ 63 h 76"/>
              <a:gd name="T8" fmla="*/ 67 w 127"/>
              <a:gd name="T9" fmla="*/ 72 h 76"/>
              <a:gd name="T10" fmla="*/ 80 w 127"/>
              <a:gd name="T11" fmla="*/ 76 h 76"/>
              <a:gd name="T12" fmla="*/ 100 w 127"/>
              <a:gd name="T13" fmla="*/ 76 h 76"/>
              <a:gd name="T14" fmla="*/ 113 w 127"/>
              <a:gd name="T15" fmla="*/ 72 h 76"/>
              <a:gd name="T16" fmla="*/ 127 w 127"/>
              <a:gd name="T17" fmla="*/ 65 h 76"/>
              <a:gd name="T18" fmla="*/ 107 w 127"/>
              <a:gd name="T19" fmla="*/ 41 h 76"/>
              <a:gd name="T20" fmla="*/ 89 w 127"/>
              <a:gd name="T21" fmla="*/ 20 h 76"/>
              <a:gd name="T22" fmla="*/ 73 w 127"/>
              <a:gd name="T23" fmla="*/ 9 h 76"/>
              <a:gd name="T24" fmla="*/ 62 w 127"/>
              <a:gd name="T25" fmla="*/ 2 h 76"/>
              <a:gd name="T26" fmla="*/ 49 w 127"/>
              <a:gd name="T27" fmla="*/ 0 h 76"/>
              <a:gd name="T28" fmla="*/ 36 w 127"/>
              <a:gd name="T29" fmla="*/ 2 h 76"/>
              <a:gd name="T30" fmla="*/ 20 w 127"/>
              <a:gd name="T31" fmla="*/ 9 h 76"/>
              <a:gd name="T32" fmla="*/ 0 w 127"/>
              <a:gd name="T33" fmla="*/ 18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7" h="76">
                <a:moveTo>
                  <a:pt x="0" y="18"/>
                </a:moveTo>
                <a:lnTo>
                  <a:pt x="18" y="27"/>
                </a:lnTo>
                <a:lnTo>
                  <a:pt x="31" y="38"/>
                </a:lnTo>
                <a:lnTo>
                  <a:pt x="53" y="63"/>
                </a:lnTo>
                <a:lnTo>
                  <a:pt x="67" y="72"/>
                </a:lnTo>
                <a:lnTo>
                  <a:pt x="80" y="76"/>
                </a:lnTo>
                <a:lnTo>
                  <a:pt x="100" y="76"/>
                </a:lnTo>
                <a:lnTo>
                  <a:pt x="113" y="72"/>
                </a:lnTo>
                <a:lnTo>
                  <a:pt x="127" y="65"/>
                </a:lnTo>
                <a:lnTo>
                  <a:pt x="107" y="41"/>
                </a:lnTo>
                <a:lnTo>
                  <a:pt x="89" y="20"/>
                </a:lnTo>
                <a:lnTo>
                  <a:pt x="73" y="9"/>
                </a:lnTo>
                <a:lnTo>
                  <a:pt x="62" y="2"/>
                </a:lnTo>
                <a:lnTo>
                  <a:pt x="49" y="0"/>
                </a:lnTo>
                <a:lnTo>
                  <a:pt x="36" y="2"/>
                </a:lnTo>
                <a:lnTo>
                  <a:pt x="20" y="9"/>
                </a:lnTo>
                <a:lnTo>
                  <a:pt x="0" y="18"/>
                </a:lnTo>
                <a:close/>
              </a:path>
            </a:pathLst>
          </a:custGeom>
          <a:solidFill>
            <a:srgbClr val="FF7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41" name="Freeform 169"/>
          <p:cNvSpPr>
            <a:spLocks/>
          </p:cNvSpPr>
          <p:nvPr/>
        </p:nvSpPr>
        <p:spPr bwMode="auto">
          <a:xfrm>
            <a:off x="6672263" y="5768975"/>
            <a:ext cx="204787" cy="123825"/>
          </a:xfrm>
          <a:custGeom>
            <a:avLst/>
            <a:gdLst>
              <a:gd name="T0" fmla="*/ 0 w 129"/>
              <a:gd name="T1" fmla="*/ 20 h 78"/>
              <a:gd name="T2" fmla="*/ 20 w 129"/>
              <a:gd name="T3" fmla="*/ 27 h 78"/>
              <a:gd name="T4" fmla="*/ 34 w 129"/>
              <a:gd name="T5" fmla="*/ 38 h 78"/>
              <a:gd name="T6" fmla="*/ 56 w 129"/>
              <a:gd name="T7" fmla="*/ 63 h 78"/>
              <a:gd name="T8" fmla="*/ 67 w 129"/>
              <a:gd name="T9" fmla="*/ 74 h 78"/>
              <a:gd name="T10" fmla="*/ 82 w 129"/>
              <a:gd name="T11" fmla="*/ 78 h 78"/>
              <a:gd name="T12" fmla="*/ 102 w 129"/>
              <a:gd name="T13" fmla="*/ 76 h 78"/>
              <a:gd name="T14" fmla="*/ 113 w 129"/>
              <a:gd name="T15" fmla="*/ 72 h 78"/>
              <a:gd name="T16" fmla="*/ 129 w 129"/>
              <a:gd name="T17" fmla="*/ 67 h 78"/>
              <a:gd name="T18" fmla="*/ 107 w 129"/>
              <a:gd name="T19" fmla="*/ 40 h 78"/>
              <a:gd name="T20" fmla="*/ 91 w 129"/>
              <a:gd name="T21" fmla="*/ 20 h 78"/>
              <a:gd name="T22" fmla="*/ 76 w 129"/>
              <a:gd name="T23" fmla="*/ 9 h 78"/>
              <a:gd name="T24" fmla="*/ 62 w 129"/>
              <a:gd name="T25" fmla="*/ 2 h 78"/>
              <a:gd name="T26" fmla="*/ 51 w 129"/>
              <a:gd name="T27" fmla="*/ 0 h 78"/>
              <a:gd name="T28" fmla="*/ 36 w 129"/>
              <a:gd name="T29" fmla="*/ 4 h 78"/>
              <a:gd name="T30" fmla="*/ 20 w 129"/>
              <a:gd name="T31" fmla="*/ 11 h 78"/>
              <a:gd name="T32" fmla="*/ 0 w 129"/>
              <a:gd name="T33" fmla="*/ 2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9" h="78">
                <a:moveTo>
                  <a:pt x="0" y="20"/>
                </a:moveTo>
                <a:lnTo>
                  <a:pt x="20" y="27"/>
                </a:lnTo>
                <a:lnTo>
                  <a:pt x="34" y="38"/>
                </a:lnTo>
                <a:lnTo>
                  <a:pt x="56" y="63"/>
                </a:lnTo>
                <a:lnTo>
                  <a:pt x="67" y="74"/>
                </a:lnTo>
                <a:lnTo>
                  <a:pt x="82" y="78"/>
                </a:lnTo>
                <a:lnTo>
                  <a:pt x="102" y="76"/>
                </a:lnTo>
                <a:lnTo>
                  <a:pt x="113" y="72"/>
                </a:lnTo>
                <a:lnTo>
                  <a:pt x="129" y="67"/>
                </a:lnTo>
                <a:lnTo>
                  <a:pt x="107" y="40"/>
                </a:lnTo>
                <a:lnTo>
                  <a:pt x="91" y="20"/>
                </a:lnTo>
                <a:lnTo>
                  <a:pt x="76" y="9"/>
                </a:lnTo>
                <a:lnTo>
                  <a:pt x="62" y="2"/>
                </a:lnTo>
                <a:lnTo>
                  <a:pt x="51" y="0"/>
                </a:lnTo>
                <a:lnTo>
                  <a:pt x="36" y="4"/>
                </a:lnTo>
                <a:lnTo>
                  <a:pt x="20" y="11"/>
                </a:lnTo>
                <a:lnTo>
                  <a:pt x="0" y="20"/>
                </a:lnTo>
                <a:close/>
              </a:path>
            </a:pathLst>
          </a:custGeom>
          <a:solidFill>
            <a:srgbClr val="B2E51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42" name="Freeform 170"/>
          <p:cNvSpPr>
            <a:spLocks/>
          </p:cNvSpPr>
          <p:nvPr/>
        </p:nvSpPr>
        <p:spPr bwMode="auto">
          <a:xfrm>
            <a:off x="6877050" y="5876925"/>
            <a:ext cx="200025" cy="123825"/>
          </a:xfrm>
          <a:custGeom>
            <a:avLst/>
            <a:gdLst>
              <a:gd name="T0" fmla="*/ 0 w 126"/>
              <a:gd name="T1" fmla="*/ 20 h 78"/>
              <a:gd name="T2" fmla="*/ 18 w 126"/>
              <a:gd name="T3" fmla="*/ 27 h 78"/>
              <a:gd name="T4" fmla="*/ 31 w 126"/>
              <a:gd name="T5" fmla="*/ 38 h 78"/>
              <a:gd name="T6" fmla="*/ 53 w 126"/>
              <a:gd name="T7" fmla="*/ 63 h 78"/>
              <a:gd name="T8" fmla="*/ 64 w 126"/>
              <a:gd name="T9" fmla="*/ 74 h 78"/>
              <a:gd name="T10" fmla="*/ 80 w 126"/>
              <a:gd name="T11" fmla="*/ 78 h 78"/>
              <a:gd name="T12" fmla="*/ 100 w 126"/>
              <a:gd name="T13" fmla="*/ 76 h 78"/>
              <a:gd name="T14" fmla="*/ 111 w 126"/>
              <a:gd name="T15" fmla="*/ 72 h 78"/>
              <a:gd name="T16" fmla="*/ 126 w 126"/>
              <a:gd name="T17" fmla="*/ 65 h 78"/>
              <a:gd name="T18" fmla="*/ 104 w 126"/>
              <a:gd name="T19" fmla="*/ 40 h 78"/>
              <a:gd name="T20" fmla="*/ 89 w 126"/>
              <a:gd name="T21" fmla="*/ 20 h 78"/>
              <a:gd name="T22" fmla="*/ 73 w 126"/>
              <a:gd name="T23" fmla="*/ 9 h 78"/>
              <a:gd name="T24" fmla="*/ 60 w 126"/>
              <a:gd name="T25" fmla="*/ 2 h 78"/>
              <a:gd name="T26" fmla="*/ 49 w 126"/>
              <a:gd name="T27" fmla="*/ 0 h 78"/>
              <a:gd name="T28" fmla="*/ 35 w 126"/>
              <a:gd name="T29" fmla="*/ 4 h 78"/>
              <a:gd name="T30" fmla="*/ 18 w 126"/>
              <a:gd name="T31" fmla="*/ 9 h 78"/>
              <a:gd name="T32" fmla="*/ 0 w 126"/>
              <a:gd name="T33" fmla="*/ 2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6" h="78">
                <a:moveTo>
                  <a:pt x="0" y="20"/>
                </a:moveTo>
                <a:lnTo>
                  <a:pt x="18" y="27"/>
                </a:lnTo>
                <a:lnTo>
                  <a:pt x="31" y="38"/>
                </a:lnTo>
                <a:lnTo>
                  <a:pt x="53" y="63"/>
                </a:lnTo>
                <a:lnTo>
                  <a:pt x="64" y="74"/>
                </a:lnTo>
                <a:lnTo>
                  <a:pt x="80" y="78"/>
                </a:lnTo>
                <a:lnTo>
                  <a:pt x="100" y="76"/>
                </a:lnTo>
                <a:lnTo>
                  <a:pt x="111" y="72"/>
                </a:lnTo>
                <a:lnTo>
                  <a:pt x="126" y="65"/>
                </a:lnTo>
                <a:lnTo>
                  <a:pt x="104" y="40"/>
                </a:lnTo>
                <a:lnTo>
                  <a:pt x="89" y="20"/>
                </a:lnTo>
                <a:lnTo>
                  <a:pt x="73" y="9"/>
                </a:lnTo>
                <a:lnTo>
                  <a:pt x="60" y="2"/>
                </a:lnTo>
                <a:lnTo>
                  <a:pt x="49" y="0"/>
                </a:lnTo>
                <a:lnTo>
                  <a:pt x="35" y="4"/>
                </a:lnTo>
                <a:lnTo>
                  <a:pt x="18" y="9"/>
                </a:lnTo>
                <a:lnTo>
                  <a:pt x="0" y="20"/>
                </a:lnTo>
                <a:close/>
              </a:path>
            </a:pathLst>
          </a:custGeom>
          <a:solidFill>
            <a:srgbClr val="BFFF3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44" name="Freeform 172"/>
          <p:cNvSpPr>
            <a:spLocks/>
          </p:cNvSpPr>
          <p:nvPr/>
        </p:nvSpPr>
        <p:spPr bwMode="auto">
          <a:xfrm>
            <a:off x="5997575" y="5938838"/>
            <a:ext cx="228600" cy="142875"/>
          </a:xfrm>
          <a:custGeom>
            <a:avLst/>
            <a:gdLst>
              <a:gd name="T0" fmla="*/ 15 w 144"/>
              <a:gd name="T1" fmla="*/ 9 h 90"/>
              <a:gd name="T2" fmla="*/ 20 w 144"/>
              <a:gd name="T3" fmla="*/ 18 h 90"/>
              <a:gd name="T4" fmla="*/ 26 w 144"/>
              <a:gd name="T5" fmla="*/ 25 h 90"/>
              <a:gd name="T6" fmla="*/ 35 w 144"/>
              <a:gd name="T7" fmla="*/ 29 h 90"/>
              <a:gd name="T8" fmla="*/ 49 w 144"/>
              <a:gd name="T9" fmla="*/ 31 h 90"/>
              <a:gd name="T10" fmla="*/ 42 w 144"/>
              <a:gd name="T11" fmla="*/ 18 h 90"/>
              <a:gd name="T12" fmla="*/ 44 w 144"/>
              <a:gd name="T13" fmla="*/ 9 h 90"/>
              <a:gd name="T14" fmla="*/ 49 w 144"/>
              <a:gd name="T15" fmla="*/ 0 h 90"/>
              <a:gd name="T16" fmla="*/ 69 w 144"/>
              <a:gd name="T17" fmla="*/ 22 h 90"/>
              <a:gd name="T18" fmla="*/ 82 w 144"/>
              <a:gd name="T19" fmla="*/ 29 h 90"/>
              <a:gd name="T20" fmla="*/ 97 w 144"/>
              <a:gd name="T21" fmla="*/ 36 h 90"/>
              <a:gd name="T22" fmla="*/ 93 w 144"/>
              <a:gd name="T23" fmla="*/ 29 h 90"/>
              <a:gd name="T24" fmla="*/ 91 w 144"/>
              <a:gd name="T25" fmla="*/ 22 h 90"/>
              <a:gd name="T26" fmla="*/ 93 w 144"/>
              <a:gd name="T27" fmla="*/ 14 h 90"/>
              <a:gd name="T28" fmla="*/ 97 w 144"/>
              <a:gd name="T29" fmla="*/ 5 h 90"/>
              <a:gd name="T30" fmla="*/ 106 w 144"/>
              <a:gd name="T31" fmla="*/ 20 h 90"/>
              <a:gd name="T32" fmla="*/ 117 w 144"/>
              <a:gd name="T33" fmla="*/ 34 h 90"/>
              <a:gd name="T34" fmla="*/ 144 w 144"/>
              <a:gd name="T35" fmla="*/ 56 h 90"/>
              <a:gd name="T36" fmla="*/ 122 w 144"/>
              <a:gd name="T37" fmla="*/ 78 h 90"/>
              <a:gd name="T38" fmla="*/ 106 w 144"/>
              <a:gd name="T39" fmla="*/ 87 h 90"/>
              <a:gd name="T40" fmla="*/ 86 w 144"/>
              <a:gd name="T41" fmla="*/ 90 h 90"/>
              <a:gd name="T42" fmla="*/ 57 w 144"/>
              <a:gd name="T43" fmla="*/ 87 h 90"/>
              <a:gd name="T44" fmla="*/ 46 w 144"/>
              <a:gd name="T45" fmla="*/ 81 h 90"/>
              <a:gd name="T46" fmla="*/ 40 w 144"/>
              <a:gd name="T47" fmla="*/ 70 h 90"/>
              <a:gd name="T48" fmla="*/ 33 w 144"/>
              <a:gd name="T49" fmla="*/ 74 h 90"/>
              <a:gd name="T50" fmla="*/ 24 w 144"/>
              <a:gd name="T51" fmla="*/ 74 h 90"/>
              <a:gd name="T52" fmla="*/ 11 w 144"/>
              <a:gd name="T53" fmla="*/ 70 h 90"/>
              <a:gd name="T54" fmla="*/ 4 w 144"/>
              <a:gd name="T55" fmla="*/ 61 h 90"/>
              <a:gd name="T56" fmla="*/ 2 w 144"/>
              <a:gd name="T57" fmla="*/ 52 h 90"/>
              <a:gd name="T58" fmla="*/ 0 w 144"/>
              <a:gd name="T59" fmla="*/ 36 h 90"/>
              <a:gd name="T60" fmla="*/ 0 w 144"/>
              <a:gd name="T61" fmla="*/ 27 h 90"/>
              <a:gd name="T62" fmla="*/ 4 w 144"/>
              <a:gd name="T63" fmla="*/ 20 h 90"/>
              <a:gd name="T64" fmla="*/ 15 w 144"/>
              <a:gd name="T65" fmla="*/ 9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4" h="90">
                <a:moveTo>
                  <a:pt x="15" y="9"/>
                </a:moveTo>
                <a:lnTo>
                  <a:pt x="20" y="18"/>
                </a:lnTo>
                <a:lnTo>
                  <a:pt x="26" y="25"/>
                </a:lnTo>
                <a:lnTo>
                  <a:pt x="35" y="29"/>
                </a:lnTo>
                <a:lnTo>
                  <a:pt x="49" y="31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2"/>
                </a:lnTo>
                <a:lnTo>
                  <a:pt x="82" y="29"/>
                </a:lnTo>
                <a:lnTo>
                  <a:pt x="97" y="36"/>
                </a:lnTo>
                <a:lnTo>
                  <a:pt x="93" y="29"/>
                </a:lnTo>
                <a:lnTo>
                  <a:pt x="91" y="22"/>
                </a:lnTo>
                <a:lnTo>
                  <a:pt x="93" y="14"/>
                </a:lnTo>
                <a:lnTo>
                  <a:pt x="97" y="5"/>
                </a:lnTo>
                <a:lnTo>
                  <a:pt x="106" y="20"/>
                </a:lnTo>
                <a:lnTo>
                  <a:pt x="117" y="34"/>
                </a:lnTo>
                <a:lnTo>
                  <a:pt x="144" y="56"/>
                </a:lnTo>
                <a:lnTo>
                  <a:pt x="122" y="78"/>
                </a:lnTo>
                <a:lnTo>
                  <a:pt x="106" y="87"/>
                </a:lnTo>
                <a:lnTo>
                  <a:pt x="86" y="90"/>
                </a:lnTo>
                <a:lnTo>
                  <a:pt x="57" y="87"/>
                </a:lnTo>
                <a:lnTo>
                  <a:pt x="46" y="81"/>
                </a:lnTo>
                <a:lnTo>
                  <a:pt x="40" y="70"/>
                </a:lnTo>
                <a:lnTo>
                  <a:pt x="33" y="74"/>
                </a:lnTo>
                <a:lnTo>
                  <a:pt x="24" y="74"/>
                </a:lnTo>
                <a:lnTo>
                  <a:pt x="11" y="70"/>
                </a:lnTo>
                <a:lnTo>
                  <a:pt x="4" y="61"/>
                </a:lnTo>
                <a:lnTo>
                  <a:pt x="2" y="52"/>
                </a:lnTo>
                <a:lnTo>
                  <a:pt x="0" y="36"/>
                </a:lnTo>
                <a:lnTo>
                  <a:pt x="0" y="27"/>
                </a:lnTo>
                <a:lnTo>
                  <a:pt x="4" y="20"/>
                </a:lnTo>
                <a:lnTo>
                  <a:pt x="15" y="9"/>
                </a:lnTo>
                <a:close/>
              </a:path>
            </a:pathLst>
          </a:custGeom>
          <a:solidFill>
            <a:srgbClr val="FF7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45" name="Freeform 173"/>
          <p:cNvSpPr>
            <a:spLocks/>
          </p:cNvSpPr>
          <p:nvPr/>
        </p:nvSpPr>
        <p:spPr bwMode="auto">
          <a:xfrm>
            <a:off x="5148263" y="6226175"/>
            <a:ext cx="225425" cy="141288"/>
          </a:xfrm>
          <a:custGeom>
            <a:avLst/>
            <a:gdLst>
              <a:gd name="T0" fmla="*/ 13 w 142"/>
              <a:gd name="T1" fmla="*/ 6 h 89"/>
              <a:gd name="T2" fmla="*/ 20 w 142"/>
              <a:gd name="T3" fmla="*/ 15 h 89"/>
              <a:gd name="T4" fmla="*/ 27 w 142"/>
              <a:gd name="T5" fmla="*/ 22 h 89"/>
              <a:gd name="T6" fmla="*/ 36 w 142"/>
              <a:gd name="T7" fmla="*/ 27 h 89"/>
              <a:gd name="T8" fmla="*/ 49 w 142"/>
              <a:gd name="T9" fmla="*/ 29 h 89"/>
              <a:gd name="T10" fmla="*/ 42 w 142"/>
              <a:gd name="T11" fmla="*/ 18 h 89"/>
              <a:gd name="T12" fmla="*/ 44 w 142"/>
              <a:gd name="T13" fmla="*/ 9 h 89"/>
              <a:gd name="T14" fmla="*/ 49 w 142"/>
              <a:gd name="T15" fmla="*/ 0 h 89"/>
              <a:gd name="T16" fmla="*/ 69 w 142"/>
              <a:gd name="T17" fmla="*/ 20 h 89"/>
              <a:gd name="T18" fmla="*/ 82 w 142"/>
              <a:gd name="T19" fmla="*/ 29 h 89"/>
              <a:gd name="T20" fmla="*/ 98 w 142"/>
              <a:gd name="T21" fmla="*/ 33 h 89"/>
              <a:gd name="T22" fmla="*/ 93 w 142"/>
              <a:gd name="T23" fmla="*/ 27 h 89"/>
              <a:gd name="T24" fmla="*/ 91 w 142"/>
              <a:gd name="T25" fmla="*/ 20 h 89"/>
              <a:gd name="T26" fmla="*/ 93 w 142"/>
              <a:gd name="T27" fmla="*/ 13 h 89"/>
              <a:gd name="T28" fmla="*/ 98 w 142"/>
              <a:gd name="T29" fmla="*/ 4 h 89"/>
              <a:gd name="T30" fmla="*/ 107 w 142"/>
              <a:gd name="T31" fmla="*/ 20 h 89"/>
              <a:gd name="T32" fmla="*/ 118 w 142"/>
              <a:gd name="T33" fmla="*/ 33 h 89"/>
              <a:gd name="T34" fmla="*/ 142 w 142"/>
              <a:gd name="T35" fmla="*/ 56 h 89"/>
              <a:gd name="T36" fmla="*/ 122 w 142"/>
              <a:gd name="T37" fmla="*/ 78 h 89"/>
              <a:gd name="T38" fmla="*/ 107 w 142"/>
              <a:gd name="T39" fmla="*/ 85 h 89"/>
              <a:gd name="T40" fmla="*/ 84 w 142"/>
              <a:gd name="T41" fmla="*/ 89 h 89"/>
              <a:gd name="T42" fmla="*/ 58 w 142"/>
              <a:gd name="T43" fmla="*/ 85 h 89"/>
              <a:gd name="T44" fmla="*/ 47 w 142"/>
              <a:gd name="T45" fmla="*/ 80 h 89"/>
              <a:gd name="T46" fmla="*/ 40 w 142"/>
              <a:gd name="T47" fmla="*/ 67 h 89"/>
              <a:gd name="T48" fmla="*/ 31 w 142"/>
              <a:gd name="T49" fmla="*/ 71 h 89"/>
              <a:gd name="T50" fmla="*/ 24 w 142"/>
              <a:gd name="T51" fmla="*/ 74 h 89"/>
              <a:gd name="T52" fmla="*/ 11 w 142"/>
              <a:gd name="T53" fmla="*/ 67 h 89"/>
              <a:gd name="T54" fmla="*/ 4 w 142"/>
              <a:gd name="T55" fmla="*/ 60 h 89"/>
              <a:gd name="T56" fmla="*/ 0 w 142"/>
              <a:gd name="T57" fmla="*/ 51 h 89"/>
              <a:gd name="T58" fmla="*/ 0 w 142"/>
              <a:gd name="T59" fmla="*/ 33 h 89"/>
              <a:gd name="T60" fmla="*/ 0 w 142"/>
              <a:gd name="T61" fmla="*/ 27 h 89"/>
              <a:gd name="T62" fmla="*/ 2 w 142"/>
              <a:gd name="T63" fmla="*/ 20 h 89"/>
              <a:gd name="T64" fmla="*/ 13 w 142"/>
              <a:gd name="T65" fmla="*/ 6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CC99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47" name="Freeform 175"/>
          <p:cNvSpPr>
            <a:spLocks/>
          </p:cNvSpPr>
          <p:nvPr/>
        </p:nvSpPr>
        <p:spPr bwMode="auto">
          <a:xfrm>
            <a:off x="5715000" y="6311900"/>
            <a:ext cx="228600" cy="141288"/>
          </a:xfrm>
          <a:custGeom>
            <a:avLst/>
            <a:gdLst>
              <a:gd name="T0" fmla="*/ 16 w 144"/>
              <a:gd name="T1" fmla="*/ 8 h 89"/>
              <a:gd name="T2" fmla="*/ 20 w 144"/>
              <a:gd name="T3" fmla="*/ 17 h 89"/>
              <a:gd name="T4" fmla="*/ 27 w 144"/>
              <a:gd name="T5" fmla="*/ 24 h 89"/>
              <a:gd name="T6" fmla="*/ 36 w 144"/>
              <a:gd name="T7" fmla="*/ 29 h 89"/>
              <a:gd name="T8" fmla="*/ 49 w 144"/>
              <a:gd name="T9" fmla="*/ 31 h 89"/>
              <a:gd name="T10" fmla="*/ 42 w 144"/>
              <a:gd name="T11" fmla="*/ 17 h 89"/>
              <a:gd name="T12" fmla="*/ 44 w 144"/>
              <a:gd name="T13" fmla="*/ 8 h 89"/>
              <a:gd name="T14" fmla="*/ 49 w 144"/>
              <a:gd name="T15" fmla="*/ 0 h 89"/>
              <a:gd name="T16" fmla="*/ 69 w 144"/>
              <a:gd name="T17" fmla="*/ 22 h 89"/>
              <a:gd name="T18" fmla="*/ 82 w 144"/>
              <a:gd name="T19" fmla="*/ 29 h 89"/>
              <a:gd name="T20" fmla="*/ 98 w 144"/>
              <a:gd name="T21" fmla="*/ 33 h 89"/>
              <a:gd name="T22" fmla="*/ 93 w 144"/>
              <a:gd name="T23" fmla="*/ 29 h 89"/>
              <a:gd name="T24" fmla="*/ 91 w 144"/>
              <a:gd name="T25" fmla="*/ 22 h 89"/>
              <a:gd name="T26" fmla="*/ 93 w 144"/>
              <a:gd name="T27" fmla="*/ 13 h 89"/>
              <a:gd name="T28" fmla="*/ 98 w 144"/>
              <a:gd name="T29" fmla="*/ 4 h 89"/>
              <a:gd name="T30" fmla="*/ 107 w 144"/>
              <a:gd name="T31" fmla="*/ 20 h 89"/>
              <a:gd name="T32" fmla="*/ 118 w 144"/>
              <a:gd name="T33" fmla="*/ 33 h 89"/>
              <a:gd name="T34" fmla="*/ 144 w 144"/>
              <a:gd name="T35" fmla="*/ 56 h 89"/>
              <a:gd name="T36" fmla="*/ 122 w 144"/>
              <a:gd name="T37" fmla="*/ 78 h 89"/>
              <a:gd name="T38" fmla="*/ 109 w 144"/>
              <a:gd name="T39" fmla="*/ 87 h 89"/>
              <a:gd name="T40" fmla="*/ 87 w 144"/>
              <a:gd name="T41" fmla="*/ 89 h 89"/>
              <a:gd name="T42" fmla="*/ 58 w 144"/>
              <a:gd name="T43" fmla="*/ 87 h 89"/>
              <a:gd name="T44" fmla="*/ 47 w 144"/>
              <a:gd name="T45" fmla="*/ 80 h 89"/>
              <a:gd name="T46" fmla="*/ 40 w 144"/>
              <a:gd name="T47" fmla="*/ 69 h 89"/>
              <a:gd name="T48" fmla="*/ 33 w 144"/>
              <a:gd name="T49" fmla="*/ 73 h 89"/>
              <a:gd name="T50" fmla="*/ 25 w 144"/>
              <a:gd name="T51" fmla="*/ 73 h 89"/>
              <a:gd name="T52" fmla="*/ 11 w 144"/>
              <a:gd name="T53" fmla="*/ 69 h 89"/>
              <a:gd name="T54" fmla="*/ 5 w 144"/>
              <a:gd name="T55" fmla="*/ 60 h 89"/>
              <a:gd name="T56" fmla="*/ 2 w 144"/>
              <a:gd name="T57" fmla="*/ 53 h 89"/>
              <a:gd name="T58" fmla="*/ 0 w 144"/>
              <a:gd name="T59" fmla="*/ 33 h 89"/>
              <a:gd name="T60" fmla="*/ 0 w 144"/>
              <a:gd name="T61" fmla="*/ 26 h 89"/>
              <a:gd name="T62" fmla="*/ 5 w 144"/>
              <a:gd name="T63" fmla="*/ 20 h 89"/>
              <a:gd name="T64" fmla="*/ 16 w 144"/>
              <a:gd name="T65" fmla="*/ 8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4" h="89">
                <a:moveTo>
                  <a:pt x="16" y="8"/>
                </a:moveTo>
                <a:lnTo>
                  <a:pt x="20" y="17"/>
                </a:lnTo>
                <a:lnTo>
                  <a:pt x="27" y="24"/>
                </a:lnTo>
                <a:lnTo>
                  <a:pt x="36" y="29"/>
                </a:lnTo>
                <a:lnTo>
                  <a:pt x="49" y="31"/>
                </a:lnTo>
                <a:lnTo>
                  <a:pt x="42" y="17"/>
                </a:lnTo>
                <a:lnTo>
                  <a:pt x="44" y="8"/>
                </a:lnTo>
                <a:lnTo>
                  <a:pt x="49" y="0"/>
                </a:lnTo>
                <a:lnTo>
                  <a:pt x="69" y="22"/>
                </a:lnTo>
                <a:lnTo>
                  <a:pt x="82" y="29"/>
                </a:lnTo>
                <a:lnTo>
                  <a:pt x="98" y="33"/>
                </a:lnTo>
                <a:lnTo>
                  <a:pt x="93" y="29"/>
                </a:lnTo>
                <a:lnTo>
                  <a:pt x="91" y="22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4" y="56"/>
                </a:lnTo>
                <a:lnTo>
                  <a:pt x="122" y="78"/>
                </a:lnTo>
                <a:lnTo>
                  <a:pt x="109" y="87"/>
                </a:lnTo>
                <a:lnTo>
                  <a:pt x="87" y="89"/>
                </a:lnTo>
                <a:lnTo>
                  <a:pt x="58" y="87"/>
                </a:lnTo>
                <a:lnTo>
                  <a:pt x="47" y="80"/>
                </a:lnTo>
                <a:lnTo>
                  <a:pt x="40" y="69"/>
                </a:lnTo>
                <a:lnTo>
                  <a:pt x="33" y="73"/>
                </a:lnTo>
                <a:lnTo>
                  <a:pt x="25" y="73"/>
                </a:lnTo>
                <a:lnTo>
                  <a:pt x="11" y="69"/>
                </a:lnTo>
                <a:lnTo>
                  <a:pt x="5" y="60"/>
                </a:lnTo>
                <a:lnTo>
                  <a:pt x="2" y="53"/>
                </a:lnTo>
                <a:lnTo>
                  <a:pt x="0" y="33"/>
                </a:lnTo>
                <a:lnTo>
                  <a:pt x="0" y="26"/>
                </a:lnTo>
                <a:lnTo>
                  <a:pt x="5" y="20"/>
                </a:lnTo>
                <a:lnTo>
                  <a:pt x="16" y="8"/>
                </a:lnTo>
                <a:close/>
              </a:path>
            </a:pathLst>
          </a:custGeom>
          <a:solidFill>
            <a:srgbClr val="B2E51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48" name="Freeform 176"/>
          <p:cNvSpPr>
            <a:spLocks/>
          </p:cNvSpPr>
          <p:nvPr/>
        </p:nvSpPr>
        <p:spPr bwMode="auto">
          <a:xfrm>
            <a:off x="7451725" y="6021388"/>
            <a:ext cx="225425" cy="142875"/>
          </a:xfrm>
          <a:custGeom>
            <a:avLst/>
            <a:gdLst>
              <a:gd name="T0" fmla="*/ 16 w 142"/>
              <a:gd name="T1" fmla="*/ 9 h 90"/>
              <a:gd name="T2" fmla="*/ 20 w 142"/>
              <a:gd name="T3" fmla="*/ 18 h 90"/>
              <a:gd name="T4" fmla="*/ 27 w 142"/>
              <a:gd name="T5" fmla="*/ 25 h 90"/>
              <a:gd name="T6" fmla="*/ 38 w 142"/>
              <a:gd name="T7" fmla="*/ 29 h 90"/>
              <a:gd name="T8" fmla="*/ 49 w 142"/>
              <a:gd name="T9" fmla="*/ 31 h 90"/>
              <a:gd name="T10" fmla="*/ 43 w 142"/>
              <a:gd name="T11" fmla="*/ 18 h 90"/>
              <a:gd name="T12" fmla="*/ 45 w 142"/>
              <a:gd name="T13" fmla="*/ 9 h 90"/>
              <a:gd name="T14" fmla="*/ 49 w 142"/>
              <a:gd name="T15" fmla="*/ 0 h 90"/>
              <a:gd name="T16" fmla="*/ 69 w 142"/>
              <a:gd name="T17" fmla="*/ 22 h 90"/>
              <a:gd name="T18" fmla="*/ 83 w 142"/>
              <a:gd name="T19" fmla="*/ 29 h 90"/>
              <a:gd name="T20" fmla="*/ 98 w 142"/>
              <a:gd name="T21" fmla="*/ 34 h 90"/>
              <a:gd name="T22" fmla="*/ 94 w 142"/>
              <a:gd name="T23" fmla="*/ 29 h 90"/>
              <a:gd name="T24" fmla="*/ 91 w 142"/>
              <a:gd name="T25" fmla="*/ 22 h 90"/>
              <a:gd name="T26" fmla="*/ 94 w 142"/>
              <a:gd name="T27" fmla="*/ 13 h 90"/>
              <a:gd name="T28" fmla="*/ 98 w 142"/>
              <a:gd name="T29" fmla="*/ 5 h 90"/>
              <a:gd name="T30" fmla="*/ 107 w 142"/>
              <a:gd name="T31" fmla="*/ 20 h 90"/>
              <a:gd name="T32" fmla="*/ 118 w 142"/>
              <a:gd name="T33" fmla="*/ 34 h 90"/>
              <a:gd name="T34" fmla="*/ 142 w 142"/>
              <a:gd name="T35" fmla="*/ 56 h 90"/>
              <a:gd name="T36" fmla="*/ 122 w 142"/>
              <a:gd name="T37" fmla="*/ 78 h 90"/>
              <a:gd name="T38" fmla="*/ 109 w 142"/>
              <a:gd name="T39" fmla="*/ 87 h 90"/>
              <a:gd name="T40" fmla="*/ 87 w 142"/>
              <a:gd name="T41" fmla="*/ 90 h 90"/>
              <a:gd name="T42" fmla="*/ 58 w 142"/>
              <a:gd name="T43" fmla="*/ 87 h 90"/>
              <a:gd name="T44" fmla="*/ 47 w 142"/>
              <a:gd name="T45" fmla="*/ 81 h 90"/>
              <a:gd name="T46" fmla="*/ 40 w 142"/>
              <a:gd name="T47" fmla="*/ 70 h 90"/>
              <a:gd name="T48" fmla="*/ 34 w 142"/>
              <a:gd name="T49" fmla="*/ 74 h 90"/>
              <a:gd name="T50" fmla="*/ 27 w 142"/>
              <a:gd name="T51" fmla="*/ 74 h 90"/>
              <a:gd name="T52" fmla="*/ 11 w 142"/>
              <a:gd name="T53" fmla="*/ 70 h 90"/>
              <a:gd name="T54" fmla="*/ 5 w 142"/>
              <a:gd name="T55" fmla="*/ 61 h 90"/>
              <a:gd name="T56" fmla="*/ 3 w 142"/>
              <a:gd name="T57" fmla="*/ 54 h 90"/>
              <a:gd name="T58" fmla="*/ 0 w 142"/>
              <a:gd name="T59" fmla="*/ 34 h 90"/>
              <a:gd name="T60" fmla="*/ 0 w 142"/>
              <a:gd name="T61" fmla="*/ 27 h 90"/>
              <a:gd name="T62" fmla="*/ 5 w 142"/>
              <a:gd name="T63" fmla="*/ 20 h 90"/>
              <a:gd name="T64" fmla="*/ 16 w 142"/>
              <a:gd name="T65" fmla="*/ 9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2" h="90">
                <a:moveTo>
                  <a:pt x="16" y="9"/>
                </a:moveTo>
                <a:lnTo>
                  <a:pt x="20" y="18"/>
                </a:lnTo>
                <a:lnTo>
                  <a:pt x="27" y="25"/>
                </a:lnTo>
                <a:lnTo>
                  <a:pt x="38" y="29"/>
                </a:lnTo>
                <a:lnTo>
                  <a:pt x="49" y="31"/>
                </a:lnTo>
                <a:lnTo>
                  <a:pt x="43" y="18"/>
                </a:lnTo>
                <a:lnTo>
                  <a:pt x="45" y="9"/>
                </a:lnTo>
                <a:lnTo>
                  <a:pt x="49" y="0"/>
                </a:lnTo>
                <a:lnTo>
                  <a:pt x="69" y="22"/>
                </a:lnTo>
                <a:lnTo>
                  <a:pt x="83" y="29"/>
                </a:lnTo>
                <a:lnTo>
                  <a:pt x="98" y="34"/>
                </a:lnTo>
                <a:lnTo>
                  <a:pt x="94" y="29"/>
                </a:lnTo>
                <a:lnTo>
                  <a:pt x="91" y="22"/>
                </a:lnTo>
                <a:lnTo>
                  <a:pt x="94" y="13"/>
                </a:lnTo>
                <a:lnTo>
                  <a:pt x="98" y="5"/>
                </a:lnTo>
                <a:lnTo>
                  <a:pt x="107" y="20"/>
                </a:lnTo>
                <a:lnTo>
                  <a:pt x="118" y="34"/>
                </a:lnTo>
                <a:lnTo>
                  <a:pt x="142" y="56"/>
                </a:lnTo>
                <a:lnTo>
                  <a:pt x="122" y="78"/>
                </a:lnTo>
                <a:lnTo>
                  <a:pt x="109" y="87"/>
                </a:lnTo>
                <a:lnTo>
                  <a:pt x="87" y="90"/>
                </a:lnTo>
                <a:lnTo>
                  <a:pt x="58" y="87"/>
                </a:lnTo>
                <a:lnTo>
                  <a:pt x="47" y="81"/>
                </a:lnTo>
                <a:lnTo>
                  <a:pt x="40" y="70"/>
                </a:lnTo>
                <a:lnTo>
                  <a:pt x="34" y="74"/>
                </a:lnTo>
                <a:lnTo>
                  <a:pt x="27" y="74"/>
                </a:lnTo>
                <a:lnTo>
                  <a:pt x="11" y="70"/>
                </a:lnTo>
                <a:lnTo>
                  <a:pt x="5" y="61"/>
                </a:lnTo>
                <a:lnTo>
                  <a:pt x="3" y="54"/>
                </a:lnTo>
                <a:lnTo>
                  <a:pt x="0" y="34"/>
                </a:lnTo>
                <a:lnTo>
                  <a:pt x="0" y="27"/>
                </a:lnTo>
                <a:lnTo>
                  <a:pt x="5" y="20"/>
                </a:lnTo>
                <a:lnTo>
                  <a:pt x="16" y="9"/>
                </a:lnTo>
                <a:close/>
              </a:path>
            </a:pathLst>
          </a:custGeom>
          <a:solidFill>
            <a:srgbClr val="FF9E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49" name="Freeform 177"/>
          <p:cNvSpPr>
            <a:spLocks/>
          </p:cNvSpPr>
          <p:nvPr/>
        </p:nvSpPr>
        <p:spPr bwMode="auto">
          <a:xfrm>
            <a:off x="6704013" y="5969000"/>
            <a:ext cx="228600" cy="142875"/>
          </a:xfrm>
          <a:custGeom>
            <a:avLst/>
            <a:gdLst>
              <a:gd name="T0" fmla="*/ 16 w 144"/>
              <a:gd name="T1" fmla="*/ 7 h 90"/>
              <a:gd name="T2" fmla="*/ 20 w 144"/>
              <a:gd name="T3" fmla="*/ 18 h 90"/>
              <a:gd name="T4" fmla="*/ 29 w 144"/>
              <a:gd name="T5" fmla="*/ 25 h 90"/>
              <a:gd name="T6" fmla="*/ 38 w 144"/>
              <a:gd name="T7" fmla="*/ 27 h 90"/>
              <a:gd name="T8" fmla="*/ 49 w 144"/>
              <a:gd name="T9" fmla="*/ 29 h 90"/>
              <a:gd name="T10" fmla="*/ 44 w 144"/>
              <a:gd name="T11" fmla="*/ 18 h 90"/>
              <a:gd name="T12" fmla="*/ 44 w 144"/>
              <a:gd name="T13" fmla="*/ 9 h 90"/>
              <a:gd name="T14" fmla="*/ 49 w 144"/>
              <a:gd name="T15" fmla="*/ 0 h 90"/>
              <a:gd name="T16" fmla="*/ 71 w 144"/>
              <a:gd name="T17" fmla="*/ 22 h 90"/>
              <a:gd name="T18" fmla="*/ 84 w 144"/>
              <a:gd name="T19" fmla="*/ 29 h 90"/>
              <a:gd name="T20" fmla="*/ 100 w 144"/>
              <a:gd name="T21" fmla="*/ 34 h 90"/>
              <a:gd name="T22" fmla="*/ 93 w 144"/>
              <a:gd name="T23" fmla="*/ 27 h 90"/>
              <a:gd name="T24" fmla="*/ 93 w 144"/>
              <a:gd name="T25" fmla="*/ 20 h 90"/>
              <a:gd name="T26" fmla="*/ 93 w 144"/>
              <a:gd name="T27" fmla="*/ 14 h 90"/>
              <a:gd name="T28" fmla="*/ 100 w 144"/>
              <a:gd name="T29" fmla="*/ 5 h 90"/>
              <a:gd name="T30" fmla="*/ 109 w 144"/>
              <a:gd name="T31" fmla="*/ 20 h 90"/>
              <a:gd name="T32" fmla="*/ 120 w 144"/>
              <a:gd name="T33" fmla="*/ 34 h 90"/>
              <a:gd name="T34" fmla="*/ 144 w 144"/>
              <a:gd name="T35" fmla="*/ 54 h 90"/>
              <a:gd name="T36" fmla="*/ 124 w 144"/>
              <a:gd name="T37" fmla="*/ 78 h 90"/>
              <a:gd name="T38" fmla="*/ 109 w 144"/>
              <a:gd name="T39" fmla="*/ 85 h 90"/>
              <a:gd name="T40" fmla="*/ 87 w 144"/>
              <a:gd name="T41" fmla="*/ 90 h 90"/>
              <a:gd name="T42" fmla="*/ 60 w 144"/>
              <a:gd name="T43" fmla="*/ 85 h 90"/>
              <a:gd name="T44" fmla="*/ 49 w 144"/>
              <a:gd name="T45" fmla="*/ 81 h 90"/>
              <a:gd name="T46" fmla="*/ 40 w 144"/>
              <a:gd name="T47" fmla="*/ 70 h 90"/>
              <a:gd name="T48" fmla="*/ 33 w 144"/>
              <a:gd name="T49" fmla="*/ 72 h 90"/>
              <a:gd name="T50" fmla="*/ 27 w 144"/>
              <a:gd name="T51" fmla="*/ 74 h 90"/>
              <a:gd name="T52" fmla="*/ 13 w 144"/>
              <a:gd name="T53" fmla="*/ 67 h 90"/>
              <a:gd name="T54" fmla="*/ 7 w 144"/>
              <a:gd name="T55" fmla="*/ 61 h 90"/>
              <a:gd name="T56" fmla="*/ 2 w 144"/>
              <a:gd name="T57" fmla="*/ 52 h 90"/>
              <a:gd name="T58" fmla="*/ 0 w 144"/>
              <a:gd name="T59" fmla="*/ 34 h 90"/>
              <a:gd name="T60" fmla="*/ 2 w 144"/>
              <a:gd name="T61" fmla="*/ 27 h 90"/>
              <a:gd name="T62" fmla="*/ 4 w 144"/>
              <a:gd name="T63" fmla="*/ 20 h 90"/>
              <a:gd name="T64" fmla="*/ 16 w 144"/>
              <a:gd name="T65" fmla="*/ 7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4" h="90">
                <a:moveTo>
                  <a:pt x="16" y="7"/>
                </a:moveTo>
                <a:lnTo>
                  <a:pt x="20" y="18"/>
                </a:lnTo>
                <a:lnTo>
                  <a:pt x="29" y="25"/>
                </a:lnTo>
                <a:lnTo>
                  <a:pt x="38" y="27"/>
                </a:lnTo>
                <a:lnTo>
                  <a:pt x="49" y="29"/>
                </a:lnTo>
                <a:lnTo>
                  <a:pt x="44" y="18"/>
                </a:lnTo>
                <a:lnTo>
                  <a:pt x="44" y="9"/>
                </a:lnTo>
                <a:lnTo>
                  <a:pt x="49" y="0"/>
                </a:lnTo>
                <a:lnTo>
                  <a:pt x="71" y="22"/>
                </a:lnTo>
                <a:lnTo>
                  <a:pt x="84" y="29"/>
                </a:lnTo>
                <a:lnTo>
                  <a:pt x="100" y="34"/>
                </a:lnTo>
                <a:lnTo>
                  <a:pt x="93" y="27"/>
                </a:lnTo>
                <a:lnTo>
                  <a:pt x="93" y="20"/>
                </a:lnTo>
                <a:lnTo>
                  <a:pt x="93" y="14"/>
                </a:lnTo>
                <a:lnTo>
                  <a:pt x="100" y="5"/>
                </a:lnTo>
                <a:lnTo>
                  <a:pt x="109" y="20"/>
                </a:lnTo>
                <a:lnTo>
                  <a:pt x="120" y="34"/>
                </a:lnTo>
                <a:lnTo>
                  <a:pt x="144" y="54"/>
                </a:lnTo>
                <a:lnTo>
                  <a:pt x="124" y="78"/>
                </a:lnTo>
                <a:lnTo>
                  <a:pt x="109" y="85"/>
                </a:lnTo>
                <a:lnTo>
                  <a:pt x="87" y="90"/>
                </a:lnTo>
                <a:lnTo>
                  <a:pt x="60" y="85"/>
                </a:lnTo>
                <a:lnTo>
                  <a:pt x="49" y="81"/>
                </a:lnTo>
                <a:lnTo>
                  <a:pt x="40" y="70"/>
                </a:lnTo>
                <a:lnTo>
                  <a:pt x="33" y="72"/>
                </a:lnTo>
                <a:lnTo>
                  <a:pt x="27" y="74"/>
                </a:lnTo>
                <a:lnTo>
                  <a:pt x="13" y="67"/>
                </a:lnTo>
                <a:lnTo>
                  <a:pt x="7" y="61"/>
                </a:lnTo>
                <a:lnTo>
                  <a:pt x="2" y="52"/>
                </a:lnTo>
                <a:lnTo>
                  <a:pt x="0" y="34"/>
                </a:lnTo>
                <a:lnTo>
                  <a:pt x="2" y="27"/>
                </a:lnTo>
                <a:lnTo>
                  <a:pt x="4" y="20"/>
                </a:lnTo>
                <a:lnTo>
                  <a:pt x="16" y="7"/>
                </a:lnTo>
                <a:close/>
              </a:path>
            </a:pathLst>
          </a:custGeom>
          <a:solidFill>
            <a:srgbClr val="FFB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50" name="Freeform 178"/>
          <p:cNvSpPr>
            <a:spLocks/>
          </p:cNvSpPr>
          <p:nvPr/>
        </p:nvSpPr>
        <p:spPr bwMode="auto">
          <a:xfrm>
            <a:off x="7177088" y="5854700"/>
            <a:ext cx="225425" cy="146050"/>
          </a:xfrm>
          <a:custGeom>
            <a:avLst/>
            <a:gdLst>
              <a:gd name="T0" fmla="*/ 15 w 142"/>
              <a:gd name="T1" fmla="*/ 9 h 92"/>
              <a:gd name="T2" fmla="*/ 20 w 142"/>
              <a:gd name="T3" fmla="*/ 18 h 92"/>
              <a:gd name="T4" fmla="*/ 26 w 142"/>
              <a:gd name="T5" fmla="*/ 25 h 92"/>
              <a:gd name="T6" fmla="*/ 35 w 142"/>
              <a:gd name="T7" fmla="*/ 29 h 92"/>
              <a:gd name="T8" fmla="*/ 48 w 142"/>
              <a:gd name="T9" fmla="*/ 32 h 92"/>
              <a:gd name="T10" fmla="*/ 42 w 142"/>
              <a:gd name="T11" fmla="*/ 18 h 92"/>
              <a:gd name="T12" fmla="*/ 44 w 142"/>
              <a:gd name="T13" fmla="*/ 12 h 92"/>
              <a:gd name="T14" fmla="*/ 48 w 142"/>
              <a:gd name="T15" fmla="*/ 0 h 92"/>
              <a:gd name="T16" fmla="*/ 68 w 142"/>
              <a:gd name="T17" fmla="*/ 23 h 92"/>
              <a:gd name="T18" fmla="*/ 82 w 142"/>
              <a:gd name="T19" fmla="*/ 32 h 92"/>
              <a:gd name="T20" fmla="*/ 97 w 142"/>
              <a:gd name="T21" fmla="*/ 36 h 92"/>
              <a:gd name="T22" fmla="*/ 93 w 142"/>
              <a:gd name="T23" fmla="*/ 29 h 92"/>
              <a:gd name="T24" fmla="*/ 91 w 142"/>
              <a:gd name="T25" fmla="*/ 23 h 92"/>
              <a:gd name="T26" fmla="*/ 93 w 142"/>
              <a:gd name="T27" fmla="*/ 16 h 92"/>
              <a:gd name="T28" fmla="*/ 97 w 142"/>
              <a:gd name="T29" fmla="*/ 5 h 92"/>
              <a:gd name="T30" fmla="*/ 106 w 142"/>
              <a:gd name="T31" fmla="*/ 23 h 92"/>
              <a:gd name="T32" fmla="*/ 117 w 142"/>
              <a:gd name="T33" fmla="*/ 36 h 92"/>
              <a:gd name="T34" fmla="*/ 142 w 142"/>
              <a:gd name="T35" fmla="*/ 56 h 92"/>
              <a:gd name="T36" fmla="*/ 122 w 142"/>
              <a:gd name="T37" fmla="*/ 81 h 92"/>
              <a:gd name="T38" fmla="*/ 106 w 142"/>
              <a:gd name="T39" fmla="*/ 88 h 92"/>
              <a:gd name="T40" fmla="*/ 86 w 142"/>
              <a:gd name="T41" fmla="*/ 92 h 92"/>
              <a:gd name="T42" fmla="*/ 57 w 142"/>
              <a:gd name="T43" fmla="*/ 88 h 92"/>
              <a:gd name="T44" fmla="*/ 46 w 142"/>
              <a:gd name="T45" fmla="*/ 83 h 92"/>
              <a:gd name="T46" fmla="*/ 40 w 142"/>
              <a:gd name="T47" fmla="*/ 70 h 92"/>
              <a:gd name="T48" fmla="*/ 33 w 142"/>
              <a:gd name="T49" fmla="*/ 74 h 92"/>
              <a:gd name="T50" fmla="*/ 24 w 142"/>
              <a:gd name="T51" fmla="*/ 74 h 92"/>
              <a:gd name="T52" fmla="*/ 11 w 142"/>
              <a:gd name="T53" fmla="*/ 70 h 92"/>
              <a:gd name="T54" fmla="*/ 4 w 142"/>
              <a:gd name="T55" fmla="*/ 63 h 92"/>
              <a:gd name="T56" fmla="*/ 2 w 142"/>
              <a:gd name="T57" fmla="*/ 54 h 92"/>
              <a:gd name="T58" fmla="*/ 0 w 142"/>
              <a:gd name="T59" fmla="*/ 36 h 92"/>
              <a:gd name="T60" fmla="*/ 0 w 142"/>
              <a:gd name="T61" fmla="*/ 27 h 92"/>
              <a:gd name="T62" fmla="*/ 4 w 142"/>
              <a:gd name="T63" fmla="*/ 21 h 92"/>
              <a:gd name="T64" fmla="*/ 15 w 142"/>
              <a:gd name="T65" fmla="*/ 9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2" h="92">
                <a:moveTo>
                  <a:pt x="15" y="9"/>
                </a:moveTo>
                <a:lnTo>
                  <a:pt x="20" y="18"/>
                </a:lnTo>
                <a:lnTo>
                  <a:pt x="26" y="25"/>
                </a:lnTo>
                <a:lnTo>
                  <a:pt x="35" y="29"/>
                </a:lnTo>
                <a:lnTo>
                  <a:pt x="48" y="32"/>
                </a:lnTo>
                <a:lnTo>
                  <a:pt x="42" y="18"/>
                </a:lnTo>
                <a:lnTo>
                  <a:pt x="44" y="12"/>
                </a:lnTo>
                <a:lnTo>
                  <a:pt x="48" y="0"/>
                </a:lnTo>
                <a:lnTo>
                  <a:pt x="68" y="23"/>
                </a:lnTo>
                <a:lnTo>
                  <a:pt x="82" y="32"/>
                </a:lnTo>
                <a:lnTo>
                  <a:pt x="97" y="36"/>
                </a:lnTo>
                <a:lnTo>
                  <a:pt x="93" y="29"/>
                </a:lnTo>
                <a:lnTo>
                  <a:pt x="91" y="23"/>
                </a:lnTo>
                <a:lnTo>
                  <a:pt x="93" y="16"/>
                </a:lnTo>
                <a:lnTo>
                  <a:pt x="97" y="5"/>
                </a:lnTo>
                <a:lnTo>
                  <a:pt x="106" y="23"/>
                </a:lnTo>
                <a:lnTo>
                  <a:pt x="117" y="36"/>
                </a:lnTo>
                <a:lnTo>
                  <a:pt x="142" y="56"/>
                </a:lnTo>
                <a:lnTo>
                  <a:pt x="122" y="81"/>
                </a:lnTo>
                <a:lnTo>
                  <a:pt x="106" y="88"/>
                </a:lnTo>
                <a:lnTo>
                  <a:pt x="86" y="92"/>
                </a:lnTo>
                <a:lnTo>
                  <a:pt x="57" y="88"/>
                </a:lnTo>
                <a:lnTo>
                  <a:pt x="46" y="83"/>
                </a:lnTo>
                <a:lnTo>
                  <a:pt x="40" y="70"/>
                </a:lnTo>
                <a:lnTo>
                  <a:pt x="33" y="74"/>
                </a:lnTo>
                <a:lnTo>
                  <a:pt x="24" y="74"/>
                </a:lnTo>
                <a:lnTo>
                  <a:pt x="11" y="70"/>
                </a:lnTo>
                <a:lnTo>
                  <a:pt x="4" y="63"/>
                </a:lnTo>
                <a:lnTo>
                  <a:pt x="2" y="54"/>
                </a:lnTo>
                <a:lnTo>
                  <a:pt x="0" y="36"/>
                </a:lnTo>
                <a:lnTo>
                  <a:pt x="0" y="27"/>
                </a:lnTo>
                <a:lnTo>
                  <a:pt x="4" y="21"/>
                </a:lnTo>
                <a:lnTo>
                  <a:pt x="15" y="9"/>
                </a:lnTo>
                <a:close/>
              </a:path>
            </a:pathLst>
          </a:custGeom>
          <a:solidFill>
            <a:srgbClr val="B0F2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300" name="Freeform 228"/>
          <p:cNvSpPr>
            <a:spLocks/>
          </p:cNvSpPr>
          <p:nvPr/>
        </p:nvSpPr>
        <p:spPr bwMode="auto">
          <a:xfrm>
            <a:off x="7380288" y="5589588"/>
            <a:ext cx="225425" cy="142875"/>
          </a:xfrm>
          <a:custGeom>
            <a:avLst/>
            <a:gdLst>
              <a:gd name="T0" fmla="*/ 13 w 142"/>
              <a:gd name="T1" fmla="*/ 9 h 90"/>
              <a:gd name="T2" fmla="*/ 20 w 142"/>
              <a:gd name="T3" fmla="*/ 18 h 90"/>
              <a:gd name="T4" fmla="*/ 26 w 142"/>
              <a:gd name="T5" fmla="*/ 25 h 90"/>
              <a:gd name="T6" fmla="*/ 35 w 142"/>
              <a:gd name="T7" fmla="*/ 29 h 90"/>
              <a:gd name="T8" fmla="*/ 48 w 142"/>
              <a:gd name="T9" fmla="*/ 31 h 90"/>
              <a:gd name="T10" fmla="*/ 42 w 142"/>
              <a:gd name="T11" fmla="*/ 18 h 90"/>
              <a:gd name="T12" fmla="*/ 44 w 142"/>
              <a:gd name="T13" fmla="*/ 11 h 90"/>
              <a:gd name="T14" fmla="*/ 48 w 142"/>
              <a:gd name="T15" fmla="*/ 0 h 90"/>
              <a:gd name="T16" fmla="*/ 68 w 142"/>
              <a:gd name="T17" fmla="*/ 23 h 90"/>
              <a:gd name="T18" fmla="*/ 82 w 142"/>
              <a:gd name="T19" fmla="*/ 31 h 90"/>
              <a:gd name="T20" fmla="*/ 97 w 142"/>
              <a:gd name="T21" fmla="*/ 36 h 90"/>
              <a:gd name="T22" fmla="*/ 93 w 142"/>
              <a:gd name="T23" fmla="*/ 29 h 90"/>
              <a:gd name="T24" fmla="*/ 91 w 142"/>
              <a:gd name="T25" fmla="*/ 23 h 90"/>
              <a:gd name="T26" fmla="*/ 93 w 142"/>
              <a:gd name="T27" fmla="*/ 14 h 90"/>
              <a:gd name="T28" fmla="*/ 97 w 142"/>
              <a:gd name="T29" fmla="*/ 5 h 90"/>
              <a:gd name="T30" fmla="*/ 106 w 142"/>
              <a:gd name="T31" fmla="*/ 20 h 90"/>
              <a:gd name="T32" fmla="*/ 117 w 142"/>
              <a:gd name="T33" fmla="*/ 34 h 90"/>
              <a:gd name="T34" fmla="*/ 142 w 142"/>
              <a:gd name="T35" fmla="*/ 56 h 90"/>
              <a:gd name="T36" fmla="*/ 122 w 142"/>
              <a:gd name="T37" fmla="*/ 79 h 90"/>
              <a:gd name="T38" fmla="*/ 106 w 142"/>
              <a:gd name="T39" fmla="*/ 87 h 90"/>
              <a:gd name="T40" fmla="*/ 86 w 142"/>
              <a:gd name="T41" fmla="*/ 90 h 90"/>
              <a:gd name="T42" fmla="*/ 57 w 142"/>
              <a:gd name="T43" fmla="*/ 87 h 90"/>
              <a:gd name="T44" fmla="*/ 46 w 142"/>
              <a:gd name="T45" fmla="*/ 81 h 90"/>
              <a:gd name="T46" fmla="*/ 40 w 142"/>
              <a:gd name="T47" fmla="*/ 70 h 90"/>
              <a:gd name="T48" fmla="*/ 31 w 142"/>
              <a:gd name="T49" fmla="*/ 74 h 90"/>
              <a:gd name="T50" fmla="*/ 24 w 142"/>
              <a:gd name="T51" fmla="*/ 74 h 90"/>
              <a:gd name="T52" fmla="*/ 11 w 142"/>
              <a:gd name="T53" fmla="*/ 70 h 90"/>
              <a:gd name="T54" fmla="*/ 4 w 142"/>
              <a:gd name="T55" fmla="*/ 61 h 90"/>
              <a:gd name="T56" fmla="*/ 0 w 142"/>
              <a:gd name="T57" fmla="*/ 54 h 90"/>
              <a:gd name="T58" fmla="*/ 0 w 142"/>
              <a:gd name="T59" fmla="*/ 36 h 90"/>
              <a:gd name="T60" fmla="*/ 0 w 142"/>
              <a:gd name="T61" fmla="*/ 27 h 90"/>
              <a:gd name="T62" fmla="*/ 2 w 142"/>
              <a:gd name="T63" fmla="*/ 20 h 90"/>
              <a:gd name="T64" fmla="*/ 13 w 142"/>
              <a:gd name="T65" fmla="*/ 9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2" h="90">
                <a:moveTo>
                  <a:pt x="13" y="9"/>
                </a:moveTo>
                <a:lnTo>
                  <a:pt x="20" y="18"/>
                </a:lnTo>
                <a:lnTo>
                  <a:pt x="26" y="25"/>
                </a:lnTo>
                <a:lnTo>
                  <a:pt x="35" y="29"/>
                </a:lnTo>
                <a:lnTo>
                  <a:pt x="48" y="31"/>
                </a:lnTo>
                <a:lnTo>
                  <a:pt x="42" y="18"/>
                </a:lnTo>
                <a:lnTo>
                  <a:pt x="44" y="11"/>
                </a:lnTo>
                <a:lnTo>
                  <a:pt x="48" y="0"/>
                </a:lnTo>
                <a:lnTo>
                  <a:pt x="68" y="23"/>
                </a:lnTo>
                <a:lnTo>
                  <a:pt x="82" y="31"/>
                </a:lnTo>
                <a:lnTo>
                  <a:pt x="97" y="36"/>
                </a:lnTo>
                <a:lnTo>
                  <a:pt x="93" y="29"/>
                </a:lnTo>
                <a:lnTo>
                  <a:pt x="91" y="23"/>
                </a:lnTo>
                <a:lnTo>
                  <a:pt x="93" y="14"/>
                </a:lnTo>
                <a:lnTo>
                  <a:pt x="97" y="5"/>
                </a:lnTo>
                <a:lnTo>
                  <a:pt x="106" y="20"/>
                </a:lnTo>
                <a:lnTo>
                  <a:pt x="117" y="34"/>
                </a:lnTo>
                <a:lnTo>
                  <a:pt x="142" y="56"/>
                </a:lnTo>
                <a:lnTo>
                  <a:pt x="122" y="79"/>
                </a:lnTo>
                <a:lnTo>
                  <a:pt x="106" y="87"/>
                </a:lnTo>
                <a:lnTo>
                  <a:pt x="86" y="90"/>
                </a:lnTo>
                <a:lnTo>
                  <a:pt x="57" y="87"/>
                </a:lnTo>
                <a:lnTo>
                  <a:pt x="46" y="81"/>
                </a:lnTo>
                <a:lnTo>
                  <a:pt x="40" y="70"/>
                </a:lnTo>
                <a:lnTo>
                  <a:pt x="31" y="74"/>
                </a:lnTo>
                <a:lnTo>
                  <a:pt x="24" y="74"/>
                </a:lnTo>
                <a:lnTo>
                  <a:pt x="11" y="70"/>
                </a:lnTo>
                <a:lnTo>
                  <a:pt x="4" y="61"/>
                </a:lnTo>
                <a:lnTo>
                  <a:pt x="0" y="54"/>
                </a:lnTo>
                <a:lnTo>
                  <a:pt x="0" y="36"/>
                </a:lnTo>
                <a:lnTo>
                  <a:pt x="0" y="27"/>
                </a:lnTo>
                <a:lnTo>
                  <a:pt x="2" y="20"/>
                </a:lnTo>
                <a:lnTo>
                  <a:pt x="13" y="9"/>
                </a:lnTo>
                <a:close/>
              </a:path>
            </a:pathLst>
          </a:custGeom>
          <a:solidFill>
            <a:srgbClr val="FF7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301" name="Freeform 229"/>
          <p:cNvSpPr>
            <a:spLocks/>
          </p:cNvSpPr>
          <p:nvPr/>
        </p:nvSpPr>
        <p:spPr bwMode="auto">
          <a:xfrm rot="19661053">
            <a:off x="6124575" y="6237288"/>
            <a:ext cx="339725" cy="250825"/>
          </a:xfrm>
          <a:custGeom>
            <a:avLst/>
            <a:gdLst>
              <a:gd name="T0" fmla="*/ 13 w 142"/>
              <a:gd name="T1" fmla="*/ 6 h 89"/>
              <a:gd name="T2" fmla="*/ 20 w 142"/>
              <a:gd name="T3" fmla="*/ 15 h 89"/>
              <a:gd name="T4" fmla="*/ 27 w 142"/>
              <a:gd name="T5" fmla="*/ 22 h 89"/>
              <a:gd name="T6" fmla="*/ 36 w 142"/>
              <a:gd name="T7" fmla="*/ 27 h 89"/>
              <a:gd name="T8" fmla="*/ 49 w 142"/>
              <a:gd name="T9" fmla="*/ 29 h 89"/>
              <a:gd name="T10" fmla="*/ 42 w 142"/>
              <a:gd name="T11" fmla="*/ 18 h 89"/>
              <a:gd name="T12" fmla="*/ 44 w 142"/>
              <a:gd name="T13" fmla="*/ 9 h 89"/>
              <a:gd name="T14" fmla="*/ 49 w 142"/>
              <a:gd name="T15" fmla="*/ 0 h 89"/>
              <a:gd name="T16" fmla="*/ 69 w 142"/>
              <a:gd name="T17" fmla="*/ 20 h 89"/>
              <a:gd name="T18" fmla="*/ 82 w 142"/>
              <a:gd name="T19" fmla="*/ 29 h 89"/>
              <a:gd name="T20" fmla="*/ 98 w 142"/>
              <a:gd name="T21" fmla="*/ 33 h 89"/>
              <a:gd name="T22" fmla="*/ 93 w 142"/>
              <a:gd name="T23" fmla="*/ 27 h 89"/>
              <a:gd name="T24" fmla="*/ 91 w 142"/>
              <a:gd name="T25" fmla="*/ 20 h 89"/>
              <a:gd name="T26" fmla="*/ 93 w 142"/>
              <a:gd name="T27" fmla="*/ 13 h 89"/>
              <a:gd name="T28" fmla="*/ 98 w 142"/>
              <a:gd name="T29" fmla="*/ 4 h 89"/>
              <a:gd name="T30" fmla="*/ 107 w 142"/>
              <a:gd name="T31" fmla="*/ 20 h 89"/>
              <a:gd name="T32" fmla="*/ 118 w 142"/>
              <a:gd name="T33" fmla="*/ 33 h 89"/>
              <a:gd name="T34" fmla="*/ 142 w 142"/>
              <a:gd name="T35" fmla="*/ 56 h 89"/>
              <a:gd name="T36" fmla="*/ 122 w 142"/>
              <a:gd name="T37" fmla="*/ 78 h 89"/>
              <a:gd name="T38" fmla="*/ 107 w 142"/>
              <a:gd name="T39" fmla="*/ 85 h 89"/>
              <a:gd name="T40" fmla="*/ 84 w 142"/>
              <a:gd name="T41" fmla="*/ 89 h 89"/>
              <a:gd name="T42" fmla="*/ 58 w 142"/>
              <a:gd name="T43" fmla="*/ 85 h 89"/>
              <a:gd name="T44" fmla="*/ 47 w 142"/>
              <a:gd name="T45" fmla="*/ 80 h 89"/>
              <a:gd name="T46" fmla="*/ 40 w 142"/>
              <a:gd name="T47" fmla="*/ 67 h 89"/>
              <a:gd name="T48" fmla="*/ 31 w 142"/>
              <a:gd name="T49" fmla="*/ 71 h 89"/>
              <a:gd name="T50" fmla="*/ 24 w 142"/>
              <a:gd name="T51" fmla="*/ 74 h 89"/>
              <a:gd name="T52" fmla="*/ 11 w 142"/>
              <a:gd name="T53" fmla="*/ 67 h 89"/>
              <a:gd name="T54" fmla="*/ 4 w 142"/>
              <a:gd name="T55" fmla="*/ 60 h 89"/>
              <a:gd name="T56" fmla="*/ 0 w 142"/>
              <a:gd name="T57" fmla="*/ 51 h 89"/>
              <a:gd name="T58" fmla="*/ 0 w 142"/>
              <a:gd name="T59" fmla="*/ 33 h 89"/>
              <a:gd name="T60" fmla="*/ 0 w 142"/>
              <a:gd name="T61" fmla="*/ 27 h 89"/>
              <a:gd name="T62" fmla="*/ 2 w 142"/>
              <a:gd name="T63" fmla="*/ 20 h 89"/>
              <a:gd name="T64" fmla="*/ 13 w 142"/>
              <a:gd name="T65" fmla="*/ 6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CC99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305" name="Line 233"/>
          <p:cNvSpPr>
            <a:spLocks noChangeShapeType="1"/>
          </p:cNvSpPr>
          <p:nvPr/>
        </p:nvSpPr>
        <p:spPr bwMode="auto">
          <a:xfrm flipH="1">
            <a:off x="7019925" y="2924175"/>
            <a:ext cx="863600" cy="1152525"/>
          </a:xfrm>
          <a:prstGeom prst="line">
            <a:avLst/>
          </a:prstGeom>
          <a:noFill/>
          <a:ln w="28575">
            <a:solidFill>
              <a:schemeClr val="bg1"/>
            </a:solidFill>
            <a:prstDash val="dash"/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306" name="Line 234"/>
          <p:cNvSpPr>
            <a:spLocks noChangeShapeType="1"/>
          </p:cNvSpPr>
          <p:nvPr/>
        </p:nvSpPr>
        <p:spPr bwMode="auto">
          <a:xfrm flipH="1">
            <a:off x="7235825" y="3140075"/>
            <a:ext cx="863600" cy="1152525"/>
          </a:xfrm>
          <a:prstGeom prst="line">
            <a:avLst/>
          </a:prstGeom>
          <a:noFill/>
          <a:ln w="28575">
            <a:solidFill>
              <a:schemeClr val="bg1"/>
            </a:solidFill>
            <a:prstDash val="dash"/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307" name="Line 235"/>
          <p:cNvSpPr>
            <a:spLocks noChangeShapeType="1"/>
          </p:cNvSpPr>
          <p:nvPr/>
        </p:nvSpPr>
        <p:spPr bwMode="auto">
          <a:xfrm flipH="1">
            <a:off x="7667625" y="3068638"/>
            <a:ext cx="863600" cy="1152525"/>
          </a:xfrm>
          <a:prstGeom prst="line">
            <a:avLst/>
          </a:prstGeom>
          <a:noFill/>
          <a:ln w="28575">
            <a:solidFill>
              <a:schemeClr val="bg1"/>
            </a:solidFill>
            <a:prstDash val="dash"/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308" name="Line 236"/>
          <p:cNvSpPr>
            <a:spLocks noChangeShapeType="1"/>
          </p:cNvSpPr>
          <p:nvPr/>
        </p:nvSpPr>
        <p:spPr bwMode="auto">
          <a:xfrm flipH="1">
            <a:off x="8027988" y="2997200"/>
            <a:ext cx="863600" cy="1152525"/>
          </a:xfrm>
          <a:prstGeom prst="line">
            <a:avLst/>
          </a:prstGeom>
          <a:noFill/>
          <a:ln w="28575">
            <a:solidFill>
              <a:schemeClr val="bg1"/>
            </a:solidFill>
            <a:prstDash val="dash"/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309" name="Line 237"/>
          <p:cNvSpPr>
            <a:spLocks noChangeShapeType="1"/>
          </p:cNvSpPr>
          <p:nvPr/>
        </p:nvSpPr>
        <p:spPr bwMode="auto">
          <a:xfrm flipH="1">
            <a:off x="6659563" y="2924175"/>
            <a:ext cx="863600" cy="1152525"/>
          </a:xfrm>
          <a:prstGeom prst="line">
            <a:avLst/>
          </a:prstGeom>
          <a:noFill/>
          <a:ln w="28575">
            <a:solidFill>
              <a:schemeClr val="bg1"/>
            </a:solidFill>
            <a:prstDash val="dash"/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49" name="WordArt 78"/>
          <p:cNvSpPr>
            <a:spLocks noChangeArrowheads="1" noChangeShapeType="1" noTextEdit="1"/>
          </p:cNvSpPr>
          <p:nvPr/>
        </p:nvSpPr>
        <p:spPr bwMode="auto">
          <a:xfrm>
            <a:off x="251520" y="260648"/>
            <a:ext cx="6363022" cy="1368003"/>
          </a:xfrm>
          <a:prstGeom prst="rect">
            <a:avLst/>
          </a:prstGeom>
        </p:spPr>
        <p:txBody>
          <a:bodyPr wrap="none" fromWordArt="1"/>
          <a:lstStyle/>
          <a:p>
            <a:pPr algn="ctr">
              <a:defRPr/>
            </a:pPr>
            <a:r>
              <a:rPr lang="es-ES" sz="4000" b="1" kern="10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What</a:t>
            </a:r>
            <a:r>
              <a:rPr lang="es-ES" sz="4000" b="1" kern="1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 </a:t>
            </a:r>
            <a:r>
              <a:rPr lang="es-ES" sz="4000" b="1" kern="10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is</a:t>
            </a:r>
            <a:r>
              <a:rPr lang="es-ES" sz="4000" b="1" kern="1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 </a:t>
            </a:r>
            <a:r>
              <a:rPr lang="es-ES" sz="4000" b="1" kern="10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the</a:t>
            </a:r>
            <a:r>
              <a:rPr lang="es-ES" sz="4000" b="1" kern="1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 </a:t>
            </a:r>
            <a:r>
              <a:rPr lang="es-ES" sz="4000" b="1" kern="10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weather</a:t>
            </a:r>
            <a:r>
              <a:rPr lang="es-ES" sz="4000" b="1" kern="1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 </a:t>
            </a:r>
          </a:p>
          <a:p>
            <a:pPr algn="ctr">
              <a:defRPr/>
            </a:pPr>
            <a:r>
              <a:rPr lang="es-ES" sz="4000" b="1" kern="10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usually</a:t>
            </a:r>
            <a:r>
              <a:rPr lang="es-ES" sz="4000" b="1" kern="1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 </a:t>
            </a:r>
            <a:r>
              <a:rPr lang="es-ES" sz="4000" b="1" kern="10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like</a:t>
            </a:r>
            <a:r>
              <a:rPr lang="es-ES" sz="4000" b="1" kern="1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 in </a:t>
            </a:r>
            <a:r>
              <a:rPr lang="es-ES" sz="4000" b="1" kern="10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the</a:t>
            </a:r>
            <a:r>
              <a:rPr lang="es-ES" sz="4000" b="1" kern="1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 </a:t>
            </a:r>
            <a:r>
              <a:rPr lang="es-ES" sz="4000" b="1" kern="10" dirty="0">
                <a:ln w="19050">
                  <a:solidFill>
                    <a:srgbClr val="66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AUTUMN</a:t>
            </a:r>
            <a:r>
              <a:rPr lang="es-ES" sz="4000" b="1" kern="1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?</a:t>
            </a:r>
          </a:p>
        </p:txBody>
      </p:sp>
      <p:sp>
        <p:nvSpPr>
          <p:cNvPr id="50" name="49 Rectángulo redondeado"/>
          <p:cNvSpPr/>
          <p:nvPr/>
        </p:nvSpPr>
        <p:spPr>
          <a:xfrm>
            <a:off x="420688" y="3716338"/>
            <a:ext cx="3849687" cy="69056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800" b="1" dirty="0" err="1"/>
              <a:t>snowy</a:t>
            </a:r>
            <a:r>
              <a:rPr lang="es-ES_tradnl" sz="2800" b="1" dirty="0"/>
              <a:t> and </a:t>
            </a:r>
            <a:r>
              <a:rPr lang="es-ES_tradnl" sz="2800" b="1" dirty="0" err="1"/>
              <a:t>cold</a:t>
            </a:r>
            <a:endParaRPr lang="es-ES" sz="2800" b="1" dirty="0"/>
          </a:p>
        </p:txBody>
      </p:sp>
      <p:sp>
        <p:nvSpPr>
          <p:cNvPr id="51" name="50 Rectángulo redondeado"/>
          <p:cNvSpPr/>
          <p:nvPr/>
        </p:nvSpPr>
        <p:spPr>
          <a:xfrm>
            <a:off x="420688" y="1916113"/>
            <a:ext cx="3849687" cy="69215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800" b="1" dirty="0" err="1"/>
              <a:t>cool</a:t>
            </a:r>
            <a:r>
              <a:rPr lang="es-ES_tradnl" sz="2800" b="1" dirty="0"/>
              <a:t> and </a:t>
            </a:r>
            <a:r>
              <a:rPr lang="es-ES_tradnl" sz="2800" b="1" dirty="0" err="1"/>
              <a:t>rainy</a:t>
            </a:r>
            <a:endParaRPr lang="es-ES" sz="2800" b="1" dirty="0"/>
          </a:p>
        </p:txBody>
      </p:sp>
      <p:sp>
        <p:nvSpPr>
          <p:cNvPr id="52" name="51 Rectángulo redondeado"/>
          <p:cNvSpPr/>
          <p:nvPr/>
        </p:nvSpPr>
        <p:spPr>
          <a:xfrm>
            <a:off x="423863" y="2809875"/>
            <a:ext cx="3848100" cy="69056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800" b="1" dirty="0" err="1"/>
              <a:t>windy</a:t>
            </a:r>
            <a:r>
              <a:rPr lang="es-ES_tradnl" sz="2800" b="1" dirty="0"/>
              <a:t> and </a:t>
            </a:r>
            <a:r>
              <a:rPr lang="es-ES_tradnl" sz="2800" b="1" dirty="0" err="1"/>
              <a:t>freezing</a:t>
            </a:r>
            <a:endParaRPr lang="es-ES" sz="2800" b="1" dirty="0"/>
          </a:p>
        </p:txBody>
      </p:sp>
      <p:sp>
        <p:nvSpPr>
          <p:cNvPr id="53" name="52 Rectángulo redondeado"/>
          <p:cNvSpPr/>
          <p:nvPr/>
        </p:nvSpPr>
        <p:spPr>
          <a:xfrm>
            <a:off x="423863" y="4610100"/>
            <a:ext cx="3848100" cy="69056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800" b="1" dirty="0" err="1"/>
              <a:t>sunny</a:t>
            </a:r>
            <a:r>
              <a:rPr lang="es-ES_tradnl" sz="2800" b="1" dirty="0"/>
              <a:t> and </a:t>
            </a:r>
            <a:r>
              <a:rPr lang="es-ES_tradnl" sz="2800" b="1" dirty="0" err="1"/>
              <a:t>hot</a:t>
            </a:r>
            <a:endParaRPr lang="es-ES" sz="2800" b="1" dirty="0"/>
          </a:p>
        </p:txBody>
      </p:sp>
      <p:pic>
        <p:nvPicPr>
          <p:cNvPr id="54" name="Picture 2" descr="http://4.bp.blogspot.com/-qrpkGjRc9Wg/TVvmXbAXIcI/AAAAAAAACaw/KN4PY6Nqxb4/s400/together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75463" y="3716338"/>
            <a:ext cx="2030412" cy="20478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415" name="AutoShape 5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15325" y="6165850"/>
            <a:ext cx="720725" cy="576263"/>
          </a:xfrm>
          <a:prstGeom prst="actionButtonForwardNext">
            <a:avLst/>
          </a:prstGeom>
          <a:solidFill>
            <a:srgbClr val="33CC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pic>
        <p:nvPicPr>
          <p:cNvPr id="3" name="Zvo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Tm="24743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3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3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3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3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3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 nodeType="clickPar">
                      <p:stCondLst>
                        <p:cond delay="0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7" dur="indefinit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8" dur="indefinite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 nodeType="clickPar">
                      <p:stCondLst>
                        <p:cond delay="0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 nodeType="clickPar">
                      <p:stCondLst>
                        <p:cond delay="0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RREC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2" dur="indefinite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3" dur="indefinite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6" dur="indefinite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audio isNarration="1">
              <p:cMediaNode vol="80000" showWhenStopped="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0" grpId="0" animBg="1"/>
      <p:bldP spid="50" grpId="1" animBg="1"/>
      <p:bldP spid="51" grpId="0" animBg="1"/>
      <p:bldP spid="52" grpId="0" animBg="1"/>
      <p:bldP spid="52" grpId="1" animBg="1"/>
      <p:bldP spid="53" grpId="0" animBg="1"/>
      <p:bldP spid="53" grpId="1" animBg="1"/>
      <p:bldP spid="15415" grpId="0" animBg="1"/>
    </p:bldLst>
  </p:timing>
  <p:extLst>
    <p:ext uri="{E180D4A7-C9FB-4DFB-919C-405C955672EB}">
      <p14:showEvtLst xmlns:p14="http://schemas.microsoft.com/office/powerpoint/2010/main">
        <p14:triggerEvt type="onClick" time="16060" objId="51"/>
      </p14:showEvtLst>
    </p:ext>
  </p:extLs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5300663"/>
          </a:xfrm>
          <a:prstGeom prst="rect">
            <a:avLst/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0483" name="AutoShape 45"/>
          <p:cNvSpPr>
            <a:spLocks noChangeArrowheads="1"/>
          </p:cNvSpPr>
          <p:nvPr/>
        </p:nvSpPr>
        <p:spPr bwMode="auto">
          <a:xfrm>
            <a:off x="5148263" y="908050"/>
            <a:ext cx="3024187" cy="1368425"/>
          </a:xfrm>
          <a:prstGeom prst="cloudCallout">
            <a:avLst>
              <a:gd name="adj1" fmla="val 2755"/>
              <a:gd name="adj2" fmla="val -4292"/>
            </a:avLst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sl-SI" altLang="sl-SI"/>
          </a:p>
        </p:txBody>
      </p:sp>
      <p:sp>
        <p:nvSpPr>
          <p:cNvPr id="20484" name="AutoShape 227"/>
          <p:cNvSpPr>
            <a:spLocks noChangeArrowheads="1"/>
          </p:cNvSpPr>
          <p:nvPr/>
        </p:nvSpPr>
        <p:spPr bwMode="auto">
          <a:xfrm>
            <a:off x="6443663" y="1916113"/>
            <a:ext cx="2663825" cy="1223962"/>
          </a:xfrm>
          <a:prstGeom prst="cloudCallout">
            <a:avLst>
              <a:gd name="adj1" fmla="val 9894"/>
              <a:gd name="adj2" fmla="val -10699"/>
            </a:avLst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sl-SI" altLang="sl-SI"/>
          </a:p>
        </p:txBody>
      </p:sp>
      <p:sp>
        <p:nvSpPr>
          <p:cNvPr id="20485" name="AutoShape 3"/>
          <p:cNvSpPr>
            <a:spLocks noChangeArrowheads="1"/>
          </p:cNvSpPr>
          <p:nvPr/>
        </p:nvSpPr>
        <p:spPr bwMode="auto">
          <a:xfrm rot="10800000" flipH="1">
            <a:off x="0" y="4581525"/>
            <a:ext cx="4500563" cy="1771650"/>
          </a:xfrm>
          <a:prstGeom prst="flowChartDocument">
            <a:avLst/>
          </a:prstGeom>
          <a:gradFill rotWithShape="1">
            <a:gsLst>
              <a:gs pos="0">
                <a:srgbClr val="5E4700"/>
              </a:gs>
              <a:gs pos="100000">
                <a:srgbClr val="CC99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0486" name="AutoShape 4"/>
          <p:cNvSpPr>
            <a:spLocks noChangeArrowheads="1"/>
          </p:cNvSpPr>
          <p:nvPr/>
        </p:nvSpPr>
        <p:spPr bwMode="auto">
          <a:xfrm rot="10800000">
            <a:off x="0" y="4724400"/>
            <a:ext cx="9144000" cy="2133600"/>
          </a:xfrm>
          <a:prstGeom prst="flowChartDocument">
            <a:avLst/>
          </a:prstGeom>
          <a:gradFill rotWithShape="1">
            <a:gsLst>
              <a:gs pos="0">
                <a:srgbClr val="009900"/>
              </a:gs>
              <a:gs pos="100000">
                <a:schemeClr val="folHlink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125" name="Freeform 9"/>
          <p:cNvSpPr>
            <a:spLocks/>
          </p:cNvSpPr>
          <p:nvPr/>
        </p:nvSpPr>
        <p:spPr bwMode="auto">
          <a:xfrm>
            <a:off x="5148263" y="2492375"/>
            <a:ext cx="2374900" cy="3384550"/>
          </a:xfrm>
          <a:custGeom>
            <a:avLst/>
            <a:gdLst>
              <a:gd name="T0" fmla="*/ 685482500 w 1496"/>
              <a:gd name="T1" fmla="*/ 685482500 h 2132"/>
              <a:gd name="T2" fmla="*/ 1600300013 w 1496"/>
              <a:gd name="T3" fmla="*/ 1370965000 h 2132"/>
              <a:gd name="T4" fmla="*/ 1943041263 w 1496"/>
              <a:gd name="T5" fmla="*/ 0 h 2132"/>
              <a:gd name="T6" fmla="*/ 2147483647 w 1496"/>
              <a:gd name="T7" fmla="*/ 1370965000 h 2132"/>
              <a:gd name="T8" fmla="*/ 2147483647 w 1496"/>
              <a:gd name="T9" fmla="*/ 342741250 h 2132"/>
              <a:gd name="T10" fmla="*/ 2147483647 w 1496"/>
              <a:gd name="T11" fmla="*/ 914817513 h 2132"/>
              <a:gd name="T12" fmla="*/ 2147483647 w 1496"/>
              <a:gd name="T13" fmla="*/ 685482500 h 2132"/>
              <a:gd name="T14" fmla="*/ 2147483647 w 1496"/>
              <a:gd name="T15" fmla="*/ 1257558763 h 2132"/>
              <a:gd name="T16" fmla="*/ 2147483647 w 1496"/>
              <a:gd name="T17" fmla="*/ 1943041263 h 2132"/>
              <a:gd name="T18" fmla="*/ 2147483647 w 1496"/>
              <a:gd name="T19" fmla="*/ 2147483647 h 2132"/>
              <a:gd name="T20" fmla="*/ 2147483647 w 1496"/>
              <a:gd name="T21" fmla="*/ 2147483647 h 2132"/>
              <a:gd name="T22" fmla="*/ 2147483647 w 1496"/>
              <a:gd name="T23" fmla="*/ 2147483647 h 2132"/>
              <a:gd name="T24" fmla="*/ 2056447500 w 1496"/>
              <a:gd name="T25" fmla="*/ 2147483647 h 2132"/>
              <a:gd name="T26" fmla="*/ 1370965000 w 1496"/>
              <a:gd name="T27" fmla="*/ 2147483647 h 2132"/>
              <a:gd name="T28" fmla="*/ 569555313 w 1496"/>
              <a:gd name="T29" fmla="*/ 2147483647 h 2132"/>
              <a:gd name="T30" fmla="*/ 1028223750 w 1496"/>
              <a:gd name="T31" fmla="*/ 2147483647 h 2132"/>
              <a:gd name="T32" fmla="*/ 1370965000 w 1496"/>
              <a:gd name="T33" fmla="*/ 2147483647 h 2132"/>
              <a:gd name="T34" fmla="*/ 1484372825 w 1496"/>
              <a:gd name="T35" fmla="*/ 2056447500 h 2132"/>
              <a:gd name="T36" fmla="*/ 914817513 w 1496"/>
              <a:gd name="T37" fmla="*/ 1257558763 h 2132"/>
              <a:gd name="T38" fmla="*/ 0 w 1496"/>
              <a:gd name="T39" fmla="*/ 1028223750 h 2132"/>
              <a:gd name="T40" fmla="*/ 798890325 w 1496"/>
              <a:gd name="T41" fmla="*/ 1028223750 h 2132"/>
              <a:gd name="T42" fmla="*/ 685482500 w 1496"/>
              <a:gd name="T43" fmla="*/ 685482500 h 213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496" h="2132">
                <a:moveTo>
                  <a:pt x="272" y="272"/>
                </a:moveTo>
                <a:lnTo>
                  <a:pt x="635" y="544"/>
                </a:lnTo>
                <a:lnTo>
                  <a:pt x="771" y="0"/>
                </a:lnTo>
                <a:lnTo>
                  <a:pt x="861" y="544"/>
                </a:lnTo>
                <a:lnTo>
                  <a:pt x="1134" y="136"/>
                </a:lnTo>
                <a:lnTo>
                  <a:pt x="1088" y="363"/>
                </a:lnTo>
                <a:lnTo>
                  <a:pt x="1496" y="272"/>
                </a:lnTo>
                <a:lnTo>
                  <a:pt x="1043" y="499"/>
                </a:lnTo>
                <a:lnTo>
                  <a:pt x="907" y="771"/>
                </a:lnTo>
                <a:lnTo>
                  <a:pt x="952" y="1860"/>
                </a:lnTo>
                <a:lnTo>
                  <a:pt x="1224" y="2041"/>
                </a:lnTo>
                <a:lnTo>
                  <a:pt x="952" y="2041"/>
                </a:lnTo>
                <a:lnTo>
                  <a:pt x="816" y="2086"/>
                </a:lnTo>
                <a:lnTo>
                  <a:pt x="544" y="2041"/>
                </a:lnTo>
                <a:lnTo>
                  <a:pt x="226" y="2132"/>
                </a:lnTo>
                <a:lnTo>
                  <a:pt x="408" y="1905"/>
                </a:lnTo>
                <a:lnTo>
                  <a:pt x="544" y="1769"/>
                </a:lnTo>
                <a:lnTo>
                  <a:pt x="589" y="816"/>
                </a:lnTo>
                <a:lnTo>
                  <a:pt x="363" y="499"/>
                </a:lnTo>
                <a:lnTo>
                  <a:pt x="0" y="408"/>
                </a:lnTo>
                <a:lnTo>
                  <a:pt x="317" y="408"/>
                </a:lnTo>
                <a:lnTo>
                  <a:pt x="272" y="272"/>
                </a:lnTo>
                <a:close/>
              </a:path>
            </a:pathLst>
          </a:custGeom>
          <a:gradFill rotWithShape="1">
            <a:gsLst>
              <a:gs pos="0">
                <a:srgbClr val="996633"/>
              </a:gs>
              <a:gs pos="50000">
                <a:srgbClr val="CC9900"/>
              </a:gs>
              <a:gs pos="100000">
                <a:srgbClr val="996633"/>
              </a:gs>
            </a:gsLst>
            <a:lin ang="0" scaled="1"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571500" prst="coolSlant"/>
          </a:sp3d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20490" name="AutoShape 10"/>
          <p:cNvSpPr>
            <a:spLocks noChangeArrowheads="1"/>
          </p:cNvSpPr>
          <p:nvPr/>
        </p:nvSpPr>
        <p:spPr bwMode="auto">
          <a:xfrm>
            <a:off x="3132138" y="1268413"/>
            <a:ext cx="3024187" cy="1368425"/>
          </a:xfrm>
          <a:prstGeom prst="cloudCallout">
            <a:avLst>
              <a:gd name="adj1" fmla="val 2755"/>
              <a:gd name="adj2" fmla="val -4292"/>
            </a:avLst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sl-SI" altLang="sl-SI"/>
          </a:p>
        </p:txBody>
      </p:sp>
      <p:sp>
        <p:nvSpPr>
          <p:cNvPr id="2" name="Freeform 53"/>
          <p:cNvSpPr>
            <a:spLocks/>
          </p:cNvSpPr>
          <p:nvPr/>
        </p:nvSpPr>
        <p:spPr bwMode="auto">
          <a:xfrm>
            <a:off x="539750" y="5373688"/>
            <a:ext cx="3616325" cy="985837"/>
          </a:xfrm>
          <a:custGeom>
            <a:avLst/>
            <a:gdLst>
              <a:gd name="T0" fmla="*/ 2147483647 w 2278"/>
              <a:gd name="T1" fmla="*/ 42398805 h 757"/>
              <a:gd name="T2" fmla="*/ 2147483647 w 2278"/>
              <a:gd name="T3" fmla="*/ 33919565 h 757"/>
              <a:gd name="T4" fmla="*/ 2147483647 w 2278"/>
              <a:gd name="T5" fmla="*/ 18655370 h 757"/>
              <a:gd name="T6" fmla="*/ 2147483647 w 2278"/>
              <a:gd name="T7" fmla="*/ 3392477 h 757"/>
              <a:gd name="T8" fmla="*/ 2147483647 w 2278"/>
              <a:gd name="T9" fmla="*/ 3392477 h 757"/>
              <a:gd name="T10" fmla="*/ 2147483647 w 2278"/>
              <a:gd name="T11" fmla="*/ 37310740 h 757"/>
              <a:gd name="T12" fmla="*/ 2147483647 w 2278"/>
              <a:gd name="T13" fmla="*/ 147549976 h 757"/>
              <a:gd name="T14" fmla="*/ 2114411888 w 2278"/>
              <a:gd name="T15" fmla="*/ 193341259 h 757"/>
              <a:gd name="T16" fmla="*/ 1890117188 w 2278"/>
              <a:gd name="T17" fmla="*/ 208604151 h 757"/>
              <a:gd name="T18" fmla="*/ 1297881263 w 2278"/>
              <a:gd name="T19" fmla="*/ 193341259 h 757"/>
              <a:gd name="T20" fmla="*/ 811490313 w 2278"/>
              <a:gd name="T21" fmla="*/ 186556304 h 757"/>
              <a:gd name="T22" fmla="*/ 582156888 w 2278"/>
              <a:gd name="T23" fmla="*/ 201820499 h 757"/>
              <a:gd name="T24" fmla="*/ 206652813 w 2278"/>
              <a:gd name="T25" fmla="*/ 281531345 h 757"/>
              <a:gd name="T26" fmla="*/ 37803138 w 2278"/>
              <a:gd name="T27" fmla="*/ 357849715 h 757"/>
              <a:gd name="T28" fmla="*/ 0 w 2278"/>
              <a:gd name="T29" fmla="*/ 432472497 h 757"/>
              <a:gd name="T30" fmla="*/ 65524063 w 2278"/>
              <a:gd name="T31" fmla="*/ 520662584 h 757"/>
              <a:gd name="T32" fmla="*/ 257055938 w 2278"/>
              <a:gd name="T33" fmla="*/ 600373431 h 757"/>
              <a:gd name="T34" fmla="*/ 733366263 w 2278"/>
              <a:gd name="T35" fmla="*/ 680084278 h 757"/>
              <a:gd name="T36" fmla="*/ 1219755625 w 2278"/>
              <a:gd name="T37" fmla="*/ 753011472 h 757"/>
              <a:gd name="T38" fmla="*/ 1413808450 w 2278"/>
              <a:gd name="T39" fmla="*/ 812370059 h 757"/>
              <a:gd name="T40" fmla="*/ 1471771250 w 2278"/>
              <a:gd name="T41" fmla="*/ 873425536 h 757"/>
              <a:gd name="T42" fmla="*/ 1393647200 w 2278"/>
              <a:gd name="T43" fmla="*/ 912431863 h 757"/>
              <a:gd name="T44" fmla="*/ 1101309075 w 2278"/>
              <a:gd name="T45" fmla="*/ 961615623 h 757"/>
              <a:gd name="T46" fmla="*/ 1005543138 w 2278"/>
              <a:gd name="T47" fmla="*/ 1004014428 h 757"/>
              <a:gd name="T48" fmla="*/ 1013102813 w 2278"/>
              <a:gd name="T49" fmla="*/ 1102380645 h 757"/>
              <a:gd name="T50" fmla="*/ 1118949375 w 2278"/>
              <a:gd name="T51" fmla="*/ 1193963209 h 757"/>
              <a:gd name="T52" fmla="*/ 1335682813 w 2278"/>
              <a:gd name="T53" fmla="*/ 1249930621 h 757"/>
              <a:gd name="T54" fmla="*/ 1544856575 w 2278"/>
              <a:gd name="T55" fmla="*/ 1268585991 h 757"/>
              <a:gd name="T56" fmla="*/ 1930439688 w 2278"/>
              <a:gd name="T57" fmla="*/ 1283850186 h 757"/>
              <a:gd name="T58" fmla="*/ 2147483647 w 2278"/>
              <a:gd name="T59" fmla="*/ 1277066533 h 757"/>
              <a:gd name="T60" fmla="*/ 2147483647 w 2278"/>
              <a:gd name="T61" fmla="*/ 1261802338 h 757"/>
              <a:gd name="T62" fmla="*/ 2147483647 w 2278"/>
              <a:gd name="T63" fmla="*/ 1238058904 h 757"/>
              <a:gd name="T64" fmla="*/ 2147483647 w 2278"/>
              <a:gd name="T65" fmla="*/ 1178700316 h 757"/>
              <a:gd name="T66" fmla="*/ 2147483647 w 2278"/>
              <a:gd name="T67" fmla="*/ 1078637210 h 757"/>
              <a:gd name="T68" fmla="*/ 2147483647 w 2278"/>
              <a:gd name="T69" fmla="*/ 1053198187 h 757"/>
              <a:gd name="T70" fmla="*/ 2147483647 w 2278"/>
              <a:gd name="T71" fmla="*/ 1048110122 h 757"/>
              <a:gd name="T72" fmla="*/ 2147483647 w 2278"/>
              <a:gd name="T73" fmla="*/ 1087117752 h 757"/>
              <a:gd name="T74" fmla="*/ 2147483647 w 2278"/>
              <a:gd name="T75" fmla="*/ 1163436122 h 757"/>
              <a:gd name="T76" fmla="*/ 2147483647 w 2278"/>
              <a:gd name="T77" fmla="*/ 1182091491 h 757"/>
              <a:gd name="T78" fmla="*/ 2147483647 w 2278"/>
              <a:gd name="T79" fmla="*/ 1170219774 h 757"/>
              <a:gd name="T80" fmla="*/ 2147483647 w 2278"/>
              <a:gd name="T81" fmla="*/ 1114253664 h 757"/>
              <a:gd name="T82" fmla="*/ 2147483647 w 2278"/>
              <a:gd name="T83" fmla="*/ 998927665 h 757"/>
              <a:gd name="T84" fmla="*/ 2147483647 w 2278"/>
              <a:gd name="T85" fmla="*/ 858161341 h 757"/>
              <a:gd name="T86" fmla="*/ 2147483647 w 2278"/>
              <a:gd name="T87" fmla="*/ 729268037 h 757"/>
              <a:gd name="T88" fmla="*/ 2147483647 w 2278"/>
              <a:gd name="T89" fmla="*/ 615637626 h 757"/>
              <a:gd name="T90" fmla="*/ 2147483647 w 2278"/>
              <a:gd name="T91" fmla="*/ 581718061 h 757"/>
              <a:gd name="T92" fmla="*/ 2147483647 w 2278"/>
              <a:gd name="T93" fmla="*/ 535926779 h 757"/>
              <a:gd name="T94" fmla="*/ 2147483647 w 2278"/>
              <a:gd name="T95" fmla="*/ 459608409 h 757"/>
              <a:gd name="T96" fmla="*/ 2147483647 w 2278"/>
              <a:gd name="T97" fmla="*/ 410424650 h 757"/>
              <a:gd name="T98" fmla="*/ 2147483647 w 2278"/>
              <a:gd name="T99" fmla="*/ 368025845 h 757"/>
              <a:gd name="T100" fmla="*/ 2147483647 w 2278"/>
              <a:gd name="T101" fmla="*/ 288314998 h 757"/>
              <a:gd name="T102" fmla="*/ 2147483647 w 2278"/>
              <a:gd name="T103" fmla="*/ 196732434 h 757"/>
              <a:gd name="T104" fmla="*/ 2147483647 w 2278"/>
              <a:gd name="T105" fmla="*/ 128893304 h 757"/>
              <a:gd name="T106" fmla="*/ 2147483647 w 2278"/>
              <a:gd name="T107" fmla="*/ 91582564 h 757"/>
              <a:gd name="T108" fmla="*/ 2147483647 w 2278"/>
              <a:gd name="T109" fmla="*/ 67839129 h 75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2278" h="757">
                <a:moveTo>
                  <a:pt x="1685" y="34"/>
                </a:moveTo>
                <a:lnTo>
                  <a:pt x="1579" y="27"/>
                </a:lnTo>
                <a:lnTo>
                  <a:pt x="1527" y="25"/>
                </a:lnTo>
                <a:lnTo>
                  <a:pt x="1470" y="25"/>
                </a:lnTo>
                <a:lnTo>
                  <a:pt x="1405" y="22"/>
                </a:lnTo>
                <a:lnTo>
                  <a:pt x="1370" y="20"/>
                </a:lnTo>
                <a:lnTo>
                  <a:pt x="1332" y="18"/>
                </a:lnTo>
                <a:lnTo>
                  <a:pt x="1290" y="16"/>
                </a:lnTo>
                <a:lnTo>
                  <a:pt x="1245" y="11"/>
                </a:lnTo>
                <a:lnTo>
                  <a:pt x="1197" y="9"/>
                </a:lnTo>
                <a:lnTo>
                  <a:pt x="1146" y="4"/>
                </a:lnTo>
                <a:lnTo>
                  <a:pt x="1119" y="2"/>
                </a:lnTo>
                <a:lnTo>
                  <a:pt x="1094" y="0"/>
                </a:lnTo>
                <a:lnTo>
                  <a:pt x="1052" y="0"/>
                </a:lnTo>
                <a:lnTo>
                  <a:pt x="1017" y="2"/>
                </a:lnTo>
                <a:lnTo>
                  <a:pt x="990" y="7"/>
                </a:lnTo>
                <a:lnTo>
                  <a:pt x="968" y="13"/>
                </a:lnTo>
                <a:lnTo>
                  <a:pt x="950" y="22"/>
                </a:lnTo>
                <a:lnTo>
                  <a:pt x="937" y="34"/>
                </a:lnTo>
                <a:lnTo>
                  <a:pt x="926" y="42"/>
                </a:lnTo>
                <a:lnTo>
                  <a:pt x="888" y="87"/>
                </a:lnTo>
                <a:lnTo>
                  <a:pt x="877" y="98"/>
                </a:lnTo>
                <a:lnTo>
                  <a:pt x="859" y="107"/>
                </a:lnTo>
                <a:lnTo>
                  <a:pt x="839" y="114"/>
                </a:lnTo>
                <a:lnTo>
                  <a:pt x="812" y="119"/>
                </a:lnTo>
                <a:lnTo>
                  <a:pt x="784" y="121"/>
                </a:lnTo>
                <a:lnTo>
                  <a:pt x="750" y="123"/>
                </a:lnTo>
                <a:lnTo>
                  <a:pt x="677" y="123"/>
                </a:lnTo>
                <a:lnTo>
                  <a:pt x="597" y="119"/>
                </a:lnTo>
                <a:lnTo>
                  <a:pt x="515" y="114"/>
                </a:lnTo>
                <a:lnTo>
                  <a:pt x="435" y="110"/>
                </a:lnTo>
                <a:lnTo>
                  <a:pt x="357" y="107"/>
                </a:lnTo>
                <a:lnTo>
                  <a:pt x="322" y="110"/>
                </a:lnTo>
                <a:lnTo>
                  <a:pt x="288" y="110"/>
                </a:lnTo>
                <a:lnTo>
                  <a:pt x="257" y="114"/>
                </a:lnTo>
                <a:lnTo>
                  <a:pt x="231" y="119"/>
                </a:lnTo>
                <a:lnTo>
                  <a:pt x="180" y="132"/>
                </a:lnTo>
                <a:lnTo>
                  <a:pt x="128" y="148"/>
                </a:lnTo>
                <a:lnTo>
                  <a:pt x="82" y="166"/>
                </a:lnTo>
                <a:lnTo>
                  <a:pt x="42" y="186"/>
                </a:lnTo>
                <a:lnTo>
                  <a:pt x="26" y="199"/>
                </a:lnTo>
                <a:lnTo>
                  <a:pt x="15" y="211"/>
                </a:lnTo>
                <a:lnTo>
                  <a:pt x="4" y="224"/>
                </a:lnTo>
                <a:lnTo>
                  <a:pt x="0" y="240"/>
                </a:lnTo>
                <a:lnTo>
                  <a:pt x="0" y="255"/>
                </a:lnTo>
                <a:lnTo>
                  <a:pt x="2" y="271"/>
                </a:lnTo>
                <a:lnTo>
                  <a:pt x="11" y="289"/>
                </a:lnTo>
                <a:lnTo>
                  <a:pt x="26" y="307"/>
                </a:lnTo>
                <a:lnTo>
                  <a:pt x="46" y="325"/>
                </a:lnTo>
                <a:lnTo>
                  <a:pt x="71" y="341"/>
                </a:lnTo>
                <a:lnTo>
                  <a:pt x="102" y="354"/>
                </a:lnTo>
                <a:lnTo>
                  <a:pt x="135" y="365"/>
                </a:lnTo>
                <a:lnTo>
                  <a:pt x="211" y="385"/>
                </a:lnTo>
                <a:lnTo>
                  <a:pt x="291" y="401"/>
                </a:lnTo>
                <a:lnTo>
                  <a:pt x="373" y="417"/>
                </a:lnTo>
                <a:lnTo>
                  <a:pt x="448" y="435"/>
                </a:lnTo>
                <a:lnTo>
                  <a:pt x="484" y="444"/>
                </a:lnTo>
                <a:lnTo>
                  <a:pt x="515" y="455"/>
                </a:lnTo>
                <a:lnTo>
                  <a:pt x="539" y="466"/>
                </a:lnTo>
                <a:lnTo>
                  <a:pt x="561" y="479"/>
                </a:lnTo>
                <a:lnTo>
                  <a:pt x="575" y="493"/>
                </a:lnTo>
                <a:lnTo>
                  <a:pt x="581" y="506"/>
                </a:lnTo>
                <a:lnTo>
                  <a:pt x="584" y="515"/>
                </a:lnTo>
                <a:lnTo>
                  <a:pt x="577" y="524"/>
                </a:lnTo>
                <a:lnTo>
                  <a:pt x="566" y="531"/>
                </a:lnTo>
                <a:lnTo>
                  <a:pt x="553" y="538"/>
                </a:lnTo>
                <a:lnTo>
                  <a:pt x="517" y="547"/>
                </a:lnTo>
                <a:lnTo>
                  <a:pt x="475" y="556"/>
                </a:lnTo>
                <a:lnTo>
                  <a:pt x="437" y="567"/>
                </a:lnTo>
                <a:lnTo>
                  <a:pt x="422" y="574"/>
                </a:lnTo>
                <a:lnTo>
                  <a:pt x="408" y="583"/>
                </a:lnTo>
                <a:lnTo>
                  <a:pt x="399" y="592"/>
                </a:lnTo>
                <a:lnTo>
                  <a:pt x="397" y="603"/>
                </a:lnTo>
                <a:lnTo>
                  <a:pt x="397" y="627"/>
                </a:lnTo>
                <a:lnTo>
                  <a:pt x="402" y="650"/>
                </a:lnTo>
                <a:lnTo>
                  <a:pt x="410" y="670"/>
                </a:lnTo>
                <a:lnTo>
                  <a:pt x="424" y="688"/>
                </a:lnTo>
                <a:lnTo>
                  <a:pt x="444" y="704"/>
                </a:lnTo>
                <a:lnTo>
                  <a:pt x="473" y="719"/>
                </a:lnTo>
                <a:lnTo>
                  <a:pt x="508" y="730"/>
                </a:lnTo>
                <a:lnTo>
                  <a:pt x="530" y="737"/>
                </a:lnTo>
                <a:lnTo>
                  <a:pt x="555" y="742"/>
                </a:lnTo>
                <a:lnTo>
                  <a:pt x="581" y="746"/>
                </a:lnTo>
                <a:lnTo>
                  <a:pt x="613" y="748"/>
                </a:lnTo>
                <a:lnTo>
                  <a:pt x="646" y="753"/>
                </a:lnTo>
                <a:lnTo>
                  <a:pt x="684" y="755"/>
                </a:lnTo>
                <a:lnTo>
                  <a:pt x="766" y="757"/>
                </a:lnTo>
                <a:lnTo>
                  <a:pt x="850" y="757"/>
                </a:lnTo>
                <a:lnTo>
                  <a:pt x="937" y="757"/>
                </a:lnTo>
                <a:lnTo>
                  <a:pt x="1021" y="753"/>
                </a:lnTo>
                <a:lnTo>
                  <a:pt x="1059" y="751"/>
                </a:lnTo>
                <a:lnTo>
                  <a:pt x="1097" y="748"/>
                </a:lnTo>
                <a:lnTo>
                  <a:pt x="1130" y="744"/>
                </a:lnTo>
                <a:lnTo>
                  <a:pt x="1159" y="742"/>
                </a:lnTo>
                <a:lnTo>
                  <a:pt x="1186" y="737"/>
                </a:lnTo>
                <a:lnTo>
                  <a:pt x="1208" y="730"/>
                </a:lnTo>
                <a:lnTo>
                  <a:pt x="1228" y="724"/>
                </a:lnTo>
                <a:lnTo>
                  <a:pt x="1243" y="715"/>
                </a:lnTo>
                <a:lnTo>
                  <a:pt x="1270" y="695"/>
                </a:lnTo>
                <a:lnTo>
                  <a:pt x="1294" y="674"/>
                </a:lnTo>
                <a:lnTo>
                  <a:pt x="1319" y="654"/>
                </a:lnTo>
                <a:lnTo>
                  <a:pt x="1348" y="636"/>
                </a:lnTo>
                <a:lnTo>
                  <a:pt x="1363" y="630"/>
                </a:lnTo>
                <a:lnTo>
                  <a:pt x="1383" y="625"/>
                </a:lnTo>
                <a:lnTo>
                  <a:pt x="1408" y="621"/>
                </a:lnTo>
                <a:lnTo>
                  <a:pt x="1434" y="618"/>
                </a:lnTo>
                <a:lnTo>
                  <a:pt x="1465" y="618"/>
                </a:lnTo>
                <a:lnTo>
                  <a:pt x="1501" y="618"/>
                </a:lnTo>
                <a:lnTo>
                  <a:pt x="1539" y="623"/>
                </a:lnTo>
                <a:lnTo>
                  <a:pt x="1579" y="627"/>
                </a:lnTo>
                <a:lnTo>
                  <a:pt x="1665" y="641"/>
                </a:lnTo>
                <a:lnTo>
                  <a:pt x="1754" y="657"/>
                </a:lnTo>
                <a:lnTo>
                  <a:pt x="1843" y="672"/>
                </a:lnTo>
                <a:lnTo>
                  <a:pt x="1925" y="686"/>
                </a:lnTo>
                <a:lnTo>
                  <a:pt x="1965" y="692"/>
                </a:lnTo>
                <a:lnTo>
                  <a:pt x="2001" y="695"/>
                </a:lnTo>
                <a:lnTo>
                  <a:pt x="2034" y="697"/>
                </a:lnTo>
                <a:lnTo>
                  <a:pt x="2065" y="697"/>
                </a:lnTo>
                <a:lnTo>
                  <a:pt x="2114" y="695"/>
                </a:lnTo>
                <a:lnTo>
                  <a:pt x="2156" y="690"/>
                </a:lnTo>
                <a:lnTo>
                  <a:pt x="2191" y="681"/>
                </a:lnTo>
                <a:lnTo>
                  <a:pt x="2220" y="670"/>
                </a:lnTo>
                <a:lnTo>
                  <a:pt x="2240" y="657"/>
                </a:lnTo>
                <a:lnTo>
                  <a:pt x="2258" y="639"/>
                </a:lnTo>
                <a:lnTo>
                  <a:pt x="2269" y="616"/>
                </a:lnTo>
                <a:lnTo>
                  <a:pt x="2276" y="589"/>
                </a:lnTo>
                <a:lnTo>
                  <a:pt x="2278" y="560"/>
                </a:lnTo>
                <a:lnTo>
                  <a:pt x="2271" y="533"/>
                </a:lnTo>
                <a:lnTo>
                  <a:pt x="2258" y="506"/>
                </a:lnTo>
                <a:lnTo>
                  <a:pt x="2240" y="479"/>
                </a:lnTo>
                <a:lnTo>
                  <a:pt x="2216" y="455"/>
                </a:lnTo>
                <a:lnTo>
                  <a:pt x="2189" y="430"/>
                </a:lnTo>
                <a:lnTo>
                  <a:pt x="2127" y="385"/>
                </a:lnTo>
                <a:lnTo>
                  <a:pt x="2094" y="372"/>
                </a:lnTo>
                <a:lnTo>
                  <a:pt x="2063" y="363"/>
                </a:lnTo>
                <a:lnTo>
                  <a:pt x="2003" y="356"/>
                </a:lnTo>
                <a:lnTo>
                  <a:pt x="1976" y="352"/>
                </a:lnTo>
                <a:lnTo>
                  <a:pt x="1952" y="343"/>
                </a:lnTo>
                <a:lnTo>
                  <a:pt x="1941" y="336"/>
                </a:lnTo>
                <a:lnTo>
                  <a:pt x="1932" y="327"/>
                </a:lnTo>
                <a:lnTo>
                  <a:pt x="1923" y="316"/>
                </a:lnTo>
                <a:lnTo>
                  <a:pt x="1914" y="300"/>
                </a:lnTo>
                <a:lnTo>
                  <a:pt x="1909" y="285"/>
                </a:lnTo>
                <a:lnTo>
                  <a:pt x="1907" y="271"/>
                </a:lnTo>
                <a:lnTo>
                  <a:pt x="1907" y="262"/>
                </a:lnTo>
                <a:lnTo>
                  <a:pt x="1912" y="253"/>
                </a:lnTo>
                <a:lnTo>
                  <a:pt x="1925" y="242"/>
                </a:lnTo>
                <a:lnTo>
                  <a:pt x="1947" y="235"/>
                </a:lnTo>
                <a:lnTo>
                  <a:pt x="2001" y="226"/>
                </a:lnTo>
                <a:lnTo>
                  <a:pt x="2025" y="217"/>
                </a:lnTo>
                <a:lnTo>
                  <a:pt x="2047" y="206"/>
                </a:lnTo>
                <a:lnTo>
                  <a:pt x="2065" y="188"/>
                </a:lnTo>
                <a:lnTo>
                  <a:pt x="2080" y="170"/>
                </a:lnTo>
                <a:lnTo>
                  <a:pt x="2089" y="152"/>
                </a:lnTo>
                <a:lnTo>
                  <a:pt x="2092" y="134"/>
                </a:lnTo>
                <a:lnTo>
                  <a:pt x="2089" y="116"/>
                </a:lnTo>
                <a:lnTo>
                  <a:pt x="2080" y="101"/>
                </a:lnTo>
                <a:lnTo>
                  <a:pt x="2065" y="87"/>
                </a:lnTo>
                <a:lnTo>
                  <a:pt x="2040" y="76"/>
                </a:lnTo>
                <a:lnTo>
                  <a:pt x="2009" y="67"/>
                </a:lnTo>
                <a:lnTo>
                  <a:pt x="1974" y="60"/>
                </a:lnTo>
                <a:lnTo>
                  <a:pt x="1934" y="54"/>
                </a:lnTo>
                <a:lnTo>
                  <a:pt x="1889" y="49"/>
                </a:lnTo>
                <a:lnTo>
                  <a:pt x="1843" y="45"/>
                </a:lnTo>
                <a:lnTo>
                  <a:pt x="1794" y="40"/>
                </a:lnTo>
                <a:lnTo>
                  <a:pt x="1741" y="36"/>
                </a:lnTo>
                <a:lnTo>
                  <a:pt x="1685" y="34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70" name="Freeform 98"/>
          <p:cNvSpPr>
            <a:spLocks/>
          </p:cNvSpPr>
          <p:nvPr/>
        </p:nvSpPr>
        <p:spPr bwMode="auto">
          <a:xfrm>
            <a:off x="5795963" y="5732463"/>
            <a:ext cx="228600" cy="141287"/>
          </a:xfrm>
          <a:custGeom>
            <a:avLst/>
            <a:gdLst>
              <a:gd name="T0" fmla="*/ 16 w 144"/>
              <a:gd name="T1" fmla="*/ 9 h 89"/>
              <a:gd name="T2" fmla="*/ 20 w 144"/>
              <a:gd name="T3" fmla="*/ 18 h 89"/>
              <a:gd name="T4" fmla="*/ 27 w 144"/>
              <a:gd name="T5" fmla="*/ 24 h 89"/>
              <a:gd name="T6" fmla="*/ 38 w 144"/>
              <a:gd name="T7" fmla="*/ 27 h 89"/>
              <a:gd name="T8" fmla="*/ 49 w 144"/>
              <a:gd name="T9" fmla="*/ 29 h 89"/>
              <a:gd name="T10" fmla="*/ 45 w 144"/>
              <a:gd name="T11" fmla="*/ 18 h 89"/>
              <a:gd name="T12" fmla="*/ 45 w 144"/>
              <a:gd name="T13" fmla="*/ 9 h 89"/>
              <a:gd name="T14" fmla="*/ 49 w 144"/>
              <a:gd name="T15" fmla="*/ 0 h 89"/>
              <a:gd name="T16" fmla="*/ 69 w 144"/>
              <a:gd name="T17" fmla="*/ 22 h 89"/>
              <a:gd name="T18" fmla="*/ 82 w 144"/>
              <a:gd name="T19" fmla="*/ 29 h 89"/>
              <a:gd name="T20" fmla="*/ 98 w 144"/>
              <a:gd name="T21" fmla="*/ 33 h 89"/>
              <a:gd name="T22" fmla="*/ 93 w 144"/>
              <a:gd name="T23" fmla="*/ 29 h 89"/>
              <a:gd name="T24" fmla="*/ 91 w 144"/>
              <a:gd name="T25" fmla="*/ 22 h 89"/>
              <a:gd name="T26" fmla="*/ 93 w 144"/>
              <a:gd name="T27" fmla="*/ 13 h 89"/>
              <a:gd name="T28" fmla="*/ 98 w 144"/>
              <a:gd name="T29" fmla="*/ 4 h 89"/>
              <a:gd name="T30" fmla="*/ 107 w 144"/>
              <a:gd name="T31" fmla="*/ 20 h 89"/>
              <a:gd name="T32" fmla="*/ 118 w 144"/>
              <a:gd name="T33" fmla="*/ 33 h 89"/>
              <a:gd name="T34" fmla="*/ 144 w 144"/>
              <a:gd name="T35" fmla="*/ 56 h 89"/>
              <a:gd name="T36" fmla="*/ 124 w 144"/>
              <a:gd name="T37" fmla="*/ 78 h 89"/>
              <a:gd name="T38" fmla="*/ 109 w 144"/>
              <a:gd name="T39" fmla="*/ 85 h 89"/>
              <a:gd name="T40" fmla="*/ 87 w 144"/>
              <a:gd name="T41" fmla="*/ 89 h 89"/>
              <a:gd name="T42" fmla="*/ 58 w 144"/>
              <a:gd name="T43" fmla="*/ 87 h 89"/>
              <a:gd name="T44" fmla="*/ 47 w 144"/>
              <a:gd name="T45" fmla="*/ 80 h 89"/>
              <a:gd name="T46" fmla="*/ 40 w 144"/>
              <a:gd name="T47" fmla="*/ 69 h 89"/>
              <a:gd name="T48" fmla="*/ 33 w 144"/>
              <a:gd name="T49" fmla="*/ 71 h 89"/>
              <a:gd name="T50" fmla="*/ 27 w 144"/>
              <a:gd name="T51" fmla="*/ 74 h 89"/>
              <a:gd name="T52" fmla="*/ 11 w 144"/>
              <a:gd name="T53" fmla="*/ 69 h 89"/>
              <a:gd name="T54" fmla="*/ 5 w 144"/>
              <a:gd name="T55" fmla="*/ 60 h 89"/>
              <a:gd name="T56" fmla="*/ 2 w 144"/>
              <a:gd name="T57" fmla="*/ 51 h 89"/>
              <a:gd name="T58" fmla="*/ 0 w 144"/>
              <a:gd name="T59" fmla="*/ 33 h 89"/>
              <a:gd name="T60" fmla="*/ 2 w 144"/>
              <a:gd name="T61" fmla="*/ 27 h 89"/>
              <a:gd name="T62" fmla="*/ 5 w 144"/>
              <a:gd name="T63" fmla="*/ 20 h 89"/>
              <a:gd name="T64" fmla="*/ 16 w 144"/>
              <a:gd name="T65" fmla="*/ 9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4" h="89">
                <a:moveTo>
                  <a:pt x="16" y="9"/>
                </a:moveTo>
                <a:lnTo>
                  <a:pt x="20" y="18"/>
                </a:lnTo>
                <a:lnTo>
                  <a:pt x="27" y="24"/>
                </a:lnTo>
                <a:lnTo>
                  <a:pt x="38" y="27"/>
                </a:lnTo>
                <a:lnTo>
                  <a:pt x="49" y="29"/>
                </a:lnTo>
                <a:lnTo>
                  <a:pt x="45" y="18"/>
                </a:lnTo>
                <a:lnTo>
                  <a:pt x="45" y="9"/>
                </a:lnTo>
                <a:lnTo>
                  <a:pt x="49" y="0"/>
                </a:lnTo>
                <a:lnTo>
                  <a:pt x="69" y="22"/>
                </a:lnTo>
                <a:lnTo>
                  <a:pt x="82" y="29"/>
                </a:lnTo>
                <a:lnTo>
                  <a:pt x="98" y="33"/>
                </a:lnTo>
                <a:lnTo>
                  <a:pt x="93" y="29"/>
                </a:lnTo>
                <a:lnTo>
                  <a:pt x="91" y="22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4" y="56"/>
                </a:lnTo>
                <a:lnTo>
                  <a:pt x="124" y="78"/>
                </a:lnTo>
                <a:lnTo>
                  <a:pt x="109" y="85"/>
                </a:lnTo>
                <a:lnTo>
                  <a:pt x="87" y="89"/>
                </a:lnTo>
                <a:lnTo>
                  <a:pt x="58" y="87"/>
                </a:lnTo>
                <a:lnTo>
                  <a:pt x="47" y="80"/>
                </a:lnTo>
                <a:lnTo>
                  <a:pt x="40" y="69"/>
                </a:lnTo>
                <a:lnTo>
                  <a:pt x="33" y="71"/>
                </a:lnTo>
                <a:lnTo>
                  <a:pt x="27" y="74"/>
                </a:lnTo>
                <a:lnTo>
                  <a:pt x="11" y="69"/>
                </a:lnTo>
                <a:lnTo>
                  <a:pt x="5" y="60"/>
                </a:lnTo>
                <a:lnTo>
                  <a:pt x="2" y="51"/>
                </a:lnTo>
                <a:lnTo>
                  <a:pt x="0" y="33"/>
                </a:lnTo>
                <a:lnTo>
                  <a:pt x="2" y="27"/>
                </a:lnTo>
                <a:lnTo>
                  <a:pt x="5" y="20"/>
                </a:lnTo>
                <a:lnTo>
                  <a:pt x="16" y="9"/>
                </a:lnTo>
                <a:close/>
              </a:path>
            </a:pathLst>
          </a:custGeom>
          <a:solidFill>
            <a:srgbClr val="CC99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72" name="Freeform 100"/>
          <p:cNvSpPr>
            <a:spLocks/>
          </p:cNvSpPr>
          <p:nvPr/>
        </p:nvSpPr>
        <p:spPr bwMode="auto">
          <a:xfrm>
            <a:off x="6561138" y="5668963"/>
            <a:ext cx="225425" cy="146050"/>
          </a:xfrm>
          <a:custGeom>
            <a:avLst/>
            <a:gdLst>
              <a:gd name="T0" fmla="*/ 13 w 142"/>
              <a:gd name="T1" fmla="*/ 9 h 92"/>
              <a:gd name="T2" fmla="*/ 20 w 142"/>
              <a:gd name="T3" fmla="*/ 18 h 92"/>
              <a:gd name="T4" fmla="*/ 27 w 142"/>
              <a:gd name="T5" fmla="*/ 24 h 92"/>
              <a:gd name="T6" fmla="*/ 36 w 142"/>
              <a:gd name="T7" fmla="*/ 29 h 92"/>
              <a:gd name="T8" fmla="*/ 49 w 142"/>
              <a:gd name="T9" fmla="*/ 31 h 92"/>
              <a:gd name="T10" fmla="*/ 42 w 142"/>
              <a:gd name="T11" fmla="*/ 18 h 92"/>
              <a:gd name="T12" fmla="*/ 44 w 142"/>
              <a:gd name="T13" fmla="*/ 11 h 92"/>
              <a:gd name="T14" fmla="*/ 49 w 142"/>
              <a:gd name="T15" fmla="*/ 0 h 92"/>
              <a:gd name="T16" fmla="*/ 69 w 142"/>
              <a:gd name="T17" fmla="*/ 22 h 92"/>
              <a:gd name="T18" fmla="*/ 82 w 142"/>
              <a:gd name="T19" fmla="*/ 31 h 92"/>
              <a:gd name="T20" fmla="*/ 98 w 142"/>
              <a:gd name="T21" fmla="*/ 36 h 92"/>
              <a:gd name="T22" fmla="*/ 93 w 142"/>
              <a:gd name="T23" fmla="*/ 29 h 92"/>
              <a:gd name="T24" fmla="*/ 91 w 142"/>
              <a:gd name="T25" fmla="*/ 22 h 92"/>
              <a:gd name="T26" fmla="*/ 93 w 142"/>
              <a:gd name="T27" fmla="*/ 13 h 92"/>
              <a:gd name="T28" fmla="*/ 98 w 142"/>
              <a:gd name="T29" fmla="*/ 4 h 92"/>
              <a:gd name="T30" fmla="*/ 107 w 142"/>
              <a:gd name="T31" fmla="*/ 20 h 92"/>
              <a:gd name="T32" fmla="*/ 118 w 142"/>
              <a:gd name="T33" fmla="*/ 33 h 92"/>
              <a:gd name="T34" fmla="*/ 142 w 142"/>
              <a:gd name="T35" fmla="*/ 56 h 92"/>
              <a:gd name="T36" fmla="*/ 122 w 142"/>
              <a:gd name="T37" fmla="*/ 78 h 92"/>
              <a:gd name="T38" fmla="*/ 107 w 142"/>
              <a:gd name="T39" fmla="*/ 87 h 92"/>
              <a:gd name="T40" fmla="*/ 87 w 142"/>
              <a:gd name="T41" fmla="*/ 92 h 92"/>
              <a:gd name="T42" fmla="*/ 58 w 142"/>
              <a:gd name="T43" fmla="*/ 87 h 92"/>
              <a:gd name="T44" fmla="*/ 47 w 142"/>
              <a:gd name="T45" fmla="*/ 80 h 92"/>
              <a:gd name="T46" fmla="*/ 40 w 142"/>
              <a:gd name="T47" fmla="*/ 69 h 92"/>
              <a:gd name="T48" fmla="*/ 31 w 142"/>
              <a:gd name="T49" fmla="*/ 74 h 92"/>
              <a:gd name="T50" fmla="*/ 24 w 142"/>
              <a:gd name="T51" fmla="*/ 74 h 92"/>
              <a:gd name="T52" fmla="*/ 11 w 142"/>
              <a:gd name="T53" fmla="*/ 69 h 92"/>
              <a:gd name="T54" fmla="*/ 5 w 142"/>
              <a:gd name="T55" fmla="*/ 60 h 92"/>
              <a:gd name="T56" fmla="*/ 0 w 142"/>
              <a:gd name="T57" fmla="*/ 54 h 92"/>
              <a:gd name="T58" fmla="*/ 0 w 142"/>
              <a:gd name="T59" fmla="*/ 36 h 92"/>
              <a:gd name="T60" fmla="*/ 0 w 142"/>
              <a:gd name="T61" fmla="*/ 27 h 92"/>
              <a:gd name="T62" fmla="*/ 2 w 142"/>
              <a:gd name="T63" fmla="*/ 20 h 92"/>
              <a:gd name="T64" fmla="*/ 13 w 142"/>
              <a:gd name="T65" fmla="*/ 9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2" h="92">
                <a:moveTo>
                  <a:pt x="13" y="9"/>
                </a:moveTo>
                <a:lnTo>
                  <a:pt x="20" y="18"/>
                </a:lnTo>
                <a:lnTo>
                  <a:pt x="27" y="24"/>
                </a:lnTo>
                <a:lnTo>
                  <a:pt x="36" y="29"/>
                </a:lnTo>
                <a:lnTo>
                  <a:pt x="49" y="31"/>
                </a:lnTo>
                <a:lnTo>
                  <a:pt x="42" y="18"/>
                </a:lnTo>
                <a:lnTo>
                  <a:pt x="44" y="11"/>
                </a:lnTo>
                <a:lnTo>
                  <a:pt x="49" y="0"/>
                </a:lnTo>
                <a:lnTo>
                  <a:pt x="69" y="22"/>
                </a:lnTo>
                <a:lnTo>
                  <a:pt x="82" y="31"/>
                </a:lnTo>
                <a:lnTo>
                  <a:pt x="98" y="36"/>
                </a:lnTo>
                <a:lnTo>
                  <a:pt x="93" y="29"/>
                </a:lnTo>
                <a:lnTo>
                  <a:pt x="91" y="22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7"/>
                </a:lnTo>
                <a:lnTo>
                  <a:pt x="87" y="92"/>
                </a:lnTo>
                <a:lnTo>
                  <a:pt x="58" y="87"/>
                </a:lnTo>
                <a:lnTo>
                  <a:pt x="47" y="80"/>
                </a:lnTo>
                <a:lnTo>
                  <a:pt x="40" y="69"/>
                </a:lnTo>
                <a:lnTo>
                  <a:pt x="31" y="74"/>
                </a:lnTo>
                <a:lnTo>
                  <a:pt x="24" y="74"/>
                </a:lnTo>
                <a:lnTo>
                  <a:pt x="11" y="69"/>
                </a:lnTo>
                <a:lnTo>
                  <a:pt x="5" y="60"/>
                </a:lnTo>
                <a:lnTo>
                  <a:pt x="0" y="54"/>
                </a:lnTo>
                <a:lnTo>
                  <a:pt x="0" y="36"/>
                </a:lnTo>
                <a:lnTo>
                  <a:pt x="0" y="27"/>
                </a:lnTo>
                <a:lnTo>
                  <a:pt x="2" y="20"/>
                </a:lnTo>
                <a:lnTo>
                  <a:pt x="13" y="9"/>
                </a:lnTo>
                <a:close/>
              </a:path>
            </a:pathLst>
          </a:custGeom>
          <a:solidFill>
            <a:srgbClr val="B2E51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74" name="Freeform 102"/>
          <p:cNvSpPr>
            <a:spLocks/>
          </p:cNvSpPr>
          <p:nvPr/>
        </p:nvSpPr>
        <p:spPr bwMode="auto">
          <a:xfrm>
            <a:off x="5364163" y="6003925"/>
            <a:ext cx="225425" cy="142875"/>
          </a:xfrm>
          <a:custGeom>
            <a:avLst/>
            <a:gdLst>
              <a:gd name="T0" fmla="*/ 16 w 142"/>
              <a:gd name="T1" fmla="*/ 9 h 90"/>
              <a:gd name="T2" fmla="*/ 20 w 142"/>
              <a:gd name="T3" fmla="*/ 18 h 90"/>
              <a:gd name="T4" fmla="*/ 27 w 142"/>
              <a:gd name="T5" fmla="*/ 25 h 90"/>
              <a:gd name="T6" fmla="*/ 38 w 142"/>
              <a:gd name="T7" fmla="*/ 27 h 90"/>
              <a:gd name="T8" fmla="*/ 49 w 142"/>
              <a:gd name="T9" fmla="*/ 29 h 90"/>
              <a:gd name="T10" fmla="*/ 45 w 142"/>
              <a:gd name="T11" fmla="*/ 18 h 90"/>
              <a:gd name="T12" fmla="*/ 45 w 142"/>
              <a:gd name="T13" fmla="*/ 9 h 90"/>
              <a:gd name="T14" fmla="*/ 49 w 142"/>
              <a:gd name="T15" fmla="*/ 0 h 90"/>
              <a:gd name="T16" fmla="*/ 69 w 142"/>
              <a:gd name="T17" fmla="*/ 23 h 90"/>
              <a:gd name="T18" fmla="*/ 83 w 142"/>
              <a:gd name="T19" fmla="*/ 29 h 90"/>
              <a:gd name="T20" fmla="*/ 98 w 142"/>
              <a:gd name="T21" fmla="*/ 34 h 90"/>
              <a:gd name="T22" fmla="*/ 94 w 142"/>
              <a:gd name="T23" fmla="*/ 29 h 90"/>
              <a:gd name="T24" fmla="*/ 91 w 142"/>
              <a:gd name="T25" fmla="*/ 20 h 90"/>
              <a:gd name="T26" fmla="*/ 94 w 142"/>
              <a:gd name="T27" fmla="*/ 14 h 90"/>
              <a:gd name="T28" fmla="*/ 98 w 142"/>
              <a:gd name="T29" fmla="*/ 5 h 90"/>
              <a:gd name="T30" fmla="*/ 109 w 142"/>
              <a:gd name="T31" fmla="*/ 20 h 90"/>
              <a:gd name="T32" fmla="*/ 118 w 142"/>
              <a:gd name="T33" fmla="*/ 34 h 90"/>
              <a:gd name="T34" fmla="*/ 142 w 142"/>
              <a:gd name="T35" fmla="*/ 56 h 90"/>
              <a:gd name="T36" fmla="*/ 122 w 142"/>
              <a:gd name="T37" fmla="*/ 79 h 90"/>
              <a:gd name="T38" fmla="*/ 109 w 142"/>
              <a:gd name="T39" fmla="*/ 85 h 90"/>
              <a:gd name="T40" fmla="*/ 87 w 142"/>
              <a:gd name="T41" fmla="*/ 90 h 90"/>
              <a:gd name="T42" fmla="*/ 58 w 142"/>
              <a:gd name="T43" fmla="*/ 85 h 90"/>
              <a:gd name="T44" fmla="*/ 47 w 142"/>
              <a:gd name="T45" fmla="*/ 81 h 90"/>
              <a:gd name="T46" fmla="*/ 40 w 142"/>
              <a:gd name="T47" fmla="*/ 70 h 90"/>
              <a:gd name="T48" fmla="*/ 34 w 142"/>
              <a:gd name="T49" fmla="*/ 72 h 90"/>
              <a:gd name="T50" fmla="*/ 27 w 142"/>
              <a:gd name="T51" fmla="*/ 74 h 90"/>
              <a:gd name="T52" fmla="*/ 11 w 142"/>
              <a:gd name="T53" fmla="*/ 67 h 90"/>
              <a:gd name="T54" fmla="*/ 5 w 142"/>
              <a:gd name="T55" fmla="*/ 61 h 90"/>
              <a:gd name="T56" fmla="*/ 3 w 142"/>
              <a:gd name="T57" fmla="*/ 52 h 90"/>
              <a:gd name="T58" fmla="*/ 0 w 142"/>
              <a:gd name="T59" fmla="*/ 34 h 90"/>
              <a:gd name="T60" fmla="*/ 0 w 142"/>
              <a:gd name="T61" fmla="*/ 27 h 90"/>
              <a:gd name="T62" fmla="*/ 5 w 142"/>
              <a:gd name="T63" fmla="*/ 20 h 90"/>
              <a:gd name="T64" fmla="*/ 16 w 142"/>
              <a:gd name="T65" fmla="*/ 9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2" h="90">
                <a:moveTo>
                  <a:pt x="16" y="9"/>
                </a:moveTo>
                <a:lnTo>
                  <a:pt x="20" y="18"/>
                </a:lnTo>
                <a:lnTo>
                  <a:pt x="27" y="25"/>
                </a:lnTo>
                <a:lnTo>
                  <a:pt x="38" y="27"/>
                </a:lnTo>
                <a:lnTo>
                  <a:pt x="49" y="29"/>
                </a:lnTo>
                <a:lnTo>
                  <a:pt x="45" y="18"/>
                </a:lnTo>
                <a:lnTo>
                  <a:pt x="45" y="9"/>
                </a:lnTo>
                <a:lnTo>
                  <a:pt x="49" y="0"/>
                </a:lnTo>
                <a:lnTo>
                  <a:pt x="69" y="23"/>
                </a:lnTo>
                <a:lnTo>
                  <a:pt x="83" y="29"/>
                </a:lnTo>
                <a:lnTo>
                  <a:pt x="98" y="34"/>
                </a:lnTo>
                <a:lnTo>
                  <a:pt x="94" y="29"/>
                </a:lnTo>
                <a:lnTo>
                  <a:pt x="91" y="20"/>
                </a:lnTo>
                <a:lnTo>
                  <a:pt x="94" y="14"/>
                </a:lnTo>
                <a:lnTo>
                  <a:pt x="98" y="5"/>
                </a:lnTo>
                <a:lnTo>
                  <a:pt x="109" y="20"/>
                </a:lnTo>
                <a:lnTo>
                  <a:pt x="118" y="34"/>
                </a:lnTo>
                <a:lnTo>
                  <a:pt x="142" y="56"/>
                </a:lnTo>
                <a:lnTo>
                  <a:pt x="122" y="79"/>
                </a:lnTo>
                <a:lnTo>
                  <a:pt x="109" y="85"/>
                </a:lnTo>
                <a:lnTo>
                  <a:pt x="87" y="90"/>
                </a:lnTo>
                <a:lnTo>
                  <a:pt x="58" y="85"/>
                </a:lnTo>
                <a:lnTo>
                  <a:pt x="47" y="81"/>
                </a:lnTo>
                <a:lnTo>
                  <a:pt x="40" y="70"/>
                </a:lnTo>
                <a:lnTo>
                  <a:pt x="34" y="72"/>
                </a:lnTo>
                <a:lnTo>
                  <a:pt x="27" y="74"/>
                </a:lnTo>
                <a:lnTo>
                  <a:pt x="11" y="67"/>
                </a:lnTo>
                <a:lnTo>
                  <a:pt x="5" y="61"/>
                </a:lnTo>
                <a:lnTo>
                  <a:pt x="3" y="52"/>
                </a:lnTo>
                <a:lnTo>
                  <a:pt x="0" y="34"/>
                </a:lnTo>
                <a:lnTo>
                  <a:pt x="0" y="27"/>
                </a:lnTo>
                <a:lnTo>
                  <a:pt x="5" y="20"/>
                </a:lnTo>
                <a:lnTo>
                  <a:pt x="16" y="9"/>
                </a:lnTo>
                <a:close/>
              </a:path>
            </a:pathLst>
          </a:custGeom>
          <a:solidFill>
            <a:srgbClr val="309E4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75" name="Freeform 103"/>
          <p:cNvSpPr>
            <a:spLocks/>
          </p:cNvSpPr>
          <p:nvPr/>
        </p:nvSpPr>
        <p:spPr bwMode="auto">
          <a:xfrm>
            <a:off x="5580063" y="5949950"/>
            <a:ext cx="225425" cy="142875"/>
          </a:xfrm>
          <a:custGeom>
            <a:avLst/>
            <a:gdLst>
              <a:gd name="T0" fmla="*/ 13 w 142"/>
              <a:gd name="T1" fmla="*/ 9 h 90"/>
              <a:gd name="T2" fmla="*/ 20 w 142"/>
              <a:gd name="T3" fmla="*/ 18 h 90"/>
              <a:gd name="T4" fmla="*/ 26 w 142"/>
              <a:gd name="T5" fmla="*/ 25 h 90"/>
              <a:gd name="T6" fmla="*/ 35 w 142"/>
              <a:gd name="T7" fmla="*/ 29 h 90"/>
              <a:gd name="T8" fmla="*/ 48 w 142"/>
              <a:gd name="T9" fmla="*/ 31 h 90"/>
              <a:gd name="T10" fmla="*/ 42 w 142"/>
              <a:gd name="T11" fmla="*/ 18 h 90"/>
              <a:gd name="T12" fmla="*/ 44 w 142"/>
              <a:gd name="T13" fmla="*/ 11 h 90"/>
              <a:gd name="T14" fmla="*/ 48 w 142"/>
              <a:gd name="T15" fmla="*/ 0 h 90"/>
              <a:gd name="T16" fmla="*/ 68 w 142"/>
              <a:gd name="T17" fmla="*/ 23 h 90"/>
              <a:gd name="T18" fmla="*/ 82 w 142"/>
              <a:gd name="T19" fmla="*/ 31 h 90"/>
              <a:gd name="T20" fmla="*/ 97 w 142"/>
              <a:gd name="T21" fmla="*/ 36 h 90"/>
              <a:gd name="T22" fmla="*/ 93 w 142"/>
              <a:gd name="T23" fmla="*/ 29 h 90"/>
              <a:gd name="T24" fmla="*/ 91 w 142"/>
              <a:gd name="T25" fmla="*/ 23 h 90"/>
              <a:gd name="T26" fmla="*/ 93 w 142"/>
              <a:gd name="T27" fmla="*/ 14 h 90"/>
              <a:gd name="T28" fmla="*/ 97 w 142"/>
              <a:gd name="T29" fmla="*/ 5 h 90"/>
              <a:gd name="T30" fmla="*/ 106 w 142"/>
              <a:gd name="T31" fmla="*/ 20 h 90"/>
              <a:gd name="T32" fmla="*/ 117 w 142"/>
              <a:gd name="T33" fmla="*/ 34 h 90"/>
              <a:gd name="T34" fmla="*/ 142 w 142"/>
              <a:gd name="T35" fmla="*/ 56 h 90"/>
              <a:gd name="T36" fmla="*/ 122 w 142"/>
              <a:gd name="T37" fmla="*/ 79 h 90"/>
              <a:gd name="T38" fmla="*/ 106 w 142"/>
              <a:gd name="T39" fmla="*/ 87 h 90"/>
              <a:gd name="T40" fmla="*/ 86 w 142"/>
              <a:gd name="T41" fmla="*/ 90 h 90"/>
              <a:gd name="T42" fmla="*/ 57 w 142"/>
              <a:gd name="T43" fmla="*/ 87 h 90"/>
              <a:gd name="T44" fmla="*/ 46 w 142"/>
              <a:gd name="T45" fmla="*/ 81 h 90"/>
              <a:gd name="T46" fmla="*/ 40 w 142"/>
              <a:gd name="T47" fmla="*/ 70 h 90"/>
              <a:gd name="T48" fmla="*/ 31 w 142"/>
              <a:gd name="T49" fmla="*/ 74 h 90"/>
              <a:gd name="T50" fmla="*/ 24 w 142"/>
              <a:gd name="T51" fmla="*/ 74 h 90"/>
              <a:gd name="T52" fmla="*/ 11 w 142"/>
              <a:gd name="T53" fmla="*/ 70 h 90"/>
              <a:gd name="T54" fmla="*/ 4 w 142"/>
              <a:gd name="T55" fmla="*/ 61 h 90"/>
              <a:gd name="T56" fmla="*/ 0 w 142"/>
              <a:gd name="T57" fmla="*/ 54 h 90"/>
              <a:gd name="T58" fmla="*/ 0 w 142"/>
              <a:gd name="T59" fmla="*/ 36 h 90"/>
              <a:gd name="T60" fmla="*/ 0 w 142"/>
              <a:gd name="T61" fmla="*/ 27 h 90"/>
              <a:gd name="T62" fmla="*/ 2 w 142"/>
              <a:gd name="T63" fmla="*/ 20 h 90"/>
              <a:gd name="T64" fmla="*/ 13 w 142"/>
              <a:gd name="T65" fmla="*/ 9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2" h="90">
                <a:moveTo>
                  <a:pt x="13" y="9"/>
                </a:moveTo>
                <a:lnTo>
                  <a:pt x="20" y="18"/>
                </a:lnTo>
                <a:lnTo>
                  <a:pt x="26" y="25"/>
                </a:lnTo>
                <a:lnTo>
                  <a:pt x="35" y="29"/>
                </a:lnTo>
                <a:lnTo>
                  <a:pt x="48" y="31"/>
                </a:lnTo>
                <a:lnTo>
                  <a:pt x="42" y="18"/>
                </a:lnTo>
                <a:lnTo>
                  <a:pt x="44" y="11"/>
                </a:lnTo>
                <a:lnTo>
                  <a:pt x="48" y="0"/>
                </a:lnTo>
                <a:lnTo>
                  <a:pt x="68" y="23"/>
                </a:lnTo>
                <a:lnTo>
                  <a:pt x="82" y="31"/>
                </a:lnTo>
                <a:lnTo>
                  <a:pt x="97" y="36"/>
                </a:lnTo>
                <a:lnTo>
                  <a:pt x="93" y="29"/>
                </a:lnTo>
                <a:lnTo>
                  <a:pt x="91" y="23"/>
                </a:lnTo>
                <a:lnTo>
                  <a:pt x="93" y="14"/>
                </a:lnTo>
                <a:lnTo>
                  <a:pt x="97" y="5"/>
                </a:lnTo>
                <a:lnTo>
                  <a:pt x="106" y="20"/>
                </a:lnTo>
                <a:lnTo>
                  <a:pt x="117" y="34"/>
                </a:lnTo>
                <a:lnTo>
                  <a:pt x="142" y="56"/>
                </a:lnTo>
                <a:lnTo>
                  <a:pt x="122" y="79"/>
                </a:lnTo>
                <a:lnTo>
                  <a:pt x="106" y="87"/>
                </a:lnTo>
                <a:lnTo>
                  <a:pt x="86" y="90"/>
                </a:lnTo>
                <a:lnTo>
                  <a:pt x="57" y="87"/>
                </a:lnTo>
                <a:lnTo>
                  <a:pt x="46" y="81"/>
                </a:lnTo>
                <a:lnTo>
                  <a:pt x="40" y="70"/>
                </a:lnTo>
                <a:lnTo>
                  <a:pt x="31" y="74"/>
                </a:lnTo>
                <a:lnTo>
                  <a:pt x="24" y="74"/>
                </a:lnTo>
                <a:lnTo>
                  <a:pt x="11" y="70"/>
                </a:lnTo>
                <a:lnTo>
                  <a:pt x="4" y="61"/>
                </a:lnTo>
                <a:lnTo>
                  <a:pt x="0" y="54"/>
                </a:lnTo>
                <a:lnTo>
                  <a:pt x="0" y="36"/>
                </a:lnTo>
                <a:lnTo>
                  <a:pt x="0" y="27"/>
                </a:lnTo>
                <a:lnTo>
                  <a:pt x="2" y="20"/>
                </a:lnTo>
                <a:lnTo>
                  <a:pt x="13" y="9"/>
                </a:lnTo>
                <a:close/>
              </a:path>
            </a:pathLst>
          </a:custGeom>
          <a:solidFill>
            <a:srgbClr val="FF7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76" name="Freeform 104"/>
          <p:cNvSpPr>
            <a:spLocks/>
          </p:cNvSpPr>
          <p:nvPr/>
        </p:nvSpPr>
        <p:spPr bwMode="auto">
          <a:xfrm>
            <a:off x="5354638" y="5805488"/>
            <a:ext cx="225425" cy="142875"/>
          </a:xfrm>
          <a:custGeom>
            <a:avLst/>
            <a:gdLst>
              <a:gd name="T0" fmla="*/ 15 w 142"/>
              <a:gd name="T1" fmla="*/ 9 h 90"/>
              <a:gd name="T2" fmla="*/ 20 w 142"/>
              <a:gd name="T3" fmla="*/ 18 h 90"/>
              <a:gd name="T4" fmla="*/ 26 w 142"/>
              <a:gd name="T5" fmla="*/ 25 h 90"/>
              <a:gd name="T6" fmla="*/ 38 w 142"/>
              <a:gd name="T7" fmla="*/ 30 h 90"/>
              <a:gd name="T8" fmla="*/ 49 w 142"/>
              <a:gd name="T9" fmla="*/ 30 h 90"/>
              <a:gd name="T10" fmla="*/ 42 w 142"/>
              <a:gd name="T11" fmla="*/ 18 h 90"/>
              <a:gd name="T12" fmla="*/ 44 w 142"/>
              <a:gd name="T13" fmla="*/ 9 h 90"/>
              <a:gd name="T14" fmla="*/ 49 w 142"/>
              <a:gd name="T15" fmla="*/ 0 h 90"/>
              <a:gd name="T16" fmla="*/ 69 w 142"/>
              <a:gd name="T17" fmla="*/ 23 h 90"/>
              <a:gd name="T18" fmla="*/ 82 w 142"/>
              <a:gd name="T19" fmla="*/ 30 h 90"/>
              <a:gd name="T20" fmla="*/ 98 w 142"/>
              <a:gd name="T21" fmla="*/ 34 h 90"/>
              <a:gd name="T22" fmla="*/ 93 w 142"/>
              <a:gd name="T23" fmla="*/ 30 h 90"/>
              <a:gd name="T24" fmla="*/ 91 w 142"/>
              <a:gd name="T25" fmla="*/ 23 h 90"/>
              <a:gd name="T26" fmla="*/ 93 w 142"/>
              <a:gd name="T27" fmla="*/ 14 h 90"/>
              <a:gd name="T28" fmla="*/ 98 w 142"/>
              <a:gd name="T29" fmla="*/ 5 h 90"/>
              <a:gd name="T30" fmla="*/ 106 w 142"/>
              <a:gd name="T31" fmla="*/ 21 h 90"/>
              <a:gd name="T32" fmla="*/ 118 w 142"/>
              <a:gd name="T33" fmla="*/ 34 h 90"/>
              <a:gd name="T34" fmla="*/ 142 w 142"/>
              <a:gd name="T35" fmla="*/ 56 h 90"/>
              <a:gd name="T36" fmla="*/ 122 w 142"/>
              <a:gd name="T37" fmla="*/ 79 h 90"/>
              <a:gd name="T38" fmla="*/ 109 w 142"/>
              <a:gd name="T39" fmla="*/ 88 h 90"/>
              <a:gd name="T40" fmla="*/ 86 w 142"/>
              <a:gd name="T41" fmla="*/ 90 h 90"/>
              <a:gd name="T42" fmla="*/ 58 w 142"/>
              <a:gd name="T43" fmla="*/ 88 h 90"/>
              <a:gd name="T44" fmla="*/ 46 w 142"/>
              <a:gd name="T45" fmla="*/ 81 h 90"/>
              <a:gd name="T46" fmla="*/ 40 w 142"/>
              <a:gd name="T47" fmla="*/ 70 h 90"/>
              <a:gd name="T48" fmla="*/ 33 w 142"/>
              <a:gd name="T49" fmla="*/ 74 h 90"/>
              <a:gd name="T50" fmla="*/ 26 w 142"/>
              <a:gd name="T51" fmla="*/ 74 h 90"/>
              <a:gd name="T52" fmla="*/ 11 w 142"/>
              <a:gd name="T53" fmla="*/ 70 h 90"/>
              <a:gd name="T54" fmla="*/ 4 w 142"/>
              <a:gd name="T55" fmla="*/ 61 h 90"/>
              <a:gd name="T56" fmla="*/ 2 w 142"/>
              <a:gd name="T57" fmla="*/ 52 h 90"/>
              <a:gd name="T58" fmla="*/ 0 w 142"/>
              <a:gd name="T59" fmla="*/ 34 h 90"/>
              <a:gd name="T60" fmla="*/ 0 w 142"/>
              <a:gd name="T61" fmla="*/ 27 h 90"/>
              <a:gd name="T62" fmla="*/ 4 w 142"/>
              <a:gd name="T63" fmla="*/ 21 h 90"/>
              <a:gd name="T64" fmla="*/ 15 w 142"/>
              <a:gd name="T65" fmla="*/ 9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2" h="90">
                <a:moveTo>
                  <a:pt x="15" y="9"/>
                </a:moveTo>
                <a:lnTo>
                  <a:pt x="20" y="18"/>
                </a:lnTo>
                <a:lnTo>
                  <a:pt x="26" y="25"/>
                </a:lnTo>
                <a:lnTo>
                  <a:pt x="38" y="30"/>
                </a:lnTo>
                <a:lnTo>
                  <a:pt x="49" y="30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3"/>
                </a:lnTo>
                <a:lnTo>
                  <a:pt x="82" y="30"/>
                </a:lnTo>
                <a:lnTo>
                  <a:pt x="98" y="34"/>
                </a:lnTo>
                <a:lnTo>
                  <a:pt x="93" y="30"/>
                </a:lnTo>
                <a:lnTo>
                  <a:pt x="91" y="23"/>
                </a:lnTo>
                <a:lnTo>
                  <a:pt x="93" y="14"/>
                </a:lnTo>
                <a:lnTo>
                  <a:pt x="98" y="5"/>
                </a:lnTo>
                <a:lnTo>
                  <a:pt x="106" y="21"/>
                </a:lnTo>
                <a:lnTo>
                  <a:pt x="118" y="34"/>
                </a:lnTo>
                <a:lnTo>
                  <a:pt x="142" y="56"/>
                </a:lnTo>
                <a:lnTo>
                  <a:pt x="122" y="79"/>
                </a:lnTo>
                <a:lnTo>
                  <a:pt x="109" y="88"/>
                </a:lnTo>
                <a:lnTo>
                  <a:pt x="86" y="90"/>
                </a:lnTo>
                <a:lnTo>
                  <a:pt x="58" y="88"/>
                </a:lnTo>
                <a:lnTo>
                  <a:pt x="46" y="81"/>
                </a:lnTo>
                <a:lnTo>
                  <a:pt x="40" y="70"/>
                </a:lnTo>
                <a:lnTo>
                  <a:pt x="33" y="74"/>
                </a:lnTo>
                <a:lnTo>
                  <a:pt x="26" y="74"/>
                </a:lnTo>
                <a:lnTo>
                  <a:pt x="11" y="70"/>
                </a:lnTo>
                <a:lnTo>
                  <a:pt x="4" y="61"/>
                </a:lnTo>
                <a:lnTo>
                  <a:pt x="2" y="52"/>
                </a:lnTo>
                <a:lnTo>
                  <a:pt x="0" y="34"/>
                </a:lnTo>
                <a:lnTo>
                  <a:pt x="0" y="27"/>
                </a:lnTo>
                <a:lnTo>
                  <a:pt x="4" y="21"/>
                </a:lnTo>
                <a:lnTo>
                  <a:pt x="15" y="9"/>
                </a:lnTo>
                <a:close/>
              </a:path>
            </a:pathLst>
          </a:custGeom>
          <a:solidFill>
            <a:srgbClr val="FF9E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77" name="Freeform 105"/>
          <p:cNvSpPr>
            <a:spLocks/>
          </p:cNvSpPr>
          <p:nvPr/>
        </p:nvSpPr>
        <p:spPr bwMode="auto">
          <a:xfrm>
            <a:off x="7021513" y="5969000"/>
            <a:ext cx="200025" cy="123825"/>
          </a:xfrm>
          <a:custGeom>
            <a:avLst/>
            <a:gdLst>
              <a:gd name="T0" fmla="*/ 0 w 126"/>
              <a:gd name="T1" fmla="*/ 20 h 78"/>
              <a:gd name="T2" fmla="*/ 17 w 126"/>
              <a:gd name="T3" fmla="*/ 27 h 78"/>
              <a:gd name="T4" fmla="*/ 31 w 126"/>
              <a:gd name="T5" fmla="*/ 38 h 78"/>
              <a:gd name="T6" fmla="*/ 53 w 126"/>
              <a:gd name="T7" fmla="*/ 63 h 78"/>
              <a:gd name="T8" fmla="*/ 66 w 126"/>
              <a:gd name="T9" fmla="*/ 74 h 78"/>
              <a:gd name="T10" fmla="*/ 80 w 126"/>
              <a:gd name="T11" fmla="*/ 78 h 78"/>
              <a:gd name="T12" fmla="*/ 100 w 126"/>
              <a:gd name="T13" fmla="*/ 76 h 78"/>
              <a:gd name="T14" fmla="*/ 113 w 126"/>
              <a:gd name="T15" fmla="*/ 72 h 78"/>
              <a:gd name="T16" fmla="*/ 126 w 126"/>
              <a:gd name="T17" fmla="*/ 67 h 78"/>
              <a:gd name="T18" fmla="*/ 106 w 126"/>
              <a:gd name="T19" fmla="*/ 40 h 78"/>
              <a:gd name="T20" fmla="*/ 88 w 126"/>
              <a:gd name="T21" fmla="*/ 20 h 78"/>
              <a:gd name="T22" fmla="*/ 75 w 126"/>
              <a:gd name="T23" fmla="*/ 9 h 78"/>
              <a:gd name="T24" fmla="*/ 62 w 126"/>
              <a:gd name="T25" fmla="*/ 2 h 78"/>
              <a:gd name="T26" fmla="*/ 49 w 126"/>
              <a:gd name="T27" fmla="*/ 0 h 78"/>
              <a:gd name="T28" fmla="*/ 35 w 126"/>
              <a:gd name="T29" fmla="*/ 4 h 78"/>
              <a:gd name="T30" fmla="*/ 20 w 126"/>
              <a:gd name="T31" fmla="*/ 9 h 78"/>
              <a:gd name="T32" fmla="*/ 0 w 126"/>
              <a:gd name="T33" fmla="*/ 2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6" h="78">
                <a:moveTo>
                  <a:pt x="0" y="20"/>
                </a:moveTo>
                <a:lnTo>
                  <a:pt x="17" y="27"/>
                </a:lnTo>
                <a:lnTo>
                  <a:pt x="31" y="38"/>
                </a:lnTo>
                <a:lnTo>
                  <a:pt x="53" y="63"/>
                </a:lnTo>
                <a:lnTo>
                  <a:pt x="66" y="74"/>
                </a:lnTo>
                <a:lnTo>
                  <a:pt x="80" y="78"/>
                </a:lnTo>
                <a:lnTo>
                  <a:pt x="100" y="76"/>
                </a:lnTo>
                <a:lnTo>
                  <a:pt x="113" y="72"/>
                </a:lnTo>
                <a:lnTo>
                  <a:pt x="126" y="67"/>
                </a:lnTo>
                <a:lnTo>
                  <a:pt x="106" y="40"/>
                </a:lnTo>
                <a:lnTo>
                  <a:pt x="88" y="20"/>
                </a:lnTo>
                <a:lnTo>
                  <a:pt x="75" y="9"/>
                </a:lnTo>
                <a:lnTo>
                  <a:pt x="62" y="2"/>
                </a:lnTo>
                <a:lnTo>
                  <a:pt x="49" y="0"/>
                </a:lnTo>
                <a:lnTo>
                  <a:pt x="35" y="4"/>
                </a:lnTo>
                <a:lnTo>
                  <a:pt x="20" y="9"/>
                </a:lnTo>
                <a:lnTo>
                  <a:pt x="0" y="20"/>
                </a:lnTo>
                <a:close/>
              </a:path>
            </a:pathLst>
          </a:custGeom>
          <a:solidFill>
            <a:srgbClr val="FF7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78" name="Freeform 106"/>
          <p:cNvSpPr>
            <a:spLocks/>
          </p:cNvSpPr>
          <p:nvPr/>
        </p:nvSpPr>
        <p:spPr bwMode="auto">
          <a:xfrm>
            <a:off x="5076825" y="6188075"/>
            <a:ext cx="204788" cy="120650"/>
          </a:xfrm>
          <a:custGeom>
            <a:avLst/>
            <a:gdLst>
              <a:gd name="T0" fmla="*/ 0 w 129"/>
              <a:gd name="T1" fmla="*/ 18 h 76"/>
              <a:gd name="T2" fmla="*/ 18 w 129"/>
              <a:gd name="T3" fmla="*/ 27 h 76"/>
              <a:gd name="T4" fmla="*/ 33 w 129"/>
              <a:gd name="T5" fmla="*/ 38 h 76"/>
              <a:gd name="T6" fmla="*/ 56 w 129"/>
              <a:gd name="T7" fmla="*/ 63 h 76"/>
              <a:gd name="T8" fmla="*/ 67 w 129"/>
              <a:gd name="T9" fmla="*/ 72 h 76"/>
              <a:gd name="T10" fmla="*/ 82 w 129"/>
              <a:gd name="T11" fmla="*/ 76 h 76"/>
              <a:gd name="T12" fmla="*/ 102 w 129"/>
              <a:gd name="T13" fmla="*/ 76 h 76"/>
              <a:gd name="T14" fmla="*/ 113 w 129"/>
              <a:gd name="T15" fmla="*/ 72 h 76"/>
              <a:gd name="T16" fmla="*/ 129 w 129"/>
              <a:gd name="T17" fmla="*/ 65 h 76"/>
              <a:gd name="T18" fmla="*/ 107 w 129"/>
              <a:gd name="T19" fmla="*/ 38 h 76"/>
              <a:gd name="T20" fmla="*/ 89 w 129"/>
              <a:gd name="T21" fmla="*/ 20 h 76"/>
              <a:gd name="T22" fmla="*/ 76 w 129"/>
              <a:gd name="T23" fmla="*/ 7 h 76"/>
              <a:gd name="T24" fmla="*/ 62 w 129"/>
              <a:gd name="T25" fmla="*/ 2 h 76"/>
              <a:gd name="T26" fmla="*/ 51 w 129"/>
              <a:gd name="T27" fmla="*/ 0 h 76"/>
              <a:gd name="T28" fmla="*/ 36 w 129"/>
              <a:gd name="T29" fmla="*/ 2 h 76"/>
              <a:gd name="T30" fmla="*/ 20 w 129"/>
              <a:gd name="T31" fmla="*/ 9 h 76"/>
              <a:gd name="T32" fmla="*/ 0 w 129"/>
              <a:gd name="T33" fmla="*/ 18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9" h="76">
                <a:moveTo>
                  <a:pt x="0" y="18"/>
                </a:moveTo>
                <a:lnTo>
                  <a:pt x="18" y="27"/>
                </a:lnTo>
                <a:lnTo>
                  <a:pt x="33" y="38"/>
                </a:lnTo>
                <a:lnTo>
                  <a:pt x="56" y="63"/>
                </a:lnTo>
                <a:lnTo>
                  <a:pt x="67" y="72"/>
                </a:lnTo>
                <a:lnTo>
                  <a:pt x="82" y="76"/>
                </a:lnTo>
                <a:lnTo>
                  <a:pt x="102" y="76"/>
                </a:lnTo>
                <a:lnTo>
                  <a:pt x="113" y="72"/>
                </a:lnTo>
                <a:lnTo>
                  <a:pt x="129" y="65"/>
                </a:lnTo>
                <a:lnTo>
                  <a:pt x="107" y="38"/>
                </a:lnTo>
                <a:lnTo>
                  <a:pt x="89" y="20"/>
                </a:lnTo>
                <a:lnTo>
                  <a:pt x="76" y="7"/>
                </a:lnTo>
                <a:lnTo>
                  <a:pt x="62" y="2"/>
                </a:lnTo>
                <a:lnTo>
                  <a:pt x="51" y="0"/>
                </a:lnTo>
                <a:lnTo>
                  <a:pt x="36" y="2"/>
                </a:lnTo>
                <a:lnTo>
                  <a:pt x="20" y="9"/>
                </a:lnTo>
                <a:lnTo>
                  <a:pt x="0" y="18"/>
                </a:lnTo>
                <a:close/>
              </a:path>
            </a:pathLst>
          </a:custGeom>
          <a:solidFill>
            <a:srgbClr val="CC99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79" name="Freeform 107"/>
          <p:cNvSpPr>
            <a:spLocks/>
          </p:cNvSpPr>
          <p:nvPr/>
        </p:nvSpPr>
        <p:spPr bwMode="auto">
          <a:xfrm>
            <a:off x="6732588" y="5680075"/>
            <a:ext cx="204787" cy="125413"/>
          </a:xfrm>
          <a:custGeom>
            <a:avLst/>
            <a:gdLst>
              <a:gd name="T0" fmla="*/ 0 w 129"/>
              <a:gd name="T1" fmla="*/ 20 h 79"/>
              <a:gd name="T2" fmla="*/ 18 w 129"/>
              <a:gd name="T3" fmla="*/ 27 h 79"/>
              <a:gd name="T4" fmla="*/ 33 w 129"/>
              <a:gd name="T5" fmla="*/ 38 h 79"/>
              <a:gd name="T6" fmla="*/ 55 w 129"/>
              <a:gd name="T7" fmla="*/ 65 h 79"/>
              <a:gd name="T8" fmla="*/ 67 w 129"/>
              <a:gd name="T9" fmla="*/ 74 h 79"/>
              <a:gd name="T10" fmla="*/ 82 w 129"/>
              <a:gd name="T11" fmla="*/ 79 h 79"/>
              <a:gd name="T12" fmla="*/ 102 w 129"/>
              <a:gd name="T13" fmla="*/ 76 h 79"/>
              <a:gd name="T14" fmla="*/ 113 w 129"/>
              <a:gd name="T15" fmla="*/ 72 h 79"/>
              <a:gd name="T16" fmla="*/ 129 w 129"/>
              <a:gd name="T17" fmla="*/ 67 h 79"/>
              <a:gd name="T18" fmla="*/ 107 w 129"/>
              <a:gd name="T19" fmla="*/ 40 h 79"/>
              <a:gd name="T20" fmla="*/ 89 w 129"/>
              <a:gd name="T21" fmla="*/ 22 h 79"/>
              <a:gd name="T22" fmla="*/ 75 w 129"/>
              <a:gd name="T23" fmla="*/ 9 h 79"/>
              <a:gd name="T24" fmla="*/ 62 w 129"/>
              <a:gd name="T25" fmla="*/ 2 h 79"/>
              <a:gd name="T26" fmla="*/ 49 w 129"/>
              <a:gd name="T27" fmla="*/ 0 h 79"/>
              <a:gd name="T28" fmla="*/ 35 w 129"/>
              <a:gd name="T29" fmla="*/ 5 h 79"/>
              <a:gd name="T30" fmla="*/ 20 w 129"/>
              <a:gd name="T31" fmla="*/ 11 h 79"/>
              <a:gd name="T32" fmla="*/ 0 w 129"/>
              <a:gd name="T33" fmla="*/ 20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9" h="79">
                <a:moveTo>
                  <a:pt x="0" y="20"/>
                </a:moveTo>
                <a:lnTo>
                  <a:pt x="18" y="27"/>
                </a:lnTo>
                <a:lnTo>
                  <a:pt x="33" y="38"/>
                </a:lnTo>
                <a:lnTo>
                  <a:pt x="55" y="65"/>
                </a:lnTo>
                <a:lnTo>
                  <a:pt x="67" y="74"/>
                </a:lnTo>
                <a:lnTo>
                  <a:pt x="82" y="79"/>
                </a:lnTo>
                <a:lnTo>
                  <a:pt x="102" y="76"/>
                </a:lnTo>
                <a:lnTo>
                  <a:pt x="113" y="72"/>
                </a:lnTo>
                <a:lnTo>
                  <a:pt x="129" y="67"/>
                </a:lnTo>
                <a:lnTo>
                  <a:pt x="107" y="40"/>
                </a:lnTo>
                <a:lnTo>
                  <a:pt x="89" y="22"/>
                </a:lnTo>
                <a:lnTo>
                  <a:pt x="75" y="9"/>
                </a:lnTo>
                <a:lnTo>
                  <a:pt x="62" y="2"/>
                </a:lnTo>
                <a:lnTo>
                  <a:pt x="49" y="0"/>
                </a:lnTo>
                <a:lnTo>
                  <a:pt x="35" y="5"/>
                </a:lnTo>
                <a:lnTo>
                  <a:pt x="20" y="11"/>
                </a:lnTo>
                <a:lnTo>
                  <a:pt x="0" y="20"/>
                </a:lnTo>
                <a:close/>
              </a:path>
            </a:pathLst>
          </a:custGeom>
          <a:solidFill>
            <a:srgbClr val="CC99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80" name="Freeform 108"/>
          <p:cNvSpPr>
            <a:spLocks/>
          </p:cNvSpPr>
          <p:nvPr/>
        </p:nvSpPr>
        <p:spPr bwMode="auto">
          <a:xfrm>
            <a:off x="6372225" y="6092825"/>
            <a:ext cx="201613" cy="120650"/>
          </a:xfrm>
          <a:custGeom>
            <a:avLst/>
            <a:gdLst>
              <a:gd name="T0" fmla="*/ 0 w 127"/>
              <a:gd name="T1" fmla="*/ 17 h 76"/>
              <a:gd name="T2" fmla="*/ 18 w 127"/>
              <a:gd name="T3" fmla="*/ 24 h 76"/>
              <a:gd name="T4" fmla="*/ 31 w 127"/>
              <a:gd name="T5" fmla="*/ 38 h 76"/>
              <a:gd name="T6" fmla="*/ 54 w 127"/>
              <a:gd name="T7" fmla="*/ 62 h 76"/>
              <a:gd name="T8" fmla="*/ 67 w 127"/>
              <a:gd name="T9" fmla="*/ 71 h 76"/>
              <a:gd name="T10" fmla="*/ 80 w 127"/>
              <a:gd name="T11" fmla="*/ 76 h 76"/>
              <a:gd name="T12" fmla="*/ 100 w 127"/>
              <a:gd name="T13" fmla="*/ 76 h 76"/>
              <a:gd name="T14" fmla="*/ 114 w 127"/>
              <a:gd name="T15" fmla="*/ 71 h 76"/>
              <a:gd name="T16" fmla="*/ 127 w 127"/>
              <a:gd name="T17" fmla="*/ 65 h 76"/>
              <a:gd name="T18" fmla="*/ 107 w 127"/>
              <a:gd name="T19" fmla="*/ 38 h 76"/>
              <a:gd name="T20" fmla="*/ 89 w 127"/>
              <a:gd name="T21" fmla="*/ 20 h 76"/>
              <a:gd name="T22" fmla="*/ 76 w 127"/>
              <a:gd name="T23" fmla="*/ 6 h 76"/>
              <a:gd name="T24" fmla="*/ 63 w 127"/>
              <a:gd name="T25" fmla="*/ 0 h 76"/>
              <a:gd name="T26" fmla="*/ 49 w 127"/>
              <a:gd name="T27" fmla="*/ 0 h 76"/>
              <a:gd name="T28" fmla="*/ 36 w 127"/>
              <a:gd name="T29" fmla="*/ 2 h 76"/>
              <a:gd name="T30" fmla="*/ 20 w 127"/>
              <a:gd name="T31" fmla="*/ 8 h 76"/>
              <a:gd name="T32" fmla="*/ 0 w 127"/>
              <a:gd name="T33" fmla="*/ 17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7" h="76">
                <a:moveTo>
                  <a:pt x="0" y="17"/>
                </a:moveTo>
                <a:lnTo>
                  <a:pt x="18" y="24"/>
                </a:lnTo>
                <a:lnTo>
                  <a:pt x="31" y="38"/>
                </a:lnTo>
                <a:lnTo>
                  <a:pt x="54" y="62"/>
                </a:lnTo>
                <a:lnTo>
                  <a:pt x="67" y="71"/>
                </a:lnTo>
                <a:lnTo>
                  <a:pt x="80" y="76"/>
                </a:lnTo>
                <a:lnTo>
                  <a:pt x="100" y="76"/>
                </a:lnTo>
                <a:lnTo>
                  <a:pt x="114" y="71"/>
                </a:lnTo>
                <a:lnTo>
                  <a:pt x="127" y="65"/>
                </a:lnTo>
                <a:lnTo>
                  <a:pt x="107" y="38"/>
                </a:lnTo>
                <a:lnTo>
                  <a:pt x="89" y="20"/>
                </a:lnTo>
                <a:lnTo>
                  <a:pt x="76" y="6"/>
                </a:lnTo>
                <a:lnTo>
                  <a:pt x="63" y="0"/>
                </a:lnTo>
                <a:lnTo>
                  <a:pt x="49" y="0"/>
                </a:lnTo>
                <a:lnTo>
                  <a:pt x="36" y="2"/>
                </a:lnTo>
                <a:lnTo>
                  <a:pt x="20" y="8"/>
                </a:lnTo>
                <a:lnTo>
                  <a:pt x="0" y="17"/>
                </a:lnTo>
                <a:close/>
              </a:path>
            </a:pathLst>
          </a:custGeom>
          <a:solidFill>
            <a:srgbClr val="CC99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81" name="Freeform 109"/>
          <p:cNvSpPr>
            <a:spLocks/>
          </p:cNvSpPr>
          <p:nvPr/>
        </p:nvSpPr>
        <p:spPr bwMode="auto">
          <a:xfrm>
            <a:off x="6243638" y="5711825"/>
            <a:ext cx="201612" cy="120650"/>
          </a:xfrm>
          <a:custGeom>
            <a:avLst/>
            <a:gdLst>
              <a:gd name="T0" fmla="*/ 0 w 127"/>
              <a:gd name="T1" fmla="*/ 18 h 76"/>
              <a:gd name="T2" fmla="*/ 18 w 127"/>
              <a:gd name="T3" fmla="*/ 27 h 76"/>
              <a:gd name="T4" fmla="*/ 34 w 127"/>
              <a:gd name="T5" fmla="*/ 38 h 76"/>
              <a:gd name="T6" fmla="*/ 53 w 127"/>
              <a:gd name="T7" fmla="*/ 62 h 76"/>
              <a:gd name="T8" fmla="*/ 67 w 127"/>
              <a:gd name="T9" fmla="*/ 71 h 76"/>
              <a:gd name="T10" fmla="*/ 80 w 127"/>
              <a:gd name="T11" fmla="*/ 76 h 76"/>
              <a:gd name="T12" fmla="*/ 100 w 127"/>
              <a:gd name="T13" fmla="*/ 76 h 76"/>
              <a:gd name="T14" fmla="*/ 113 w 127"/>
              <a:gd name="T15" fmla="*/ 71 h 76"/>
              <a:gd name="T16" fmla="*/ 127 w 127"/>
              <a:gd name="T17" fmla="*/ 65 h 76"/>
              <a:gd name="T18" fmla="*/ 107 w 127"/>
              <a:gd name="T19" fmla="*/ 38 h 76"/>
              <a:gd name="T20" fmla="*/ 89 w 127"/>
              <a:gd name="T21" fmla="*/ 20 h 76"/>
              <a:gd name="T22" fmla="*/ 76 w 127"/>
              <a:gd name="T23" fmla="*/ 6 h 76"/>
              <a:gd name="T24" fmla="*/ 62 w 127"/>
              <a:gd name="T25" fmla="*/ 0 h 76"/>
              <a:gd name="T26" fmla="*/ 49 w 127"/>
              <a:gd name="T27" fmla="*/ 0 h 76"/>
              <a:gd name="T28" fmla="*/ 36 w 127"/>
              <a:gd name="T29" fmla="*/ 2 h 76"/>
              <a:gd name="T30" fmla="*/ 20 w 127"/>
              <a:gd name="T31" fmla="*/ 9 h 76"/>
              <a:gd name="T32" fmla="*/ 0 w 127"/>
              <a:gd name="T33" fmla="*/ 18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7" h="76">
                <a:moveTo>
                  <a:pt x="0" y="18"/>
                </a:moveTo>
                <a:lnTo>
                  <a:pt x="18" y="27"/>
                </a:lnTo>
                <a:lnTo>
                  <a:pt x="34" y="38"/>
                </a:lnTo>
                <a:lnTo>
                  <a:pt x="53" y="62"/>
                </a:lnTo>
                <a:lnTo>
                  <a:pt x="67" y="71"/>
                </a:lnTo>
                <a:lnTo>
                  <a:pt x="80" y="76"/>
                </a:lnTo>
                <a:lnTo>
                  <a:pt x="100" y="76"/>
                </a:lnTo>
                <a:lnTo>
                  <a:pt x="113" y="71"/>
                </a:lnTo>
                <a:lnTo>
                  <a:pt x="127" y="65"/>
                </a:lnTo>
                <a:lnTo>
                  <a:pt x="107" y="38"/>
                </a:lnTo>
                <a:lnTo>
                  <a:pt x="89" y="20"/>
                </a:lnTo>
                <a:lnTo>
                  <a:pt x="76" y="6"/>
                </a:lnTo>
                <a:lnTo>
                  <a:pt x="62" y="0"/>
                </a:lnTo>
                <a:lnTo>
                  <a:pt x="49" y="0"/>
                </a:lnTo>
                <a:lnTo>
                  <a:pt x="36" y="2"/>
                </a:lnTo>
                <a:lnTo>
                  <a:pt x="20" y="9"/>
                </a:lnTo>
                <a:lnTo>
                  <a:pt x="0" y="18"/>
                </a:lnTo>
                <a:close/>
              </a:path>
            </a:pathLst>
          </a:custGeom>
          <a:solidFill>
            <a:srgbClr val="B2E51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82" name="Freeform 110"/>
          <p:cNvSpPr>
            <a:spLocks/>
          </p:cNvSpPr>
          <p:nvPr/>
        </p:nvSpPr>
        <p:spPr bwMode="auto">
          <a:xfrm>
            <a:off x="5292725" y="5445125"/>
            <a:ext cx="230188" cy="141288"/>
          </a:xfrm>
          <a:custGeom>
            <a:avLst/>
            <a:gdLst>
              <a:gd name="T0" fmla="*/ 16 w 145"/>
              <a:gd name="T1" fmla="*/ 9 h 89"/>
              <a:gd name="T2" fmla="*/ 20 w 145"/>
              <a:gd name="T3" fmla="*/ 15 h 89"/>
              <a:gd name="T4" fmla="*/ 27 w 145"/>
              <a:gd name="T5" fmla="*/ 22 h 89"/>
              <a:gd name="T6" fmla="*/ 38 w 145"/>
              <a:gd name="T7" fmla="*/ 27 h 89"/>
              <a:gd name="T8" fmla="*/ 49 w 145"/>
              <a:gd name="T9" fmla="*/ 29 h 89"/>
              <a:gd name="T10" fmla="*/ 45 w 145"/>
              <a:gd name="T11" fmla="*/ 15 h 89"/>
              <a:gd name="T12" fmla="*/ 45 w 145"/>
              <a:gd name="T13" fmla="*/ 9 h 89"/>
              <a:gd name="T14" fmla="*/ 49 w 145"/>
              <a:gd name="T15" fmla="*/ 0 h 89"/>
              <a:gd name="T16" fmla="*/ 69 w 145"/>
              <a:gd name="T17" fmla="*/ 22 h 89"/>
              <a:gd name="T18" fmla="*/ 82 w 145"/>
              <a:gd name="T19" fmla="*/ 29 h 89"/>
              <a:gd name="T20" fmla="*/ 98 w 145"/>
              <a:gd name="T21" fmla="*/ 33 h 89"/>
              <a:gd name="T22" fmla="*/ 94 w 145"/>
              <a:gd name="T23" fmla="*/ 27 h 89"/>
              <a:gd name="T24" fmla="*/ 91 w 145"/>
              <a:gd name="T25" fmla="*/ 20 h 89"/>
              <a:gd name="T26" fmla="*/ 94 w 145"/>
              <a:gd name="T27" fmla="*/ 13 h 89"/>
              <a:gd name="T28" fmla="*/ 98 w 145"/>
              <a:gd name="T29" fmla="*/ 4 h 89"/>
              <a:gd name="T30" fmla="*/ 109 w 145"/>
              <a:gd name="T31" fmla="*/ 20 h 89"/>
              <a:gd name="T32" fmla="*/ 120 w 145"/>
              <a:gd name="T33" fmla="*/ 33 h 89"/>
              <a:gd name="T34" fmla="*/ 145 w 145"/>
              <a:gd name="T35" fmla="*/ 54 h 89"/>
              <a:gd name="T36" fmla="*/ 122 w 145"/>
              <a:gd name="T37" fmla="*/ 78 h 89"/>
              <a:gd name="T38" fmla="*/ 109 w 145"/>
              <a:gd name="T39" fmla="*/ 85 h 89"/>
              <a:gd name="T40" fmla="*/ 87 w 145"/>
              <a:gd name="T41" fmla="*/ 89 h 89"/>
              <a:gd name="T42" fmla="*/ 58 w 145"/>
              <a:gd name="T43" fmla="*/ 85 h 89"/>
              <a:gd name="T44" fmla="*/ 47 w 145"/>
              <a:gd name="T45" fmla="*/ 80 h 89"/>
              <a:gd name="T46" fmla="*/ 40 w 145"/>
              <a:gd name="T47" fmla="*/ 67 h 89"/>
              <a:gd name="T48" fmla="*/ 34 w 145"/>
              <a:gd name="T49" fmla="*/ 71 h 89"/>
              <a:gd name="T50" fmla="*/ 27 w 145"/>
              <a:gd name="T51" fmla="*/ 71 h 89"/>
              <a:gd name="T52" fmla="*/ 11 w 145"/>
              <a:gd name="T53" fmla="*/ 67 h 89"/>
              <a:gd name="T54" fmla="*/ 5 w 145"/>
              <a:gd name="T55" fmla="*/ 60 h 89"/>
              <a:gd name="T56" fmla="*/ 2 w 145"/>
              <a:gd name="T57" fmla="*/ 51 h 89"/>
              <a:gd name="T58" fmla="*/ 0 w 145"/>
              <a:gd name="T59" fmla="*/ 33 h 89"/>
              <a:gd name="T60" fmla="*/ 2 w 145"/>
              <a:gd name="T61" fmla="*/ 27 h 89"/>
              <a:gd name="T62" fmla="*/ 5 w 145"/>
              <a:gd name="T63" fmla="*/ 20 h 89"/>
              <a:gd name="T64" fmla="*/ 16 w 145"/>
              <a:gd name="T65" fmla="*/ 9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5" h="89">
                <a:moveTo>
                  <a:pt x="16" y="9"/>
                </a:moveTo>
                <a:lnTo>
                  <a:pt x="20" y="15"/>
                </a:lnTo>
                <a:lnTo>
                  <a:pt x="27" y="22"/>
                </a:lnTo>
                <a:lnTo>
                  <a:pt x="38" y="27"/>
                </a:lnTo>
                <a:lnTo>
                  <a:pt x="49" y="29"/>
                </a:lnTo>
                <a:lnTo>
                  <a:pt x="45" y="15"/>
                </a:lnTo>
                <a:lnTo>
                  <a:pt x="45" y="9"/>
                </a:lnTo>
                <a:lnTo>
                  <a:pt x="49" y="0"/>
                </a:lnTo>
                <a:lnTo>
                  <a:pt x="69" y="22"/>
                </a:lnTo>
                <a:lnTo>
                  <a:pt x="82" y="29"/>
                </a:lnTo>
                <a:lnTo>
                  <a:pt x="98" y="33"/>
                </a:lnTo>
                <a:lnTo>
                  <a:pt x="94" y="27"/>
                </a:lnTo>
                <a:lnTo>
                  <a:pt x="91" y="20"/>
                </a:lnTo>
                <a:lnTo>
                  <a:pt x="94" y="13"/>
                </a:lnTo>
                <a:lnTo>
                  <a:pt x="98" y="4"/>
                </a:lnTo>
                <a:lnTo>
                  <a:pt x="109" y="20"/>
                </a:lnTo>
                <a:lnTo>
                  <a:pt x="120" y="33"/>
                </a:lnTo>
                <a:lnTo>
                  <a:pt x="145" y="54"/>
                </a:lnTo>
                <a:lnTo>
                  <a:pt x="122" y="78"/>
                </a:lnTo>
                <a:lnTo>
                  <a:pt x="109" y="85"/>
                </a:lnTo>
                <a:lnTo>
                  <a:pt x="87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4" y="71"/>
                </a:lnTo>
                <a:lnTo>
                  <a:pt x="27" y="71"/>
                </a:lnTo>
                <a:lnTo>
                  <a:pt x="11" y="67"/>
                </a:lnTo>
                <a:lnTo>
                  <a:pt x="5" y="60"/>
                </a:lnTo>
                <a:lnTo>
                  <a:pt x="2" y="51"/>
                </a:lnTo>
                <a:lnTo>
                  <a:pt x="0" y="33"/>
                </a:lnTo>
                <a:lnTo>
                  <a:pt x="2" y="27"/>
                </a:lnTo>
                <a:lnTo>
                  <a:pt x="5" y="20"/>
                </a:lnTo>
                <a:lnTo>
                  <a:pt x="16" y="9"/>
                </a:lnTo>
                <a:close/>
              </a:path>
            </a:pathLst>
          </a:custGeom>
          <a:solidFill>
            <a:srgbClr val="309E4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84" name="Freeform 112"/>
          <p:cNvSpPr>
            <a:spLocks/>
          </p:cNvSpPr>
          <p:nvPr/>
        </p:nvSpPr>
        <p:spPr bwMode="auto">
          <a:xfrm>
            <a:off x="5940425" y="5749925"/>
            <a:ext cx="228600" cy="142875"/>
          </a:xfrm>
          <a:custGeom>
            <a:avLst/>
            <a:gdLst>
              <a:gd name="T0" fmla="*/ 15 w 144"/>
              <a:gd name="T1" fmla="*/ 9 h 90"/>
              <a:gd name="T2" fmla="*/ 20 w 144"/>
              <a:gd name="T3" fmla="*/ 18 h 90"/>
              <a:gd name="T4" fmla="*/ 26 w 144"/>
              <a:gd name="T5" fmla="*/ 25 h 90"/>
              <a:gd name="T6" fmla="*/ 37 w 144"/>
              <a:gd name="T7" fmla="*/ 27 h 90"/>
              <a:gd name="T8" fmla="*/ 48 w 144"/>
              <a:gd name="T9" fmla="*/ 29 h 90"/>
              <a:gd name="T10" fmla="*/ 44 w 144"/>
              <a:gd name="T11" fmla="*/ 18 h 90"/>
              <a:gd name="T12" fmla="*/ 44 w 144"/>
              <a:gd name="T13" fmla="*/ 9 h 90"/>
              <a:gd name="T14" fmla="*/ 48 w 144"/>
              <a:gd name="T15" fmla="*/ 0 h 90"/>
              <a:gd name="T16" fmla="*/ 68 w 144"/>
              <a:gd name="T17" fmla="*/ 23 h 90"/>
              <a:gd name="T18" fmla="*/ 82 w 144"/>
              <a:gd name="T19" fmla="*/ 29 h 90"/>
              <a:gd name="T20" fmla="*/ 97 w 144"/>
              <a:gd name="T21" fmla="*/ 34 h 90"/>
              <a:gd name="T22" fmla="*/ 93 w 144"/>
              <a:gd name="T23" fmla="*/ 29 h 90"/>
              <a:gd name="T24" fmla="*/ 91 w 144"/>
              <a:gd name="T25" fmla="*/ 23 h 90"/>
              <a:gd name="T26" fmla="*/ 93 w 144"/>
              <a:gd name="T27" fmla="*/ 14 h 90"/>
              <a:gd name="T28" fmla="*/ 97 w 144"/>
              <a:gd name="T29" fmla="*/ 5 h 90"/>
              <a:gd name="T30" fmla="*/ 108 w 144"/>
              <a:gd name="T31" fmla="*/ 20 h 90"/>
              <a:gd name="T32" fmla="*/ 120 w 144"/>
              <a:gd name="T33" fmla="*/ 34 h 90"/>
              <a:gd name="T34" fmla="*/ 144 w 144"/>
              <a:gd name="T35" fmla="*/ 56 h 90"/>
              <a:gd name="T36" fmla="*/ 124 w 144"/>
              <a:gd name="T37" fmla="*/ 79 h 90"/>
              <a:gd name="T38" fmla="*/ 108 w 144"/>
              <a:gd name="T39" fmla="*/ 88 h 90"/>
              <a:gd name="T40" fmla="*/ 86 w 144"/>
              <a:gd name="T41" fmla="*/ 90 h 90"/>
              <a:gd name="T42" fmla="*/ 57 w 144"/>
              <a:gd name="T43" fmla="*/ 88 h 90"/>
              <a:gd name="T44" fmla="*/ 48 w 144"/>
              <a:gd name="T45" fmla="*/ 81 h 90"/>
              <a:gd name="T46" fmla="*/ 40 w 144"/>
              <a:gd name="T47" fmla="*/ 70 h 90"/>
              <a:gd name="T48" fmla="*/ 33 w 144"/>
              <a:gd name="T49" fmla="*/ 72 h 90"/>
              <a:gd name="T50" fmla="*/ 26 w 144"/>
              <a:gd name="T51" fmla="*/ 74 h 90"/>
              <a:gd name="T52" fmla="*/ 11 w 144"/>
              <a:gd name="T53" fmla="*/ 68 h 90"/>
              <a:gd name="T54" fmla="*/ 6 w 144"/>
              <a:gd name="T55" fmla="*/ 61 h 90"/>
              <a:gd name="T56" fmla="*/ 2 w 144"/>
              <a:gd name="T57" fmla="*/ 52 h 90"/>
              <a:gd name="T58" fmla="*/ 0 w 144"/>
              <a:gd name="T59" fmla="*/ 34 h 90"/>
              <a:gd name="T60" fmla="*/ 2 w 144"/>
              <a:gd name="T61" fmla="*/ 27 h 90"/>
              <a:gd name="T62" fmla="*/ 4 w 144"/>
              <a:gd name="T63" fmla="*/ 20 h 90"/>
              <a:gd name="T64" fmla="*/ 15 w 144"/>
              <a:gd name="T65" fmla="*/ 9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4" h="90">
                <a:moveTo>
                  <a:pt x="15" y="9"/>
                </a:moveTo>
                <a:lnTo>
                  <a:pt x="20" y="18"/>
                </a:lnTo>
                <a:lnTo>
                  <a:pt x="26" y="25"/>
                </a:lnTo>
                <a:lnTo>
                  <a:pt x="37" y="27"/>
                </a:lnTo>
                <a:lnTo>
                  <a:pt x="48" y="29"/>
                </a:lnTo>
                <a:lnTo>
                  <a:pt x="44" y="18"/>
                </a:lnTo>
                <a:lnTo>
                  <a:pt x="44" y="9"/>
                </a:lnTo>
                <a:lnTo>
                  <a:pt x="48" y="0"/>
                </a:lnTo>
                <a:lnTo>
                  <a:pt x="68" y="23"/>
                </a:lnTo>
                <a:lnTo>
                  <a:pt x="82" y="29"/>
                </a:lnTo>
                <a:lnTo>
                  <a:pt x="97" y="34"/>
                </a:lnTo>
                <a:lnTo>
                  <a:pt x="93" y="29"/>
                </a:lnTo>
                <a:lnTo>
                  <a:pt x="91" y="23"/>
                </a:lnTo>
                <a:lnTo>
                  <a:pt x="93" y="14"/>
                </a:lnTo>
                <a:lnTo>
                  <a:pt x="97" y="5"/>
                </a:lnTo>
                <a:lnTo>
                  <a:pt x="108" y="20"/>
                </a:lnTo>
                <a:lnTo>
                  <a:pt x="120" y="34"/>
                </a:lnTo>
                <a:lnTo>
                  <a:pt x="144" y="56"/>
                </a:lnTo>
                <a:lnTo>
                  <a:pt x="124" y="79"/>
                </a:lnTo>
                <a:lnTo>
                  <a:pt x="108" y="88"/>
                </a:lnTo>
                <a:lnTo>
                  <a:pt x="86" y="90"/>
                </a:lnTo>
                <a:lnTo>
                  <a:pt x="57" y="88"/>
                </a:lnTo>
                <a:lnTo>
                  <a:pt x="48" y="81"/>
                </a:lnTo>
                <a:lnTo>
                  <a:pt x="40" y="70"/>
                </a:lnTo>
                <a:lnTo>
                  <a:pt x="33" y="72"/>
                </a:lnTo>
                <a:lnTo>
                  <a:pt x="26" y="74"/>
                </a:lnTo>
                <a:lnTo>
                  <a:pt x="11" y="68"/>
                </a:lnTo>
                <a:lnTo>
                  <a:pt x="6" y="61"/>
                </a:lnTo>
                <a:lnTo>
                  <a:pt x="2" y="52"/>
                </a:lnTo>
                <a:lnTo>
                  <a:pt x="0" y="34"/>
                </a:lnTo>
                <a:lnTo>
                  <a:pt x="2" y="27"/>
                </a:lnTo>
                <a:lnTo>
                  <a:pt x="4" y="20"/>
                </a:lnTo>
                <a:lnTo>
                  <a:pt x="15" y="9"/>
                </a:lnTo>
                <a:close/>
              </a:path>
            </a:pathLst>
          </a:custGeom>
          <a:solidFill>
            <a:srgbClr val="FFB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85" name="Freeform 113"/>
          <p:cNvSpPr>
            <a:spLocks/>
          </p:cNvSpPr>
          <p:nvPr/>
        </p:nvSpPr>
        <p:spPr bwMode="auto">
          <a:xfrm>
            <a:off x="7524750" y="5445125"/>
            <a:ext cx="225425" cy="142875"/>
          </a:xfrm>
          <a:custGeom>
            <a:avLst/>
            <a:gdLst>
              <a:gd name="T0" fmla="*/ 15 w 142"/>
              <a:gd name="T1" fmla="*/ 9 h 90"/>
              <a:gd name="T2" fmla="*/ 20 w 142"/>
              <a:gd name="T3" fmla="*/ 18 h 90"/>
              <a:gd name="T4" fmla="*/ 26 w 142"/>
              <a:gd name="T5" fmla="*/ 25 h 90"/>
              <a:gd name="T6" fmla="*/ 35 w 142"/>
              <a:gd name="T7" fmla="*/ 29 h 90"/>
              <a:gd name="T8" fmla="*/ 49 w 142"/>
              <a:gd name="T9" fmla="*/ 31 h 90"/>
              <a:gd name="T10" fmla="*/ 42 w 142"/>
              <a:gd name="T11" fmla="*/ 18 h 90"/>
              <a:gd name="T12" fmla="*/ 44 w 142"/>
              <a:gd name="T13" fmla="*/ 9 h 90"/>
              <a:gd name="T14" fmla="*/ 49 w 142"/>
              <a:gd name="T15" fmla="*/ 0 h 90"/>
              <a:gd name="T16" fmla="*/ 69 w 142"/>
              <a:gd name="T17" fmla="*/ 22 h 90"/>
              <a:gd name="T18" fmla="*/ 82 w 142"/>
              <a:gd name="T19" fmla="*/ 29 h 90"/>
              <a:gd name="T20" fmla="*/ 97 w 142"/>
              <a:gd name="T21" fmla="*/ 34 h 90"/>
              <a:gd name="T22" fmla="*/ 93 w 142"/>
              <a:gd name="T23" fmla="*/ 29 h 90"/>
              <a:gd name="T24" fmla="*/ 91 w 142"/>
              <a:gd name="T25" fmla="*/ 22 h 90"/>
              <a:gd name="T26" fmla="*/ 93 w 142"/>
              <a:gd name="T27" fmla="*/ 14 h 90"/>
              <a:gd name="T28" fmla="*/ 97 w 142"/>
              <a:gd name="T29" fmla="*/ 5 h 90"/>
              <a:gd name="T30" fmla="*/ 106 w 142"/>
              <a:gd name="T31" fmla="*/ 20 h 90"/>
              <a:gd name="T32" fmla="*/ 117 w 142"/>
              <a:gd name="T33" fmla="*/ 34 h 90"/>
              <a:gd name="T34" fmla="*/ 142 w 142"/>
              <a:gd name="T35" fmla="*/ 56 h 90"/>
              <a:gd name="T36" fmla="*/ 122 w 142"/>
              <a:gd name="T37" fmla="*/ 79 h 90"/>
              <a:gd name="T38" fmla="*/ 106 w 142"/>
              <a:gd name="T39" fmla="*/ 87 h 90"/>
              <a:gd name="T40" fmla="*/ 86 w 142"/>
              <a:gd name="T41" fmla="*/ 90 h 90"/>
              <a:gd name="T42" fmla="*/ 57 w 142"/>
              <a:gd name="T43" fmla="*/ 87 h 90"/>
              <a:gd name="T44" fmla="*/ 46 w 142"/>
              <a:gd name="T45" fmla="*/ 81 h 90"/>
              <a:gd name="T46" fmla="*/ 40 w 142"/>
              <a:gd name="T47" fmla="*/ 70 h 90"/>
              <a:gd name="T48" fmla="*/ 33 w 142"/>
              <a:gd name="T49" fmla="*/ 74 h 90"/>
              <a:gd name="T50" fmla="*/ 24 w 142"/>
              <a:gd name="T51" fmla="*/ 74 h 90"/>
              <a:gd name="T52" fmla="*/ 11 w 142"/>
              <a:gd name="T53" fmla="*/ 70 h 90"/>
              <a:gd name="T54" fmla="*/ 4 w 142"/>
              <a:gd name="T55" fmla="*/ 61 h 90"/>
              <a:gd name="T56" fmla="*/ 2 w 142"/>
              <a:gd name="T57" fmla="*/ 52 h 90"/>
              <a:gd name="T58" fmla="*/ 0 w 142"/>
              <a:gd name="T59" fmla="*/ 34 h 90"/>
              <a:gd name="T60" fmla="*/ 0 w 142"/>
              <a:gd name="T61" fmla="*/ 27 h 90"/>
              <a:gd name="T62" fmla="*/ 4 w 142"/>
              <a:gd name="T63" fmla="*/ 20 h 90"/>
              <a:gd name="T64" fmla="*/ 15 w 142"/>
              <a:gd name="T65" fmla="*/ 9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2" h="90">
                <a:moveTo>
                  <a:pt x="15" y="9"/>
                </a:moveTo>
                <a:lnTo>
                  <a:pt x="20" y="18"/>
                </a:lnTo>
                <a:lnTo>
                  <a:pt x="26" y="25"/>
                </a:lnTo>
                <a:lnTo>
                  <a:pt x="35" y="29"/>
                </a:lnTo>
                <a:lnTo>
                  <a:pt x="49" y="31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2"/>
                </a:lnTo>
                <a:lnTo>
                  <a:pt x="82" y="29"/>
                </a:lnTo>
                <a:lnTo>
                  <a:pt x="97" y="34"/>
                </a:lnTo>
                <a:lnTo>
                  <a:pt x="93" y="29"/>
                </a:lnTo>
                <a:lnTo>
                  <a:pt x="91" y="22"/>
                </a:lnTo>
                <a:lnTo>
                  <a:pt x="93" y="14"/>
                </a:lnTo>
                <a:lnTo>
                  <a:pt x="97" y="5"/>
                </a:lnTo>
                <a:lnTo>
                  <a:pt x="106" y="20"/>
                </a:lnTo>
                <a:lnTo>
                  <a:pt x="117" y="34"/>
                </a:lnTo>
                <a:lnTo>
                  <a:pt x="142" y="56"/>
                </a:lnTo>
                <a:lnTo>
                  <a:pt x="122" y="79"/>
                </a:lnTo>
                <a:lnTo>
                  <a:pt x="106" y="87"/>
                </a:lnTo>
                <a:lnTo>
                  <a:pt x="86" y="90"/>
                </a:lnTo>
                <a:lnTo>
                  <a:pt x="57" y="87"/>
                </a:lnTo>
                <a:lnTo>
                  <a:pt x="46" y="81"/>
                </a:lnTo>
                <a:lnTo>
                  <a:pt x="40" y="70"/>
                </a:lnTo>
                <a:lnTo>
                  <a:pt x="33" y="74"/>
                </a:lnTo>
                <a:lnTo>
                  <a:pt x="24" y="74"/>
                </a:lnTo>
                <a:lnTo>
                  <a:pt x="11" y="70"/>
                </a:lnTo>
                <a:lnTo>
                  <a:pt x="4" y="61"/>
                </a:lnTo>
                <a:lnTo>
                  <a:pt x="2" y="52"/>
                </a:lnTo>
                <a:lnTo>
                  <a:pt x="0" y="34"/>
                </a:lnTo>
                <a:lnTo>
                  <a:pt x="0" y="27"/>
                </a:lnTo>
                <a:lnTo>
                  <a:pt x="4" y="20"/>
                </a:lnTo>
                <a:lnTo>
                  <a:pt x="15" y="9"/>
                </a:lnTo>
                <a:close/>
              </a:path>
            </a:pathLst>
          </a:custGeom>
          <a:solidFill>
            <a:srgbClr val="FFDE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86" name="Freeform 114"/>
          <p:cNvSpPr>
            <a:spLocks/>
          </p:cNvSpPr>
          <p:nvPr/>
        </p:nvSpPr>
        <p:spPr bwMode="auto">
          <a:xfrm>
            <a:off x="6372225" y="5961063"/>
            <a:ext cx="200025" cy="122237"/>
          </a:xfrm>
          <a:custGeom>
            <a:avLst/>
            <a:gdLst>
              <a:gd name="T0" fmla="*/ 0 w 126"/>
              <a:gd name="T1" fmla="*/ 18 h 77"/>
              <a:gd name="T2" fmla="*/ 18 w 126"/>
              <a:gd name="T3" fmla="*/ 27 h 77"/>
              <a:gd name="T4" fmla="*/ 31 w 126"/>
              <a:gd name="T5" fmla="*/ 38 h 77"/>
              <a:gd name="T6" fmla="*/ 53 w 126"/>
              <a:gd name="T7" fmla="*/ 63 h 77"/>
              <a:gd name="T8" fmla="*/ 64 w 126"/>
              <a:gd name="T9" fmla="*/ 72 h 77"/>
              <a:gd name="T10" fmla="*/ 80 w 126"/>
              <a:gd name="T11" fmla="*/ 77 h 77"/>
              <a:gd name="T12" fmla="*/ 100 w 126"/>
              <a:gd name="T13" fmla="*/ 77 h 77"/>
              <a:gd name="T14" fmla="*/ 111 w 126"/>
              <a:gd name="T15" fmla="*/ 72 h 77"/>
              <a:gd name="T16" fmla="*/ 126 w 126"/>
              <a:gd name="T17" fmla="*/ 65 h 77"/>
              <a:gd name="T18" fmla="*/ 104 w 126"/>
              <a:gd name="T19" fmla="*/ 38 h 77"/>
              <a:gd name="T20" fmla="*/ 89 w 126"/>
              <a:gd name="T21" fmla="*/ 21 h 77"/>
              <a:gd name="T22" fmla="*/ 73 w 126"/>
              <a:gd name="T23" fmla="*/ 7 h 77"/>
              <a:gd name="T24" fmla="*/ 60 w 126"/>
              <a:gd name="T25" fmla="*/ 3 h 77"/>
              <a:gd name="T26" fmla="*/ 49 w 126"/>
              <a:gd name="T27" fmla="*/ 0 h 77"/>
              <a:gd name="T28" fmla="*/ 35 w 126"/>
              <a:gd name="T29" fmla="*/ 3 h 77"/>
              <a:gd name="T30" fmla="*/ 20 w 126"/>
              <a:gd name="T31" fmla="*/ 9 h 77"/>
              <a:gd name="T32" fmla="*/ 0 w 126"/>
              <a:gd name="T33" fmla="*/ 18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6" h="77">
                <a:moveTo>
                  <a:pt x="0" y="18"/>
                </a:moveTo>
                <a:lnTo>
                  <a:pt x="18" y="27"/>
                </a:lnTo>
                <a:lnTo>
                  <a:pt x="31" y="38"/>
                </a:lnTo>
                <a:lnTo>
                  <a:pt x="53" y="63"/>
                </a:lnTo>
                <a:lnTo>
                  <a:pt x="64" y="72"/>
                </a:lnTo>
                <a:lnTo>
                  <a:pt x="80" y="77"/>
                </a:lnTo>
                <a:lnTo>
                  <a:pt x="100" y="77"/>
                </a:lnTo>
                <a:lnTo>
                  <a:pt x="111" y="72"/>
                </a:lnTo>
                <a:lnTo>
                  <a:pt x="126" y="65"/>
                </a:lnTo>
                <a:lnTo>
                  <a:pt x="104" y="38"/>
                </a:lnTo>
                <a:lnTo>
                  <a:pt x="89" y="21"/>
                </a:lnTo>
                <a:lnTo>
                  <a:pt x="73" y="7"/>
                </a:lnTo>
                <a:lnTo>
                  <a:pt x="60" y="3"/>
                </a:lnTo>
                <a:lnTo>
                  <a:pt x="49" y="0"/>
                </a:lnTo>
                <a:lnTo>
                  <a:pt x="35" y="3"/>
                </a:lnTo>
                <a:lnTo>
                  <a:pt x="20" y="9"/>
                </a:lnTo>
                <a:lnTo>
                  <a:pt x="0" y="18"/>
                </a:lnTo>
                <a:close/>
              </a:path>
            </a:pathLst>
          </a:custGeom>
          <a:solidFill>
            <a:srgbClr val="FF7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27" name="Freeform 155"/>
          <p:cNvSpPr>
            <a:spLocks/>
          </p:cNvSpPr>
          <p:nvPr/>
        </p:nvSpPr>
        <p:spPr bwMode="auto">
          <a:xfrm>
            <a:off x="5003800" y="5994400"/>
            <a:ext cx="230188" cy="142875"/>
          </a:xfrm>
          <a:custGeom>
            <a:avLst/>
            <a:gdLst>
              <a:gd name="T0" fmla="*/ 16 w 145"/>
              <a:gd name="T1" fmla="*/ 9 h 90"/>
              <a:gd name="T2" fmla="*/ 20 w 145"/>
              <a:gd name="T3" fmla="*/ 18 h 90"/>
              <a:gd name="T4" fmla="*/ 27 w 145"/>
              <a:gd name="T5" fmla="*/ 25 h 90"/>
              <a:gd name="T6" fmla="*/ 38 w 145"/>
              <a:gd name="T7" fmla="*/ 30 h 90"/>
              <a:gd name="T8" fmla="*/ 49 w 145"/>
              <a:gd name="T9" fmla="*/ 30 h 90"/>
              <a:gd name="T10" fmla="*/ 45 w 145"/>
              <a:gd name="T11" fmla="*/ 18 h 90"/>
              <a:gd name="T12" fmla="*/ 45 w 145"/>
              <a:gd name="T13" fmla="*/ 9 h 90"/>
              <a:gd name="T14" fmla="*/ 49 w 145"/>
              <a:gd name="T15" fmla="*/ 0 h 90"/>
              <a:gd name="T16" fmla="*/ 69 w 145"/>
              <a:gd name="T17" fmla="*/ 23 h 90"/>
              <a:gd name="T18" fmla="*/ 82 w 145"/>
              <a:gd name="T19" fmla="*/ 30 h 90"/>
              <a:gd name="T20" fmla="*/ 98 w 145"/>
              <a:gd name="T21" fmla="*/ 34 h 90"/>
              <a:gd name="T22" fmla="*/ 94 w 145"/>
              <a:gd name="T23" fmla="*/ 30 h 90"/>
              <a:gd name="T24" fmla="*/ 91 w 145"/>
              <a:gd name="T25" fmla="*/ 23 h 90"/>
              <a:gd name="T26" fmla="*/ 94 w 145"/>
              <a:gd name="T27" fmla="*/ 14 h 90"/>
              <a:gd name="T28" fmla="*/ 98 w 145"/>
              <a:gd name="T29" fmla="*/ 5 h 90"/>
              <a:gd name="T30" fmla="*/ 109 w 145"/>
              <a:gd name="T31" fmla="*/ 21 h 90"/>
              <a:gd name="T32" fmla="*/ 120 w 145"/>
              <a:gd name="T33" fmla="*/ 34 h 90"/>
              <a:gd name="T34" fmla="*/ 145 w 145"/>
              <a:gd name="T35" fmla="*/ 56 h 90"/>
              <a:gd name="T36" fmla="*/ 125 w 145"/>
              <a:gd name="T37" fmla="*/ 79 h 90"/>
              <a:gd name="T38" fmla="*/ 109 w 145"/>
              <a:gd name="T39" fmla="*/ 88 h 90"/>
              <a:gd name="T40" fmla="*/ 87 w 145"/>
              <a:gd name="T41" fmla="*/ 90 h 90"/>
              <a:gd name="T42" fmla="*/ 58 w 145"/>
              <a:gd name="T43" fmla="*/ 88 h 90"/>
              <a:gd name="T44" fmla="*/ 47 w 145"/>
              <a:gd name="T45" fmla="*/ 81 h 90"/>
              <a:gd name="T46" fmla="*/ 40 w 145"/>
              <a:gd name="T47" fmla="*/ 70 h 90"/>
              <a:gd name="T48" fmla="*/ 34 w 145"/>
              <a:gd name="T49" fmla="*/ 74 h 90"/>
              <a:gd name="T50" fmla="*/ 27 w 145"/>
              <a:gd name="T51" fmla="*/ 74 h 90"/>
              <a:gd name="T52" fmla="*/ 11 w 145"/>
              <a:gd name="T53" fmla="*/ 68 h 90"/>
              <a:gd name="T54" fmla="*/ 5 w 145"/>
              <a:gd name="T55" fmla="*/ 61 h 90"/>
              <a:gd name="T56" fmla="*/ 3 w 145"/>
              <a:gd name="T57" fmla="*/ 52 h 90"/>
              <a:gd name="T58" fmla="*/ 0 w 145"/>
              <a:gd name="T59" fmla="*/ 34 h 90"/>
              <a:gd name="T60" fmla="*/ 3 w 145"/>
              <a:gd name="T61" fmla="*/ 27 h 90"/>
              <a:gd name="T62" fmla="*/ 5 w 145"/>
              <a:gd name="T63" fmla="*/ 21 h 90"/>
              <a:gd name="T64" fmla="*/ 16 w 145"/>
              <a:gd name="T65" fmla="*/ 9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5" h="90">
                <a:moveTo>
                  <a:pt x="16" y="9"/>
                </a:moveTo>
                <a:lnTo>
                  <a:pt x="20" y="18"/>
                </a:lnTo>
                <a:lnTo>
                  <a:pt x="27" y="25"/>
                </a:lnTo>
                <a:lnTo>
                  <a:pt x="38" y="30"/>
                </a:lnTo>
                <a:lnTo>
                  <a:pt x="49" y="30"/>
                </a:lnTo>
                <a:lnTo>
                  <a:pt x="45" y="18"/>
                </a:lnTo>
                <a:lnTo>
                  <a:pt x="45" y="9"/>
                </a:lnTo>
                <a:lnTo>
                  <a:pt x="49" y="0"/>
                </a:lnTo>
                <a:lnTo>
                  <a:pt x="69" y="23"/>
                </a:lnTo>
                <a:lnTo>
                  <a:pt x="82" y="30"/>
                </a:lnTo>
                <a:lnTo>
                  <a:pt x="98" y="34"/>
                </a:lnTo>
                <a:lnTo>
                  <a:pt x="94" y="30"/>
                </a:lnTo>
                <a:lnTo>
                  <a:pt x="91" y="23"/>
                </a:lnTo>
                <a:lnTo>
                  <a:pt x="94" y="14"/>
                </a:lnTo>
                <a:lnTo>
                  <a:pt x="98" y="5"/>
                </a:lnTo>
                <a:lnTo>
                  <a:pt x="109" y="21"/>
                </a:lnTo>
                <a:lnTo>
                  <a:pt x="120" y="34"/>
                </a:lnTo>
                <a:lnTo>
                  <a:pt x="145" y="56"/>
                </a:lnTo>
                <a:lnTo>
                  <a:pt x="125" y="79"/>
                </a:lnTo>
                <a:lnTo>
                  <a:pt x="109" y="88"/>
                </a:lnTo>
                <a:lnTo>
                  <a:pt x="87" y="90"/>
                </a:lnTo>
                <a:lnTo>
                  <a:pt x="58" y="88"/>
                </a:lnTo>
                <a:lnTo>
                  <a:pt x="47" y="81"/>
                </a:lnTo>
                <a:lnTo>
                  <a:pt x="40" y="70"/>
                </a:lnTo>
                <a:lnTo>
                  <a:pt x="34" y="74"/>
                </a:lnTo>
                <a:lnTo>
                  <a:pt x="27" y="74"/>
                </a:lnTo>
                <a:lnTo>
                  <a:pt x="11" y="68"/>
                </a:lnTo>
                <a:lnTo>
                  <a:pt x="5" y="61"/>
                </a:lnTo>
                <a:lnTo>
                  <a:pt x="3" y="52"/>
                </a:lnTo>
                <a:lnTo>
                  <a:pt x="0" y="34"/>
                </a:lnTo>
                <a:lnTo>
                  <a:pt x="3" y="27"/>
                </a:lnTo>
                <a:lnTo>
                  <a:pt x="5" y="21"/>
                </a:lnTo>
                <a:lnTo>
                  <a:pt x="16" y="9"/>
                </a:lnTo>
                <a:close/>
              </a:path>
            </a:pathLst>
          </a:custGeom>
          <a:solidFill>
            <a:srgbClr val="CC99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36" name="Freeform 164"/>
          <p:cNvSpPr>
            <a:spLocks/>
          </p:cNvSpPr>
          <p:nvPr/>
        </p:nvSpPr>
        <p:spPr bwMode="auto">
          <a:xfrm>
            <a:off x="5003800" y="5732463"/>
            <a:ext cx="204788" cy="123825"/>
          </a:xfrm>
          <a:custGeom>
            <a:avLst/>
            <a:gdLst>
              <a:gd name="T0" fmla="*/ 0 w 129"/>
              <a:gd name="T1" fmla="*/ 18 h 77"/>
              <a:gd name="T2" fmla="*/ 20 w 129"/>
              <a:gd name="T3" fmla="*/ 27 h 77"/>
              <a:gd name="T4" fmla="*/ 34 w 129"/>
              <a:gd name="T5" fmla="*/ 38 h 77"/>
              <a:gd name="T6" fmla="*/ 56 w 129"/>
              <a:gd name="T7" fmla="*/ 63 h 77"/>
              <a:gd name="T8" fmla="*/ 67 w 129"/>
              <a:gd name="T9" fmla="*/ 72 h 77"/>
              <a:gd name="T10" fmla="*/ 82 w 129"/>
              <a:gd name="T11" fmla="*/ 77 h 77"/>
              <a:gd name="T12" fmla="*/ 102 w 129"/>
              <a:gd name="T13" fmla="*/ 74 h 77"/>
              <a:gd name="T14" fmla="*/ 114 w 129"/>
              <a:gd name="T15" fmla="*/ 72 h 77"/>
              <a:gd name="T16" fmla="*/ 129 w 129"/>
              <a:gd name="T17" fmla="*/ 65 h 77"/>
              <a:gd name="T18" fmla="*/ 107 w 129"/>
              <a:gd name="T19" fmla="*/ 38 h 77"/>
              <a:gd name="T20" fmla="*/ 91 w 129"/>
              <a:gd name="T21" fmla="*/ 21 h 77"/>
              <a:gd name="T22" fmla="*/ 76 w 129"/>
              <a:gd name="T23" fmla="*/ 7 h 77"/>
              <a:gd name="T24" fmla="*/ 62 w 129"/>
              <a:gd name="T25" fmla="*/ 0 h 77"/>
              <a:gd name="T26" fmla="*/ 51 w 129"/>
              <a:gd name="T27" fmla="*/ 0 h 77"/>
              <a:gd name="T28" fmla="*/ 38 w 129"/>
              <a:gd name="T29" fmla="*/ 3 h 77"/>
              <a:gd name="T30" fmla="*/ 20 w 129"/>
              <a:gd name="T31" fmla="*/ 9 h 77"/>
              <a:gd name="T32" fmla="*/ 0 w 129"/>
              <a:gd name="T33" fmla="*/ 18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9" h="77">
                <a:moveTo>
                  <a:pt x="0" y="18"/>
                </a:moveTo>
                <a:lnTo>
                  <a:pt x="20" y="27"/>
                </a:lnTo>
                <a:lnTo>
                  <a:pt x="34" y="38"/>
                </a:lnTo>
                <a:lnTo>
                  <a:pt x="56" y="63"/>
                </a:lnTo>
                <a:lnTo>
                  <a:pt x="67" y="72"/>
                </a:lnTo>
                <a:lnTo>
                  <a:pt x="82" y="77"/>
                </a:lnTo>
                <a:lnTo>
                  <a:pt x="102" y="74"/>
                </a:lnTo>
                <a:lnTo>
                  <a:pt x="114" y="72"/>
                </a:lnTo>
                <a:lnTo>
                  <a:pt x="129" y="65"/>
                </a:lnTo>
                <a:lnTo>
                  <a:pt x="107" y="38"/>
                </a:lnTo>
                <a:lnTo>
                  <a:pt x="91" y="21"/>
                </a:lnTo>
                <a:lnTo>
                  <a:pt x="76" y="7"/>
                </a:lnTo>
                <a:lnTo>
                  <a:pt x="62" y="0"/>
                </a:lnTo>
                <a:lnTo>
                  <a:pt x="51" y="0"/>
                </a:lnTo>
                <a:lnTo>
                  <a:pt x="38" y="3"/>
                </a:lnTo>
                <a:lnTo>
                  <a:pt x="20" y="9"/>
                </a:lnTo>
                <a:lnTo>
                  <a:pt x="0" y="18"/>
                </a:lnTo>
                <a:close/>
              </a:path>
            </a:pathLst>
          </a:custGeom>
          <a:solidFill>
            <a:srgbClr val="FF9E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37" name="Freeform 165"/>
          <p:cNvSpPr>
            <a:spLocks/>
          </p:cNvSpPr>
          <p:nvPr/>
        </p:nvSpPr>
        <p:spPr bwMode="auto">
          <a:xfrm>
            <a:off x="5510213" y="6223000"/>
            <a:ext cx="204787" cy="123825"/>
          </a:xfrm>
          <a:custGeom>
            <a:avLst/>
            <a:gdLst>
              <a:gd name="T0" fmla="*/ 0 w 129"/>
              <a:gd name="T1" fmla="*/ 17 h 78"/>
              <a:gd name="T2" fmla="*/ 18 w 129"/>
              <a:gd name="T3" fmla="*/ 26 h 78"/>
              <a:gd name="T4" fmla="*/ 34 w 129"/>
              <a:gd name="T5" fmla="*/ 38 h 78"/>
              <a:gd name="T6" fmla="*/ 56 w 129"/>
              <a:gd name="T7" fmla="*/ 62 h 78"/>
              <a:gd name="T8" fmla="*/ 67 w 129"/>
              <a:gd name="T9" fmla="*/ 71 h 78"/>
              <a:gd name="T10" fmla="*/ 82 w 129"/>
              <a:gd name="T11" fmla="*/ 78 h 78"/>
              <a:gd name="T12" fmla="*/ 102 w 129"/>
              <a:gd name="T13" fmla="*/ 76 h 78"/>
              <a:gd name="T14" fmla="*/ 114 w 129"/>
              <a:gd name="T15" fmla="*/ 71 h 78"/>
              <a:gd name="T16" fmla="*/ 129 w 129"/>
              <a:gd name="T17" fmla="*/ 64 h 78"/>
              <a:gd name="T18" fmla="*/ 107 w 129"/>
              <a:gd name="T19" fmla="*/ 40 h 78"/>
              <a:gd name="T20" fmla="*/ 89 w 129"/>
              <a:gd name="T21" fmla="*/ 20 h 78"/>
              <a:gd name="T22" fmla="*/ 76 w 129"/>
              <a:gd name="T23" fmla="*/ 8 h 78"/>
              <a:gd name="T24" fmla="*/ 62 w 129"/>
              <a:gd name="T25" fmla="*/ 2 h 78"/>
              <a:gd name="T26" fmla="*/ 49 w 129"/>
              <a:gd name="T27" fmla="*/ 0 h 78"/>
              <a:gd name="T28" fmla="*/ 36 w 129"/>
              <a:gd name="T29" fmla="*/ 2 h 78"/>
              <a:gd name="T30" fmla="*/ 20 w 129"/>
              <a:gd name="T31" fmla="*/ 8 h 78"/>
              <a:gd name="T32" fmla="*/ 0 w 129"/>
              <a:gd name="T33" fmla="*/ 17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9" h="78">
                <a:moveTo>
                  <a:pt x="0" y="17"/>
                </a:moveTo>
                <a:lnTo>
                  <a:pt x="18" y="26"/>
                </a:lnTo>
                <a:lnTo>
                  <a:pt x="34" y="38"/>
                </a:lnTo>
                <a:lnTo>
                  <a:pt x="56" y="62"/>
                </a:lnTo>
                <a:lnTo>
                  <a:pt x="67" y="71"/>
                </a:lnTo>
                <a:lnTo>
                  <a:pt x="82" y="78"/>
                </a:lnTo>
                <a:lnTo>
                  <a:pt x="102" y="76"/>
                </a:lnTo>
                <a:lnTo>
                  <a:pt x="114" y="71"/>
                </a:lnTo>
                <a:lnTo>
                  <a:pt x="129" y="64"/>
                </a:lnTo>
                <a:lnTo>
                  <a:pt x="107" y="40"/>
                </a:lnTo>
                <a:lnTo>
                  <a:pt x="89" y="20"/>
                </a:lnTo>
                <a:lnTo>
                  <a:pt x="76" y="8"/>
                </a:lnTo>
                <a:lnTo>
                  <a:pt x="62" y="2"/>
                </a:lnTo>
                <a:lnTo>
                  <a:pt x="49" y="0"/>
                </a:lnTo>
                <a:lnTo>
                  <a:pt x="36" y="2"/>
                </a:lnTo>
                <a:lnTo>
                  <a:pt x="20" y="8"/>
                </a:lnTo>
                <a:lnTo>
                  <a:pt x="0" y="17"/>
                </a:lnTo>
                <a:close/>
              </a:path>
            </a:pathLst>
          </a:custGeom>
          <a:solidFill>
            <a:srgbClr val="FFDE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38" name="Freeform 166"/>
          <p:cNvSpPr>
            <a:spLocks/>
          </p:cNvSpPr>
          <p:nvPr/>
        </p:nvSpPr>
        <p:spPr bwMode="auto">
          <a:xfrm>
            <a:off x="7018338" y="5667375"/>
            <a:ext cx="200025" cy="120650"/>
          </a:xfrm>
          <a:custGeom>
            <a:avLst/>
            <a:gdLst>
              <a:gd name="T0" fmla="*/ 0 w 126"/>
              <a:gd name="T1" fmla="*/ 17 h 76"/>
              <a:gd name="T2" fmla="*/ 17 w 126"/>
              <a:gd name="T3" fmla="*/ 26 h 76"/>
              <a:gd name="T4" fmla="*/ 31 w 126"/>
              <a:gd name="T5" fmla="*/ 38 h 76"/>
              <a:gd name="T6" fmla="*/ 53 w 126"/>
              <a:gd name="T7" fmla="*/ 62 h 76"/>
              <a:gd name="T8" fmla="*/ 64 w 126"/>
              <a:gd name="T9" fmla="*/ 71 h 76"/>
              <a:gd name="T10" fmla="*/ 80 w 126"/>
              <a:gd name="T11" fmla="*/ 76 h 76"/>
              <a:gd name="T12" fmla="*/ 100 w 126"/>
              <a:gd name="T13" fmla="*/ 76 h 76"/>
              <a:gd name="T14" fmla="*/ 111 w 126"/>
              <a:gd name="T15" fmla="*/ 71 h 76"/>
              <a:gd name="T16" fmla="*/ 126 w 126"/>
              <a:gd name="T17" fmla="*/ 65 h 76"/>
              <a:gd name="T18" fmla="*/ 104 w 126"/>
              <a:gd name="T19" fmla="*/ 38 h 76"/>
              <a:gd name="T20" fmla="*/ 88 w 126"/>
              <a:gd name="T21" fmla="*/ 20 h 76"/>
              <a:gd name="T22" fmla="*/ 73 w 126"/>
              <a:gd name="T23" fmla="*/ 6 h 76"/>
              <a:gd name="T24" fmla="*/ 60 w 126"/>
              <a:gd name="T25" fmla="*/ 2 h 76"/>
              <a:gd name="T26" fmla="*/ 48 w 126"/>
              <a:gd name="T27" fmla="*/ 0 h 76"/>
              <a:gd name="T28" fmla="*/ 35 w 126"/>
              <a:gd name="T29" fmla="*/ 2 h 76"/>
              <a:gd name="T30" fmla="*/ 17 w 126"/>
              <a:gd name="T31" fmla="*/ 9 h 76"/>
              <a:gd name="T32" fmla="*/ 0 w 126"/>
              <a:gd name="T33" fmla="*/ 17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6" h="76">
                <a:moveTo>
                  <a:pt x="0" y="17"/>
                </a:moveTo>
                <a:lnTo>
                  <a:pt x="17" y="26"/>
                </a:lnTo>
                <a:lnTo>
                  <a:pt x="31" y="38"/>
                </a:lnTo>
                <a:lnTo>
                  <a:pt x="53" y="62"/>
                </a:lnTo>
                <a:lnTo>
                  <a:pt x="64" y="71"/>
                </a:lnTo>
                <a:lnTo>
                  <a:pt x="80" y="76"/>
                </a:lnTo>
                <a:lnTo>
                  <a:pt x="100" y="76"/>
                </a:lnTo>
                <a:lnTo>
                  <a:pt x="111" y="71"/>
                </a:lnTo>
                <a:lnTo>
                  <a:pt x="126" y="65"/>
                </a:lnTo>
                <a:lnTo>
                  <a:pt x="104" y="38"/>
                </a:lnTo>
                <a:lnTo>
                  <a:pt x="88" y="20"/>
                </a:lnTo>
                <a:lnTo>
                  <a:pt x="73" y="6"/>
                </a:lnTo>
                <a:lnTo>
                  <a:pt x="60" y="2"/>
                </a:lnTo>
                <a:lnTo>
                  <a:pt x="48" y="0"/>
                </a:lnTo>
                <a:lnTo>
                  <a:pt x="35" y="2"/>
                </a:lnTo>
                <a:lnTo>
                  <a:pt x="17" y="9"/>
                </a:lnTo>
                <a:lnTo>
                  <a:pt x="0" y="17"/>
                </a:lnTo>
                <a:close/>
              </a:path>
            </a:pathLst>
          </a:custGeom>
          <a:solidFill>
            <a:srgbClr val="CC99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40" name="Freeform 168"/>
          <p:cNvSpPr>
            <a:spLocks/>
          </p:cNvSpPr>
          <p:nvPr/>
        </p:nvSpPr>
        <p:spPr bwMode="auto">
          <a:xfrm>
            <a:off x="6732588" y="6237288"/>
            <a:ext cx="201612" cy="120650"/>
          </a:xfrm>
          <a:custGeom>
            <a:avLst/>
            <a:gdLst>
              <a:gd name="T0" fmla="*/ 0 w 127"/>
              <a:gd name="T1" fmla="*/ 18 h 76"/>
              <a:gd name="T2" fmla="*/ 18 w 127"/>
              <a:gd name="T3" fmla="*/ 27 h 76"/>
              <a:gd name="T4" fmla="*/ 31 w 127"/>
              <a:gd name="T5" fmla="*/ 38 h 76"/>
              <a:gd name="T6" fmla="*/ 53 w 127"/>
              <a:gd name="T7" fmla="*/ 63 h 76"/>
              <a:gd name="T8" fmla="*/ 67 w 127"/>
              <a:gd name="T9" fmla="*/ 72 h 76"/>
              <a:gd name="T10" fmla="*/ 80 w 127"/>
              <a:gd name="T11" fmla="*/ 76 h 76"/>
              <a:gd name="T12" fmla="*/ 100 w 127"/>
              <a:gd name="T13" fmla="*/ 76 h 76"/>
              <a:gd name="T14" fmla="*/ 113 w 127"/>
              <a:gd name="T15" fmla="*/ 72 h 76"/>
              <a:gd name="T16" fmla="*/ 127 w 127"/>
              <a:gd name="T17" fmla="*/ 65 h 76"/>
              <a:gd name="T18" fmla="*/ 107 w 127"/>
              <a:gd name="T19" fmla="*/ 41 h 76"/>
              <a:gd name="T20" fmla="*/ 89 w 127"/>
              <a:gd name="T21" fmla="*/ 20 h 76"/>
              <a:gd name="T22" fmla="*/ 73 w 127"/>
              <a:gd name="T23" fmla="*/ 9 h 76"/>
              <a:gd name="T24" fmla="*/ 62 w 127"/>
              <a:gd name="T25" fmla="*/ 2 h 76"/>
              <a:gd name="T26" fmla="*/ 49 w 127"/>
              <a:gd name="T27" fmla="*/ 0 h 76"/>
              <a:gd name="T28" fmla="*/ 36 w 127"/>
              <a:gd name="T29" fmla="*/ 2 h 76"/>
              <a:gd name="T30" fmla="*/ 20 w 127"/>
              <a:gd name="T31" fmla="*/ 9 h 76"/>
              <a:gd name="T32" fmla="*/ 0 w 127"/>
              <a:gd name="T33" fmla="*/ 18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7" h="76">
                <a:moveTo>
                  <a:pt x="0" y="18"/>
                </a:moveTo>
                <a:lnTo>
                  <a:pt x="18" y="27"/>
                </a:lnTo>
                <a:lnTo>
                  <a:pt x="31" y="38"/>
                </a:lnTo>
                <a:lnTo>
                  <a:pt x="53" y="63"/>
                </a:lnTo>
                <a:lnTo>
                  <a:pt x="67" y="72"/>
                </a:lnTo>
                <a:lnTo>
                  <a:pt x="80" y="76"/>
                </a:lnTo>
                <a:lnTo>
                  <a:pt x="100" y="76"/>
                </a:lnTo>
                <a:lnTo>
                  <a:pt x="113" y="72"/>
                </a:lnTo>
                <a:lnTo>
                  <a:pt x="127" y="65"/>
                </a:lnTo>
                <a:lnTo>
                  <a:pt x="107" y="41"/>
                </a:lnTo>
                <a:lnTo>
                  <a:pt x="89" y="20"/>
                </a:lnTo>
                <a:lnTo>
                  <a:pt x="73" y="9"/>
                </a:lnTo>
                <a:lnTo>
                  <a:pt x="62" y="2"/>
                </a:lnTo>
                <a:lnTo>
                  <a:pt x="49" y="0"/>
                </a:lnTo>
                <a:lnTo>
                  <a:pt x="36" y="2"/>
                </a:lnTo>
                <a:lnTo>
                  <a:pt x="20" y="9"/>
                </a:lnTo>
                <a:lnTo>
                  <a:pt x="0" y="18"/>
                </a:lnTo>
                <a:close/>
              </a:path>
            </a:pathLst>
          </a:custGeom>
          <a:solidFill>
            <a:srgbClr val="FF7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41" name="Freeform 169"/>
          <p:cNvSpPr>
            <a:spLocks/>
          </p:cNvSpPr>
          <p:nvPr/>
        </p:nvSpPr>
        <p:spPr bwMode="auto">
          <a:xfrm>
            <a:off x="6672263" y="5768975"/>
            <a:ext cx="204787" cy="123825"/>
          </a:xfrm>
          <a:custGeom>
            <a:avLst/>
            <a:gdLst>
              <a:gd name="T0" fmla="*/ 0 w 129"/>
              <a:gd name="T1" fmla="*/ 20 h 78"/>
              <a:gd name="T2" fmla="*/ 20 w 129"/>
              <a:gd name="T3" fmla="*/ 27 h 78"/>
              <a:gd name="T4" fmla="*/ 34 w 129"/>
              <a:gd name="T5" fmla="*/ 38 h 78"/>
              <a:gd name="T6" fmla="*/ 56 w 129"/>
              <a:gd name="T7" fmla="*/ 63 h 78"/>
              <a:gd name="T8" fmla="*/ 67 w 129"/>
              <a:gd name="T9" fmla="*/ 74 h 78"/>
              <a:gd name="T10" fmla="*/ 82 w 129"/>
              <a:gd name="T11" fmla="*/ 78 h 78"/>
              <a:gd name="T12" fmla="*/ 102 w 129"/>
              <a:gd name="T13" fmla="*/ 76 h 78"/>
              <a:gd name="T14" fmla="*/ 113 w 129"/>
              <a:gd name="T15" fmla="*/ 72 h 78"/>
              <a:gd name="T16" fmla="*/ 129 w 129"/>
              <a:gd name="T17" fmla="*/ 67 h 78"/>
              <a:gd name="T18" fmla="*/ 107 w 129"/>
              <a:gd name="T19" fmla="*/ 40 h 78"/>
              <a:gd name="T20" fmla="*/ 91 w 129"/>
              <a:gd name="T21" fmla="*/ 20 h 78"/>
              <a:gd name="T22" fmla="*/ 76 w 129"/>
              <a:gd name="T23" fmla="*/ 9 h 78"/>
              <a:gd name="T24" fmla="*/ 62 w 129"/>
              <a:gd name="T25" fmla="*/ 2 h 78"/>
              <a:gd name="T26" fmla="*/ 51 w 129"/>
              <a:gd name="T27" fmla="*/ 0 h 78"/>
              <a:gd name="T28" fmla="*/ 36 w 129"/>
              <a:gd name="T29" fmla="*/ 4 h 78"/>
              <a:gd name="T30" fmla="*/ 20 w 129"/>
              <a:gd name="T31" fmla="*/ 11 h 78"/>
              <a:gd name="T32" fmla="*/ 0 w 129"/>
              <a:gd name="T33" fmla="*/ 2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9" h="78">
                <a:moveTo>
                  <a:pt x="0" y="20"/>
                </a:moveTo>
                <a:lnTo>
                  <a:pt x="20" y="27"/>
                </a:lnTo>
                <a:lnTo>
                  <a:pt x="34" y="38"/>
                </a:lnTo>
                <a:lnTo>
                  <a:pt x="56" y="63"/>
                </a:lnTo>
                <a:lnTo>
                  <a:pt x="67" y="74"/>
                </a:lnTo>
                <a:lnTo>
                  <a:pt x="82" y="78"/>
                </a:lnTo>
                <a:lnTo>
                  <a:pt x="102" y="76"/>
                </a:lnTo>
                <a:lnTo>
                  <a:pt x="113" y="72"/>
                </a:lnTo>
                <a:lnTo>
                  <a:pt x="129" y="67"/>
                </a:lnTo>
                <a:lnTo>
                  <a:pt x="107" y="40"/>
                </a:lnTo>
                <a:lnTo>
                  <a:pt x="91" y="20"/>
                </a:lnTo>
                <a:lnTo>
                  <a:pt x="76" y="9"/>
                </a:lnTo>
                <a:lnTo>
                  <a:pt x="62" y="2"/>
                </a:lnTo>
                <a:lnTo>
                  <a:pt x="51" y="0"/>
                </a:lnTo>
                <a:lnTo>
                  <a:pt x="36" y="4"/>
                </a:lnTo>
                <a:lnTo>
                  <a:pt x="20" y="11"/>
                </a:lnTo>
                <a:lnTo>
                  <a:pt x="0" y="20"/>
                </a:lnTo>
                <a:close/>
              </a:path>
            </a:pathLst>
          </a:custGeom>
          <a:solidFill>
            <a:srgbClr val="B2E51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42" name="Freeform 170"/>
          <p:cNvSpPr>
            <a:spLocks/>
          </p:cNvSpPr>
          <p:nvPr/>
        </p:nvSpPr>
        <p:spPr bwMode="auto">
          <a:xfrm>
            <a:off x="6877050" y="5876925"/>
            <a:ext cx="200025" cy="123825"/>
          </a:xfrm>
          <a:custGeom>
            <a:avLst/>
            <a:gdLst>
              <a:gd name="T0" fmla="*/ 0 w 126"/>
              <a:gd name="T1" fmla="*/ 20 h 78"/>
              <a:gd name="T2" fmla="*/ 18 w 126"/>
              <a:gd name="T3" fmla="*/ 27 h 78"/>
              <a:gd name="T4" fmla="*/ 31 w 126"/>
              <a:gd name="T5" fmla="*/ 38 h 78"/>
              <a:gd name="T6" fmla="*/ 53 w 126"/>
              <a:gd name="T7" fmla="*/ 63 h 78"/>
              <a:gd name="T8" fmla="*/ 64 w 126"/>
              <a:gd name="T9" fmla="*/ 74 h 78"/>
              <a:gd name="T10" fmla="*/ 80 w 126"/>
              <a:gd name="T11" fmla="*/ 78 h 78"/>
              <a:gd name="T12" fmla="*/ 100 w 126"/>
              <a:gd name="T13" fmla="*/ 76 h 78"/>
              <a:gd name="T14" fmla="*/ 111 w 126"/>
              <a:gd name="T15" fmla="*/ 72 h 78"/>
              <a:gd name="T16" fmla="*/ 126 w 126"/>
              <a:gd name="T17" fmla="*/ 65 h 78"/>
              <a:gd name="T18" fmla="*/ 104 w 126"/>
              <a:gd name="T19" fmla="*/ 40 h 78"/>
              <a:gd name="T20" fmla="*/ 89 w 126"/>
              <a:gd name="T21" fmla="*/ 20 h 78"/>
              <a:gd name="T22" fmla="*/ 73 w 126"/>
              <a:gd name="T23" fmla="*/ 9 h 78"/>
              <a:gd name="T24" fmla="*/ 60 w 126"/>
              <a:gd name="T25" fmla="*/ 2 h 78"/>
              <a:gd name="T26" fmla="*/ 49 w 126"/>
              <a:gd name="T27" fmla="*/ 0 h 78"/>
              <a:gd name="T28" fmla="*/ 35 w 126"/>
              <a:gd name="T29" fmla="*/ 4 h 78"/>
              <a:gd name="T30" fmla="*/ 18 w 126"/>
              <a:gd name="T31" fmla="*/ 9 h 78"/>
              <a:gd name="T32" fmla="*/ 0 w 126"/>
              <a:gd name="T33" fmla="*/ 2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6" h="78">
                <a:moveTo>
                  <a:pt x="0" y="20"/>
                </a:moveTo>
                <a:lnTo>
                  <a:pt x="18" y="27"/>
                </a:lnTo>
                <a:lnTo>
                  <a:pt x="31" y="38"/>
                </a:lnTo>
                <a:lnTo>
                  <a:pt x="53" y="63"/>
                </a:lnTo>
                <a:lnTo>
                  <a:pt x="64" y="74"/>
                </a:lnTo>
                <a:lnTo>
                  <a:pt x="80" y="78"/>
                </a:lnTo>
                <a:lnTo>
                  <a:pt x="100" y="76"/>
                </a:lnTo>
                <a:lnTo>
                  <a:pt x="111" y="72"/>
                </a:lnTo>
                <a:lnTo>
                  <a:pt x="126" y="65"/>
                </a:lnTo>
                <a:lnTo>
                  <a:pt x="104" y="40"/>
                </a:lnTo>
                <a:lnTo>
                  <a:pt x="89" y="20"/>
                </a:lnTo>
                <a:lnTo>
                  <a:pt x="73" y="9"/>
                </a:lnTo>
                <a:lnTo>
                  <a:pt x="60" y="2"/>
                </a:lnTo>
                <a:lnTo>
                  <a:pt x="49" y="0"/>
                </a:lnTo>
                <a:lnTo>
                  <a:pt x="35" y="4"/>
                </a:lnTo>
                <a:lnTo>
                  <a:pt x="18" y="9"/>
                </a:lnTo>
                <a:lnTo>
                  <a:pt x="0" y="20"/>
                </a:lnTo>
                <a:close/>
              </a:path>
            </a:pathLst>
          </a:custGeom>
          <a:solidFill>
            <a:srgbClr val="BFFF3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44" name="Freeform 172"/>
          <p:cNvSpPr>
            <a:spLocks/>
          </p:cNvSpPr>
          <p:nvPr/>
        </p:nvSpPr>
        <p:spPr bwMode="auto">
          <a:xfrm>
            <a:off x="5997575" y="5938838"/>
            <a:ext cx="228600" cy="142875"/>
          </a:xfrm>
          <a:custGeom>
            <a:avLst/>
            <a:gdLst>
              <a:gd name="T0" fmla="*/ 15 w 144"/>
              <a:gd name="T1" fmla="*/ 9 h 90"/>
              <a:gd name="T2" fmla="*/ 20 w 144"/>
              <a:gd name="T3" fmla="*/ 18 h 90"/>
              <a:gd name="T4" fmla="*/ 26 w 144"/>
              <a:gd name="T5" fmla="*/ 25 h 90"/>
              <a:gd name="T6" fmla="*/ 35 w 144"/>
              <a:gd name="T7" fmla="*/ 29 h 90"/>
              <a:gd name="T8" fmla="*/ 49 w 144"/>
              <a:gd name="T9" fmla="*/ 31 h 90"/>
              <a:gd name="T10" fmla="*/ 42 w 144"/>
              <a:gd name="T11" fmla="*/ 18 h 90"/>
              <a:gd name="T12" fmla="*/ 44 w 144"/>
              <a:gd name="T13" fmla="*/ 9 h 90"/>
              <a:gd name="T14" fmla="*/ 49 w 144"/>
              <a:gd name="T15" fmla="*/ 0 h 90"/>
              <a:gd name="T16" fmla="*/ 69 w 144"/>
              <a:gd name="T17" fmla="*/ 22 h 90"/>
              <a:gd name="T18" fmla="*/ 82 w 144"/>
              <a:gd name="T19" fmla="*/ 29 h 90"/>
              <a:gd name="T20" fmla="*/ 97 w 144"/>
              <a:gd name="T21" fmla="*/ 36 h 90"/>
              <a:gd name="T22" fmla="*/ 93 w 144"/>
              <a:gd name="T23" fmla="*/ 29 h 90"/>
              <a:gd name="T24" fmla="*/ 91 w 144"/>
              <a:gd name="T25" fmla="*/ 22 h 90"/>
              <a:gd name="T26" fmla="*/ 93 w 144"/>
              <a:gd name="T27" fmla="*/ 14 h 90"/>
              <a:gd name="T28" fmla="*/ 97 w 144"/>
              <a:gd name="T29" fmla="*/ 5 h 90"/>
              <a:gd name="T30" fmla="*/ 106 w 144"/>
              <a:gd name="T31" fmla="*/ 20 h 90"/>
              <a:gd name="T32" fmla="*/ 117 w 144"/>
              <a:gd name="T33" fmla="*/ 34 h 90"/>
              <a:gd name="T34" fmla="*/ 144 w 144"/>
              <a:gd name="T35" fmla="*/ 56 h 90"/>
              <a:gd name="T36" fmla="*/ 122 w 144"/>
              <a:gd name="T37" fmla="*/ 78 h 90"/>
              <a:gd name="T38" fmla="*/ 106 w 144"/>
              <a:gd name="T39" fmla="*/ 87 h 90"/>
              <a:gd name="T40" fmla="*/ 86 w 144"/>
              <a:gd name="T41" fmla="*/ 90 h 90"/>
              <a:gd name="T42" fmla="*/ 57 w 144"/>
              <a:gd name="T43" fmla="*/ 87 h 90"/>
              <a:gd name="T44" fmla="*/ 46 w 144"/>
              <a:gd name="T45" fmla="*/ 81 h 90"/>
              <a:gd name="T46" fmla="*/ 40 w 144"/>
              <a:gd name="T47" fmla="*/ 70 h 90"/>
              <a:gd name="T48" fmla="*/ 33 w 144"/>
              <a:gd name="T49" fmla="*/ 74 h 90"/>
              <a:gd name="T50" fmla="*/ 24 w 144"/>
              <a:gd name="T51" fmla="*/ 74 h 90"/>
              <a:gd name="T52" fmla="*/ 11 w 144"/>
              <a:gd name="T53" fmla="*/ 70 h 90"/>
              <a:gd name="T54" fmla="*/ 4 w 144"/>
              <a:gd name="T55" fmla="*/ 61 h 90"/>
              <a:gd name="T56" fmla="*/ 2 w 144"/>
              <a:gd name="T57" fmla="*/ 52 h 90"/>
              <a:gd name="T58" fmla="*/ 0 w 144"/>
              <a:gd name="T59" fmla="*/ 36 h 90"/>
              <a:gd name="T60" fmla="*/ 0 w 144"/>
              <a:gd name="T61" fmla="*/ 27 h 90"/>
              <a:gd name="T62" fmla="*/ 4 w 144"/>
              <a:gd name="T63" fmla="*/ 20 h 90"/>
              <a:gd name="T64" fmla="*/ 15 w 144"/>
              <a:gd name="T65" fmla="*/ 9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4" h="90">
                <a:moveTo>
                  <a:pt x="15" y="9"/>
                </a:moveTo>
                <a:lnTo>
                  <a:pt x="20" y="18"/>
                </a:lnTo>
                <a:lnTo>
                  <a:pt x="26" y="25"/>
                </a:lnTo>
                <a:lnTo>
                  <a:pt x="35" y="29"/>
                </a:lnTo>
                <a:lnTo>
                  <a:pt x="49" y="31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2"/>
                </a:lnTo>
                <a:lnTo>
                  <a:pt x="82" y="29"/>
                </a:lnTo>
                <a:lnTo>
                  <a:pt x="97" y="36"/>
                </a:lnTo>
                <a:lnTo>
                  <a:pt x="93" y="29"/>
                </a:lnTo>
                <a:lnTo>
                  <a:pt x="91" y="22"/>
                </a:lnTo>
                <a:lnTo>
                  <a:pt x="93" y="14"/>
                </a:lnTo>
                <a:lnTo>
                  <a:pt x="97" y="5"/>
                </a:lnTo>
                <a:lnTo>
                  <a:pt x="106" y="20"/>
                </a:lnTo>
                <a:lnTo>
                  <a:pt x="117" y="34"/>
                </a:lnTo>
                <a:lnTo>
                  <a:pt x="144" y="56"/>
                </a:lnTo>
                <a:lnTo>
                  <a:pt x="122" y="78"/>
                </a:lnTo>
                <a:lnTo>
                  <a:pt x="106" y="87"/>
                </a:lnTo>
                <a:lnTo>
                  <a:pt x="86" y="90"/>
                </a:lnTo>
                <a:lnTo>
                  <a:pt x="57" y="87"/>
                </a:lnTo>
                <a:lnTo>
                  <a:pt x="46" y="81"/>
                </a:lnTo>
                <a:lnTo>
                  <a:pt x="40" y="70"/>
                </a:lnTo>
                <a:lnTo>
                  <a:pt x="33" y="74"/>
                </a:lnTo>
                <a:lnTo>
                  <a:pt x="24" y="74"/>
                </a:lnTo>
                <a:lnTo>
                  <a:pt x="11" y="70"/>
                </a:lnTo>
                <a:lnTo>
                  <a:pt x="4" y="61"/>
                </a:lnTo>
                <a:lnTo>
                  <a:pt x="2" y="52"/>
                </a:lnTo>
                <a:lnTo>
                  <a:pt x="0" y="36"/>
                </a:lnTo>
                <a:lnTo>
                  <a:pt x="0" y="27"/>
                </a:lnTo>
                <a:lnTo>
                  <a:pt x="4" y="20"/>
                </a:lnTo>
                <a:lnTo>
                  <a:pt x="15" y="9"/>
                </a:lnTo>
                <a:close/>
              </a:path>
            </a:pathLst>
          </a:custGeom>
          <a:solidFill>
            <a:srgbClr val="FF7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45" name="Freeform 173"/>
          <p:cNvSpPr>
            <a:spLocks/>
          </p:cNvSpPr>
          <p:nvPr/>
        </p:nvSpPr>
        <p:spPr bwMode="auto">
          <a:xfrm>
            <a:off x="5148263" y="6226175"/>
            <a:ext cx="225425" cy="141288"/>
          </a:xfrm>
          <a:custGeom>
            <a:avLst/>
            <a:gdLst>
              <a:gd name="T0" fmla="*/ 13 w 142"/>
              <a:gd name="T1" fmla="*/ 6 h 89"/>
              <a:gd name="T2" fmla="*/ 20 w 142"/>
              <a:gd name="T3" fmla="*/ 15 h 89"/>
              <a:gd name="T4" fmla="*/ 27 w 142"/>
              <a:gd name="T5" fmla="*/ 22 h 89"/>
              <a:gd name="T6" fmla="*/ 36 w 142"/>
              <a:gd name="T7" fmla="*/ 27 h 89"/>
              <a:gd name="T8" fmla="*/ 49 w 142"/>
              <a:gd name="T9" fmla="*/ 29 h 89"/>
              <a:gd name="T10" fmla="*/ 42 w 142"/>
              <a:gd name="T11" fmla="*/ 18 h 89"/>
              <a:gd name="T12" fmla="*/ 44 w 142"/>
              <a:gd name="T13" fmla="*/ 9 h 89"/>
              <a:gd name="T14" fmla="*/ 49 w 142"/>
              <a:gd name="T15" fmla="*/ 0 h 89"/>
              <a:gd name="T16" fmla="*/ 69 w 142"/>
              <a:gd name="T17" fmla="*/ 20 h 89"/>
              <a:gd name="T18" fmla="*/ 82 w 142"/>
              <a:gd name="T19" fmla="*/ 29 h 89"/>
              <a:gd name="T20" fmla="*/ 98 w 142"/>
              <a:gd name="T21" fmla="*/ 33 h 89"/>
              <a:gd name="T22" fmla="*/ 93 w 142"/>
              <a:gd name="T23" fmla="*/ 27 h 89"/>
              <a:gd name="T24" fmla="*/ 91 w 142"/>
              <a:gd name="T25" fmla="*/ 20 h 89"/>
              <a:gd name="T26" fmla="*/ 93 w 142"/>
              <a:gd name="T27" fmla="*/ 13 h 89"/>
              <a:gd name="T28" fmla="*/ 98 w 142"/>
              <a:gd name="T29" fmla="*/ 4 h 89"/>
              <a:gd name="T30" fmla="*/ 107 w 142"/>
              <a:gd name="T31" fmla="*/ 20 h 89"/>
              <a:gd name="T32" fmla="*/ 118 w 142"/>
              <a:gd name="T33" fmla="*/ 33 h 89"/>
              <a:gd name="T34" fmla="*/ 142 w 142"/>
              <a:gd name="T35" fmla="*/ 56 h 89"/>
              <a:gd name="T36" fmla="*/ 122 w 142"/>
              <a:gd name="T37" fmla="*/ 78 h 89"/>
              <a:gd name="T38" fmla="*/ 107 w 142"/>
              <a:gd name="T39" fmla="*/ 85 h 89"/>
              <a:gd name="T40" fmla="*/ 84 w 142"/>
              <a:gd name="T41" fmla="*/ 89 h 89"/>
              <a:gd name="T42" fmla="*/ 58 w 142"/>
              <a:gd name="T43" fmla="*/ 85 h 89"/>
              <a:gd name="T44" fmla="*/ 47 w 142"/>
              <a:gd name="T45" fmla="*/ 80 h 89"/>
              <a:gd name="T46" fmla="*/ 40 w 142"/>
              <a:gd name="T47" fmla="*/ 67 h 89"/>
              <a:gd name="T48" fmla="*/ 31 w 142"/>
              <a:gd name="T49" fmla="*/ 71 h 89"/>
              <a:gd name="T50" fmla="*/ 24 w 142"/>
              <a:gd name="T51" fmla="*/ 74 h 89"/>
              <a:gd name="T52" fmla="*/ 11 w 142"/>
              <a:gd name="T53" fmla="*/ 67 h 89"/>
              <a:gd name="T54" fmla="*/ 4 w 142"/>
              <a:gd name="T55" fmla="*/ 60 h 89"/>
              <a:gd name="T56" fmla="*/ 0 w 142"/>
              <a:gd name="T57" fmla="*/ 51 h 89"/>
              <a:gd name="T58" fmla="*/ 0 w 142"/>
              <a:gd name="T59" fmla="*/ 33 h 89"/>
              <a:gd name="T60" fmla="*/ 0 w 142"/>
              <a:gd name="T61" fmla="*/ 27 h 89"/>
              <a:gd name="T62" fmla="*/ 2 w 142"/>
              <a:gd name="T63" fmla="*/ 20 h 89"/>
              <a:gd name="T64" fmla="*/ 13 w 142"/>
              <a:gd name="T65" fmla="*/ 6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CC99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47" name="Freeform 175"/>
          <p:cNvSpPr>
            <a:spLocks/>
          </p:cNvSpPr>
          <p:nvPr/>
        </p:nvSpPr>
        <p:spPr bwMode="auto">
          <a:xfrm>
            <a:off x="5715000" y="6311900"/>
            <a:ext cx="228600" cy="141288"/>
          </a:xfrm>
          <a:custGeom>
            <a:avLst/>
            <a:gdLst>
              <a:gd name="T0" fmla="*/ 16 w 144"/>
              <a:gd name="T1" fmla="*/ 8 h 89"/>
              <a:gd name="T2" fmla="*/ 20 w 144"/>
              <a:gd name="T3" fmla="*/ 17 h 89"/>
              <a:gd name="T4" fmla="*/ 27 w 144"/>
              <a:gd name="T5" fmla="*/ 24 h 89"/>
              <a:gd name="T6" fmla="*/ 36 w 144"/>
              <a:gd name="T7" fmla="*/ 29 h 89"/>
              <a:gd name="T8" fmla="*/ 49 w 144"/>
              <a:gd name="T9" fmla="*/ 31 h 89"/>
              <a:gd name="T10" fmla="*/ 42 w 144"/>
              <a:gd name="T11" fmla="*/ 17 h 89"/>
              <a:gd name="T12" fmla="*/ 44 w 144"/>
              <a:gd name="T13" fmla="*/ 8 h 89"/>
              <a:gd name="T14" fmla="*/ 49 w 144"/>
              <a:gd name="T15" fmla="*/ 0 h 89"/>
              <a:gd name="T16" fmla="*/ 69 w 144"/>
              <a:gd name="T17" fmla="*/ 22 h 89"/>
              <a:gd name="T18" fmla="*/ 82 w 144"/>
              <a:gd name="T19" fmla="*/ 29 h 89"/>
              <a:gd name="T20" fmla="*/ 98 w 144"/>
              <a:gd name="T21" fmla="*/ 33 h 89"/>
              <a:gd name="T22" fmla="*/ 93 w 144"/>
              <a:gd name="T23" fmla="*/ 29 h 89"/>
              <a:gd name="T24" fmla="*/ 91 w 144"/>
              <a:gd name="T25" fmla="*/ 22 h 89"/>
              <a:gd name="T26" fmla="*/ 93 w 144"/>
              <a:gd name="T27" fmla="*/ 13 h 89"/>
              <a:gd name="T28" fmla="*/ 98 w 144"/>
              <a:gd name="T29" fmla="*/ 4 h 89"/>
              <a:gd name="T30" fmla="*/ 107 w 144"/>
              <a:gd name="T31" fmla="*/ 20 h 89"/>
              <a:gd name="T32" fmla="*/ 118 w 144"/>
              <a:gd name="T33" fmla="*/ 33 h 89"/>
              <a:gd name="T34" fmla="*/ 144 w 144"/>
              <a:gd name="T35" fmla="*/ 56 h 89"/>
              <a:gd name="T36" fmla="*/ 122 w 144"/>
              <a:gd name="T37" fmla="*/ 78 h 89"/>
              <a:gd name="T38" fmla="*/ 109 w 144"/>
              <a:gd name="T39" fmla="*/ 87 h 89"/>
              <a:gd name="T40" fmla="*/ 87 w 144"/>
              <a:gd name="T41" fmla="*/ 89 h 89"/>
              <a:gd name="T42" fmla="*/ 58 w 144"/>
              <a:gd name="T43" fmla="*/ 87 h 89"/>
              <a:gd name="T44" fmla="*/ 47 w 144"/>
              <a:gd name="T45" fmla="*/ 80 h 89"/>
              <a:gd name="T46" fmla="*/ 40 w 144"/>
              <a:gd name="T47" fmla="*/ 69 h 89"/>
              <a:gd name="T48" fmla="*/ 33 w 144"/>
              <a:gd name="T49" fmla="*/ 73 h 89"/>
              <a:gd name="T50" fmla="*/ 25 w 144"/>
              <a:gd name="T51" fmla="*/ 73 h 89"/>
              <a:gd name="T52" fmla="*/ 11 w 144"/>
              <a:gd name="T53" fmla="*/ 69 h 89"/>
              <a:gd name="T54" fmla="*/ 5 w 144"/>
              <a:gd name="T55" fmla="*/ 60 h 89"/>
              <a:gd name="T56" fmla="*/ 2 w 144"/>
              <a:gd name="T57" fmla="*/ 53 h 89"/>
              <a:gd name="T58" fmla="*/ 0 w 144"/>
              <a:gd name="T59" fmla="*/ 33 h 89"/>
              <a:gd name="T60" fmla="*/ 0 w 144"/>
              <a:gd name="T61" fmla="*/ 26 h 89"/>
              <a:gd name="T62" fmla="*/ 5 w 144"/>
              <a:gd name="T63" fmla="*/ 20 h 89"/>
              <a:gd name="T64" fmla="*/ 16 w 144"/>
              <a:gd name="T65" fmla="*/ 8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4" h="89">
                <a:moveTo>
                  <a:pt x="16" y="8"/>
                </a:moveTo>
                <a:lnTo>
                  <a:pt x="20" y="17"/>
                </a:lnTo>
                <a:lnTo>
                  <a:pt x="27" y="24"/>
                </a:lnTo>
                <a:lnTo>
                  <a:pt x="36" y="29"/>
                </a:lnTo>
                <a:lnTo>
                  <a:pt x="49" y="31"/>
                </a:lnTo>
                <a:lnTo>
                  <a:pt x="42" y="17"/>
                </a:lnTo>
                <a:lnTo>
                  <a:pt x="44" y="8"/>
                </a:lnTo>
                <a:lnTo>
                  <a:pt x="49" y="0"/>
                </a:lnTo>
                <a:lnTo>
                  <a:pt x="69" y="22"/>
                </a:lnTo>
                <a:lnTo>
                  <a:pt x="82" y="29"/>
                </a:lnTo>
                <a:lnTo>
                  <a:pt x="98" y="33"/>
                </a:lnTo>
                <a:lnTo>
                  <a:pt x="93" y="29"/>
                </a:lnTo>
                <a:lnTo>
                  <a:pt x="91" y="22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4" y="56"/>
                </a:lnTo>
                <a:lnTo>
                  <a:pt x="122" y="78"/>
                </a:lnTo>
                <a:lnTo>
                  <a:pt x="109" y="87"/>
                </a:lnTo>
                <a:lnTo>
                  <a:pt x="87" y="89"/>
                </a:lnTo>
                <a:lnTo>
                  <a:pt x="58" y="87"/>
                </a:lnTo>
                <a:lnTo>
                  <a:pt x="47" y="80"/>
                </a:lnTo>
                <a:lnTo>
                  <a:pt x="40" y="69"/>
                </a:lnTo>
                <a:lnTo>
                  <a:pt x="33" y="73"/>
                </a:lnTo>
                <a:lnTo>
                  <a:pt x="25" y="73"/>
                </a:lnTo>
                <a:lnTo>
                  <a:pt x="11" y="69"/>
                </a:lnTo>
                <a:lnTo>
                  <a:pt x="5" y="60"/>
                </a:lnTo>
                <a:lnTo>
                  <a:pt x="2" y="53"/>
                </a:lnTo>
                <a:lnTo>
                  <a:pt x="0" y="33"/>
                </a:lnTo>
                <a:lnTo>
                  <a:pt x="0" y="26"/>
                </a:lnTo>
                <a:lnTo>
                  <a:pt x="5" y="20"/>
                </a:lnTo>
                <a:lnTo>
                  <a:pt x="16" y="8"/>
                </a:lnTo>
                <a:close/>
              </a:path>
            </a:pathLst>
          </a:custGeom>
          <a:solidFill>
            <a:srgbClr val="B2E51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48" name="Freeform 176"/>
          <p:cNvSpPr>
            <a:spLocks/>
          </p:cNvSpPr>
          <p:nvPr/>
        </p:nvSpPr>
        <p:spPr bwMode="auto">
          <a:xfrm>
            <a:off x="7451725" y="6021388"/>
            <a:ext cx="225425" cy="142875"/>
          </a:xfrm>
          <a:custGeom>
            <a:avLst/>
            <a:gdLst>
              <a:gd name="T0" fmla="*/ 16 w 142"/>
              <a:gd name="T1" fmla="*/ 9 h 90"/>
              <a:gd name="T2" fmla="*/ 20 w 142"/>
              <a:gd name="T3" fmla="*/ 18 h 90"/>
              <a:gd name="T4" fmla="*/ 27 w 142"/>
              <a:gd name="T5" fmla="*/ 25 h 90"/>
              <a:gd name="T6" fmla="*/ 38 w 142"/>
              <a:gd name="T7" fmla="*/ 29 h 90"/>
              <a:gd name="T8" fmla="*/ 49 w 142"/>
              <a:gd name="T9" fmla="*/ 31 h 90"/>
              <a:gd name="T10" fmla="*/ 43 w 142"/>
              <a:gd name="T11" fmla="*/ 18 h 90"/>
              <a:gd name="T12" fmla="*/ 45 w 142"/>
              <a:gd name="T13" fmla="*/ 9 h 90"/>
              <a:gd name="T14" fmla="*/ 49 w 142"/>
              <a:gd name="T15" fmla="*/ 0 h 90"/>
              <a:gd name="T16" fmla="*/ 69 w 142"/>
              <a:gd name="T17" fmla="*/ 22 h 90"/>
              <a:gd name="T18" fmla="*/ 83 w 142"/>
              <a:gd name="T19" fmla="*/ 29 h 90"/>
              <a:gd name="T20" fmla="*/ 98 w 142"/>
              <a:gd name="T21" fmla="*/ 34 h 90"/>
              <a:gd name="T22" fmla="*/ 94 w 142"/>
              <a:gd name="T23" fmla="*/ 29 h 90"/>
              <a:gd name="T24" fmla="*/ 91 w 142"/>
              <a:gd name="T25" fmla="*/ 22 h 90"/>
              <a:gd name="T26" fmla="*/ 94 w 142"/>
              <a:gd name="T27" fmla="*/ 13 h 90"/>
              <a:gd name="T28" fmla="*/ 98 w 142"/>
              <a:gd name="T29" fmla="*/ 5 h 90"/>
              <a:gd name="T30" fmla="*/ 107 w 142"/>
              <a:gd name="T31" fmla="*/ 20 h 90"/>
              <a:gd name="T32" fmla="*/ 118 w 142"/>
              <a:gd name="T33" fmla="*/ 34 h 90"/>
              <a:gd name="T34" fmla="*/ 142 w 142"/>
              <a:gd name="T35" fmla="*/ 56 h 90"/>
              <a:gd name="T36" fmla="*/ 122 w 142"/>
              <a:gd name="T37" fmla="*/ 78 h 90"/>
              <a:gd name="T38" fmla="*/ 109 w 142"/>
              <a:gd name="T39" fmla="*/ 87 h 90"/>
              <a:gd name="T40" fmla="*/ 87 w 142"/>
              <a:gd name="T41" fmla="*/ 90 h 90"/>
              <a:gd name="T42" fmla="*/ 58 w 142"/>
              <a:gd name="T43" fmla="*/ 87 h 90"/>
              <a:gd name="T44" fmla="*/ 47 w 142"/>
              <a:gd name="T45" fmla="*/ 81 h 90"/>
              <a:gd name="T46" fmla="*/ 40 w 142"/>
              <a:gd name="T47" fmla="*/ 70 h 90"/>
              <a:gd name="T48" fmla="*/ 34 w 142"/>
              <a:gd name="T49" fmla="*/ 74 h 90"/>
              <a:gd name="T50" fmla="*/ 27 w 142"/>
              <a:gd name="T51" fmla="*/ 74 h 90"/>
              <a:gd name="T52" fmla="*/ 11 w 142"/>
              <a:gd name="T53" fmla="*/ 70 h 90"/>
              <a:gd name="T54" fmla="*/ 5 w 142"/>
              <a:gd name="T55" fmla="*/ 61 h 90"/>
              <a:gd name="T56" fmla="*/ 3 w 142"/>
              <a:gd name="T57" fmla="*/ 54 h 90"/>
              <a:gd name="T58" fmla="*/ 0 w 142"/>
              <a:gd name="T59" fmla="*/ 34 h 90"/>
              <a:gd name="T60" fmla="*/ 0 w 142"/>
              <a:gd name="T61" fmla="*/ 27 h 90"/>
              <a:gd name="T62" fmla="*/ 5 w 142"/>
              <a:gd name="T63" fmla="*/ 20 h 90"/>
              <a:gd name="T64" fmla="*/ 16 w 142"/>
              <a:gd name="T65" fmla="*/ 9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2" h="90">
                <a:moveTo>
                  <a:pt x="16" y="9"/>
                </a:moveTo>
                <a:lnTo>
                  <a:pt x="20" y="18"/>
                </a:lnTo>
                <a:lnTo>
                  <a:pt x="27" y="25"/>
                </a:lnTo>
                <a:lnTo>
                  <a:pt x="38" y="29"/>
                </a:lnTo>
                <a:lnTo>
                  <a:pt x="49" y="31"/>
                </a:lnTo>
                <a:lnTo>
                  <a:pt x="43" y="18"/>
                </a:lnTo>
                <a:lnTo>
                  <a:pt x="45" y="9"/>
                </a:lnTo>
                <a:lnTo>
                  <a:pt x="49" y="0"/>
                </a:lnTo>
                <a:lnTo>
                  <a:pt x="69" y="22"/>
                </a:lnTo>
                <a:lnTo>
                  <a:pt x="83" y="29"/>
                </a:lnTo>
                <a:lnTo>
                  <a:pt x="98" y="34"/>
                </a:lnTo>
                <a:lnTo>
                  <a:pt x="94" y="29"/>
                </a:lnTo>
                <a:lnTo>
                  <a:pt x="91" y="22"/>
                </a:lnTo>
                <a:lnTo>
                  <a:pt x="94" y="13"/>
                </a:lnTo>
                <a:lnTo>
                  <a:pt x="98" y="5"/>
                </a:lnTo>
                <a:lnTo>
                  <a:pt x="107" y="20"/>
                </a:lnTo>
                <a:lnTo>
                  <a:pt x="118" y="34"/>
                </a:lnTo>
                <a:lnTo>
                  <a:pt x="142" y="56"/>
                </a:lnTo>
                <a:lnTo>
                  <a:pt x="122" y="78"/>
                </a:lnTo>
                <a:lnTo>
                  <a:pt x="109" y="87"/>
                </a:lnTo>
                <a:lnTo>
                  <a:pt x="87" y="90"/>
                </a:lnTo>
                <a:lnTo>
                  <a:pt x="58" y="87"/>
                </a:lnTo>
                <a:lnTo>
                  <a:pt x="47" y="81"/>
                </a:lnTo>
                <a:lnTo>
                  <a:pt x="40" y="70"/>
                </a:lnTo>
                <a:lnTo>
                  <a:pt x="34" y="74"/>
                </a:lnTo>
                <a:lnTo>
                  <a:pt x="27" y="74"/>
                </a:lnTo>
                <a:lnTo>
                  <a:pt x="11" y="70"/>
                </a:lnTo>
                <a:lnTo>
                  <a:pt x="5" y="61"/>
                </a:lnTo>
                <a:lnTo>
                  <a:pt x="3" y="54"/>
                </a:lnTo>
                <a:lnTo>
                  <a:pt x="0" y="34"/>
                </a:lnTo>
                <a:lnTo>
                  <a:pt x="0" y="27"/>
                </a:lnTo>
                <a:lnTo>
                  <a:pt x="5" y="20"/>
                </a:lnTo>
                <a:lnTo>
                  <a:pt x="16" y="9"/>
                </a:lnTo>
                <a:close/>
              </a:path>
            </a:pathLst>
          </a:custGeom>
          <a:solidFill>
            <a:srgbClr val="FF9E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49" name="Freeform 177"/>
          <p:cNvSpPr>
            <a:spLocks/>
          </p:cNvSpPr>
          <p:nvPr/>
        </p:nvSpPr>
        <p:spPr bwMode="auto">
          <a:xfrm>
            <a:off x="6704013" y="5969000"/>
            <a:ext cx="228600" cy="142875"/>
          </a:xfrm>
          <a:custGeom>
            <a:avLst/>
            <a:gdLst>
              <a:gd name="T0" fmla="*/ 16 w 144"/>
              <a:gd name="T1" fmla="*/ 7 h 90"/>
              <a:gd name="T2" fmla="*/ 20 w 144"/>
              <a:gd name="T3" fmla="*/ 18 h 90"/>
              <a:gd name="T4" fmla="*/ 29 w 144"/>
              <a:gd name="T5" fmla="*/ 25 h 90"/>
              <a:gd name="T6" fmla="*/ 38 w 144"/>
              <a:gd name="T7" fmla="*/ 27 h 90"/>
              <a:gd name="T8" fmla="*/ 49 w 144"/>
              <a:gd name="T9" fmla="*/ 29 h 90"/>
              <a:gd name="T10" fmla="*/ 44 w 144"/>
              <a:gd name="T11" fmla="*/ 18 h 90"/>
              <a:gd name="T12" fmla="*/ 44 w 144"/>
              <a:gd name="T13" fmla="*/ 9 h 90"/>
              <a:gd name="T14" fmla="*/ 49 w 144"/>
              <a:gd name="T15" fmla="*/ 0 h 90"/>
              <a:gd name="T16" fmla="*/ 71 w 144"/>
              <a:gd name="T17" fmla="*/ 22 h 90"/>
              <a:gd name="T18" fmla="*/ 84 w 144"/>
              <a:gd name="T19" fmla="*/ 29 h 90"/>
              <a:gd name="T20" fmla="*/ 100 w 144"/>
              <a:gd name="T21" fmla="*/ 34 h 90"/>
              <a:gd name="T22" fmla="*/ 93 w 144"/>
              <a:gd name="T23" fmla="*/ 27 h 90"/>
              <a:gd name="T24" fmla="*/ 93 w 144"/>
              <a:gd name="T25" fmla="*/ 20 h 90"/>
              <a:gd name="T26" fmla="*/ 93 w 144"/>
              <a:gd name="T27" fmla="*/ 14 h 90"/>
              <a:gd name="T28" fmla="*/ 100 w 144"/>
              <a:gd name="T29" fmla="*/ 5 h 90"/>
              <a:gd name="T30" fmla="*/ 109 w 144"/>
              <a:gd name="T31" fmla="*/ 20 h 90"/>
              <a:gd name="T32" fmla="*/ 120 w 144"/>
              <a:gd name="T33" fmla="*/ 34 h 90"/>
              <a:gd name="T34" fmla="*/ 144 w 144"/>
              <a:gd name="T35" fmla="*/ 54 h 90"/>
              <a:gd name="T36" fmla="*/ 124 w 144"/>
              <a:gd name="T37" fmla="*/ 78 h 90"/>
              <a:gd name="T38" fmla="*/ 109 w 144"/>
              <a:gd name="T39" fmla="*/ 85 h 90"/>
              <a:gd name="T40" fmla="*/ 87 w 144"/>
              <a:gd name="T41" fmla="*/ 90 h 90"/>
              <a:gd name="T42" fmla="*/ 60 w 144"/>
              <a:gd name="T43" fmla="*/ 85 h 90"/>
              <a:gd name="T44" fmla="*/ 49 w 144"/>
              <a:gd name="T45" fmla="*/ 81 h 90"/>
              <a:gd name="T46" fmla="*/ 40 w 144"/>
              <a:gd name="T47" fmla="*/ 70 h 90"/>
              <a:gd name="T48" fmla="*/ 33 w 144"/>
              <a:gd name="T49" fmla="*/ 72 h 90"/>
              <a:gd name="T50" fmla="*/ 27 w 144"/>
              <a:gd name="T51" fmla="*/ 74 h 90"/>
              <a:gd name="T52" fmla="*/ 13 w 144"/>
              <a:gd name="T53" fmla="*/ 67 h 90"/>
              <a:gd name="T54" fmla="*/ 7 w 144"/>
              <a:gd name="T55" fmla="*/ 61 h 90"/>
              <a:gd name="T56" fmla="*/ 2 w 144"/>
              <a:gd name="T57" fmla="*/ 52 h 90"/>
              <a:gd name="T58" fmla="*/ 0 w 144"/>
              <a:gd name="T59" fmla="*/ 34 h 90"/>
              <a:gd name="T60" fmla="*/ 2 w 144"/>
              <a:gd name="T61" fmla="*/ 27 h 90"/>
              <a:gd name="T62" fmla="*/ 4 w 144"/>
              <a:gd name="T63" fmla="*/ 20 h 90"/>
              <a:gd name="T64" fmla="*/ 16 w 144"/>
              <a:gd name="T65" fmla="*/ 7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4" h="90">
                <a:moveTo>
                  <a:pt x="16" y="7"/>
                </a:moveTo>
                <a:lnTo>
                  <a:pt x="20" y="18"/>
                </a:lnTo>
                <a:lnTo>
                  <a:pt x="29" y="25"/>
                </a:lnTo>
                <a:lnTo>
                  <a:pt x="38" y="27"/>
                </a:lnTo>
                <a:lnTo>
                  <a:pt x="49" y="29"/>
                </a:lnTo>
                <a:lnTo>
                  <a:pt x="44" y="18"/>
                </a:lnTo>
                <a:lnTo>
                  <a:pt x="44" y="9"/>
                </a:lnTo>
                <a:lnTo>
                  <a:pt x="49" y="0"/>
                </a:lnTo>
                <a:lnTo>
                  <a:pt x="71" y="22"/>
                </a:lnTo>
                <a:lnTo>
                  <a:pt x="84" y="29"/>
                </a:lnTo>
                <a:lnTo>
                  <a:pt x="100" y="34"/>
                </a:lnTo>
                <a:lnTo>
                  <a:pt x="93" y="27"/>
                </a:lnTo>
                <a:lnTo>
                  <a:pt x="93" y="20"/>
                </a:lnTo>
                <a:lnTo>
                  <a:pt x="93" y="14"/>
                </a:lnTo>
                <a:lnTo>
                  <a:pt x="100" y="5"/>
                </a:lnTo>
                <a:lnTo>
                  <a:pt x="109" y="20"/>
                </a:lnTo>
                <a:lnTo>
                  <a:pt x="120" y="34"/>
                </a:lnTo>
                <a:lnTo>
                  <a:pt x="144" y="54"/>
                </a:lnTo>
                <a:lnTo>
                  <a:pt x="124" y="78"/>
                </a:lnTo>
                <a:lnTo>
                  <a:pt x="109" y="85"/>
                </a:lnTo>
                <a:lnTo>
                  <a:pt x="87" y="90"/>
                </a:lnTo>
                <a:lnTo>
                  <a:pt x="60" y="85"/>
                </a:lnTo>
                <a:lnTo>
                  <a:pt x="49" y="81"/>
                </a:lnTo>
                <a:lnTo>
                  <a:pt x="40" y="70"/>
                </a:lnTo>
                <a:lnTo>
                  <a:pt x="33" y="72"/>
                </a:lnTo>
                <a:lnTo>
                  <a:pt x="27" y="74"/>
                </a:lnTo>
                <a:lnTo>
                  <a:pt x="13" y="67"/>
                </a:lnTo>
                <a:lnTo>
                  <a:pt x="7" y="61"/>
                </a:lnTo>
                <a:lnTo>
                  <a:pt x="2" y="52"/>
                </a:lnTo>
                <a:lnTo>
                  <a:pt x="0" y="34"/>
                </a:lnTo>
                <a:lnTo>
                  <a:pt x="2" y="27"/>
                </a:lnTo>
                <a:lnTo>
                  <a:pt x="4" y="20"/>
                </a:lnTo>
                <a:lnTo>
                  <a:pt x="16" y="7"/>
                </a:lnTo>
                <a:close/>
              </a:path>
            </a:pathLst>
          </a:custGeom>
          <a:solidFill>
            <a:srgbClr val="FFB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50" name="Freeform 178"/>
          <p:cNvSpPr>
            <a:spLocks/>
          </p:cNvSpPr>
          <p:nvPr/>
        </p:nvSpPr>
        <p:spPr bwMode="auto">
          <a:xfrm>
            <a:off x="7177088" y="5854700"/>
            <a:ext cx="225425" cy="146050"/>
          </a:xfrm>
          <a:custGeom>
            <a:avLst/>
            <a:gdLst>
              <a:gd name="T0" fmla="*/ 15 w 142"/>
              <a:gd name="T1" fmla="*/ 9 h 92"/>
              <a:gd name="T2" fmla="*/ 20 w 142"/>
              <a:gd name="T3" fmla="*/ 18 h 92"/>
              <a:gd name="T4" fmla="*/ 26 w 142"/>
              <a:gd name="T5" fmla="*/ 25 h 92"/>
              <a:gd name="T6" fmla="*/ 35 w 142"/>
              <a:gd name="T7" fmla="*/ 29 h 92"/>
              <a:gd name="T8" fmla="*/ 48 w 142"/>
              <a:gd name="T9" fmla="*/ 32 h 92"/>
              <a:gd name="T10" fmla="*/ 42 w 142"/>
              <a:gd name="T11" fmla="*/ 18 h 92"/>
              <a:gd name="T12" fmla="*/ 44 w 142"/>
              <a:gd name="T13" fmla="*/ 12 h 92"/>
              <a:gd name="T14" fmla="*/ 48 w 142"/>
              <a:gd name="T15" fmla="*/ 0 h 92"/>
              <a:gd name="T16" fmla="*/ 68 w 142"/>
              <a:gd name="T17" fmla="*/ 23 h 92"/>
              <a:gd name="T18" fmla="*/ 82 w 142"/>
              <a:gd name="T19" fmla="*/ 32 h 92"/>
              <a:gd name="T20" fmla="*/ 97 w 142"/>
              <a:gd name="T21" fmla="*/ 36 h 92"/>
              <a:gd name="T22" fmla="*/ 93 w 142"/>
              <a:gd name="T23" fmla="*/ 29 h 92"/>
              <a:gd name="T24" fmla="*/ 91 w 142"/>
              <a:gd name="T25" fmla="*/ 23 h 92"/>
              <a:gd name="T26" fmla="*/ 93 w 142"/>
              <a:gd name="T27" fmla="*/ 16 h 92"/>
              <a:gd name="T28" fmla="*/ 97 w 142"/>
              <a:gd name="T29" fmla="*/ 5 h 92"/>
              <a:gd name="T30" fmla="*/ 106 w 142"/>
              <a:gd name="T31" fmla="*/ 23 h 92"/>
              <a:gd name="T32" fmla="*/ 117 w 142"/>
              <a:gd name="T33" fmla="*/ 36 h 92"/>
              <a:gd name="T34" fmla="*/ 142 w 142"/>
              <a:gd name="T35" fmla="*/ 56 h 92"/>
              <a:gd name="T36" fmla="*/ 122 w 142"/>
              <a:gd name="T37" fmla="*/ 81 h 92"/>
              <a:gd name="T38" fmla="*/ 106 w 142"/>
              <a:gd name="T39" fmla="*/ 88 h 92"/>
              <a:gd name="T40" fmla="*/ 86 w 142"/>
              <a:gd name="T41" fmla="*/ 92 h 92"/>
              <a:gd name="T42" fmla="*/ 57 w 142"/>
              <a:gd name="T43" fmla="*/ 88 h 92"/>
              <a:gd name="T44" fmla="*/ 46 w 142"/>
              <a:gd name="T45" fmla="*/ 83 h 92"/>
              <a:gd name="T46" fmla="*/ 40 w 142"/>
              <a:gd name="T47" fmla="*/ 70 h 92"/>
              <a:gd name="T48" fmla="*/ 33 w 142"/>
              <a:gd name="T49" fmla="*/ 74 h 92"/>
              <a:gd name="T50" fmla="*/ 24 w 142"/>
              <a:gd name="T51" fmla="*/ 74 h 92"/>
              <a:gd name="T52" fmla="*/ 11 w 142"/>
              <a:gd name="T53" fmla="*/ 70 h 92"/>
              <a:gd name="T54" fmla="*/ 4 w 142"/>
              <a:gd name="T55" fmla="*/ 63 h 92"/>
              <a:gd name="T56" fmla="*/ 2 w 142"/>
              <a:gd name="T57" fmla="*/ 54 h 92"/>
              <a:gd name="T58" fmla="*/ 0 w 142"/>
              <a:gd name="T59" fmla="*/ 36 h 92"/>
              <a:gd name="T60" fmla="*/ 0 w 142"/>
              <a:gd name="T61" fmla="*/ 27 h 92"/>
              <a:gd name="T62" fmla="*/ 4 w 142"/>
              <a:gd name="T63" fmla="*/ 21 h 92"/>
              <a:gd name="T64" fmla="*/ 15 w 142"/>
              <a:gd name="T65" fmla="*/ 9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2" h="92">
                <a:moveTo>
                  <a:pt x="15" y="9"/>
                </a:moveTo>
                <a:lnTo>
                  <a:pt x="20" y="18"/>
                </a:lnTo>
                <a:lnTo>
                  <a:pt x="26" y="25"/>
                </a:lnTo>
                <a:lnTo>
                  <a:pt x="35" y="29"/>
                </a:lnTo>
                <a:lnTo>
                  <a:pt x="48" y="32"/>
                </a:lnTo>
                <a:lnTo>
                  <a:pt x="42" y="18"/>
                </a:lnTo>
                <a:lnTo>
                  <a:pt x="44" y="12"/>
                </a:lnTo>
                <a:lnTo>
                  <a:pt x="48" y="0"/>
                </a:lnTo>
                <a:lnTo>
                  <a:pt x="68" y="23"/>
                </a:lnTo>
                <a:lnTo>
                  <a:pt x="82" y="32"/>
                </a:lnTo>
                <a:lnTo>
                  <a:pt x="97" y="36"/>
                </a:lnTo>
                <a:lnTo>
                  <a:pt x="93" y="29"/>
                </a:lnTo>
                <a:lnTo>
                  <a:pt x="91" y="23"/>
                </a:lnTo>
                <a:lnTo>
                  <a:pt x="93" y="16"/>
                </a:lnTo>
                <a:lnTo>
                  <a:pt x="97" y="5"/>
                </a:lnTo>
                <a:lnTo>
                  <a:pt x="106" y="23"/>
                </a:lnTo>
                <a:lnTo>
                  <a:pt x="117" y="36"/>
                </a:lnTo>
                <a:lnTo>
                  <a:pt x="142" y="56"/>
                </a:lnTo>
                <a:lnTo>
                  <a:pt x="122" y="81"/>
                </a:lnTo>
                <a:lnTo>
                  <a:pt x="106" y="88"/>
                </a:lnTo>
                <a:lnTo>
                  <a:pt x="86" y="92"/>
                </a:lnTo>
                <a:lnTo>
                  <a:pt x="57" y="88"/>
                </a:lnTo>
                <a:lnTo>
                  <a:pt x="46" y="83"/>
                </a:lnTo>
                <a:lnTo>
                  <a:pt x="40" y="70"/>
                </a:lnTo>
                <a:lnTo>
                  <a:pt x="33" y="74"/>
                </a:lnTo>
                <a:lnTo>
                  <a:pt x="24" y="74"/>
                </a:lnTo>
                <a:lnTo>
                  <a:pt x="11" y="70"/>
                </a:lnTo>
                <a:lnTo>
                  <a:pt x="4" y="63"/>
                </a:lnTo>
                <a:lnTo>
                  <a:pt x="2" y="54"/>
                </a:lnTo>
                <a:lnTo>
                  <a:pt x="0" y="36"/>
                </a:lnTo>
                <a:lnTo>
                  <a:pt x="0" y="27"/>
                </a:lnTo>
                <a:lnTo>
                  <a:pt x="4" y="21"/>
                </a:lnTo>
                <a:lnTo>
                  <a:pt x="15" y="9"/>
                </a:lnTo>
                <a:close/>
              </a:path>
            </a:pathLst>
          </a:custGeom>
          <a:solidFill>
            <a:srgbClr val="B0F2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300" name="Freeform 228"/>
          <p:cNvSpPr>
            <a:spLocks/>
          </p:cNvSpPr>
          <p:nvPr/>
        </p:nvSpPr>
        <p:spPr bwMode="auto">
          <a:xfrm>
            <a:off x="7380288" y="5589588"/>
            <a:ext cx="225425" cy="142875"/>
          </a:xfrm>
          <a:custGeom>
            <a:avLst/>
            <a:gdLst>
              <a:gd name="T0" fmla="*/ 13 w 142"/>
              <a:gd name="T1" fmla="*/ 9 h 90"/>
              <a:gd name="T2" fmla="*/ 20 w 142"/>
              <a:gd name="T3" fmla="*/ 18 h 90"/>
              <a:gd name="T4" fmla="*/ 26 w 142"/>
              <a:gd name="T5" fmla="*/ 25 h 90"/>
              <a:gd name="T6" fmla="*/ 35 w 142"/>
              <a:gd name="T7" fmla="*/ 29 h 90"/>
              <a:gd name="T8" fmla="*/ 48 w 142"/>
              <a:gd name="T9" fmla="*/ 31 h 90"/>
              <a:gd name="T10" fmla="*/ 42 w 142"/>
              <a:gd name="T11" fmla="*/ 18 h 90"/>
              <a:gd name="T12" fmla="*/ 44 w 142"/>
              <a:gd name="T13" fmla="*/ 11 h 90"/>
              <a:gd name="T14" fmla="*/ 48 w 142"/>
              <a:gd name="T15" fmla="*/ 0 h 90"/>
              <a:gd name="T16" fmla="*/ 68 w 142"/>
              <a:gd name="T17" fmla="*/ 23 h 90"/>
              <a:gd name="T18" fmla="*/ 82 w 142"/>
              <a:gd name="T19" fmla="*/ 31 h 90"/>
              <a:gd name="T20" fmla="*/ 97 w 142"/>
              <a:gd name="T21" fmla="*/ 36 h 90"/>
              <a:gd name="T22" fmla="*/ 93 w 142"/>
              <a:gd name="T23" fmla="*/ 29 h 90"/>
              <a:gd name="T24" fmla="*/ 91 w 142"/>
              <a:gd name="T25" fmla="*/ 23 h 90"/>
              <a:gd name="T26" fmla="*/ 93 w 142"/>
              <a:gd name="T27" fmla="*/ 14 h 90"/>
              <a:gd name="T28" fmla="*/ 97 w 142"/>
              <a:gd name="T29" fmla="*/ 5 h 90"/>
              <a:gd name="T30" fmla="*/ 106 w 142"/>
              <a:gd name="T31" fmla="*/ 20 h 90"/>
              <a:gd name="T32" fmla="*/ 117 w 142"/>
              <a:gd name="T33" fmla="*/ 34 h 90"/>
              <a:gd name="T34" fmla="*/ 142 w 142"/>
              <a:gd name="T35" fmla="*/ 56 h 90"/>
              <a:gd name="T36" fmla="*/ 122 w 142"/>
              <a:gd name="T37" fmla="*/ 79 h 90"/>
              <a:gd name="T38" fmla="*/ 106 w 142"/>
              <a:gd name="T39" fmla="*/ 87 h 90"/>
              <a:gd name="T40" fmla="*/ 86 w 142"/>
              <a:gd name="T41" fmla="*/ 90 h 90"/>
              <a:gd name="T42" fmla="*/ 57 w 142"/>
              <a:gd name="T43" fmla="*/ 87 h 90"/>
              <a:gd name="T44" fmla="*/ 46 w 142"/>
              <a:gd name="T45" fmla="*/ 81 h 90"/>
              <a:gd name="T46" fmla="*/ 40 w 142"/>
              <a:gd name="T47" fmla="*/ 70 h 90"/>
              <a:gd name="T48" fmla="*/ 31 w 142"/>
              <a:gd name="T49" fmla="*/ 74 h 90"/>
              <a:gd name="T50" fmla="*/ 24 w 142"/>
              <a:gd name="T51" fmla="*/ 74 h 90"/>
              <a:gd name="T52" fmla="*/ 11 w 142"/>
              <a:gd name="T53" fmla="*/ 70 h 90"/>
              <a:gd name="T54" fmla="*/ 4 w 142"/>
              <a:gd name="T55" fmla="*/ 61 h 90"/>
              <a:gd name="T56" fmla="*/ 0 w 142"/>
              <a:gd name="T57" fmla="*/ 54 h 90"/>
              <a:gd name="T58" fmla="*/ 0 w 142"/>
              <a:gd name="T59" fmla="*/ 36 h 90"/>
              <a:gd name="T60" fmla="*/ 0 w 142"/>
              <a:gd name="T61" fmla="*/ 27 h 90"/>
              <a:gd name="T62" fmla="*/ 2 w 142"/>
              <a:gd name="T63" fmla="*/ 20 h 90"/>
              <a:gd name="T64" fmla="*/ 13 w 142"/>
              <a:gd name="T65" fmla="*/ 9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2" h="90">
                <a:moveTo>
                  <a:pt x="13" y="9"/>
                </a:moveTo>
                <a:lnTo>
                  <a:pt x="20" y="18"/>
                </a:lnTo>
                <a:lnTo>
                  <a:pt x="26" y="25"/>
                </a:lnTo>
                <a:lnTo>
                  <a:pt x="35" y="29"/>
                </a:lnTo>
                <a:lnTo>
                  <a:pt x="48" y="31"/>
                </a:lnTo>
                <a:lnTo>
                  <a:pt x="42" y="18"/>
                </a:lnTo>
                <a:lnTo>
                  <a:pt x="44" y="11"/>
                </a:lnTo>
                <a:lnTo>
                  <a:pt x="48" y="0"/>
                </a:lnTo>
                <a:lnTo>
                  <a:pt x="68" y="23"/>
                </a:lnTo>
                <a:lnTo>
                  <a:pt x="82" y="31"/>
                </a:lnTo>
                <a:lnTo>
                  <a:pt x="97" y="36"/>
                </a:lnTo>
                <a:lnTo>
                  <a:pt x="93" y="29"/>
                </a:lnTo>
                <a:lnTo>
                  <a:pt x="91" y="23"/>
                </a:lnTo>
                <a:lnTo>
                  <a:pt x="93" y="14"/>
                </a:lnTo>
                <a:lnTo>
                  <a:pt x="97" y="5"/>
                </a:lnTo>
                <a:lnTo>
                  <a:pt x="106" y="20"/>
                </a:lnTo>
                <a:lnTo>
                  <a:pt x="117" y="34"/>
                </a:lnTo>
                <a:lnTo>
                  <a:pt x="142" y="56"/>
                </a:lnTo>
                <a:lnTo>
                  <a:pt x="122" y="79"/>
                </a:lnTo>
                <a:lnTo>
                  <a:pt x="106" y="87"/>
                </a:lnTo>
                <a:lnTo>
                  <a:pt x="86" y="90"/>
                </a:lnTo>
                <a:lnTo>
                  <a:pt x="57" y="87"/>
                </a:lnTo>
                <a:lnTo>
                  <a:pt x="46" y="81"/>
                </a:lnTo>
                <a:lnTo>
                  <a:pt x="40" y="70"/>
                </a:lnTo>
                <a:lnTo>
                  <a:pt x="31" y="74"/>
                </a:lnTo>
                <a:lnTo>
                  <a:pt x="24" y="74"/>
                </a:lnTo>
                <a:lnTo>
                  <a:pt x="11" y="70"/>
                </a:lnTo>
                <a:lnTo>
                  <a:pt x="4" y="61"/>
                </a:lnTo>
                <a:lnTo>
                  <a:pt x="0" y="54"/>
                </a:lnTo>
                <a:lnTo>
                  <a:pt x="0" y="36"/>
                </a:lnTo>
                <a:lnTo>
                  <a:pt x="0" y="27"/>
                </a:lnTo>
                <a:lnTo>
                  <a:pt x="2" y="20"/>
                </a:lnTo>
                <a:lnTo>
                  <a:pt x="13" y="9"/>
                </a:lnTo>
                <a:close/>
              </a:path>
            </a:pathLst>
          </a:custGeom>
          <a:solidFill>
            <a:srgbClr val="FF7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301" name="Freeform 229"/>
          <p:cNvSpPr>
            <a:spLocks/>
          </p:cNvSpPr>
          <p:nvPr/>
        </p:nvSpPr>
        <p:spPr bwMode="auto">
          <a:xfrm rot="19661053">
            <a:off x="6124575" y="6237288"/>
            <a:ext cx="339725" cy="250825"/>
          </a:xfrm>
          <a:custGeom>
            <a:avLst/>
            <a:gdLst>
              <a:gd name="T0" fmla="*/ 13 w 142"/>
              <a:gd name="T1" fmla="*/ 6 h 89"/>
              <a:gd name="T2" fmla="*/ 20 w 142"/>
              <a:gd name="T3" fmla="*/ 15 h 89"/>
              <a:gd name="T4" fmla="*/ 27 w 142"/>
              <a:gd name="T5" fmla="*/ 22 h 89"/>
              <a:gd name="T6" fmla="*/ 36 w 142"/>
              <a:gd name="T7" fmla="*/ 27 h 89"/>
              <a:gd name="T8" fmla="*/ 49 w 142"/>
              <a:gd name="T9" fmla="*/ 29 h 89"/>
              <a:gd name="T10" fmla="*/ 42 w 142"/>
              <a:gd name="T11" fmla="*/ 18 h 89"/>
              <a:gd name="T12" fmla="*/ 44 w 142"/>
              <a:gd name="T13" fmla="*/ 9 h 89"/>
              <a:gd name="T14" fmla="*/ 49 w 142"/>
              <a:gd name="T15" fmla="*/ 0 h 89"/>
              <a:gd name="T16" fmla="*/ 69 w 142"/>
              <a:gd name="T17" fmla="*/ 20 h 89"/>
              <a:gd name="T18" fmla="*/ 82 w 142"/>
              <a:gd name="T19" fmla="*/ 29 h 89"/>
              <a:gd name="T20" fmla="*/ 98 w 142"/>
              <a:gd name="T21" fmla="*/ 33 h 89"/>
              <a:gd name="T22" fmla="*/ 93 w 142"/>
              <a:gd name="T23" fmla="*/ 27 h 89"/>
              <a:gd name="T24" fmla="*/ 91 w 142"/>
              <a:gd name="T25" fmla="*/ 20 h 89"/>
              <a:gd name="T26" fmla="*/ 93 w 142"/>
              <a:gd name="T27" fmla="*/ 13 h 89"/>
              <a:gd name="T28" fmla="*/ 98 w 142"/>
              <a:gd name="T29" fmla="*/ 4 h 89"/>
              <a:gd name="T30" fmla="*/ 107 w 142"/>
              <a:gd name="T31" fmla="*/ 20 h 89"/>
              <a:gd name="T32" fmla="*/ 118 w 142"/>
              <a:gd name="T33" fmla="*/ 33 h 89"/>
              <a:gd name="T34" fmla="*/ 142 w 142"/>
              <a:gd name="T35" fmla="*/ 56 h 89"/>
              <a:gd name="T36" fmla="*/ 122 w 142"/>
              <a:gd name="T37" fmla="*/ 78 h 89"/>
              <a:gd name="T38" fmla="*/ 107 w 142"/>
              <a:gd name="T39" fmla="*/ 85 h 89"/>
              <a:gd name="T40" fmla="*/ 84 w 142"/>
              <a:gd name="T41" fmla="*/ 89 h 89"/>
              <a:gd name="T42" fmla="*/ 58 w 142"/>
              <a:gd name="T43" fmla="*/ 85 h 89"/>
              <a:gd name="T44" fmla="*/ 47 w 142"/>
              <a:gd name="T45" fmla="*/ 80 h 89"/>
              <a:gd name="T46" fmla="*/ 40 w 142"/>
              <a:gd name="T47" fmla="*/ 67 h 89"/>
              <a:gd name="T48" fmla="*/ 31 w 142"/>
              <a:gd name="T49" fmla="*/ 71 h 89"/>
              <a:gd name="T50" fmla="*/ 24 w 142"/>
              <a:gd name="T51" fmla="*/ 74 h 89"/>
              <a:gd name="T52" fmla="*/ 11 w 142"/>
              <a:gd name="T53" fmla="*/ 67 h 89"/>
              <a:gd name="T54" fmla="*/ 4 w 142"/>
              <a:gd name="T55" fmla="*/ 60 h 89"/>
              <a:gd name="T56" fmla="*/ 0 w 142"/>
              <a:gd name="T57" fmla="*/ 51 h 89"/>
              <a:gd name="T58" fmla="*/ 0 w 142"/>
              <a:gd name="T59" fmla="*/ 33 h 89"/>
              <a:gd name="T60" fmla="*/ 0 w 142"/>
              <a:gd name="T61" fmla="*/ 27 h 89"/>
              <a:gd name="T62" fmla="*/ 2 w 142"/>
              <a:gd name="T63" fmla="*/ 20 h 89"/>
              <a:gd name="T64" fmla="*/ 13 w 142"/>
              <a:gd name="T65" fmla="*/ 6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CC99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305" name="Line 233"/>
          <p:cNvSpPr>
            <a:spLocks noChangeShapeType="1"/>
          </p:cNvSpPr>
          <p:nvPr/>
        </p:nvSpPr>
        <p:spPr bwMode="auto">
          <a:xfrm flipH="1">
            <a:off x="7019925" y="2924175"/>
            <a:ext cx="863600" cy="1152525"/>
          </a:xfrm>
          <a:prstGeom prst="line">
            <a:avLst/>
          </a:prstGeom>
          <a:noFill/>
          <a:ln w="28575">
            <a:solidFill>
              <a:schemeClr val="bg1"/>
            </a:solidFill>
            <a:prstDash val="dash"/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306" name="Line 234"/>
          <p:cNvSpPr>
            <a:spLocks noChangeShapeType="1"/>
          </p:cNvSpPr>
          <p:nvPr/>
        </p:nvSpPr>
        <p:spPr bwMode="auto">
          <a:xfrm flipH="1">
            <a:off x="7235825" y="3140075"/>
            <a:ext cx="863600" cy="1152525"/>
          </a:xfrm>
          <a:prstGeom prst="line">
            <a:avLst/>
          </a:prstGeom>
          <a:noFill/>
          <a:ln w="28575">
            <a:solidFill>
              <a:schemeClr val="bg1"/>
            </a:solidFill>
            <a:prstDash val="dash"/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307" name="Line 235"/>
          <p:cNvSpPr>
            <a:spLocks noChangeShapeType="1"/>
          </p:cNvSpPr>
          <p:nvPr/>
        </p:nvSpPr>
        <p:spPr bwMode="auto">
          <a:xfrm flipH="1">
            <a:off x="7667625" y="3068638"/>
            <a:ext cx="863600" cy="1152525"/>
          </a:xfrm>
          <a:prstGeom prst="line">
            <a:avLst/>
          </a:prstGeom>
          <a:noFill/>
          <a:ln w="28575">
            <a:solidFill>
              <a:schemeClr val="bg1"/>
            </a:solidFill>
            <a:prstDash val="dash"/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308" name="Line 236"/>
          <p:cNvSpPr>
            <a:spLocks noChangeShapeType="1"/>
          </p:cNvSpPr>
          <p:nvPr/>
        </p:nvSpPr>
        <p:spPr bwMode="auto">
          <a:xfrm flipH="1">
            <a:off x="8027988" y="2997200"/>
            <a:ext cx="863600" cy="1152525"/>
          </a:xfrm>
          <a:prstGeom prst="line">
            <a:avLst/>
          </a:prstGeom>
          <a:noFill/>
          <a:ln w="28575">
            <a:solidFill>
              <a:schemeClr val="bg1"/>
            </a:solidFill>
            <a:prstDash val="dash"/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309" name="Line 237"/>
          <p:cNvSpPr>
            <a:spLocks noChangeShapeType="1"/>
          </p:cNvSpPr>
          <p:nvPr/>
        </p:nvSpPr>
        <p:spPr bwMode="auto">
          <a:xfrm flipH="1">
            <a:off x="6659563" y="2924175"/>
            <a:ext cx="863600" cy="1152525"/>
          </a:xfrm>
          <a:prstGeom prst="line">
            <a:avLst/>
          </a:prstGeom>
          <a:noFill/>
          <a:ln w="28575">
            <a:solidFill>
              <a:schemeClr val="bg1"/>
            </a:solidFill>
            <a:prstDash val="dash"/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49" name="WordArt 78"/>
          <p:cNvSpPr>
            <a:spLocks noChangeArrowheads="1" noChangeShapeType="1" noTextEdit="1"/>
          </p:cNvSpPr>
          <p:nvPr/>
        </p:nvSpPr>
        <p:spPr bwMode="auto">
          <a:xfrm>
            <a:off x="-324544" y="260648"/>
            <a:ext cx="6732240" cy="1368003"/>
          </a:xfrm>
          <a:prstGeom prst="rect">
            <a:avLst/>
          </a:prstGeom>
        </p:spPr>
        <p:txBody>
          <a:bodyPr wrap="none" fromWordArt="1"/>
          <a:lstStyle/>
          <a:p>
            <a:pPr algn="ctr">
              <a:defRPr/>
            </a:pPr>
            <a:r>
              <a:rPr lang="es-ES" sz="4000" b="1" kern="10" dirty="0">
                <a:ln w="19050">
                  <a:solidFill>
                    <a:srgbClr val="66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AUTUMN </a:t>
            </a:r>
            <a:r>
              <a:rPr lang="sl-SI" sz="4000" b="1" kern="10" dirty="0">
                <a:ln w="19050">
                  <a:solidFill>
                    <a:srgbClr val="663300"/>
                  </a:solidFill>
                  <a:prstDash val="solid"/>
                </a:ln>
                <a:solidFill>
                  <a:srgbClr val="CC33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MONTHS</a:t>
            </a:r>
            <a:endParaRPr lang="es-ES" sz="4000" b="1" kern="1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Berlin Sans FB Demi"/>
            </a:endParaRPr>
          </a:p>
        </p:txBody>
      </p:sp>
      <p:pic>
        <p:nvPicPr>
          <p:cNvPr id="54" name="Picture 2" descr="http://4.bp.blogspot.com/-qrpkGjRc9Wg/TVvmXbAXIcI/AAAAAAAACaw/KN4PY6Nqxb4/s400/togethe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75463" y="3716338"/>
            <a:ext cx="2030412" cy="2047875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55" name="54 Rectángulo redondeado"/>
          <p:cNvSpPr/>
          <p:nvPr/>
        </p:nvSpPr>
        <p:spPr>
          <a:xfrm>
            <a:off x="420688" y="1901825"/>
            <a:ext cx="4005262" cy="69056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l-SI" sz="2800" b="1" dirty="0"/>
              <a:t>SEPTEMBER</a:t>
            </a:r>
            <a:endParaRPr lang="es-ES" sz="2800" b="1" dirty="0"/>
          </a:p>
        </p:txBody>
      </p:sp>
      <p:sp>
        <p:nvSpPr>
          <p:cNvPr id="57" name="56 Rectángulo redondeado"/>
          <p:cNvSpPr/>
          <p:nvPr/>
        </p:nvSpPr>
        <p:spPr>
          <a:xfrm>
            <a:off x="423863" y="2809875"/>
            <a:ext cx="4003675" cy="69056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l-SI" sz="2800" b="1" dirty="0"/>
              <a:t>OCTOBER</a:t>
            </a:r>
            <a:endParaRPr lang="es-ES" sz="2800" b="1" dirty="0"/>
          </a:p>
        </p:txBody>
      </p:sp>
      <p:sp>
        <p:nvSpPr>
          <p:cNvPr id="58" name="57 Rectángulo redondeado"/>
          <p:cNvSpPr/>
          <p:nvPr/>
        </p:nvSpPr>
        <p:spPr>
          <a:xfrm>
            <a:off x="423863" y="3716338"/>
            <a:ext cx="4003675" cy="69056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l-SI" sz="2800" b="1" dirty="0"/>
              <a:t>NOVEMBER</a:t>
            </a:r>
            <a:endParaRPr lang="es-ES" sz="2800" b="1" dirty="0"/>
          </a:p>
        </p:txBody>
      </p:sp>
      <p:sp>
        <p:nvSpPr>
          <p:cNvPr id="16439" name="AutoShape 5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15325" y="6165850"/>
            <a:ext cx="720725" cy="576263"/>
          </a:xfrm>
          <a:prstGeom prst="actionButtonForwardNext">
            <a:avLst/>
          </a:prstGeom>
          <a:solidFill>
            <a:srgbClr val="33CC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pic>
        <p:nvPicPr>
          <p:cNvPr id="3" name="Zvo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Tm="1723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1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3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3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3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3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3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643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3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8439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956550" y="5876925"/>
            <a:ext cx="1008063" cy="792163"/>
          </a:xfrm>
          <a:prstGeom prst="actionButtonForwardNext">
            <a:avLst/>
          </a:prstGeom>
          <a:solidFill>
            <a:srgbClr val="33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pic>
        <p:nvPicPr>
          <p:cNvPr id="23557" name="6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476250"/>
            <a:ext cx="5718175" cy="440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7 Imagen" descr="winter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4508500"/>
            <a:ext cx="5588000" cy="122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Zvo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Tm="3519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VIER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843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5300663"/>
          </a:xfrm>
          <a:prstGeom prst="rect">
            <a:avLst/>
          </a:prstGeom>
          <a:gradFill rotWithShape="1">
            <a:gsLst>
              <a:gs pos="0">
                <a:srgbClr val="DDDDDD"/>
              </a:gs>
              <a:gs pos="100000">
                <a:srgbClr val="C0C0C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4579" name="AutoShape 3"/>
          <p:cNvSpPr>
            <a:spLocks noChangeArrowheads="1"/>
          </p:cNvSpPr>
          <p:nvPr/>
        </p:nvSpPr>
        <p:spPr bwMode="auto">
          <a:xfrm rot="10800000" flipH="1">
            <a:off x="0" y="4581525"/>
            <a:ext cx="4500563" cy="1771650"/>
          </a:xfrm>
          <a:prstGeom prst="flowChartDocumen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4580" name="AutoShape 4"/>
          <p:cNvSpPr>
            <a:spLocks noChangeArrowheads="1"/>
          </p:cNvSpPr>
          <p:nvPr/>
        </p:nvSpPr>
        <p:spPr bwMode="auto">
          <a:xfrm rot="10800000">
            <a:off x="0" y="4724400"/>
            <a:ext cx="9144000" cy="2133600"/>
          </a:xfrm>
          <a:prstGeom prst="flowChartDocument">
            <a:avLst/>
          </a:prstGeom>
          <a:gradFill rotWithShape="1">
            <a:gsLst>
              <a:gs pos="0">
                <a:srgbClr val="C0C0C0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6150" name="Freeform 5"/>
          <p:cNvSpPr>
            <a:spLocks/>
          </p:cNvSpPr>
          <p:nvPr/>
        </p:nvSpPr>
        <p:spPr bwMode="auto">
          <a:xfrm>
            <a:off x="5148263" y="2492375"/>
            <a:ext cx="2374900" cy="3384550"/>
          </a:xfrm>
          <a:custGeom>
            <a:avLst/>
            <a:gdLst>
              <a:gd name="T0" fmla="*/ 685482500 w 1496"/>
              <a:gd name="T1" fmla="*/ 685482500 h 2132"/>
              <a:gd name="T2" fmla="*/ 1600300013 w 1496"/>
              <a:gd name="T3" fmla="*/ 1370965000 h 2132"/>
              <a:gd name="T4" fmla="*/ 1943041263 w 1496"/>
              <a:gd name="T5" fmla="*/ 0 h 2132"/>
              <a:gd name="T6" fmla="*/ 2147483647 w 1496"/>
              <a:gd name="T7" fmla="*/ 1370965000 h 2132"/>
              <a:gd name="T8" fmla="*/ 2147483647 w 1496"/>
              <a:gd name="T9" fmla="*/ 342741250 h 2132"/>
              <a:gd name="T10" fmla="*/ 2147483647 w 1496"/>
              <a:gd name="T11" fmla="*/ 914817513 h 2132"/>
              <a:gd name="T12" fmla="*/ 2147483647 w 1496"/>
              <a:gd name="T13" fmla="*/ 685482500 h 2132"/>
              <a:gd name="T14" fmla="*/ 2147483647 w 1496"/>
              <a:gd name="T15" fmla="*/ 1257558763 h 2132"/>
              <a:gd name="T16" fmla="*/ 2147483647 w 1496"/>
              <a:gd name="T17" fmla="*/ 1943041263 h 2132"/>
              <a:gd name="T18" fmla="*/ 2147483647 w 1496"/>
              <a:gd name="T19" fmla="*/ 2147483647 h 2132"/>
              <a:gd name="T20" fmla="*/ 2147483647 w 1496"/>
              <a:gd name="T21" fmla="*/ 2147483647 h 2132"/>
              <a:gd name="T22" fmla="*/ 2147483647 w 1496"/>
              <a:gd name="T23" fmla="*/ 2147483647 h 2132"/>
              <a:gd name="T24" fmla="*/ 2056447500 w 1496"/>
              <a:gd name="T25" fmla="*/ 2147483647 h 2132"/>
              <a:gd name="T26" fmla="*/ 1370965000 w 1496"/>
              <a:gd name="T27" fmla="*/ 2147483647 h 2132"/>
              <a:gd name="T28" fmla="*/ 569555313 w 1496"/>
              <a:gd name="T29" fmla="*/ 2147483647 h 2132"/>
              <a:gd name="T30" fmla="*/ 1028223750 w 1496"/>
              <a:gd name="T31" fmla="*/ 2147483647 h 2132"/>
              <a:gd name="T32" fmla="*/ 1370965000 w 1496"/>
              <a:gd name="T33" fmla="*/ 2147483647 h 2132"/>
              <a:gd name="T34" fmla="*/ 1484372825 w 1496"/>
              <a:gd name="T35" fmla="*/ 2056447500 h 2132"/>
              <a:gd name="T36" fmla="*/ 914817513 w 1496"/>
              <a:gd name="T37" fmla="*/ 1257558763 h 2132"/>
              <a:gd name="T38" fmla="*/ 0 w 1496"/>
              <a:gd name="T39" fmla="*/ 1028223750 h 2132"/>
              <a:gd name="T40" fmla="*/ 798890325 w 1496"/>
              <a:gd name="T41" fmla="*/ 1028223750 h 2132"/>
              <a:gd name="T42" fmla="*/ 685482500 w 1496"/>
              <a:gd name="T43" fmla="*/ 685482500 h 213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496" h="2132">
                <a:moveTo>
                  <a:pt x="272" y="272"/>
                </a:moveTo>
                <a:lnTo>
                  <a:pt x="635" y="544"/>
                </a:lnTo>
                <a:lnTo>
                  <a:pt x="771" y="0"/>
                </a:lnTo>
                <a:lnTo>
                  <a:pt x="861" y="544"/>
                </a:lnTo>
                <a:lnTo>
                  <a:pt x="1134" y="136"/>
                </a:lnTo>
                <a:lnTo>
                  <a:pt x="1088" y="363"/>
                </a:lnTo>
                <a:lnTo>
                  <a:pt x="1496" y="272"/>
                </a:lnTo>
                <a:lnTo>
                  <a:pt x="1043" y="499"/>
                </a:lnTo>
                <a:lnTo>
                  <a:pt x="907" y="771"/>
                </a:lnTo>
                <a:lnTo>
                  <a:pt x="952" y="1860"/>
                </a:lnTo>
                <a:lnTo>
                  <a:pt x="1224" y="2041"/>
                </a:lnTo>
                <a:lnTo>
                  <a:pt x="952" y="2041"/>
                </a:lnTo>
                <a:lnTo>
                  <a:pt x="816" y="2086"/>
                </a:lnTo>
                <a:lnTo>
                  <a:pt x="544" y="2041"/>
                </a:lnTo>
                <a:lnTo>
                  <a:pt x="226" y="2132"/>
                </a:lnTo>
                <a:lnTo>
                  <a:pt x="408" y="1905"/>
                </a:lnTo>
                <a:lnTo>
                  <a:pt x="544" y="1769"/>
                </a:lnTo>
                <a:lnTo>
                  <a:pt x="589" y="816"/>
                </a:lnTo>
                <a:lnTo>
                  <a:pt x="363" y="499"/>
                </a:lnTo>
                <a:lnTo>
                  <a:pt x="0" y="408"/>
                </a:lnTo>
                <a:lnTo>
                  <a:pt x="317" y="408"/>
                </a:lnTo>
                <a:lnTo>
                  <a:pt x="272" y="272"/>
                </a:lnTo>
                <a:close/>
              </a:path>
            </a:pathLst>
          </a:custGeom>
          <a:gradFill rotWithShape="1">
            <a:gsLst>
              <a:gs pos="0">
                <a:srgbClr val="996633"/>
              </a:gs>
              <a:gs pos="50000">
                <a:srgbClr val="CC9900"/>
              </a:gs>
              <a:gs pos="100000">
                <a:srgbClr val="996633"/>
              </a:gs>
            </a:gsLst>
            <a:lin ang="0" scaled="1"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571500" prst="coolSlant"/>
          </a:sp3d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6151" name="Freeform 9"/>
          <p:cNvSpPr>
            <a:spLocks/>
          </p:cNvSpPr>
          <p:nvPr/>
        </p:nvSpPr>
        <p:spPr bwMode="auto">
          <a:xfrm>
            <a:off x="539750" y="5373688"/>
            <a:ext cx="3616325" cy="985837"/>
          </a:xfrm>
          <a:custGeom>
            <a:avLst/>
            <a:gdLst>
              <a:gd name="T0" fmla="*/ 2147483647 w 2278"/>
              <a:gd name="T1" fmla="*/ 42398805 h 757"/>
              <a:gd name="T2" fmla="*/ 2147483647 w 2278"/>
              <a:gd name="T3" fmla="*/ 33919565 h 757"/>
              <a:gd name="T4" fmla="*/ 2147483647 w 2278"/>
              <a:gd name="T5" fmla="*/ 18655370 h 757"/>
              <a:gd name="T6" fmla="*/ 2147483647 w 2278"/>
              <a:gd name="T7" fmla="*/ 3392477 h 757"/>
              <a:gd name="T8" fmla="*/ 2147483647 w 2278"/>
              <a:gd name="T9" fmla="*/ 3392477 h 757"/>
              <a:gd name="T10" fmla="*/ 2147483647 w 2278"/>
              <a:gd name="T11" fmla="*/ 37310740 h 757"/>
              <a:gd name="T12" fmla="*/ 2147483647 w 2278"/>
              <a:gd name="T13" fmla="*/ 147549976 h 757"/>
              <a:gd name="T14" fmla="*/ 2114411888 w 2278"/>
              <a:gd name="T15" fmla="*/ 193341259 h 757"/>
              <a:gd name="T16" fmla="*/ 1890117188 w 2278"/>
              <a:gd name="T17" fmla="*/ 208604151 h 757"/>
              <a:gd name="T18" fmla="*/ 1297881263 w 2278"/>
              <a:gd name="T19" fmla="*/ 193341259 h 757"/>
              <a:gd name="T20" fmla="*/ 811490313 w 2278"/>
              <a:gd name="T21" fmla="*/ 186556304 h 757"/>
              <a:gd name="T22" fmla="*/ 582156888 w 2278"/>
              <a:gd name="T23" fmla="*/ 201820499 h 757"/>
              <a:gd name="T24" fmla="*/ 206652813 w 2278"/>
              <a:gd name="T25" fmla="*/ 281531345 h 757"/>
              <a:gd name="T26" fmla="*/ 37803138 w 2278"/>
              <a:gd name="T27" fmla="*/ 357849715 h 757"/>
              <a:gd name="T28" fmla="*/ 0 w 2278"/>
              <a:gd name="T29" fmla="*/ 432472497 h 757"/>
              <a:gd name="T30" fmla="*/ 65524063 w 2278"/>
              <a:gd name="T31" fmla="*/ 520662584 h 757"/>
              <a:gd name="T32" fmla="*/ 257055938 w 2278"/>
              <a:gd name="T33" fmla="*/ 600373431 h 757"/>
              <a:gd name="T34" fmla="*/ 733366263 w 2278"/>
              <a:gd name="T35" fmla="*/ 680084278 h 757"/>
              <a:gd name="T36" fmla="*/ 1219755625 w 2278"/>
              <a:gd name="T37" fmla="*/ 753011472 h 757"/>
              <a:gd name="T38" fmla="*/ 1413808450 w 2278"/>
              <a:gd name="T39" fmla="*/ 812370059 h 757"/>
              <a:gd name="T40" fmla="*/ 1471771250 w 2278"/>
              <a:gd name="T41" fmla="*/ 873425536 h 757"/>
              <a:gd name="T42" fmla="*/ 1393647200 w 2278"/>
              <a:gd name="T43" fmla="*/ 912431863 h 757"/>
              <a:gd name="T44" fmla="*/ 1101309075 w 2278"/>
              <a:gd name="T45" fmla="*/ 961615623 h 757"/>
              <a:gd name="T46" fmla="*/ 1005543138 w 2278"/>
              <a:gd name="T47" fmla="*/ 1004014428 h 757"/>
              <a:gd name="T48" fmla="*/ 1013102813 w 2278"/>
              <a:gd name="T49" fmla="*/ 1102380645 h 757"/>
              <a:gd name="T50" fmla="*/ 1118949375 w 2278"/>
              <a:gd name="T51" fmla="*/ 1193963209 h 757"/>
              <a:gd name="T52" fmla="*/ 1335682813 w 2278"/>
              <a:gd name="T53" fmla="*/ 1249930621 h 757"/>
              <a:gd name="T54" fmla="*/ 1544856575 w 2278"/>
              <a:gd name="T55" fmla="*/ 1268585991 h 757"/>
              <a:gd name="T56" fmla="*/ 1930439688 w 2278"/>
              <a:gd name="T57" fmla="*/ 1283850186 h 757"/>
              <a:gd name="T58" fmla="*/ 2147483647 w 2278"/>
              <a:gd name="T59" fmla="*/ 1277066533 h 757"/>
              <a:gd name="T60" fmla="*/ 2147483647 w 2278"/>
              <a:gd name="T61" fmla="*/ 1261802338 h 757"/>
              <a:gd name="T62" fmla="*/ 2147483647 w 2278"/>
              <a:gd name="T63" fmla="*/ 1238058904 h 757"/>
              <a:gd name="T64" fmla="*/ 2147483647 w 2278"/>
              <a:gd name="T65" fmla="*/ 1178700316 h 757"/>
              <a:gd name="T66" fmla="*/ 2147483647 w 2278"/>
              <a:gd name="T67" fmla="*/ 1078637210 h 757"/>
              <a:gd name="T68" fmla="*/ 2147483647 w 2278"/>
              <a:gd name="T69" fmla="*/ 1053198187 h 757"/>
              <a:gd name="T70" fmla="*/ 2147483647 w 2278"/>
              <a:gd name="T71" fmla="*/ 1048110122 h 757"/>
              <a:gd name="T72" fmla="*/ 2147483647 w 2278"/>
              <a:gd name="T73" fmla="*/ 1087117752 h 757"/>
              <a:gd name="T74" fmla="*/ 2147483647 w 2278"/>
              <a:gd name="T75" fmla="*/ 1163436122 h 757"/>
              <a:gd name="T76" fmla="*/ 2147483647 w 2278"/>
              <a:gd name="T77" fmla="*/ 1182091491 h 757"/>
              <a:gd name="T78" fmla="*/ 2147483647 w 2278"/>
              <a:gd name="T79" fmla="*/ 1170219774 h 757"/>
              <a:gd name="T80" fmla="*/ 2147483647 w 2278"/>
              <a:gd name="T81" fmla="*/ 1114253664 h 757"/>
              <a:gd name="T82" fmla="*/ 2147483647 w 2278"/>
              <a:gd name="T83" fmla="*/ 998927665 h 757"/>
              <a:gd name="T84" fmla="*/ 2147483647 w 2278"/>
              <a:gd name="T85" fmla="*/ 858161341 h 757"/>
              <a:gd name="T86" fmla="*/ 2147483647 w 2278"/>
              <a:gd name="T87" fmla="*/ 729268037 h 757"/>
              <a:gd name="T88" fmla="*/ 2147483647 w 2278"/>
              <a:gd name="T89" fmla="*/ 615637626 h 757"/>
              <a:gd name="T90" fmla="*/ 2147483647 w 2278"/>
              <a:gd name="T91" fmla="*/ 581718061 h 757"/>
              <a:gd name="T92" fmla="*/ 2147483647 w 2278"/>
              <a:gd name="T93" fmla="*/ 535926779 h 757"/>
              <a:gd name="T94" fmla="*/ 2147483647 w 2278"/>
              <a:gd name="T95" fmla="*/ 459608409 h 757"/>
              <a:gd name="T96" fmla="*/ 2147483647 w 2278"/>
              <a:gd name="T97" fmla="*/ 410424650 h 757"/>
              <a:gd name="T98" fmla="*/ 2147483647 w 2278"/>
              <a:gd name="T99" fmla="*/ 368025845 h 757"/>
              <a:gd name="T100" fmla="*/ 2147483647 w 2278"/>
              <a:gd name="T101" fmla="*/ 288314998 h 757"/>
              <a:gd name="T102" fmla="*/ 2147483647 w 2278"/>
              <a:gd name="T103" fmla="*/ 196732434 h 757"/>
              <a:gd name="T104" fmla="*/ 2147483647 w 2278"/>
              <a:gd name="T105" fmla="*/ 128893304 h 757"/>
              <a:gd name="T106" fmla="*/ 2147483647 w 2278"/>
              <a:gd name="T107" fmla="*/ 91582564 h 757"/>
              <a:gd name="T108" fmla="*/ 2147483647 w 2278"/>
              <a:gd name="T109" fmla="*/ 67839129 h 75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2278" h="757">
                <a:moveTo>
                  <a:pt x="1685" y="34"/>
                </a:moveTo>
                <a:lnTo>
                  <a:pt x="1579" y="27"/>
                </a:lnTo>
                <a:lnTo>
                  <a:pt x="1527" y="25"/>
                </a:lnTo>
                <a:lnTo>
                  <a:pt x="1470" y="25"/>
                </a:lnTo>
                <a:lnTo>
                  <a:pt x="1405" y="22"/>
                </a:lnTo>
                <a:lnTo>
                  <a:pt x="1370" y="20"/>
                </a:lnTo>
                <a:lnTo>
                  <a:pt x="1332" y="18"/>
                </a:lnTo>
                <a:lnTo>
                  <a:pt x="1290" y="16"/>
                </a:lnTo>
                <a:lnTo>
                  <a:pt x="1245" y="11"/>
                </a:lnTo>
                <a:lnTo>
                  <a:pt x="1197" y="9"/>
                </a:lnTo>
                <a:lnTo>
                  <a:pt x="1146" y="4"/>
                </a:lnTo>
                <a:lnTo>
                  <a:pt x="1119" y="2"/>
                </a:lnTo>
                <a:lnTo>
                  <a:pt x="1094" y="0"/>
                </a:lnTo>
                <a:lnTo>
                  <a:pt x="1052" y="0"/>
                </a:lnTo>
                <a:lnTo>
                  <a:pt x="1017" y="2"/>
                </a:lnTo>
                <a:lnTo>
                  <a:pt x="990" y="7"/>
                </a:lnTo>
                <a:lnTo>
                  <a:pt x="968" y="13"/>
                </a:lnTo>
                <a:lnTo>
                  <a:pt x="950" y="22"/>
                </a:lnTo>
                <a:lnTo>
                  <a:pt x="937" y="34"/>
                </a:lnTo>
                <a:lnTo>
                  <a:pt x="926" y="42"/>
                </a:lnTo>
                <a:lnTo>
                  <a:pt x="888" y="87"/>
                </a:lnTo>
                <a:lnTo>
                  <a:pt x="877" y="98"/>
                </a:lnTo>
                <a:lnTo>
                  <a:pt x="859" y="107"/>
                </a:lnTo>
                <a:lnTo>
                  <a:pt x="839" y="114"/>
                </a:lnTo>
                <a:lnTo>
                  <a:pt x="812" y="119"/>
                </a:lnTo>
                <a:lnTo>
                  <a:pt x="784" y="121"/>
                </a:lnTo>
                <a:lnTo>
                  <a:pt x="750" y="123"/>
                </a:lnTo>
                <a:lnTo>
                  <a:pt x="677" y="123"/>
                </a:lnTo>
                <a:lnTo>
                  <a:pt x="597" y="119"/>
                </a:lnTo>
                <a:lnTo>
                  <a:pt x="515" y="114"/>
                </a:lnTo>
                <a:lnTo>
                  <a:pt x="435" y="110"/>
                </a:lnTo>
                <a:lnTo>
                  <a:pt x="357" y="107"/>
                </a:lnTo>
                <a:lnTo>
                  <a:pt x="322" y="110"/>
                </a:lnTo>
                <a:lnTo>
                  <a:pt x="288" y="110"/>
                </a:lnTo>
                <a:lnTo>
                  <a:pt x="257" y="114"/>
                </a:lnTo>
                <a:lnTo>
                  <a:pt x="231" y="119"/>
                </a:lnTo>
                <a:lnTo>
                  <a:pt x="180" y="132"/>
                </a:lnTo>
                <a:lnTo>
                  <a:pt x="128" y="148"/>
                </a:lnTo>
                <a:lnTo>
                  <a:pt x="82" y="166"/>
                </a:lnTo>
                <a:lnTo>
                  <a:pt x="42" y="186"/>
                </a:lnTo>
                <a:lnTo>
                  <a:pt x="26" y="199"/>
                </a:lnTo>
                <a:lnTo>
                  <a:pt x="15" y="211"/>
                </a:lnTo>
                <a:lnTo>
                  <a:pt x="4" y="224"/>
                </a:lnTo>
                <a:lnTo>
                  <a:pt x="0" y="240"/>
                </a:lnTo>
                <a:lnTo>
                  <a:pt x="0" y="255"/>
                </a:lnTo>
                <a:lnTo>
                  <a:pt x="2" y="271"/>
                </a:lnTo>
                <a:lnTo>
                  <a:pt x="11" y="289"/>
                </a:lnTo>
                <a:lnTo>
                  <a:pt x="26" y="307"/>
                </a:lnTo>
                <a:lnTo>
                  <a:pt x="46" y="325"/>
                </a:lnTo>
                <a:lnTo>
                  <a:pt x="71" y="341"/>
                </a:lnTo>
                <a:lnTo>
                  <a:pt x="102" y="354"/>
                </a:lnTo>
                <a:lnTo>
                  <a:pt x="135" y="365"/>
                </a:lnTo>
                <a:lnTo>
                  <a:pt x="211" y="385"/>
                </a:lnTo>
                <a:lnTo>
                  <a:pt x="291" y="401"/>
                </a:lnTo>
                <a:lnTo>
                  <a:pt x="373" y="417"/>
                </a:lnTo>
                <a:lnTo>
                  <a:pt x="448" y="435"/>
                </a:lnTo>
                <a:lnTo>
                  <a:pt x="484" y="444"/>
                </a:lnTo>
                <a:lnTo>
                  <a:pt x="515" y="455"/>
                </a:lnTo>
                <a:lnTo>
                  <a:pt x="539" y="466"/>
                </a:lnTo>
                <a:lnTo>
                  <a:pt x="561" y="479"/>
                </a:lnTo>
                <a:lnTo>
                  <a:pt x="575" y="493"/>
                </a:lnTo>
                <a:lnTo>
                  <a:pt x="581" y="506"/>
                </a:lnTo>
                <a:lnTo>
                  <a:pt x="584" y="515"/>
                </a:lnTo>
                <a:lnTo>
                  <a:pt x="577" y="524"/>
                </a:lnTo>
                <a:lnTo>
                  <a:pt x="566" y="531"/>
                </a:lnTo>
                <a:lnTo>
                  <a:pt x="553" y="538"/>
                </a:lnTo>
                <a:lnTo>
                  <a:pt x="517" y="547"/>
                </a:lnTo>
                <a:lnTo>
                  <a:pt x="475" y="556"/>
                </a:lnTo>
                <a:lnTo>
                  <a:pt x="437" y="567"/>
                </a:lnTo>
                <a:lnTo>
                  <a:pt x="422" y="574"/>
                </a:lnTo>
                <a:lnTo>
                  <a:pt x="408" y="583"/>
                </a:lnTo>
                <a:lnTo>
                  <a:pt x="399" y="592"/>
                </a:lnTo>
                <a:lnTo>
                  <a:pt x="397" y="603"/>
                </a:lnTo>
                <a:lnTo>
                  <a:pt x="397" y="627"/>
                </a:lnTo>
                <a:lnTo>
                  <a:pt x="402" y="650"/>
                </a:lnTo>
                <a:lnTo>
                  <a:pt x="410" y="670"/>
                </a:lnTo>
                <a:lnTo>
                  <a:pt x="424" y="688"/>
                </a:lnTo>
                <a:lnTo>
                  <a:pt x="444" y="704"/>
                </a:lnTo>
                <a:lnTo>
                  <a:pt x="473" y="719"/>
                </a:lnTo>
                <a:lnTo>
                  <a:pt x="508" y="730"/>
                </a:lnTo>
                <a:lnTo>
                  <a:pt x="530" y="737"/>
                </a:lnTo>
                <a:lnTo>
                  <a:pt x="555" y="742"/>
                </a:lnTo>
                <a:lnTo>
                  <a:pt x="581" y="746"/>
                </a:lnTo>
                <a:lnTo>
                  <a:pt x="613" y="748"/>
                </a:lnTo>
                <a:lnTo>
                  <a:pt x="646" y="753"/>
                </a:lnTo>
                <a:lnTo>
                  <a:pt x="684" y="755"/>
                </a:lnTo>
                <a:lnTo>
                  <a:pt x="766" y="757"/>
                </a:lnTo>
                <a:lnTo>
                  <a:pt x="850" y="757"/>
                </a:lnTo>
                <a:lnTo>
                  <a:pt x="937" y="757"/>
                </a:lnTo>
                <a:lnTo>
                  <a:pt x="1021" y="753"/>
                </a:lnTo>
                <a:lnTo>
                  <a:pt x="1059" y="751"/>
                </a:lnTo>
                <a:lnTo>
                  <a:pt x="1097" y="748"/>
                </a:lnTo>
                <a:lnTo>
                  <a:pt x="1130" y="744"/>
                </a:lnTo>
                <a:lnTo>
                  <a:pt x="1159" y="742"/>
                </a:lnTo>
                <a:lnTo>
                  <a:pt x="1186" y="737"/>
                </a:lnTo>
                <a:lnTo>
                  <a:pt x="1208" y="730"/>
                </a:lnTo>
                <a:lnTo>
                  <a:pt x="1228" y="724"/>
                </a:lnTo>
                <a:lnTo>
                  <a:pt x="1243" y="715"/>
                </a:lnTo>
                <a:lnTo>
                  <a:pt x="1270" y="695"/>
                </a:lnTo>
                <a:lnTo>
                  <a:pt x="1294" y="674"/>
                </a:lnTo>
                <a:lnTo>
                  <a:pt x="1319" y="654"/>
                </a:lnTo>
                <a:lnTo>
                  <a:pt x="1348" y="636"/>
                </a:lnTo>
                <a:lnTo>
                  <a:pt x="1363" y="630"/>
                </a:lnTo>
                <a:lnTo>
                  <a:pt x="1383" y="625"/>
                </a:lnTo>
                <a:lnTo>
                  <a:pt x="1408" y="621"/>
                </a:lnTo>
                <a:lnTo>
                  <a:pt x="1434" y="618"/>
                </a:lnTo>
                <a:lnTo>
                  <a:pt x="1465" y="618"/>
                </a:lnTo>
                <a:lnTo>
                  <a:pt x="1501" y="618"/>
                </a:lnTo>
                <a:lnTo>
                  <a:pt x="1539" y="623"/>
                </a:lnTo>
                <a:lnTo>
                  <a:pt x="1579" y="627"/>
                </a:lnTo>
                <a:lnTo>
                  <a:pt x="1665" y="641"/>
                </a:lnTo>
                <a:lnTo>
                  <a:pt x="1754" y="657"/>
                </a:lnTo>
                <a:lnTo>
                  <a:pt x="1843" y="672"/>
                </a:lnTo>
                <a:lnTo>
                  <a:pt x="1925" y="686"/>
                </a:lnTo>
                <a:lnTo>
                  <a:pt x="1965" y="692"/>
                </a:lnTo>
                <a:lnTo>
                  <a:pt x="2001" y="695"/>
                </a:lnTo>
                <a:lnTo>
                  <a:pt x="2034" y="697"/>
                </a:lnTo>
                <a:lnTo>
                  <a:pt x="2065" y="697"/>
                </a:lnTo>
                <a:lnTo>
                  <a:pt x="2114" y="695"/>
                </a:lnTo>
                <a:lnTo>
                  <a:pt x="2156" y="690"/>
                </a:lnTo>
                <a:lnTo>
                  <a:pt x="2191" y="681"/>
                </a:lnTo>
                <a:lnTo>
                  <a:pt x="2220" y="670"/>
                </a:lnTo>
                <a:lnTo>
                  <a:pt x="2240" y="657"/>
                </a:lnTo>
                <a:lnTo>
                  <a:pt x="2258" y="639"/>
                </a:lnTo>
                <a:lnTo>
                  <a:pt x="2269" y="616"/>
                </a:lnTo>
                <a:lnTo>
                  <a:pt x="2276" y="589"/>
                </a:lnTo>
                <a:lnTo>
                  <a:pt x="2278" y="560"/>
                </a:lnTo>
                <a:lnTo>
                  <a:pt x="2271" y="533"/>
                </a:lnTo>
                <a:lnTo>
                  <a:pt x="2258" y="506"/>
                </a:lnTo>
                <a:lnTo>
                  <a:pt x="2240" y="479"/>
                </a:lnTo>
                <a:lnTo>
                  <a:pt x="2216" y="455"/>
                </a:lnTo>
                <a:lnTo>
                  <a:pt x="2189" y="430"/>
                </a:lnTo>
                <a:lnTo>
                  <a:pt x="2127" y="385"/>
                </a:lnTo>
                <a:lnTo>
                  <a:pt x="2094" y="372"/>
                </a:lnTo>
                <a:lnTo>
                  <a:pt x="2063" y="363"/>
                </a:lnTo>
                <a:lnTo>
                  <a:pt x="2003" y="356"/>
                </a:lnTo>
                <a:lnTo>
                  <a:pt x="1976" y="352"/>
                </a:lnTo>
                <a:lnTo>
                  <a:pt x="1952" y="343"/>
                </a:lnTo>
                <a:lnTo>
                  <a:pt x="1941" y="336"/>
                </a:lnTo>
                <a:lnTo>
                  <a:pt x="1932" y="327"/>
                </a:lnTo>
                <a:lnTo>
                  <a:pt x="1923" y="316"/>
                </a:lnTo>
                <a:lnTo>
                  <a:pt x="1914" y="300"/>
                </a:lnTo>
                <a:lnTo>
                  <a:pt x="1909" y="285"/>
                </a:lnTo>
                <a:lnTo>
                  <a:pt x="1907" y="271"/>
                </a:lnTo>
                <a:lnTo>
                  <a:pt x="1907" y="262"/>
                </a:lnTo>
                <a:lnTo>
                  <a:pt x="1912" y="253"/>
                </a:lnTo>
                <a:lnTo>
                  <a:pt x="1925" y="242"/>
                </a:lnTo>
                <a:lnTo>
                  <a:pt x="1947" y="235"/>
                </a:lnTo>
                <a:lnTo>
                  <a:pt x="2001" y="226"/>
                </a:lnTo>
                <a:lnTo>
                  <a:pt x="2025" y="217"/>
                </a:lnTo>
                <a:lnTo>
                  <a:pt x="2047" y="206"/>
                </a:lnTo>
                <a:lnTo>
                  <a:pt x="2065" y="188"/>
                </a:lnTo>
                <a:lnTo>
                  <a:pt x="2080" y="170"/>
                </a:lnTo>
                <a:lnTo>
                  <a:pt x="2089" y="152"/>
                </a:lnTo>
                <a:lnTo>
                  <a:pt x="2092" y="134"/>
                </a:lnTo>
                <a:lnTo>
                  <a:pt x="2089" y="116"/>
                </a:lnTo>
                <a:lnTo>
                  <a:pt x="2080" y="101"/>
                </a:lnTo>
                <a:lnTo>
                  <a:pt x="2065" y="87"/>
                </a:lnTo>
                <a:lnTo>
                  <a:pt x="2040" y="76"/>
                </a:lnTo>
                <a:lnTo>
                  <a:pt x="2009" y="67"/>
                </a:lnTo>
                <a:lnTo>
                  <a:pt x="1974" y="60"/>
                </a:lnTo>
                <a:lnTo>
                  <a:pt x="1934" y="54"/>
                </a:lnTo>
                <a:lnTo>
                  <a:pt x="1889" y="49"/>
                </a:lnTo>
                <a:lnTo>
                  <a:pt x="1843" y="45"/>
                </a:lnTo>
                <a:lnTo>
                  <a:pt x="1794" y="40"/>
                </a:lnTo>
                <a:lnTo>
                  <a:pt x="1741" y="36"/>
                </a:lnTo>
                <a:lnTo>
                  <a:pt x="1685" y="3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24587" name="Freeform 43"/>
          <p:cNvSpPr>
            <a:spLocks/>
          </p:cNvSpPr>
          <p:nvPr/>
        </p:nvSpPr>
        <p:spPr bwMode="auto">
          <a:xfrm>
            <a:off x="5519738" y="2908300"/>
            <a:ext cx="735012" cy="508000"/>
          </a:xfrm>
          <a:custGeom>
            <a:avLst/>
            <a:gdLst>
              <a:gd name="T0" fmla="*/ 2147483647 w 463"/>
              <a:gd name="T1" fmla="*/ 2147483647 h 320"/>
              <a:gd name="T2" fmla="*/ 2147483647 w 463"/>
              <a:gd name="T3" fmla="*/ 2147483647 h 320"/>
              <a:gd name="T4" fmla="*/ 2147483647 w 463"/>
              <a:gd name="T5" fmla="*/ 2147483647 h 320"/>
              <a:gd name="T6" fmla="*/ 2147483647 w 463"/>
              <a:gd name="T7" fmla="*/ 2147483647 h 320"/>
              <a:gd name="T8" fmla="*/ 2147483647 w 463"/>
              <a:gd name="T9" fmla="*/ 2147483647 h 320"/>
              <a:gd name="T10" fmla="*/ 2147483647 w 463"/>
              <a:gd name="T11" fmla="*/ 0 h 320"/>
              <a:gd name="T12" fmla="*/ 2147483647 w 463"/>
              <a:gd name="T13" fmla="*/ 2147483647 h 320"/>
              <a:gd name="T14" fmla="*/ 2147483647 w 463"/>
              <a:gd name="T15" fmla="*/ 2147483647 h 320"/>
              <a:gd name="T16" fmla="*/ 2147483647 w 463"/>
              <a:gd name="T17" fmla="*/ 2147483647 h 320"/>
              <a:gd name="T18" fmla="*/ 2147483647 w 463"/>
              <a:gd name="T19" fmla="*/ 2147483647 h 320"/>
              <a:gd name="T20" fmla="*/ 2147483647 w 463"/>
              <a:gd name="T21" fmla="*/ 2147483647 h 320"/>
              <a:gd name="T22" fmla="*/ 2147483647 w 463"/>
              <a:gd name="T23" fmla="*/ 2147483647 h 320"/>
              <a:gd name="T24" fmla="*/ 2147483647 w 463"/>
              <a:gd name="T25" fmla="*/ 2147483647 h 320"/>
              <a:gd name="T26" fmla="*/ 2147483647 w 463"/>
              <a:gd name="T27" fmla="*/ 2147483647 h 320"/>
              <a:gd name="T28" fmla="*/ 2147483647 w 463"/>
              <a:gd name="T29" fmla="*/ 2147483647 h 320"/>
              <a:gd name="T30" fmla="*/ 2147483647 w 463"/>
              <a:gd name="T31" fmla="*/ 2147483647 h 320"/>
              <a:gd name="T32" fmla="*/ 2147483647 w 463"/>
              <a:gd name="T33" fmla="*/ 2147483647 h 32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463"/>
              <a:gd name="T52" fmla="*/ 0 h 320"/>
              <a:gd name="T53" fmla="*/ 463 w 463"/>
              <a:gd name="T54" fmla="*/ 320 h 320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463" h="320">
                <a:moveTo>
                  <a:pt x="419" y="168"/>
                </a:moveTo>
                <a:cubicBezTo>
                  <a:pt x="419" y="168"/>
                  <a:pt x="367" y="156"/>
                  <a:pt x="363" y="152"/>
                </a:cubicBezTo>
                <a:cubicBezTo>
                  <a:pt x="343" y="132"/>
                  <a:pt x="327" y="72"/>
                  <a:pt x="291" y="64"/>
                </a:cubicBezTo>
                <a:cubicBezTo>
                  <a:pt x="265" y="58"/>
                  <a:pt x="238" y="59"/>
                  <a:pt x="211" y="56"/>
                </a:cubicBezTo>
                <a:cubicBezTo>
                  <a:pt x="163" y="44"/>
                  <a:pt x="189" y="51"/>
                  <a:pt x="131" y="32"/>
                </a:cubicBezTo>
                <a:cubicBezTo>
                  <a:pt x="113" y="26"/>
                  <a:pt x="83" y="0"/>
                  <a:pt x="83" y="0"/>
                </a:cubicBezTo>
                <a:cubicBezTo>
                  <a:pt x="0" y="21"/>
                  <a:pt x="59" y="31"/>
                  <a:pt x="75" y="80"/>
                </a:cubicBezTo>
                <a:cubicBezTo>
                  <a:pt x="82" y="101"/>
                  <a:pt x="80" y="113"/>
                  <a:pt x="107" y="120"/>
                </a:cubicBezTo>
                <a:cubicBezTo>
                  <a:pt x="128" y="126"/>
                  <a:pt x="150" y="125"/>
                  <a:pt x="171" y="128"/>
                </a:cubicBezTo>
                <a:cubicBezTo>
                  <a:pt x="214" y="192"/>
                  <a:pt x="158" y="115"/>
                  <a:pt x="211" y="168"/>
                </a:cubicBezTo>
                <a:cubicBezTo>
                  <a:pt x="218" y="175"/>
                  <a:pt x="219" y="187"/>
                  <a:pt x="227" y="192"/>
                </a:cubicBezTo>
                <a:cubicBezTo>
                  <a:pt x="241" y="201"/>
                  <a:pt x="259" y="203"/>
                  <a:pt x="275" y="208"/>
                </a:cubicBezTo>
                <a:cubicBezTo>
                  <a:pt x="302" y="217"/>
                  <a:pt x="323" y="248"/>
                  <a:pt x="347" y="264"/>
                </a:cubicBezTo>
                <a:cubicBezTo>
                  <a:pt x="368" y="296"/>
                  <a:pt x="358" y="308"/>
                  <a:pt x="395" y="320"/>
                </a:cubicBezTo>
                <a:cubicBezTo>
                  <a:pt x="411" y="317"/>
                  <a:pt x="429" y="320"/>
                  <a:pt x="443" y="312"/>
                </a:cubicBezTo>
                <a:cubicBezTo>
                  <a:pt x="450" y="308"/>
                  <a:pt x="451" y="296"/>
                  <a:pt x="451" y="288"/>
                </a:cubicBezTo>
                <a:cubicBezTo>
                  <a:pt x="451" y="190"/>
                  <a:pt x="463" y="212"/>
                  <a:pt x="419" y="168"/>
                </a:cubicBez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4588" name="Freeform 44"/>
          <p:cNvSpPr>
            <a:spLocks/>
          </p:cNvSpPr>
          <p:nvPr/>
        </p:nvSpPr>
        <p:spPr bwMode="auto">
          <a:xfrm>
            <a:off x="5189538" y="3073400"/>
            <a:ext cx="449262" cy="53975"/>
          </a:xfrm>
          <a:custGeom>
            <a:avLst/>
            <a:gdLst>
              <a:gd name="T0" fmla="*/ 2147483647 w 283"/>
              <a:gd name="T1" fmla="*/ 2147483647 h 34"/>
              <a:gd name="T2" fmla="*/ 2147483647 w 283"/>
              <a:gd name="T3" fmla="*/ 0 h 34"/>
              <a:gd name="T4" fmla="*/ 2147483647 w 283"/>
              <a:gd name="T5" fmla="*/ 2147483647 h 34"/>
              <a:gd name="T6" fmla="*/ 2147483647 w 283"/>
              <a:gd name="T7" fmla="*/ 2147483647 h 34"/>
              <a:gd name="T8" fmla="*/ 2147483647 w 283"/>
              <a:gd name="T9" fmla="*/ 2147483647 h 34"/>
              <a:gd name="T10" fmla="*/ 2147483647 w 283"/>
              <a:gd name="T11" fmla="*/ 2147483647 h 3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83"/>
              <a:gd name="T19" fmla="*/ 0 h 34"/>
              <a:gd name="T20" fmla="*/ 283 w 283"/>
              <a:gd name="T21" fmla="*/ 34 h 3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83" h="34">
                <a:moveTo>
                  <a:pt x="283" y="24"/>
                </a:moveTo>
                <a:cubicBezTo>
                  <a:pt x="246" y="18"/>
                  <a:pt x="215" y="9"/>
                  <a:pt x="179" y="0"/>
                </a:cubicBezTo>
                <a:cubicBezTo>
                  <a:pt x="131" y="3"/>
                  <a:pt x="83" y="4"/>
                  <a:pt x="35" y="8"/>
                </a:cubicBezTo>
                <a:cubicBezTo>
                  <a:pt x="24" y="9"/>
                  <a:pt x="6" y="6"/>
                  <a:pt x="3" y="16"/>
                </a:cubicBezTo>
                <a:cubicBezTo>
                  <a:pt x="0" y="25"/>
                  <a:pt x="17" y="32"/>
                  <a:pt x="27" y="32"/>
                </a:cubicBezTo>
                <a:cubicBezTo>
                  <a:pt x="112" y="34"/>
                  <a:pt x="198" y="27"/>
                  <a:pt x="283" y="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4589" name="Freeform 46"/>
          <p:cNvSpPr>
            <a:spLocks/>
          </p:cNvSpPr>
          <p:nvPr/>
        </p:nvSpPr>
        <p:spPr bwMode="auto">
          <a:xfrm>
            <a:off x="6883400" y="2878138"/>
            <a:ext cx="615950" cy="263525"/>
          </a:xfrm>
          <a:custGeom>
            <a:avLst/>
            <a:gdLst>
              <a:gd name="T0" fmla="*/ 2147483647 w 388"/>
              <a:gd name="T1" fmla="*/ 2147483647 h 123"/>
              <a:gd name="T2" fmla="*/ 2147483647 w 388"/>
              <a:gd name="T3" fmla="*/ 2147483647 h 123"/>
              <a:gd name="T4" fmla="*/ 2147483647 w 388"/>
              <a:gd name="T5" fmla="*/ 2147483647 h 123"/>
              <a:gd name="T6" fmla="*/ 2147483647 w 388"/>
              <a:gd name="T7" fmla="*/ 2147483647 h 123"/>
              <a:gd name="T8" fmla="*/ 2147483647 w 388"/>
              <a:gd name="T9" fmla="*/ 2147483647 h 123"/>
              <a:gd name="T10" fmla="*/ 2147483647 w 388"/>
              <a:gd name="T11" fmla="*/ 2147483647 h 123"/>
              <a:gd name="T12" fmla="*/ 2147483647 w 388"/>
              <a:gd name="T13" fmla="*/ 2147483647 h 123"/>
              <a:gd name="T14" fmla="*/ 2147483647 w 388"/>
              <a:gd name="T15" fmla="*/ 2147483647 h 123"/>
              <a:gd name="T16" fmla="*/ 0 w 388"/>
              <a:gd name="T17" fmla="*/ 2147483647 h 12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88"/>
              <a:gd name="T28" fmla="*/ 0 h 123"/>
              <a:gd name="T29" fmla="*/ 388 w 388"/>
              <a:gd name="T30" fmla="*/ 123 h 12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88" h="123">
                <a:moveTo>
                  <a:pt x="16" y="59"/>
                </a:moveTo>
                <a:cubicBezTo>
                  <a:pt x="40" y="56"/>
                  <a:pt x="64" y="55"/>
                  <a:pt x="88" y="51"/>
                </a:cubicBezTo>
                <a:cubicBezTo>
                  <a:pt x="116" y="47"/>
                  <a:pt x="140" y="28"/>
                  <a:pt x="168" y="27"/>
                </a:cubicBezTo>
                <a:cubicBezTo>
                  <a:pt x="219" y="24"/>
                  <a:pt x="269" y="22"/>
                  <a:pt x="320" y="19"/>
                </a:cubicBezTo>
                <a:cubicBezTo>
                  <a:pt x="329" y="17"/>
                  <a:pt x="375" y="0"/>
                  <a:pt x="384" y="19"/>
                </a:cubicBezTo>
                <a:cubicBezTo>
                  <a:pt x="388" y="27"/>
                  <a:pt x="368" y="25"/>
                  <a:pt x="360" y="27"/>
                </a:cubicBezTo>
                <a:cubicBezTo>
                  <a:pt x="338" y="32"/>
                  <a:pt x="310" y="32"/>
                  <a:pt x="288" y="43"/>
                </a:cubicBezTo>
                <a:cubicBezTo>
                  <a:pt x="197" y="88"/>
                  <a:pt x="155" y="77"/>
                  <a:pt x="32" y="83"/>
                </a:cubicBezTo>
                <a:cubicBezTo>
                  <a:pt x="7" y="91"/>
                  <a:pt x="0" y="94"/>
                  <a:pt x="0" y="123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4590" name="Freeform 47"/>
          <p:cNvSpPr>
            <a:spLocks/>
          </p:cNvSpPr>
          <p:nvPr/>
        </p:nvSpPr>
        <p:spPr bwMode="auto">
          <a:xfrm>
            <a:off x="6457950" y="3035300"/>
            <a:ext cx="273050" cy="344488"/>
          </a:xfrm>
          <a:custGeom>
            <a:avLst/>
            <a:gdLst>
              <a:gd name="T0" fmla="*/ 2147483647 w 172"/>
              <a:gd name="T1" fmla="*/ 0 h 217"/>
              <a:gd name="T2" fmla="*/ 2147483647 w 172"/>
              <a:gd name="T3" fmla="*/ 2147483647 h 217"/>
              <a:gd name="T4" fmla="*/ 2147483647 w 172"/>
              <a:gd name="T5" fmla="*/ 2147483647 h 217"/>
              <a:gd name="T6" fmla="*/ 2147483647 w 172"/>
              <a:gd name="T7" fmla="*/ 2147483647 h 217"/>
              <a:gd name="T8" fmla="*/ 2147483647 w 172"/>
              <a:gd name="T9" fmla="*/ 2147483647 h 217"/>
              <a:gd name="T10" fmla="*/ 2147483647 w 172"/>
              <a:gd name="T11" fmla="*/ 0 h 21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72"/>
              <a:gd name="T19" fmla="*/ 0 h 217"/>
              <a:gd name="T20" fmla="*/ 172 w 172"/>
              <a:gd name="T21" fmla="*/ 217 h 21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72" h="217">
                <a:moveTo>
                  <a:pt x="172" y="0"/>
                </a:moveTo>
                <a:cubicBezTo>
                  <a:pt x="121" y="34"/>
                  <a:pt x="72" y="60"/>
                  <a:pt x="12" y="72"/>
                </a:cubicBezTo>
                <a:cubicBezTo>
                  <a:pt x="15" y="115"/>
                  <a:pt x="0" y="162"/>
                  <a:pt x="20" y="200"/>
                </a:cubicBezTo>
                <a:cubicBezTo>
                  <a:pt x="29" y="217"/>
                  <a:pt x="60" y="202"/>
                  <a:pt x="76" y="192"/>
                </a:cubicBezTo>
                <a:cubicBezTo>
                  <a:pt x="92" y="182"/>
                  <a:pt x="97" y="160"/>
                  <a:pt x="108" y="144"/>
                </a:cubicBezTo>
                <a:cubicBezTo>
                  <a:pt x="145" y="88"/>
                  <a:pt x="146" y="77"/>
                  <a:pt x="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72" name="Freeform 76"/>
          <p:cNvSpPr>
            <a:spLocks/>
          </p:cNvSpPr>
          <p:nvPr/>
        </p:nvSpPr>
        <p:spPr bwMode="auto">
          <a:xfrm>
            <a:off x="7535863" y="5495925"/>
            <a:ext cx="301625" cy="309563"/>
          </a:xfrm>
          <a:custGeom>
            <a:avLst/>
            <a:gdLst>
              <a:gd name="T0" fmla="*/ 2147483647 w 190"/>
              <a:gd name="T1" fmla="*/ 2147483647 h 195"/>
              <a:gd name="T2" fmla="*/ 2147483647 w 190"/>
              <a:gd name="T3" fmla="*/ 2147483647 h 195"/>
              <a:gd name="T4" fmla="*/ 2147483647 w 190"/>
              <a:gd name="T5" fmla="*/ 2147483647 h 195"/>
              <a:gd name="T6" fmla="*/ 2147483647 w 190"/>
              <a:gd name="T7" fmla="*/ 2147483647 h 195"/>
              <a:gd name="T8" fmla="*/ 2147483647 w 190"/>
              <a:gd name="T9" fmla="*/ 2147483647 h 195"/>
              <a:gd name="T10" fmla="*/ 2147483647 w 190"/>
              <a:gd name="T11" fmla="*/ 2147483647 h 195"/>
              <a:gd name="T12" fmla="*/ 2147483647 w 190"/>
              <a:gd name="T13" fmla="*/ 2147483647 h 195"/>
              <a:gd name="T14" fmla="*/ 2147483647 w 190"/>
              <a:gd name="T15" fmla="*/ 2147483647 h 195"/>
              <a:gd name="T16" fmla="*/ 2147483647 w 190"/>
              <a:gd name="T17" fmla="*/ 2147483647 h 195"/>
              <a:gd name="T18" fmla="*/ 2147483647 w 190"/>
              <a:gd name="T19" fmla="*/ 2147483647 h 195"/>
              <a:gd name="T20" fmla="*/ 2147483647 w 190"/>
              <a:gd name="T21" fmla="*/ 2147483647 h 195"/>
              <a:gd name="T22" fmla="*/ 2147483647 w 190"/>
              <a:gd name="T23" fmla="*/ 2147483647 h 195"/>
              <a:gd name="T24" fmla="*/ 2147483647 w 190"/>
              <a:gd name="T25" fmla="*/ 2147483647 h 195"/>
              <a:gd name="T26" fmla="*/ 2147483647 w 190"/>
              <a:gd name="T27" fmla="*/ 2147483647 h 195"/>
              <a:gd name="T28" fmla="*/ 2147483647 w 190"/>
              <a:gd name="T29" fmla="*/ 2147483647 h 195"/>
              <a:gd name="T30" fmla="*/ 2147483647 w 190"/>
              <a:gd name="T31" fmla="*/ 2147483647 h 195"/>
              <a:gd name="T32" fmla="*/ 2147483647 w 190"/>
              <a:gd name="T33" fmla="*/ 2147483647 h 195"/>
              <a:gd name="T34" fmla="*/ 2147483647 w 190"/>
              <a:gd name="T35" fmla="*/ 2147483647 h 195"/>
              <a:gd name="T36" fmla="*/ 2147483647 w 190"/>
              <a:gd name="T37" fmla="*/ 2147483647 h 195"/>
              <a:gd name="T38" fmla="*/ 2147483647 w 190"/>
              <a:gd name="T39" fmla="*/ 2147483647 h 195"/>
              <a:gd name="T40" fmla="*/ 2147483647 w 190"/>
              <a:gd name="T41" fmla="*/ 2147483647 h 195"/>
              <a:gd name="T42" fmla="*/ 2147483647 w 190"/>
              <a:gd name="T43" fmla="*/ 2147483647 h 195"/>
              <a:gd name="T44" fmla="*/ 2147483647 w 190"/>
              <a:gd name="T45" fmla="*/ 2147483647 h 195"/>
              <a:gd name="T46" fmla="*/ 2147483647 w 190"/>
              <a:gd name="T47" fmla="*/ 2147483647 h 195"/>
              <a:gd name="T48" fmla="*/ 0 w 190"/>
              <a:gd name="T49" fmla="*/ 2147483647 h 195"/>
              <a:gd name="T50" fmla="*/ 2147483647 w 190"/>
              <a:gd name="T51" fmla="*/ 2147483647 h 195"/>
              <a:gd name="T52" fmla="*/ 2147483647 w 190"/>
              <a:gd name="T53" fmla="*/ 2147483647 h 195"/>
              <a:gd name="T54" fmla="*/ 2147483647 w 190"/>
              <a:gd name="T55" fmla="*/ 2147483647 h 195"/>
              <a:gd name="T56" fmla="*/ 2147483647 w 190"/>
              <a:gd name="T57" fmla="*/ 2147483647 h 195"/>
              <a:gd name="T58" fmla="*/ 2147483647 w 190"/>
              <a:gd name="T59" fmla="*/ 2147483647 h 195"/>
              <a:gd name="T60" fmla="*/ 2147483647 w 190"/>
              <a:gd name="T61" fmla="*/ 0 h 195"/>
              <a:gd name="T62" fmla="*/ 2147483647 w 190"/>
              <a:gd name="T63" fmla="*/ 2147483647 h 195"/>
              <a:gd name="T64" fmla="*/ 2147483647 w 190"/>
              <a:gd name="T65" fmla="*/ 2147483647 h 19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90"/>
              <a:gd name="T100" fmla="*/ 0 h 195"/>
              <a:gd name="T101" fmla="*/ 190 w 190"/>
              <a:gd name="T102" fmla="*/ 195 h 19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90" h="195">
                <a:moveTo>
                  <a:pt x="113" y="12"/>
                </a:moveTo>
                <a:lnTo>
                  <a:pt x="99" y="94"/>
                </a:lnTo>
                <a:lnTo>
                  <a:pt x="140" y="25"/>
                </a:lnTo>
                <a:lnTo>
                  <a:pt x="147" y="19"/>
                </a:lnTo>
                <a:lnTo>
                  <a:pt x="151" y="19"/>
                </a:lnTo>
                <a:lnTo>
                  <a:pt x="157" y="23"/>
                </a:lnTo>
                <a:lnTo>
                  <a:pt x="161" y="29"/>
                </a:lnTo>
                <a:lnTo>
                  <a:pt x="167" y="44"/>
                </a:lnTo>
                <a:lnTo>
                  <a:pt x="169" y="48"/>
                </a:lnTo>
                <a:lnTo>
                  <a:pt x="169" y="50"/>
                </a:lnTo>
                <a:lnTo>
                  <a:pt x="101" y="97"/>
                </a:lnTo>
                <a:lnTo>
                  <a:pt x="182" y="80"/>
                </a:lnTo>
                <a:lnTo>
                  <a:pt x="188" y="80"/>
                </a:lnTo>
                <a:lnTo>
                  <a:pt x="190" y="84"/>
                </a:lnTo>
                <a:lnTo>
                  <a:pt x="190" y="97"/>
                </a:lnTo>
                <a:lnTo>
                  <a:pt x="184" y="111"/>
                </a:lnTo>
                <a:lnTo>
                  <a:pt x="182" y="115"/>
                </a:lnTo>
                <a:lnTo>
                  <a:pt x="182" y="118"/>
                </a:lnTo>
                <a:lnTo>
                  <a:pt x="101" y="107"/>
                </a:lnTo>
                <a:lnTo>
                  <a:pt x="171" y="145"/>
                </a:lnTo>
                <a:lnTo>
                  <a:pt x="171" y="149"/>
                </a:lnTo>
                <a:lnTo>
                  <a:pt x="171" y="153"/>
                </a:lnTo>
                <a:lnTo>
                  <a:pt x="163" y="166"/>
                </a:lnTo>
                <a:lnTo>
                  <a:pt x="151" y="174"/>
                </a:lnTo>
                <a:lnTo>
                  <a:pt x="145" y="174"/>
                </a:lnTo>
                <a:lnTo>
                  <a:pt x="140" y="172"/>
                </a:lnTo>
                <a:lnTo>
                  <a:pt x="99" y="111"/>
                </a:lnTo>
                <a:lnTo>
                  <a:pt x="113" y="183"/>
                </a:lnTo>
                <a:lnTo>
                  <a:pt x="111" y="185"/>
                </a:lnTo>
                <a:lnTo>
                  <a:pt x="107" y="189"/>
                </a:lnTo>
                <a:lnTo>
                  <a:pt x="95" y="195"/>
                </a:lnTo>
                <a:lnTo>
                  <a:pt x="87" y="195"/>
                </a:lnTo>
                <a:lnTo>
                  <a:pt x="80" y="195"/>
                </a:lnTo>
                <a:lnTo>
                  <a:pt x="76" y="191"/>
                </a:lnTo>
                <a:lnTo>
                  <a:pt x="76" y="183"/>
                </a:lnTo>
                <a:lnTo>
                  <a:pt x="87" y="111"/>
                </a:lnTo>
                <a:lnTo>
                  <a:pt x="47" y="172"/>
                </a:lnTo>
                <a:lnTo>
                  <a:pt x="45" y="172"/>
                </a:lnTo>
                <a:lnTo>
                  <a:pt x="41" y="170"/>
                </a:lnTo>
                <a:lnTo>
                  <a:pt x="26" y="164"/>
                </a:lnTo>
                <a:lnTo>
                  <a:pt x="20" y="160"/>
                </a:lnTo>
                <a:lnTo>
                  <a:pt x="18" y="155"/>
                </a:lnTo>
                <a:lnTo>
                  <a:pt x="16" y="151"/>
                </a:lnTo>
                <a:lnTo>
                  <a:pt x="20" y="147"/>
                </a:lnTo>
                <a:lnTo>
                  <a:pt x="84" y="109"/>
                </a:lnTo>
                <a:lnTo>
                  <a:pt x="10" y="118"/>
                </a:lnTo>
                <a:lnTo>
                  <a:pt x="10" y="115"/>
                </a:lnTo>
                <a:lnTo>
                  <a:pt x="6" y="111"/>
                </a:lnTo>
                <a:lnTo>
                  <a:pt x="2" y="97"/>
                </a:lnTo>
                <a:lnTo>
                  <a:pt x="0" y="84"/>
                </a:lnTo>
                <a:lnTo>
                  <a:pt x="4" y="80"/>
                </a:lnTo>
                <a:lnTo>
                  <a:pt x="10" y="80"/>
                </a:lnTo>
                <a:lnTo>
                  <a:pt x="87" y="99"/>
                </a:lnTo>
                <a:lnTo>
                  <a:pt x="20" y="48"/>
                </a:lnTo>
                <a:lnTo>
                  <a:pt x="24" y="44"/>
                </a:lnTo>
                <a:lnTo>
                  <a:pt x="33" y="36"/>
                </a:lnTo>
                <a:lnTo>
                  <a:pt x="43" y="27"/>
                </a:lnTo>
                <a:lnTo>
                  <a:pt x="47" y="23"/>
                </a:lnTo>
                <a:lnTo>
                  <a:pt x="89" y="92"/>
                </a:lnTo>
                <a:lnTo>
                  <a:pt x="76" y="12"/>
                </a:lnTo>
                <a:lnTo>
                  <a:pt x="76" y="4"/>
                </a:lnTo>
                <a:lnTo>
                  <a:pt x="80" y="0"/>
                </a:lnTo>
                <a:lnTo>
                  <a:pt x="87" y="0"/>
                </a:lnTo>
                <a:lnTo>
                  <a:pt x="95" y="2"/>
                </a:lnTo>
                <a:lnTo>
                  <a:pt x="107" y="6"/>
                </a:lnTo>
                <a:lnTo>
                  <a:pt x="111" y="10"/>
                </a:lnTo>
                <a:lnTo>
                  <a:pt x="113" y="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73" name="Freeform 77"/>
          <p:cNvSpPr>
            <a:spLocks/>
          </p:cNvSpPr>
          <p:nvPr/>
        </p:nvSpPr>
        <p:spPr bwMode="auto">
          <a:xfrm>
            <a:off x="6672263" y="5064125"/>
            <a:ext cx="131762" cy="133350"/>
          </a:xfrm>
          <a:custGeom>
            <a:avLst/>
            <a:gdLst>
              <a:gd name="T0" fmla="*/ 2147483647 w 83"/>
              <a:gd name="T1" fmla="*/ 2147483647 h 84"/>
              <a:gd name="T2" fmla="*/ 2147483647 w 83"/>
              <a:gd name="T3" fmla="*/ 2147483647 h 84"/>
              <a:gd name="T4" fmla="*/ 2147483647 w 83"/>
              <a:gd name="T5" fmla="*/ 2147483647 h 84"/>
              <a:gd name="T6" fmla="*/ 2147483647 w 83"/>
              <a:gd name="T7" fmla="*/ 2147483647 h 84"/>
              <a:gd name="T8" fmla="*/ 2147483647 w 83"/>
              <a:gd name="T9" fmla="*/ 2147483647 h 84"/>
              <a:gd name="T10" fmla="*/ 2147483647 w 83"/>
              <a:gd name="T11" fmla="*/ 2147483647 h 84"/>
              <a:gd name="T12" fmla="*/ 2147483647 w 83"/>
              <a:gd name="T13" fmla="*/ 2147483647 h 84"/>
              <a:gd name="T14" fmla="*/ 2147483647 w 83"/>
              <a:gd name="T15" fmla="*/ 2147483647 h 84"/>
              <a:gd name="T16" fmla="*/ 2147483647 w 83"/>
              <a:gd name="T17" fmla="*/ 2147483647 h 84"/>
              <a:gd name="T18" fmla="*/ 2147483647 w 83"/>
              <a:gd name="T19" fmla="*/ 2147483647 h 84"/>
              <a:gd name="T20" fmla="*/ 2147483647 w 83"/>
              <a:gd name="T21" fmla="*/ 2147483647 h 84"/>
              <a:gd name="T22" fmla="*/ 2147483647 w 83"/>
              <a:gd name="T23" fmla="*/ 2147483647 h 84"/>
              <a:gd name="T24" fmla="*/ 2147483647 w 83"/>
              <a:gd name="T25" fmla="*/ 2147483647 h 84"/>
              <a:gd name="T26" fmla="*/ 2147483647 w 83"/>
              <a:gd name="T27" fmla="*/ 2147483647 h 84"/>
              <a:gd name="T28" fmla="*/ 2147483647 w 83"/>
              <a:gd name="T29" fmla="*/ 2147483647 h 84"/>
              <a:gd name="T30" fmla="*/ 2147483647 w 83"/>
              <a:gd name="T31" fmla="*/ 2147483647 h 84"/>
              <a:gd name="T32" fmla="*/ 2147483647 w 83"/>
              <a:gd name="T33" fmla="*/ 2147483647 h 84"/>
              <a:gd name="T34" fmla="*/ 2147483647 w 83"/>
              <a:gd name="T35" fmla="*/ 2147483647 h 84"/>
              <a:gd name="T36" fmla="*/ 2147483647 w 83"/>
              <a:gd name="T37" fmla="*/ 2147483647 h 84"/>
              <a:gd name="T38" fmla="*/ 2147483647 w 83"/>
              <a:gd name="T39" fmla="*/ 2147483647 h 84"/>
              <a:gd name="T40" fmla="*/ 2147483647 w 83"/>
              <a:gd name="T41" fmla="*/ 2147483647 h 84"/>
              <a:gd name="T42" fmla="*/ 2147483647 w 83"/>
              <a:gd name="T43" fmla="*/ 2147483647 h 84"/>
              <a:gd name="T44" fmla="*/ 2147483647 w 83"/>
              <a:gd name="T45" fmla="*/ 2147483647 h 84"/>
              <a:gd name="T46" fmla="*/ 2147483647 w 83"/>
              <a:gd name="T47" fmla="*/ 2147483647 h 84"/>
              <a:gd name="T48" fmla="*/ 2147483647 w 83"/>
              <a:gd name="T49" fmla="*/ 2147483647 h 84"/>
              <a:gd name="T50" fmla="*/ 2147483647 w 83"/>
              <a:gd name="T51" fmla="*/ 2147483647 h 84"/>
              <a:gd name="T52" fmla="*/ 2147483647 w 83"/>
              <a:gd name="T53" fmla="*/ 2147483647 h 84"/>
              <a:gd name="T54" fmla="*/ 2147483647 w 83"/>
              <a:gd name="T55" fmla="*/ 2147483647 h 84"/>
              <a:gd name="T56" fmla="*/ 2147483647 w 83"/>
              <a:gd name="T57" fmla="*/ 2147483647 h 84"/>
              <a:gd name="T58" fmla="*/ 2147483647 w 83"/>
              <a:gd name="T59" fmla="*/ 2147483647 h 84"/>
              <a:gd name="T60" fmla="*/ 2147483647 w 83"/>
              <a:gd name="T61" fmla="*/ 2147483647 h 84"/>
              <a:gd name="T62" fmla="*/ 2147483647 w 83"/>
              <a:gd name="T63" fmla="*/ 2147483647 h 84"/>
              <a:gd name="T64" fmla="*/ 2147483647 w 83"/>
              <a:gd name="T65" fmla="*/ 2147483647 h 84"/>
              <a:gd name="T66" fmla="*/ 2147483647 w 83"/>
              <a:gd name="T67" fmla="*/ 2147483647 h 84"/>
              <a:gd name="T68" fmla="*/ 2147483647 w 83"/>
              <a:gd name="T69" fmla="*/ 2147483647 h 84"/>
              <a:gd name="T70" fmla="*/ 2147483647 w 83"/>
              <a:gd name="T71" fmla="*/ 2147483647 h 84"/>
              <a:gd name="T72" fmla="*/ 0 w 83"/>
              <a:gd name="T73" fmla="*/ 2147483647 h 84"/>
              <a:gd name="T74" fmla="*/ 2147483647 w 83"/>
              <a:gd name="T75" fmla="*/ 2147483647 h 84"/>
              <a:gd name="T76" fmla="*/ 2147483647 w 83"/>
              <a:gd name="T77" fmla="*/ 2147483647 h 84"/>
              <a:gd name="T78" fmla="*/ 2147483647 w 83"/>
              <a:gd name="T79" fmla="*/ 2147483647 h 84"/>
              <a:gd name="T80" fmla="*/ 2147483647 w 83"/>
              <a:gd name="T81" fmla="*/ 2147483647 h 84"/>
              <a:gd name="T82" fmla="*/ 2147483647 w 83"/>
              <a:gd name="T83" fmla="*/ 2147483647 h 84"/>
              <a:gd name="T84" fmla="*/ 2147483647 w 83"/>
              <a:gd name="T85" fmla="*/ 2147483647 h 84"/>
              <a:gd name="T86" fmla="*/ 2147483647 w 83"/>
              <a:gd name="T87" fmla="*/ 2147483647 h 84"/>
              <a:gd name="T88" fmla="*/ 2147483647 w 83"/>
              <a:gd name="T89" fmla="*/ 2147483647 h 84"/>
              <a:gd name="T90" fmla="*/ 2147483647 w 83"/>
              <a:gd name="T91" fmla="*/ 2147483647 h 84"/>
              <a:gd name="T92" fmla="*/ 2147483647 w 83"/>
              <a:gd name="T93" fmla="*/ 0 h 84"/>
              <a:gd name="T94" fmla="*/ 2147483647 w 83"/>
              <a:gd name="T95" fmla="*/ 2147483647 h 84"/>
              <a:gd name="T96" fmla="*/ 2147483647 w 83"/>
              <a:gd name="T97" fmla="*/ 2147483647 h 84"/>
              <a:gd name="T98" fmla="*/ 2147483647 w 83"/>
              <a:gd name="T99" fmla="*/ 2147483647 h 8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83"/>
              <a:gd name="T151" fmla="*/ 0 h 84"/>
              <a:gd name="T152" fmla="*/ 83 w 83"/>
              <a:gd name="T153" fmla="*/ 84 h 84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83" h="84">
                <a:moveTo>
                  <a:pt x="50" y="6"/>
                </a:moveTo>
                <a:lnTo>
                  <a:pt x="43" y="40"/>
                </a:lnTo>
                <a:lnTo>
                  <a:pt x="62" y="10"/>
                </a:lnTo>
                <a:lnTo>
                  <a:pt x="64" y="8"/>
                </a:lnTo>
                <a:lnTo>
                  <a:pt x="66" y="8"/>
                </a:lnTo>
                <a:lnTo>
                  <a:pt x="70" y="13"/>
                </a:lnTo>
                <a:lnTo>
                  <a:pt x="72" y="19"/>
                </a:lnTo>
                <a:lnTo>
                  <a:pt x="72" y="23"/>
                </a:lnTo>
                <a:lnTo>
                  <a:pt x="43" y="42"/>
                </a:lnTo>
                <a:lnTo>
                  <a:pt x="79" y="36"/>
                </a:lnTo>
                <a:lnTo>
                  <a:pt x="83" y="36"/>
                </a:lnTo>
                <a:lnTo>
                  <a:pt x="83" y="42"/>
                </a:lnTo>
                <a:lnTo>
                  <a:pt x="79" y="48"/>
                </a:lnTo>
                <a:lnTo>
                  <a:pt x="79" y="50"/>
                </a:lnTo>
                <a:lnTo>
                  <a:pt x="43" y="46"/>
                </a:lnTo>
                <a:lnTo>
                  <a:pt x="72" y="63"/>
                </a:lnTo>
                <a:lnTo>
                  <a:pt x="74" y="67"/>
                </a:lnTo>
                <a:lnTo>
                  <a:pt x="70" y="72"/>
                </a:lnTo>
                <a:lnTo>
                  <a:pt x="66" y="76"/>
                </a:lnTo>
                <a:lnTo>
                  <a:pt x="62" y="74"/>
                </a:lnTo>
                <a:lnTo>
                  <a:pt x="43" y="48"/>
                </a:lnTo>
                <a:lnTo>
                  <a:pt x="50" y="80"/>
                </a:lnTo>
                <a:lnTo>
                  <a:pt x="47" y="82"/>
                </a:lnTo>
                <a:lnTo>
                  <a:pt x="41" y="84"/>
                </a:lnTo>
                <a:lnTo>
                  <a:pt x="35" y="84"/>
                </a:lnTo>
                <a:lnTo>
                  <a:pt x="33" y="80"/>
                </a:lnTo>
                <a:lnTo>
                  <a:pt x="37" y="48"/>
                </a:lnTo>
                <a:lnTo>
                  <a:pt x="21" y="74"/>
                </a:lnTo>
                <a:lnTo>
                  <a:pt x="18" y="74"/>
                </a:lnTo>
                <a:lnTo>
                  <a:pt x="12" y="72"/>
                </a:lnTo>
                <a:lnTo>
                  <a:pt x="8" y="67"/>
                </a:lnTo>
                <a:lnTo>
                  <a:pt x="10" y="63"/>
                </a:lnTo>
                <a:lnTo>
                  <a:pt x="37" y="46"/>
                </a:lnTo>
                <a:lnTo>
                  <a:pt x="6" y="50"/>
                </a:lnTo>
                <a:lnTo>
                  <a:pt x="4" y="48"/>
                </a:lnTo>
                <a:lnTo>
                  <a:pt x="2" y="42"/>
                </a:lnTo>
                <a:lnTo>
                  <a:pt x="0" y="36"/>
                </a:lnTo>
                <a:lnTo>
                  <a:pt x="6" y="36"/>
                </a:lnTo>
                <a:lnTo>
                  <a:pt x="37" y="42"/>
                </a:lnTo>
                <a:lnTo>
                  <a:pt x="10" y="21"/>
                </a:lnTo>
                <a:lnTo>
                  <a:pt x="10" y="19"/>
                </a:lnTo>
                <a:lnTo>
                  <a:pt x="14" y="17"/>
                </a:lnTo>
                <a:lnTo>
                  <a:pt x="18" y="13"/>
                </a:lnTo>
                <a:lnTo>
                  <a:pt x="21" y="10"/>
                </a:lnTo>
                <a:lnTo>
                  <a:pt x="39" y="40"/>
                </a:lnTo>
                <a:lnTo>
                  <a:pt x="33" y="6"/>
                </a:lnTo>
                <a:lnTo>
                  <a:pt x="35" y="0"/>
                </a:lnTo>
                <a:lnTo>
                  <a:pt x="41" y="2"/>
                </a:lnTo>
                <a:lnTo>
                  <a:pt x="47" y="4"/>
                </a:lnTo>
                <a:lnTo>
                  <a:pt x="50" y="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74" name="Freeform 78"/>
          <p:cNvSpPr>
            <a:spLocks/>
          </p:cNvSpPr>
          <p:nvPr/>
        </p:nvSpPr>
        <p:spPr bwMode="auto">
          <a:xfrm>
            <a:off x="5807075" y="6143625"/>
            <a:ext cx="131763" cy="130175"/>
          </a:xfrm>
          <a:custGeom>
            <a:avLst/>
            <a:gdLst>
              <a:gd name="T0" fmla="*/ 2147483647 w 83"/>
              <a:gd name="T1" fmla="*/ 2147483647 h 82"/>
              <a:gd name="T2" fmla="*/ 2147483647 w 83"/>
              <a:gd name="T3" fmla="*/ 2147483647 h 82"/>
              <a:gd name="T4" fmla="*/ 2147483647 w 83"/>
              <a:gd name="T5" fmla="*/ 2147483647 h 82"/>
              <a:gd name="T6" fmla="*/ 2147483647 w 83"/>
              <a:gd name="T7" fmla="*/ 2147483647 h 82"/>
              <a:gd name="T8" fmla="*/ 2147483647 w 83"/>
              <a:gd name="T9" fmla="*/ 2147483647 h 82"/>
              <a:gd name="T10" fmla="*/ 2147483647 w 83"/>
              <a:gd name="T11" fmla="*/ 2147483647 h 82"/>
              <a:gd name="T12" fmla="*/ 2147483647 w 83"/>
              <a:gd name="T13" fmla="*/ 2147483647 h 82"/>
              <a:gd name="T14" fmla="*/ 2147483647 w 83"/>
              <a:gd name="T15" fmla="*/ 2147483647 h 82"/>
              <a:gd name="T16" fmla="*/ 2147483647 w 83"/>
              <a:gd name="T17" fmla="*/ 2147483647 h 82"/>
              <a:gd name="T18" fmla="*/ 2147483647 w 83"/>
              <a:gd name="T19" fmla="*/ 2147483647 h 82"/>
              <a:gd name="T20" fmla="*/ 2147483647 w 83"/>
              <a:gd name="T21" fmla="*/ 2147483647 h 82"/>
              <a:gd name="T22" fmla="*/ 2147483647 w 83"/>
              <a:gd name="T23" fmla="*/ 2147483647 h 82"/>
              <a:gd name="T24" fmla="*/ 2147483647 w 83"/>
              <a:gd name="T25" fmla="*/ 2147483647 h 82"/>
              <a:gd name="T26" fmla="*/ 2147483647 w 83"/>
              <a:gd name="T27" fmla="*/ 2147483647 h 82"/>
              <a:gd name="T28" fmla="*/ 2147483647 w 83"/>
              <a:gd name="T29" fmla="*/ 2147483647 h 82"/>
              <a:gd name="T30" fmla="*/ 2147483647 w 83"/>
              <a:gd name="T31" fmla="*/ 2147483647 h 82"/>
              <a:gd name="T32" fmla="*/ 2147483647 w 83"/>
              <a:gd name="T33" fmla="*/ 2147483647 h 82"/>
              <a:gd name="T34" fmla="*/ 2147483647 w 83"/>
              <a:gd name="T35" fmla="*/ 2147483647 h 82"/>
              <a:gd name="T36" fmla="*/ 2147483647 w 83"/>
              <a:gd name="T37" fmla="*/ 2147483647 h 82"/>
              <a:gd name="T38" fmla="*/ 2147483647 w 83"/>
              <a:gd name="T39" fmla="*/ 2147483647 h 82"/>
              <a:gd name="T40" fmla="*/ 2147483647 w 83"/>
              <a:gd name="T41" fmla="*/ 2147483647 h 82"/>
              <a:gd name="T42" fmla="*/ 2147483647 w 83"/>
              <a:gd name="T43" fmla="*/ 2147483647 h 82"/>
              <a:gd name="T44" fmla="*/ 2147483647 w 83"/>
              <a:gd name="T45" fmla="*/ 2147483647 h 82"/>
              <a:gd name="T46" fmla="*/ 2147483647 w 83"/>
              <a:gd name="T47" fmla="*/ 2147483647 h 82"/>
              <a:gd name="T48" fmla="*/ 2147483647 w 83"/>
              <a:gd name="T49" fmla="*/ 2147483647 h 82"/>
              <a:gd name="T50" fmla="*/ 2147483647 w 83"/>
              <a:gd name="T51" fmla="*/ 2147483647 h 82"/>
              <a:gd name="T52" fmla="*/ 2147483647 w 83"/>
              <a:gd name="T53" fmla="*/ 2147483647 h 82"/>
              <a:gd name="T54" fmla="*/ 2147483647 w 83"/>
              <a:gd name="T55" fmla="*/ 2147483647 h 82"/>
              <a:gd name="T56" fmla="*/ 2147483647 w 83"/>
              <a:gd name="T57" fmla="*/ 2147483647 h 82"/>
              <a:gd name="T58" fmla="*/ 2147483647 w 83"/>
              <a:gd name="T59" fmla="*/ 2147483647 h 82"/>
              <a:gd name="T60" fmla="*/ 2147483647 w 83"/>
              <a:gd name="T61" fmla="*/ 2147483647 h 82"/>
              <a:gd name="T62" fmla="*/ 2147483647 w 83"/>
              <a:gd name="T63" fmla="*/ 2147483647 h 82"/>
              <a:gd name="T64" fmla="*/ 2147483647 w 83"/>
              <a:gd name="T65" fmla="*/ 2147483647 h 82"/>
              <a:gd name="T66" fmla="*/ 2147483647 w 83"/>
              <a:gd name="T67" fmla="*/ 2147483647 h 82"/>
              <a:gd name="T68" fmla="*/ 2147483647 w 83"/>
              <a:gd name="T69" fmla="*/ 2147483647 h 82"/>
              <a:gd name="T70" fmla="*/ 0 w 83"/>
              <a:gd name="T71" fmla="*/ 2147483647 h 82"/>
              <a:gd name="T72" fmla="*/ 0 w 83"/>
              <a:gd name="T73" fmla="*/ 2147483647 h 82"/>
              <a:gd name="T74" fmla="*/ 2147483647 w 83"/>
              <a:gd name="T75" fmla="*/ 2147483647 h 82"/>
              <a:gd name="T76" fmla="*/ 2147483647 w 83"/>
              <a:gd name="T77" fmla="*/ 2147483647 h 82"/>
              <a:gd name="T78" fmla="*/ 2147483647 w 83"/>
              <a:gd name="T79" fmla="*/ 2147483647 h 82"/>
              <a:gd name="T80" fmla="*/ 2147483647 w 83"/>
              <a:gd name="T81" fmla="*/ 2147483647 h 82"/>
              <a:gd name="T82" fmla="*/ 2147483647 w 83"/>
              <a:gd name="T83" fmla="*/ 2147483647 h 82"/>
              <a:gd name="T84" fmla="*/ 2147483647 w 83"/>
              <a:gd name="T85" fmla="*/ 2147483647 h 82"/>
              <a:gd name="T86" fmla="*/ 2147483647 w 83"/>
              <a:gd name="T87" fmla="*/ 0 h 82"/>
              <a:gd name="T88" fmla="*/ 2147483647 w 83"/>
              <a:gd name="T89" fmla="*/ 0 h 82"/>
              <a:gd name="T90" fmla="*/ 2147483647 w 83"/>
              <a:gd name="T91" fmla="*/ 2147483647 h 82"/>
              <a:gd name="T92" fmla="*/ 2147483647 w 83"/>
              <a:gd name="T93" fmla="*/ 2147483647 h 82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83"/>
              <a:gd name="T142" fmla="*/ 0 h 82"/>
              <a:gd name="T143" fmla="*/ 83 w 83"/>
              <a:gd name="T144" fmla="*/ 82 h 82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83" h="82">
                <a:moveTo>
                  <a:pt x="50" y="4"/>
                </a:moveTo>
                <a:lnTo>
                  <a:pt x="41" y="40"/>
                </a:lnTo>
                <a:lnTo>
                  <a:pt x="60" y="11"/>
                </a:lnTo>
                <a:lnTo>
                  <a:pt x="62" y="9"/>
                </a:lnTo>
                <a:lnTo>
                  <a:pt x="64" y="9"/>
                </a:lnTo>
                <a:lnTo>
                  <a:pt x="68" y="13"/>
                </a:lnTo>
                <a:lnTo>
                  <a:pt x="70" y="19"/>
                </a:lnTo>
                <a:lnTo>
                  <a:pt x="72" y="21"/>
                </a:lnTo>
                <a:lnTo>
                  <a:pt x="43" y="40"/>
                </a:lnTo>
                <a:lnTo>
                  <a:pt x="79" y="34"/>
                </a:lnTo>
                <a:lnTo>
                  <a:pt x="83" y="34"/>
                </a:lnTo>
                <a:lnTo>
                  <a:pt x="81" y="40"/>
                </a:lnTo>
                <a:lnTo>
                  <a:pt x="79" y="47"/>
                </a:lnTo>
                <a:lnTo>
                  <a:pt x="79" y="49"/>
                </a:lnTo>
                <a:lnTo>
                  <a:pt x="43" y="44"/>
                </a:lnTo>
                <a:lnTo>
                  <a:pt x="72" y="61"/>
                </a:lnTo>
                <a:lnTo>
                  <a:pt x="72" y="66"/>
                </a:lnTo>
                <a:lnTo>
                  <a:pt x="70" y="70"/>
                </a:lnTo>
                <a:lnTo>
                  <a:pt x="64" y="74"/>
                </a:lnTo>
                <a:lnTo>
                  <a:pt x="60" y="72"/>
                </a:lnTo>
                <a:lnTo>
                  <a:pt x="41" y="47"/>
                </a:lnTo>
                <a:lnTo>
                  <a:pt x="50" y="78"/>
                </a:lnTo>
                <a:lnTo>
                  <a:pt x="46" y="80"/>
                </a:lnTo>
                <a:lnTo>
                  <a:pt x="41" y="82"/>
                </a:lnTo>
                <a:lnTo>
                  <a:pt x="35" y="82"/>
                </a:lnTo>
                <a:lnTo>
                  <a:pt x="33" y="78"/>
                </a:lnTo>
                <a:lnTo>
                  <a:pt x="37" y="47"/>
                </a:lnTo>
                <a:lnTo>
                  <a:pt x="21" y="74"/>
                </a:lnTo>
                <a:lnTo>
                  <a:pt x="19" y="72"/>
                </a:lnTo>
                <a:lnTo>
                  <a:pt x="12" y="70"/>
                </a:lnTo>
                <a:lnTo>
                  <a:pt x="8" y="66"/>
                </a:lnTo>
                <a:lnTo>
                  <a:pt x="8" y="61"/>
                </a:lnTo>
                <a:lnTo>
                  <a:pt x="37" y="47"/>
                </a:lnTo>
                <a:lnTo>
                  <a:pt x="4" y="49"/>
                </a:lnTo>
                <a:lnTo>
                  <a:pt x="4" y="47"/>
                </a:lnTo>
                <a:lnTo>
                  <a:pt x="0" y="40"/>
                </a:lnTo>
                <a:lnTo>
                  <a:pt x="0" y="34"/>
                </a:lnTo>
                <a:lnTo>
                  <a:pt x="4" y="34"/>
                </a:lnTo>
                <a:lnTo>
                  <a:pt x="37" y="40"/>
                </a:lnTo>
                <a:lnTo>
                  <a:pt x="8" y="21"/>
                </a:lnTo>
                <a:lnTo>
                  <a:pt x="21" y="11"/>
                </a:lnTo>
                <a:lnTo>
                  <a:pt x="39" y="38"/>
                </a:lnTo>
                <a:lnTo>
                  <a:pt x="33" y="4"/>
                </a:lnTo>
                <a:lnTo>
                  <a:pt x="35" y="0"/>
                </a:lnTo>
                <a:lnTo>
                  <a:pt x="41" y="0"/>
                </a:lnTo>
                <a:lnTo>
                  <a:pt x="46" y="2"/>
                </a:lnTo>
                <a:lnTo>
                  <a:pt x="50" y="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75" name="Freeform 79"/>
          <p:cNvSpPr>
            <a:spLocks/>
          </p:cNvSpPr>
          <p:nvPr/>
        </p:nvSpPr>
        <p:spPr bwMode="auto">
          <a:xfrm>
            <a:off x="8112125" y="5999163"/>
            <a:ext cx="131763" cy="130175"/>
          </a:xfrm>
          <a:custGeom>
            <a:avLst/>
            <a:gdLst>
              <a:gd name="T0" fmla="*/ 2147483647 w 83"/>
              <a:gd name="T1" fmla="*/ 2147483647 h 82"/>
              <a:gd name="T2" fmla="*/ 2147483647 w 83"/>
              <a:gd name="T3" fmla="*/ 2147483647 h 82"/>
              <a:gd name="T4" fmla="*/ 2147483647 w 83"/>
              <a:gd name="T5" fmla="*/ 2147483647 h 82"/>
              <a:gd name="T6" fmla="*/ 2147483647 w 83"/>
              <a:gd name="T7" fmla="*/ 2147483647 h 82"/>
              <a:gd name="T8" fmla="*/ 2147483647 w 83"/>
              <a:gd name="T9" fmla="*/ 2147483647 h 82"/>
              <a:gd name="T10" fmla="*/ 2147483647 w 83"/>
              <a:gd name="T11" fmla="*/ 2147483647 h 82"/>
              <a:gd name="T12" fmla="*/ 2147483647 w 83"/>
              <a:gd name="T13" fmla="*/ 2147483647 h 82"/>
              <a:gd name="T14" fmla="*/ 2147483647 w 83"/>
              <a:gd name="T15" fmla="*/ 2147483647 h 82"/>
              <a:gd name="T16" fmla="*/ 2147483647 w 83"/>
              <a:gd name="T17" fmla="*/ 2147483647 h 82"/>
              <a:gd name="T18" fmla="*/ 2147483647 w 83"/>
              <a:gd name="T19" fmla="*/ 2147483647 h 82"/>
              <a:gd name="T20" fmla="*/ 2147483647 w 83"/>
              <a:gd name="T21" fmla="*/ 2147483647 h 82"/>
              <a:gd name="T22" fmla="*/ 2147483647 w 83"/>
              <a:gd name="T23" fmla="*/ 2147483647 h 82"/>
              <a:gd name="T24" fmla="*/ 2147483647 w 83"/>
              <a:gd name="T25" fmla="*/ 2147483647 h 82"/>
              <a:gd name="T26" fmla="*/ 2147483647 w 83"/>
              <a:gd name="T27" fmla="*/ 2147483647 h 82"/>
              <a:gd name="T28" fmla="*/ 2147483647 w 83"/>
              <a:gd name="T29" fmla="*/ 2147483647 h 82"/>
              <a:gd name="T30" fmla="*/ 2147483647 w 83"/>
              <a:gd name="T31" fmla="*/ 2147483647 h 82"/>
              <a:gd name="T32" fmla="*/ 2147483647 w 83"/>
              <a:gd name="T33" fmla="*/ 2147483647 h 82"/>
              <a:gd name="T34" fmla="*/ 2147483647 w 83"/>
              <a:gd name="T35" fmla="*/ 2147483647 h 82"/>
              <a:gd name="T36" fmla="*/ 2147483647 w 83"/>
              <a:gd name="T37" fmla="*/ 2147483647 h 82"/>
              <a:gd name="T38" fmla="*/ 2147483647 w 83"/>
              <a:gd name="T39" fmla="*/ 2147483647 h 82"/>
              <a:gd name="T40" fmla="*/ 2147483647 w 83"/>
              <a:gd name="T41" fmla="*/ 2147483647 h 82"/>
              <a:gd name="T42" fmla="*/ 2147483647 w 83"/>
              <a:gd name="T43" fmla="*/ 2147483647 h 82"/>
              <a:gd name="T44" fmla="*/ 2147483647 w 83"/>
              <a:gd name="T45" fmla="*/ 2147483647 h 82"/>
              <a:gd name="T46" fmla="*/ 2147483647 w 83"/>
              <a:gd name="T47" fmla="*/ 2147483647 h 82"/>
              <a:gd name="T48" fmla="*/ 2147483647 w 83"/>
              <a:gd name="T49" fmla="*/ 2147483647 h 82"/>
              <a:gd name="T50" fmla="*/ 2147483647 w 83"/>
              <a:gd name="T51" fmla="*/ 2147483647 h 82"/>
              <a:gd name="T52" fmla="*/ 2147483647 w 83"/>
              <a:gd name="T53" fmla="*/ 2147483647 h 82"/>
              <a:gd name="T54" fmla="*/ 2147483647 w 83"/>
              <a:gd name="T55" fmla="*/ 2147483647 h 82"/>
              <a:gd name="T56" fmla="*/ 2147483647 w 83"/>
              <a:gd name="T57" fmla="*/ 2147483647 h 82"/>
              <a:gd name="T58" fmla="*/ 2147483647 w 83"/>
              <a:gd name="T59" fmla="*/ 2147483647 h 82"/>
              <a:gd name="T60" fmla="*/ 2147483647 w 83"/>
              <a:gd name="T61" fmla="*/ 2147483647 h 82"/>
              <a:gd name="T62" fmla="*/ 2147483647 w 83"/>
              <a:gd name="T63" fmla="*/ 2147483647 h 82"/>
              <a:gd name="T64" fmla="*/ 2147483647 w 83"/>
              <a:gd name="T65" fmla="*/ 2147483647 h 82"/>
              <a:gd name="T66" fmla="*/ 2147483647 w 83"/>
              <a:gd name="T67" fmla="*/ 2147483647 h 82"/>
              <a:gd name="T68" fmla="*/ 2147483647 w 83"/>
              <a:gd name="T69" fmla="*/ 2147483647 h 82"/>
              <a:gd name="T70" fmla="*/ 2147483647 w 83"/>
              <a:gd name="T71" fmla="*/ 2147483647 h 82"/>
              <a:gd name="T72" fmla="*/ 0 w 83"/>
              <a:gd name="T73" fmla="*/ 2147483647 h 82"/>
              <a:gd name="T74" fmla="*/ 2147483647 w 83"/>
              <a:gd name="T75" fmla="*/ 2147483647 h 82"/>
              <a:gd name="T76" fmla="*/ 2147483647 w 83"/>
              <a:gd name="T77" fmla="*/ 2147483647 h 82"/>
              <a:gd name="T78" fmla="*/ 2147483647 w 83"/>
              <a:gd name="T79" fmla="*/ 2147483647 h 82"/>
              <a:gd name="T80" fmla="*/ 2147483647 w 83"/>
              <a:gd name="T81" fmla="*/ 2147483647 h 82"/>
              <a:gd name="T82" fmla="*/ 2147483647 w 83"/>
              <a:gd name="T83" fmla="*/ 2147483647 h 82"/>
              <a:gd name="T84" fmla="*/ 2147483647 w 83"/>
              <a:gd name="T85" fmla="*/ 2147483647 h 82"/>
              <a:gd name="T86" fmla="*/ 2147483647 w 83"/>
              <a:gd name="T87" fmla="*/ 2147483647 h 82"/>
              <a:gd name="T88" fmla="*/ 2147483647 w 83"/>
              <a:gd name="T89" fmla="*/ 2147483647 h 82"/>
              <a:gd name="T90" fmla="*/ 2147483647 w 83"/>
              <a:gd name="T91" fmla="*/ 2147483647 h 82"/>
              <a:gd name="T92" fmla="*/ 2147483647 w 83"/>
              <a:gd name="T93" fmla="*/ 0 h 82"/>
              <a:gd name="T94" fmla="*/ 2147483647 w 83"/>
              <a:gd name="T95" fmla="*/ 0 h 82"/>
              <a:gd name="T96" fmla="*/ 2147483647 w 83"/>
              <a:gd name="T97" fmla="*/ 2147483647 h 82"/>
              <a:gd name="T98" fmla="*/ 2147483647 w 83"/>
              <a:gd name="T99" fmla="*/ 2147483647 h 82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83"/>
              <a:gd name="T151" fmla="*/ 0 h 82"/>
              <a:gd name="T152" fmla="*/ 83 w 83"/>
              <a:gd name="T153" fmla="*/ 82 h 82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83" h="82">
                <a:moveTo>
                  <a:pt x="49" y="4"/>
                </a:moveTo>
                <a:lnTo>
                  <a:pt x="41" y="40"/>
                </a:lnTo>
                <a:lnTo>
                  <a:pt x="60" y="10"/>
                </a:lnTo>
                <a:lnTo>
                  <a:pt x="64" y="8"/>
                </a:lnTo>
                <a:lnTo>
                  <a:pt x="66" y="8"/>
                </a:lnTo>
                <a:lnTo>
                  <a:pt x="68" y="12"/>
                </a:lnTo>
                <a:lnTo>
                  <a:pt x="72" y="19"/>
                </a:lnTo>
                <a:lnTo>
                  <a:pt x="72" y="21"/>
                </a:lnTo>
                <a:lnTo>
                  <a:pt x="43" y="40"/>
                </a:lnTo>
                <a:lnTo>
                  <a:pt x="78" y="33"/>
                </a:lnTo>
                <a:lnTo>
                  <a:pt x="83" y="35"/>
                </a:lnTo>
                <a:lnTo>
                  <a:pt x="83" y="40"/>
                </a:lnTo>
                <a:lnTo>
                  <a:pt x="78" y="46"/>
                </a:lnTo>
                <a:lnTo>
                  <a:pt x="78" y="48"/>
                </a:lnTo>
                <a:lnTo>
                  <a:pt x="43" y="44"/>
                </a:lnTo>
                <a:lnTo>
                  <a:pt x="72" y="61"/>
                </a:lnTo>
                <a:lnTo>
                  <a:pt x="72" y="65"/>
                </a:lnTo>
                <a:lnTo>
                  <a:pt x="70" y="69"/>
                </a:lnTo>
                <a:lnTo>
                  <a:pt x="66" y="73"/>
                </a:lnTo>
                <a:lnTo>
                  <a:pt x="60" y="73"/>
                </a:lnTo>
                <a:lnTo>
                  <a:pt x="41" y="46"/>
                </a:lnTo>
                <a:lnTo>
                  <a:pt x="49" y="78"/>
                </a:lnTo>
                <a:lnTo>
                  <a:pt x="45" y="80"/>
                </a:lnTo>
                <a:lnTo>
                  <a:pt x="41" y="82"/>
                </a:lnTo>
                <a:lnTo>
                  <a:pt x="35" y="82"/>
                </a:lnTo>
                <a:lnTo>
                  <a:pt x="33" y="78"/>
                </a:lnTo>
                <a:lnTo>
                  <a:pt x="37" y="46"/>
                </a:lnTo>
                <a:lnTo>
                  <a:pt x="20" y="73"/>
                </a:lnTo>
                <a:lnTo>
                  <a:pt x="18" y="71"/>
                </a:lnTo>
                <a:lnTo>
                  <a:pt x="12" y="69"/>
                </a:lnTo>
                <a:lnTo>
                  <a:pt x="8" y="65"/>
                </a:lnTo>
                <a:lnTo>
                  <a:pt x="10" y="61"/>
                </a:lnTo>
                <a:lnTo>
                  <a:pt x="37" y="46"/>
                </a:lnTo>
                <a:lnTo>
                  <a:pt x="6" y="48"/>
                </a:lnTo>
                <a:lnTo>
                  <a:pt x="4" y="46"/>
                </a:lnTo>
                <a:lnTo>
                  <a:pt x="2" y="40"/>
                </a:lnTo>
                <a:lnTo>
                  <a:pt x="0" y="35"/>
                </a:lnTo>
                <a:lnTo>
                  <a:pt x="6" y="33"/>
                </a:lnTo>
                <a:lnTo>
                  <a:pt x="37" y="42"/>
                </a:lnTo>
                <a:lnTo>
                  <a:pt x="8" y="21"/>
                </a:lnTo>
                <a:lnTo>
                  <a:pt x="10" y="19"/>
                </a:lnTo>
                <a:lnTo>
                  <a:pt x="14" y="14"/>
                </a:lnTo>
                <a:lnTo>
                  <a:pt x="18" y="10"/>
                </a:lnTo>
                <a:lnTo>
                  <a:pt x="20" y="8"/>
                </a:lnTo>
                <a:lnTo>
                  <a:pt x="39" y="40"/>
                </a:lnTo>
                <a:lnTo>
                  <a:pt x="33" y="4"/>
                </a:lnTo>
                <a:lnTo>
                  <a:pt x="35" y="0"/>
                </a:lnTo>
                <a:lnTo>
                  <a:pt x="41" y="0"/>
                </a:lnTo>
                <a:lnTo>
                  <a:pt x="45" y="2"/>
                </a:lnTo>
                <a:lnTo>
                  <a:pt x="49" y="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76" name="Freeform 80"/>
          <p:cNvSpPr>
            <a:spLocks/>
          </p:cNvSpPr>
          <p:nvPr/>
        </p:nvSpPr>
        <p:spPr bwMode="auto">
          <a:xfrm>
            <a:off x="6959600" y="6648450"/>
            <a:ext cx="301625" cy="309563"/>
          </a:xfrm>
          <a:custGeom>
            <a:avLst/>
            <a:gdLst>
              <a:gd name="T0" fmla="*/ 2147483647 w 190"/>
              <a:gd name="T1" fmla="*/ 2147483647 h 195"/>
              <a:gd name="T2" fmla="*/ 2147483647 w 190"/>
              <a:gd name="T3" fmla="*/ 2147483647 h 195"/>
              <a:gd name="T4" fmla="*/ 2147483647 w 190"/>
              <a:gd name="T5" fmla="*/ 2147483647 h 195"/>
              <a:gd name="T6" fmla="*/ 2147483647 w 190"/>
              <a:gd name="T7" fmla="*/ 2147483647 h 195"/>
              <a:gd name="T8" fmla="*/ 2147483647 w 190"/>
              <a:gd name="T9" fmla="*/ 2147483647 h 195"/>
              <a:gd name="T10" fmla="*/ 2147483647 w 190"/>
              <a:gd name="T11" fmla="*/ 2147483647 h 195"/>
              <a:gd name="T12" fmla="*/ 2147483647 w 190"/>
              <a:gd name="T13" fmla="*/ 2147483647 h 195"/>
              <a:gd name="T14" fmla="*/ 2147483647 w 190"/>
              <a:gd name="T15" fmla="*/ 2147483647 h 195"/>
              <a:gd name="T16" fmla="*/ 2147483647 w 190"/>
              <a:gd name="T17" fmla="*/ 2147483647 h 195"/>
              <a:gd name="T18" fmla="*/ 2147483647 w 190"/>
              <a:gd name="T19" fmla="*/ 2147483647 h 195"/>
              <a:gd name="T20" fmla="*/ 2147483647 w 190"/>
              <a:gd name="T21" fmla="*/ 2147483647 h 195"/>
              <a:gd name="T22" fmla="*/ 2147483647 w 190"/>
              <a:gd name="T23" fmla="*/ 2147483647 h 195"/>
              <a:gd name="T24" fmla="*/ 2147483647 w 190"/>
              <a:gd name="T25" fmla="*/ 2147483647 h 195"/>
              <a:gd name="T26" fmla="*/ 2147483647 w 190"/>
              <a:gd name="T27" fmla="*/ 2147483647 h 195"/>
              <a:gd name="T28" fmla="*/ 2147483647 w 190"/>
              <a:gd name="T29" fmla="*/ 2147483647 h 195"/>
              <a:gd name="T30" fmla="*/ 2147483647 w 190"/>
              <a:gd name="T31" fmla="*/ 2147483647 h 195"/>
              <a:gd name="T32" fmla="*/ 2147483647 w 190"/>
              <a:gd name="T33" fmla="*/ 2147483647 h 195"/>
              <a:gd name="T34" fmla="*/ 2147483647 w 190"/>
              <a:gd name="T35" fmla="*/ 2147483647 h 195"/>
              <a:gd name="T36" fmla="*/ 2147483647 w 190"/>
              <a:gd name="T37" fmla="*/ 2147483647 h 195"/>
              <a:gd name="T38" fmla="*/ 2147483647 w 190"/>
              <a:gd name="T39" fmla="*/ 2147483647 h 195"/>
              <a:gd name="T40" fmla="*/ 2147483647 w 190"/>
              <a:gd name="T41" fmla="*/ 2147483647 h 195"/>
              <a:gd name="T42" fmla="*/ 2147483647 w 190"/>
              <a:gd name="T43" fmla="*/ 2147483647 h 195"/>
              <a:gd name="T44" fmla="*/ 2147483647 w 190"/>
              <a:gd name="T45" fmla="*/ 2147483647 h 195"/>
              <a:gd name="T46" fmla="*/ 2147483647 w 190"/>
              <a:gd name="T47" fmla="*/ 2147483647 h 195"/>
              <a:gd name="T48" fmla="*/ 0 w 190"/>
              <a:gd name="T49" fmla="*/ 2147483647 h 195"/>
              <a:gd name="T50" fmla="*/ 2147483647 w 190"/>
              <a:gd name="T51" fmla="*/ 2147483647 h 195"/>
              <a:gd name="T52" fmla="*/ 2147483647 w 190"/>
              <a:gd name="T53" fmla="*/ 2147483647 h 195"/>
              <a:gd name="T54" fmla="*/ 2147483647 w 190"/>
              <a:gd name="T55" fmla="*/ 2147483647 h 195"/>
              <a:gd name="T56" fmla="*/ 2147483647 w 190"/>
              <a:gd name="T57" fmla="*/ 2147483647 h 195"/>
              <a:gd name="T58" fmla="*/ 2147483647 w 190"/>
              <a:gd name="T59" fmla="*/ 2147483647 h 195"/>
              <a:gd name="T60" fmla="*/ 2147483647 w 190"/>
              <a:gd name="T61" fmla="*/ 0 h 195"/>
              <a:gd name="T62" fmla="*/ 2147483647 w 190"/>
              <a:gd name="T63" fmla="*/ 2147483647 h 195"/>
              <a:gd name="T64" fmla="*/ 2147483647 w 190"/>
              <a:gd name="T65" fmla="*/ 2147483647 h 19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90"/>
              <a:gd name="T100" fmla="*/ 0 h 195"/>
              <a:gd name="T101" fmla="*/ 190 w 190"/>
              <a:gd name="T102" fmla="*/ 195 h 19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90" h="195">
                <a:moveTo>
                  <a:pt x="113" y="12"/>
                </a:moveTo>
                <a:lnTo>
                  <a:pt x="99" y="94"/>
                </a:lnTo>
                <a:lnTo>
                  <a:pt x="140" y="25"/>
                </a:lnTo>
                <a:lnTo>
                  <a:pt x="147" y="19"/>
                </a:lnTo>
                <a:lnTo>
                  <a:pt x="151" y="19"/>
                </a:lnTo>
                <a:lnTo>
                  <a:pt x="157" y="23"/>
                </a:lnTo>
                <a:lnTo>
                  <a:pt x="161" y="29"/>
                </a:lnTo>
                <a:lnTo>
                  <a:pt x="167" y="44"/>
                </a:lnTo>
                <a:lnTo>
                  <a:pt x="169" y="48"/>
                </a:lnTo>
                <a:lnTo>
                  <a:pt x="169" y="50"/>
                </a:lnTo>
                <a:lnTo>
                  <a:pt x="101" y="97"/>
                </a:lnTo>
                <a:lnTo>
                  <a:pt x="182" y="80"/>
                </a:lnTo>
                <a:lnTo>
                  <a:pt x="188" y="80"/>
                </a:lnTo>
                <a:lnTo>
                  <a:pt x="190" y="84"/>
                </a:lnTo>
                <a:lnTo>
                  <a:pt x="190" y="97"/>
                </a:lnTo>
                <a:lnTo>
                  <a:pt x="184" y="111"/>
                </a:lnTo>
                <a:lnTo>
                  <a:pt x="182" y="115"/>
                </a:lnTo>
                <a:lnTo>
                  <a:pt x="182" y="118"/>
                </a:lnTo>
                <a:lnTo>
                  <a:pt x="101" y="107"/>
                </a:lnTo>
                <a:lnTo>
                  <a:pt x="171" y="145"/>
                </a:lnTo>
                <a:lnTo>
                  <a:pt x="171" y="149"/>
                </a:lnTo>
                <a:lnTo>
                  <a:pt x="171" y="153"/>
                </a:lnTo>
                <a:lnTo>
                  <a:pt x="163" y="166"/>
                </a:lnTo>
                <a:lnTo>
                  <a:pt x="151" y="174"/>
                </a:lnTo>
                <a:lnTo>
                  <a:pt x="145" y="174"/>
                </a:lnTo>
                <a:lnTo>
                  <a:pt x="140" y="172"/>
                </a:lnTo>
                <a:lnTo>
                  <a:pt x="99" y="111"/>
                </a:lnTo>
                <a:lnTo>
                  <a:pt x="113" y="183"/>
                </a:lnTo>
                <a:lnTo>
                  <a:pt x="111" y="185"/>
                </a:lnTo>
                <a:lnTo>
                  <a:pt x="107" y="189"/>
                </a:lnTo>
                <a:lnTo>
                  <a:pt x="95" y="195"/>
                </a:lnTo>
                <a:lnTo>
                  <a:pt x="87" y="195"/>
                </a:lnTo>
                <a:lnTo>
                  <a:pt x="80" y="195"/>
                </a:lnTo>
                <a:lnTo>
                  <a:pt x="76" y="191"/>
                </a:lnTo>
                <a:lnTo>
                  <a:pt x="76" y="183"/>
                </a:lnTo>
                <a:lnTo>
                  <a:pt x="87" y="111"/>
                </a:lnTo>
                <a:lnTo>
                  <a:pt x="47" y="172"/>
                </a:lnTo>
                <a:lnTo>
                  <a:pt x="45" y="172"/>
                </a:lnTo>
                <a:lnTo>
                  <a:pt x="41" y="170"/>
                </a:lnTo>
                <a:lnTo>
                  <a:pt x="26" y="164"/>
                </a:lnTo>
                <a:lnTo>
                  <a:pt x="20" y="160"/>
                </a:lnTo>
                <a:lnTo>
                  <a:pt x="18" y="155"/>
                </a:lnTo>
                <a:lnTo>
                  <a:pt x="16" y="151"/>
                </a:lnTo>
                <a:lnTo>
                  <a:pt x="20" y="147"/>
                </a:lnTo>
                <a:lnTo>
                  <a:pt x="84" y="109"/>
                </a:lnTo>
                <a:lnTo>
                  <a:pt x="10" y="118"/>
                </a:lnTo>
                <a:lnTo>
                  <a:pt x="10" y="115"/>
                </a:lnTo>
                <a:lnTo>
                  <a:pt x="6" y="111"/>
                </a:lnTo>
                <a:lnTo>
                  <a:pt x="2" y="97"/>
                </a:lnTo>
                <a:lnTo>
                  <a:pt x="0" y="84"/>
                </a:lnTo>
                <a:lnTo>
                  <a:pt x="4" y="80"/>
                </a:lnTo>
                <a:lnTo>
                  <a:pt x="10" y="80"/>
                </a:lnTo>
                <a:lnTo>
                  <a:pt x="87" y="99"/>
                </a:lnTo>
                <a:lnTo>
                  <a:pt x="20" y="48"/>
                </a:lnTo>
                <a:lnTo>
                  <a:pt x="24" y="44"/>
                </a:lnTo>
                <a:lnTo>
                  <a:pt x="33" y="36"/>
                </a:lnTo>
                <a:lnTo>
                  <a:pt x="43" y="27"/>
                </a:lnTo>
                <a:lnTo>
                  <a:pt x="47" y="23"/>
                </a:lnTo>
                <a:lnTo>
                  <a:pt x="89" y="92"/>
                </a:lnTo>
                <a:lnTo>
                  <a:pt x="76" y="12"/>
                </a:lnTo>
                <a:lnTo>
                  <a:pt x="76" y="4"/>
                </a:lnTo>
                <a:lnTo>
                  <a:pt x="80" y="0"/>
                </a:lnTo>
                <a:lnTo>
                  <a:pt x="87" y="0"/>
                </a:lnTo>
                <a:lnTo>
                  <a:pt x="95" y="2"/>
                </a:lnTo>
                <a:lnTo>
                  <a:pt x="107" y="6"/>
                </a:lnTo>
                <a:lnTo>
                  <a:pt x="111" y="10"/>
                </a:lnTo>
                <a:lnTo>
                  <a:pt x="113" y="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77" name="Freeform 81"/>
          <p:cNvSpPr>
            <a:spLocks/>
          </p:cNvSpPr>
          <p:nvPr/>
        </p:nvSpPr>
        <p:spPr bwMode="auto">
          <a:xfrm>
            <a:off x="6888163" y="5640388"/>
            <a:ext cx="131762" cy="133350"/>
          </a:xfrm>
          <a:custGeom>
            <a:avLst/>
            <a:gdLst>
              <a:gd name="T0" fmla="*/ 2147483647 w 83"/>
              <a:gd name="T1" fmla="*/ 2147483647 h 84"/>
              <a:gd name="T2" fmla="*/ 2147483647 w 83"/>
              <a:gd name="T3" fmla="*/ 2147483647 h 84"/>
              <a:gd name="T4" fmla="*/ 2147483647 w 83"/>
              <a:gd name="T5" fmla="*/ 2147483647 h 84"/>
              <a:gd name="T6" fmla="*/ 2147483647 w 83"/>
              <a:gd name="T7" fmla="*/ 2147483647 h 84"/>
              <a:gd name="T8" fmla="*/ 2147483647 w 83"/>
              <a:gd name="T9" fmla="*/ 2147483647 h 84"/>
              <a:gd name="T10" fmla="*/ 2147483647 w 83"/>
              <a:gd name="T11" fmla="*/ 2147483647 h 84"/>
              <a:gd name="T12" fmla="*/ 2147483647 w 83"/>
              <a:gd name="T13" fmla="*/ 2147483647 h 84"/>
              <a:gd name="T14" fmla="*/ 2147483647 w 83"/>
              <a:gd name="T15" fmla="*/ 2147483647 h 84"/>
              <a:gd name="T16" fmla="*/ 2147483647 w 83"/>
              <a:gd name="T17" fmla="*/ 2147483647 h 84"/>
              <a:gd name="T18" fmla="*/ 2147483647 w 83"/>
              <a:gd name="T19" fmla="*/ 2147483647 h 84"/>
              <a:gd name="T20" fmla="*/ 2147483647 w 83"/>
              <a:gd name="T21" fmla="*/ 2147483647 h 84"/>
              <a:gd name="T22" fmla="*/ 2147483647 w 83"/>
              <a:gd name="T23" fmla="*/ 2147483647 h 84"/>
              <a:gd name="T24" fmla="*/ 2147483647 w 83"/>
              <a:gd name="T25" fmla="*/ 2147483647 h 84"/>
              <a:gd name="T26" fmla="*/ 2147483647 w 83"/>
              <a:gd name="T27" fmla="*/ 2147483647 h 84"/>
              <a:gd name="T28" fmla="*/ 2147483647 w 83"/>
              <a:gd name="T29" fmla="*/ 2147483647 h 84"/>
              <a:gd name="T30" fmla="*/ 2147483647 w 83"/>
              <a:gd name="T31" fmla="*/ 2147483647 h 84"/>
              <a:gd name="T32" fmla="*/ 2147483647 w 83"/>
              <a:gd name="T33" fmla="*/ 2147483647 h 84"/>
              <a:gd name="T34" fmla="*/ 2147483647 w 83"/>
              <a:gd name="T35" fmla="*/ 2147483647 h 84"/>
              <a:gd name="T36" fmla="*/ 2147483647 w 83"/>
              <a:gd name="T37" fmla="*/ 2147483647 h 84"/>
              <a:gd name="T38" fmla="*/ 2147483647 w 83"/>
              <a:gd name="T39" fmla="*/ 2147483647 h 84"/>
              <a:gd name="T40" fmla="*/ 2147483647 w 83"/>
              <a:gd name="T41" fmla="*/ 2147483647 h 84"/>
              <a:gd name="T42" fmla="*/ 2147483647 w 83"/>
              <a:gd name="T43" fmla="*/ 2147483647 h 84"/>
              <a:gd name="T44" fmla="*/ 2147483647 w 83"/>
              <a:gd name="T45" fmla="*/ 2147483647 h 84"/>
              <a:gd name="T46" fmla="*/ 2147483647 w 83"/>
              <a:gd name="T47" fmla="*/ 2147483647 h 84"/>
              <a:gd name="T48" fmla="*/ 2147483647 w 83"/>
              <a:gd name="T49" fmla="*/ 2147483647 h 84"/>
              <a:gd name="T50" fmla="*/ 2147483647 w 83"/>
              <a:gd name="T51" fmla="*/ 2147483647 h 84"/>
              <a:gd name="T52" fmla="*/ 2147483647 w 83"/>
              <a:gd name="T53" fmla="*/ 2147483647 h 84"/>
              <a:gd name="T54" fmla="*/ 2147483647 w 83"/>
              <a:gd name="T55" fmla="*/ 2147483647 h 84"/>
              <a:gd name="T56" fmla="*/ 2147483647 w 83"/>
              <a:gd name="T57" fmla="*/ 2147483647 h 84"/>
              <a:gd name="T58" fmla="*/ 2147483647 w 83"/>
              <a:gd name="T59" fmla="*/ 2147483647 h 84"/>
              <a:gd name="T60" fmla="*/ 2147483647 w 83"/>
              <a:gd name="T61" fmla="*/ 2147483647 h 84"/>
              <a:gd name="T62" fmla="*/ 2147483647 w 83"/>
              <a:gd name="T63" fmla="*/ 2147483647 h 84"/>
              <a:gd name="T64" fmla="*/ 2147483647 w 83"/>
              <a:gd name="T65" fmla="*/ 2147483647 h 84"/>
              <a:gd name="T66" fmla="*/ 2147483647 w 83"/>
              <a:gd name="T67" fmla="*/ 2147483647 h 84"/>
              <a:gd name="T68" fmla="*/ 2147483647 w 83"/>
              <a:gd name="T69" fmla="*/ 2147483647 h 84"/>
              <a:gd name="T70" fmla="*/ 2147483647 w 83"/>
              <a:gd name="T71" fmla="*/ 2147483647 h 84"/>
              <a:gd name="T72" fmla="*/ 0 w 83"/>
              <a:gd name="T73" fmla="*/ 2147483647 h 84"/>
              <a:gd name="T74" fmla="*/ 2147483647 w 83"/>
              <a:gd name="T75" fmla="*/ 2147483647 h 84"/>
              <a:gd name="T76" fmla="*/ 2147483647 w 83"/>
              <a:gd name="T77" fmla="*/ 2147483647 h 84"/>
              <a:gd name="T78" fmla="*/ 2147483647 w 83"/>
              <a:gd name="T79" fmla="*/ 2147483647 h 84"/>
              <a:gd name="T80" fmla="*/ 2147483647 w 83"/>
              <a:gd name="T81" fmla="*/ 2147483647 h 84"/>
              <a:gd name="T82" fmla="*/ 2147483647 w 83"/>
              <a:gd name="T83" fmla="*/ 2147483647 h 84"/>
              <a:gd name="T84" fmla="*/ 2147483647 w 83"/>
              <a:gd name="T85" fmla="*/ 2147483647 h 84"/>
              <a:gd name="T86" fmla="*/ 2147483647 w 83"/>
              <a:gd name="T87" fmla="*/ 2147483647 h 84"/>
              <a:gd name="T88" fmla="*/ 2147483647 w 83"/>
              <a:gd name="T89" fmla="*/ 2147483647 h 84"/>
              <a:gd name="T90" fmla="*/ 2147483647 w 83"/>
              <a:gd name="T91" fmla="*/ 2147483647 h 84"/>
              <a:gd name="T92" fmla="*/ 2147483647 w 83"/>
              <a:gd name="T93" fmla="*/ 0 h 84"/>
              <a:gd name="T94" fmla="*/ 2147483647 w 83"/>
              <a:gd name="T95" fmla="*/ 2147483647 h 84"/>
              <a:gd name="T96" fmla="*/ 2147483647 w 83"/>
              <a:gd name="T97" fmla="*/ 2147483647 h 84"/>
              <a:gd name="T98" fmla="*/ 2147483647 w 83"/>
              <a:gd name="T99" fmla="*/ 2147483647 h 8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83"/>
              <a:gd name="T151" fmla="*/ 0 h 84"/>
              <a:gd name="T152" fmla="*/ 83 w 83"/>
              <a:gd name="T153" fmla="*/ 84 h 84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83" h="84">
                <a:moveTo>
                  <a:pt x="50" y="6"/>
                </a:moveTo>
                <a:lnTo>
                  <a:pt x="43" y="40"/>
                </a:lnTo>
                <a:lnTo>
                  <a:pt x="62" y="10"/>
                </a:lnTo>
                <a:lnTo>
                  <a:pt x="64" y="8"/>
                </a:lnTo>
                <a:lnTo>
                  <a:pt x="66" y="8"/>
                </a:lnTo>
                <a:lnTo>
                  <a:pt x="70" y="13"/>
                </a:lnTo>
                <a:lnTo>
                  <a:pt x="72" y="19"/>
                </a:lnTo>
                <a:lnTo>
                  <a:pt x="72" y="23"/>
                </a:lnTo>
                <a:lnTo>
                  <a:pt x="43" y="42"/>
                </a:lnTo>
                <a:lnTo>
                  <a:pt x="79" y="36"/>
                </a:lnTo>
                <a:lnTo>
                  <a:pt x="83" y="36"/>
                </a:lnTo>
                <a:lnTo>
                  <a:pt x="83" y="42"/>
                </a:lnTo>
                <a:lnTo>
                  <a:pt x="79" y="48"/>
                </a:lnTo>
                <a:lnTo>
                  <a:pt x="79" y="50"/>
                </a:lnTo>
                <a:lnTo>
                  <a:pt x="43" y="46"/>
                </a:lnTo>
                <a:lnTo>
                  <a:pt x="72" y="63"/>
                </a:lnTo>
                <a:lnTo>
                  <a:pt x="74" y="67"/>
                </a:lnTo>
                <a:lnTo>
                  <a:pt x="70" y="72"/>
                </a:lnTo>
                <a:lnTo>
                  <a:pt x="66" y="76"/>
                </a:lnTo>
                <a:lnTo>
                  <a:pt x="62" y="74"/>
                </a:lnTo>
                <a:lnTo>
                  <a:pt x="43" y="48"/>
                </a:lnTo>
                <a:lnTo>
                  <a:pt x="50" y="80"/>
                </a:lnTo>
                <a:lnTo>
                  <a:pt x="47" y="82"/>
                </a:lnTo>
                <a:lnTo>
                  <a:pt x="41" y="84"/>
                </a:lnTo>
                <a:lnTo>
                  <a:pt x="35" y="84"/>
                </a:lnTo>
                <a:lnTo>
                  <a:pt x="33" y="80"/>
                </a:lnTo>
                <a:lnTo>
                  <a:pt x="37" y="48"/>
                </a:lnTo>
                <a:lnTo>
                  <a:pt x="21" y="74"/>
                </a:lnTo>
                <a:lnTo>
                  <a:pt x="18" y="74"/>
                </a:lnTo>
                <a:lnTo>
                  <a:pt x="12" y="72"/>
                </a:lnTo>
                <a:lnTo>
                  <a:pt x="8" y="67"/>
                </a:lnTo>
                <a:lnTo>
                  <a:pt x="10" y="63"/>
                </a:lnTo>
                <a:lnTo>
                  <a:pt x="37" y="46"/>
                </a:lnTo>
                <a:lnTo>
                  <a:pt x="6" y="50"/>
                </a:lnTo>
                <a:lnTo>
                  <a:pt x="4" y="48"/>
                </a:lnTo>
                <a:lnTo>
                  <a:pt x="2" y="42"/>
                </a:lnTo>
                <a:lnTo>
                  <a:pt x="0" y="36"/>
                </a:lnTo>
                <a:lnTo>
                  <a:pt x="6" y="36"/>
                </a:lnTo>
                <a:lnTo>
                  <a:pt x="37" y="42"/>
                </a:lnTo>
                <a:lnTo>
                  <a:pt x="10" y="21"/>
                </a:lnTo>
                <a:lnTo>
                  <a:pt x="10" y="19"/>
                </a:lnTo>
                <a:lnTo>
                  <a:pt x="14" y="17"/>
                </a:lnTo>
                <a:lnTo>
                  <a:pt x="18" y="13"/>
                </a:lnTo>
                <a:lnTo>
                  <a:pt x="21" y="10"/>
                </a:lnTo>
                <a:lnTo>
                  <a:pt x="39" y="40"/>
                </a:lnTo>
                <a:lnTo>
                  <a:pt x="33" y="6"/>
                </a:lnTo>
                <a:lnTo>
                  <a:pt x="35" y="0"/>
                </a:lnTo>
                <a:lnTo>
                  <a:pt x="41" y="2"/>
                </a:lnTo>
                <a:lnTo>
                  <a:pt x="47" y="4"/>
                </a:lnTo>
                <a:lnTo>
                  <a:pt x="50" y="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78" name="Freeform 82"/>
          <p:cNvSpPr>
            <a:spLocks/>
          </p:cNvSpPr>
          <p:nvPr/>
        </p:nvSpPr>
        <p:spPr bwMode="auto">
          <a:xfrm>
            <a:off x="6022975" y="6877050"/>
            <a:ext cx="131763" cy="130175"/>
          </a:xfrm>
          <a:custGeom>
            <a:avLst/>
            <a:gdLst>
              <a:gd name="T0" fmla="*/ 2147483647 w 83"/>
              <a:gd name="T1" fmla="*/ 2147483647 h 82"/>
              <a:gd name="T2" fmla="*/ 2147483647 w 83"/>
              <a:gd name="T3" fmla="*/ 2147483647 h 82"/>
              <a:gd name="T4" fmla="*/ 2147483647 w 83"/>
              <a:gd name="T5" fmla="*/ 2147483647 h 82"/>
              <a:gd name="T6" fmla="*/ 2147483647 w 83"/>
              <a:gd name="T7" fmla="*/ 2147483647 h 82"/>
              <a:gd name="T8" fmla="*/ 2147483647 w 83"/>
              <a:gd name="T9" fmla="*/ 2147483647 h 82"/>
              <a:gd name="T10" fmla="*/ 2147483647 w 83"/>
              <a:gd name="T11" fmla="*/ 2147483647 h 82"/>
              <a:gd name="T12" fmla="*/ 2147483647 w 83"/>
              <a:gd name="T13" fmla="*/ 2147483647 h 82"/>
              <a:gd name="T14" fmla="*/ 2147483647 w 83"/>
              <a:gd name="T15" fmla="*/ 2147483647 h 82"/>
              <a:gd name="T16" fmla="*/ 2147483647 w 83"/>
              <a:gd name="T17" fmla="*/ 2147483647 h 82"/>
              <a:gd name="T18" fmla="*/ 2147483647 w 83"/>
              <a:gd name="T19" fmla="*/ 2147483647 h 82"/>
              <a:gd name="T20" fmla="*/ 2147483647 w 83"/>
              <a:gd name="T21" fmla="*/ 2147483647 h 82"/>
              <a:gd name="T22" fmla="*/ 2147483647 w 83"/>
              <a:gd name="T23" fmla="*/ 2147483647 h 82"/>
              <a:gd name="T24" fmla="*/ 2147483647 w 83"/>
              <a:gd name="T25" fmla="*/ 2147483647 h 82"/>
              <a:gd name="T26" fmla="*/ 2147483647 w 83"/>
              <a:gd name="T27" fmla="*/ 2147483647 h 82"/>
              <a:gd name="T28" fmla="*/ 2147483647 w 83"/>
              <a:gd name="T29" fmla="*/ 2147483647 h 82"/>
              <a:gd name="T30" fmla="*/ 2147483647 w 83"/>
              <a:gd name="T31" fmla="*/ 2147483647 h 82"/>
              <a:gd name="T32" fmla="*/ 2147483647 w 83"/>
              <a:gd name="T33" fmla="*/ 2147483647 h 82"/>
              <a:gd name="T34" fmla="*/ 2147483647 w 83"/>
              <a:gd name="T35" fmla="*/ 2147483647 h 82"/>
              <a:gd name="T36" fmla="*/ 2147483647 w 83"/>
              <a:gd name="T37" fmla="*/ 2147483647 h 82"/>
              <a:gd name="T38" fmla="*/ 2147483647 w 83"/>
              <a:gd name="T39" fmla="*/ 2147483647 h 82"/>
              <a:gd name="T40" fmla="*/ 2147483647 w 83"/>
              <a:gd name="T41" fmla="*/ 2147483647 h 82"/>
              <a:gd name="T42" fmla="*/ 2147483647 w 83"/>
              <a:gd name="T43" fmla="*/ 2147483647 h 82"/>
              <a:gd name="T44" fmla="*/ 2147483647 w 83"/>
              <a:gd name="T45" fmla="*/ 2147483647 h 82"/>
              <a:gd name="T46" fmla="*/ 2147483647 w 83"/>
              <a:gd name="T47" fmla="*/ 2147483647 h 82"/>
              <a:gd name="T48" fmla="*/ 2147483647 w 83"/>
              <a:gd name="T49" fmla="*/ 2147483647 h 82"/>
              <a:gd name="T50" fmla="*/ 2147483647 w 83"/>
              <a:gd name="T51" fmla="*/ 2147483647 h 82"/>
              <a:gd name="T52" fmla="*/ 2147483647 w 83"/>
              <a:gd name="T53" fmla="*/ 2147483647 h 82"/>
              <a:gd name="T54" fmla="*/ 2147483647 w 83"/>
              <a:gd name="T55" fmla="*/ 2147483647 h 82"/>
              <a:gd name="T56" fmla="*/ 2147483647 w 83"/>
              <a:gd name="T57" fmla="*/ 2147483647 h 82"/>
              <a:gd name="T58" fmla="*/ 2147483647 w 83"/>
              <a:gd name="T59" fmla="*/ 2147483647 h 82"/>
              <a:gd name="T60" fmla="*/ 2147483647 w 83"/>
              <a:gd name="T61" fmla="*/ 2147483647 h 82"/>
              <a:gd name="T62" fmla="*/ 2147483647 w 83"/>
              <a:gd name="T63" fmla="*/ 2147483647 h 82"/>
              <a:gd name="T64" fmla="*/ 2147483647 w 83"/>
              <a:gd name="T65" fmla="*/ 2147483647 h 82"/>
              <a:gd name="T66" fmla="*/ 2147483647 w 83"/>
              <a:gd name="T67" fmla="*/ 2147483647 h 82"/>
              <a:gd name="T68" fmla="*/ 2147483647 w 83"/>
              <a:gd name="T69" fmla="*/ 2147483647 h 82"/>
              <a:gd name="T70" fmla="*/ 0 w 83"/>
              <a:gd name="T71" fmla="*/ 2147483647 h 82"/>
              <a:gd name="T72" fmla="*/ 0 w 83"/>
              <a:gd name="T73" fmla="*/ 2147483647 h 82"/>
              <a:gd name="T74" fmla="*/ 2147483647 w 83"/>
              <a:gd name="T75" fmla="*/ 2147483647 h 82"/>
              <a:gd name="T76" fmla="*/ 2147483647 w 83"/>
              <a:gd name="T77" fmla="*/ 2147483647 h 82"/>
              <a:gd name="T78" fmla="*/ 2147483647 w 83"/>
              <a:gd name="T79" fmla="*/ 2147483647 h 82"/>
              <a:gd name="T80" fmla="*/ 2147483647 w 83"/>
              <a:gd name="T81" fmla="*/ 2147483647 h 82"/>
              <a:gd name="T82" fmla="*/ 2147483647 w 83"/>
              <a:gd name="T83" fmla="*/ 2147483647 h 82"/>
              <a:gd name="T84" fmla="*/ 2147483647 w 83"/>
              <a:gd name="T85" fmla="*/ 2147483647 h 82"/>
              <a:gd name="T86" fmla="*/ 2147483647 w 83"/>
              <a:gd name="T87" fmla="*/ 0 h 82"/>
              <a:gd name="T88" fmla="*/ 2147483647 w 83"/>
              <a:gd name="T89" fmla="*/ 0 h 82"/>
              <a:gd name="T90" fmla="*/ 2147483647 w 83"/>
              <a:gd name="T91" fmla="*/ 2147483647 h 82"/>
              <a:gd name="T92" fmla="*/ 2147483647 w 83"/>
              <a:gd name="T93" fmla="*/ 2147483647 h 82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83"/>
              <a:gd name="T142" fmla="*/ 0 h 82"/>
              <a:gd name="T143" fmla="*/ 83 w 83"/>
              <a:gd name="T144" fmla="*/ 82 h 82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83" h="82">
                <a:moveTo>
                  <a:pt x="50" y="4"/>
                </a:moveTo>
                <a:lnTo>
                  <a:pt x="41" y="40"/>
                </a:lnTo>
                <a:lnTo>
                  <a:pt x="60" y="11"/>
                </a:lnTo>
                <a:lnTo>
                  <a:pt x="62" y="9"/>
                </a:lnTo>
                <a:lnTo>
                  <a:pt x="64" y="9"/>
                </a:lnTo>
                <a:lnTo>
                  <a:pt x="68" y="13"/>
                </a:lnTo>
                <a:lnTo>
                  <a:pt x="70" y="19"/>
                </a:lnTo>
                <a:lnTo>
                  <a:pt x="72" y="21"/>
                </a:lnTo>
                <a:lnTo>
                  <a:pt x="43" y="40"/>
                </a:lnTo>
                <a:lnTo>
                  <a:pt x="79" y="34"/>
                </a:lnTo>
                <a:lnTo>
                  <a:pt x="83" y="34"/>
                </a:lnTo>
                <a:lnTo>
                  <a:pt x="81" y="40"/>
                </a:lnTo>
                <a:lnTo>
                  <a:pt x="79" y="47"/>
                </a:lnTo>
                <a:lnTo>
                  <a:pt x="79" y="49"/>
                </a:lnTo>
                <a:lnTo>
                  <a:pt x="43" y="44"/>
                </a:lnTo>
                <a:lnTo>
                  <a:pt x="72" y="61"/>
                </a:lnTo>
                <a:lnTo>
                  <a:pt x="72" y="66"/>
                </a:lnTo>
                <a:lnTo>
                  <a:pt x="70" y="70"/>
                </a:lnTo>
                <a:lnTo>
                  <a:pt x="64" y="74"/>
                </a:lnTo>
                <a:lnTo>
                  <a:pt x="60" y="72"/>
                </a:lnTo>
                <a:lnTo>
                  <a:pt x="41" y="47"/>
                </a:lnTo>
                <a:lnTo>
                  <a:pt x="50" y="78"/>
                </a:lnTo>
                <a:lnTo>
                  <a:pt x="46" y="80"/>
                </a:lnTo>
                <a:lnTo>
                  <a:pt x="41" y="82"/>
                </a:lnTo>
                <a:lnTo>
                  <a:pt x="35" y="82"/>
                </a:lnTo>
                <a:lnTo>
                  <a:pt x="33" y="78"/>
                </a:lnTo>
                <a:lnTo>
                  <a:pt x="37" y="47"/>
                </a:lnTo>
                <a:lnTo>
                  <a:pt x="21" y="74"/>
                </a:lnTo>
                <a:lnTo>
                  <a:pt x="19" y="72"/>
                </a:lnTo>
                <a:lnTo>
                  <a:pt x="12" y="70"/>
                </a:lnTo>
                <a:lnTo>
                  <a:pt x="8" y="66"/>
                </a:lnTo>
                <a:lnTo>
                  <a:pt x="8" y="61"/>
                </a:lnTo>
                <a:lnTo>
                  <a:pt x="37" y="47"/>
                </a:lnTo>
                <a:lnTo>
                  <a:pt x="4" y="49"/>
                </a:lnTo>
                <a:lnTo>
                  <a:pt x="4" y="47"/>
                </a:lnTo>
                <a:lnTo>
                  <a:pt x="0" y="40"/>
                </a:lnTo>
                <a:lnTo>
                  <a:pt x="0" y="34"/>
                </a:lnTo>
                <a:lnTo>
                  <a:pt x="4" y="34"/>
                </a:lnTo>
                <a:lnTo>
                  <a:pt x="37" y="40"/>
                </a:lnTo>
                <a:lnTo>
                  <a:pt x="8" y="21"/>
                </a:lnTo>
                <a:lnTo>
                  <a:pt x="21" y="11"/>
                </a:lnTo>
                <a:lnTo>
                  <a:pt x="39" y="38"/>
                </a:lnTo>
                <a:lnTo>
                  <a:pt x="33" y="4"/>
                </a:lnTo>
                <a:lnTo>
                  <a:pt x="35" y="0"/>
                </a:lnTo>
                <a:lnTo>
                  <a:pt x="41" y="0"/>
                </a:lnTo>
                <a:lnTo>
                  <a:pt x="46" y="2"/>
                </a:lnTo>
                <a:lnTo>
                  <a:pt x="50" y="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79" name="Freeform 83"/>
          <p:cNvSpPr>
            <a:spLocks/>
          </p:cNvSpPr>
          <p:nvPr/>
        </p:nvSpPr>
        <p:spPr bwMode="auto">
          <a:xfrm>
            <a:off x="5880100" y="5351463"/>
            <a:ext cx="301625" cy="309562"/>
          </a:xfrm>
          <a:custGeom>
            <a:avLst/>
            <a:gdLst>
              <a:gd name="T0" fmla="*/ 2147483647 w 190"/>
              <a:gd name="T1" fmla="*/ 2147483647 h 195"/>
              <a:gd name="T2" fmla="*/ 2147483647 w 190"/>
              <a:gd name="T3" fmla="*/ 2147483647 h 195"/>
              <a:gd name="T4" fmla="*/ 2147483647 w 190"/>
              <a:gd name="T5" fmla="*/ 2147483647 h 195"/>
              <a:gd name="T6" fmla="*/ 2147483647 w 190"/>
              <a:gd name="T7" fmla="*/ 2147483647 h 195"/>
              <a:gd name="T8" fmla="*/ 2147483647 w 190"/>
              <a:gd name="T9" fmla="*/ 2147483647 h 195"/>
              <a:gd name="T10" fmla="*/ 2147483647 w 190"/>
              <a:gd name="T11" fmla="*/ 2147483647 h 195"/>
              <a:gd name="T12" fmla="*/ 2147483647 w 190"/>
              <a:gd name="T13" fmla="*/ 2147483647 h 195"/>
              <a:gd name="T14" fmla="*/ 2147483647 w 190"/>
              <a:gd name="T15" fmla="*/ 2147483647 h 195"/>
              <a:gd name="T16" fmla="*/ 2147483647 w 190"/>
              <a:gd name="T17" fmla="*/ 2147483647 h 195"/>
              <a:gd name="T18" fmla="*/ 2147483647 w 190"/>
              <a:gd name="T19" fmla="*/ 2147483647 h 195"/>
              <a:gd name="T20" fmla="*/ 2147483647 w 190"/>
              <a:gd name="T21" fmla="*/ 2147483647 h 195"/>
              <a:gd name="T22" fmla="*/ 2147483647 w 190"/>
              <a:gd name="T23" fmla="*/ 2147483647 h 195"/>
              <a:gd name="T24" fmla="*/ 2147483647 w 190"/>
              <a:gd name="T25" fmla="*/ 2147483647 h 195"/>
              <a:gd name="T26" fmla="*/ 2147483647 w 190"/>
              <a:gd name="T27" fmla="*/ 2147483647 h 195"/>
              <a:gd name="T28" fmla="*/ 2147483647 w 190"/>
              <a:gd name="T29" fmla="*/ 2147483647 h 195"/>
              <a:gd name="T30" fmla="*/ 2147483647 w 190"/>
              <a:gd name="T31" fmla="*/ 2147483647 h 195"/>
              <a:gd name="T32" fmla="*/ 2147483647 w 190"/>
              <a:gd name="T33" fmla="*/ 2147483647 h 195"/>
              <a:gd name="T34" fmla="*/ 2147483647 w 190"/>
              <a:gd name="T35" fmla="*/ 2147483647 h 195"/>
              <a:gd name="T36" fmla="*/ 2147483647 w 190"/>
              <a:gd name="T37" fmla="*/ 2147483647 h 195"/>
              <a:gd name="T38" fmla="*/ 2147483647 w 190"/>
              <a:gd name="T39" fmla="*/ 2147483647 h 195"/>
              <a:gd name="T40" fmla="*/ 2147483647 w 190"/>
              <a:gd name="T41" fmla="*/ 2147483647 h 195"/>
              <a:gd name="T42" fmla="*/ 2147483647 w 190"/>
              <a:gd name="T43" fmla="*/ 2147483647 h 195"/>
              <a:gd name="T44" fmla="*/ 2147483647 w 190"/>
              <a:gd name="T45" fmla="*/ 2147483647 h 195"/>
              <a:gd name="T46" fmla="*/ 2147483647 w 190"/>
              <a:gd name="T47" fmla="*/ 2147483647 h 195"/>
              <a:gd name="T48" fmla="*/ 0 w 190"/>
              <a:gd name="T49" fmla="*/ 2147483647 h 195"/>
              <a:gd name="T50" fmla="*/ 2147483647 w 190"/>
              <a:gd name="T51" fmla="*/ 2147483647 h 195"/>
              <a:gd name="T52" fmla="*/ 2147483647 w 190"/>
              <a:gd name="T53" fmla="*/ 2147483647 h 195"/>
              <a:gd name="T54" fmla="*/ 2147483647 w 190"/>
              <a:gd name="T55" fmla="*/ 2147483647 h 195"/>
              <a:gd name="T56" fmla="*/ 2147483647 w 190"/>
              <a:gd name="T57" fmla="*/ 2147483647 h 195"/>
              <a:gd name="T58" fmla="*/ 2147483647 w 190"/>
              <a:gd name="T59" fmla="*/ 2147483647 h 195"/>
              <a:gd name="T60" fmla="*/ 2147483647 w 190"/>
              <a:gd name="T61" fmla="*/ 0 h 195"/>
              <a:gd name="T62" fmla="*/ 2147483647 w 190"/>
              <a:gd name="T63" fmla="*/ 2147483647 h 195"/>
              <a:gd name="T64" fmla="*/ 2147483647 w 190"/>
              <a:gd name="T65" fmla="*/ 2147483647 h 19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90"/>
              <a:gd name="T100" fmla="*/ 0 h 195"/>
              <a:gd name="T101" fmla="*/ 190 w 190"/>
              <a:gd name="T102" fmla="*/ 195 h 19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90" h="195">
                <a:moveTo>
                  <a:pt x="113" y="12"/>
                </a:moveTo>
                <a:lnTo>
                  <a:pt x="99" y="94"/>
                </a:lnTo>
                <a:lnTo>
                  <a:pt x="140" y="25"/>
                </a:lnTo>
                <a:lnTo>
                  <a:pt x="147" y="19"/>
                </a:lnTo>
                <a:lnTo>
                  <a:pt x="151" y="19"/>
                </a:lnTo>
                <a:lnTo>
                  <a:pt x="157" y="23"/>
                </a:lnTo>
                <a:lnTo>
                  <a:pt x="161" y="29"/>
                </a:lnTo>
                <a:lnTo>
                  <a:pt x="167" y="44"/>
                </a:lnTo>
                <a:lnTo>
                  <a:pt x="169" y="48"/>
                </a:lnTo>
                <a:lnTo>
                  <a:pt x="169" y="50"/>
                </a:lnTo>
                <a:lnTo>
                  <a:pt x="101" y="97"/>
                </a:lnTo>
                <a:lnTo>
                  <a:pt x="182" y="80"/>
                </a:lnTo>
                <a:lnTo>
                  <a:pt x="188" y="80"/>
                </a:lnTo>
                <a:lnTo>
                  <a:pt x="190" y="84"/>
                </a:lnTo>
                <a:lnTo>
                  <a:pt x="190" y="97"/>
                </a:lnTo>
                <a:lnTo>
                  <a:pt x="184" y="111"/>
                </a:lnTo>
                <a:lnTo>
                  <a:pt x="182" y="115"/>
                </a:lnTo>
                <a:lnTo>
                  <a:pt x="182" y="118"/>
                </a:lnTo>
                <a:lnTo>
                  <a:pt x="101" y="107"/>
                </a:lnTo>
                <a:lnTo>
                  <a:pt x="171" y="145"/>
                </a:lnTo>
                <a:lnTo>
                  <a:pt x="171" y="149"/>
                </a:lnTo>
                <a:lnTo>
                  <a:pt x="171" y="153"/>
                </a:lnTo>
                <a:lnTo>
                  <a:pt x="163" y="166"/>
                </a:lnTo>
                <a:lnTo>
                  <a:pt x="151" y="174"/>
                </a:lnTo>
                <a:lnTo>
                  <a:pt x="145" y="174"/>
                </a:lnTo>
                <a:lnTo>
                  <a:pt x="140" y="172"/>
                </a:lnTo>
                <a:lnTo>
                  <a:pt x="99" y="111"/>
                </a:lnTo>
                <a:lnTo>
                  <a:pt x="113" y="183"/>
                </a:lnTo>
                <a:lnTo>
                  <a:pt x="111" y="185"/>
                </a:lnTo>
                <a:lnTo>
                  <a:pt x="107" y="189"/>
                </a:lnTo>
                <a:lnTo>
                  <a:pt x="95" y="195"/>
                </a:lnTo>
                <a:lnTo>
                  <a:pt x="87" y="195"/>
                </a:lnTo>
                <a:lnTo>
                  <a:pt x="80" y="195"/>
                </a:lnTo>
                <a:lnTo>
                  <a:pt x="76" y="191"/>
                </a:lnTo>
                <a:lnTo>
                  <a:pt x="76" y="183"/>
                </a:lnTo>
                <a:lnTo>
                  <a:pt x="87" y="111"/>
                </a:lnTo>
                <a:lnTo>
                  <a:pt x="47" y="172"/>
                </a:lnTo>
                <a:lnTo>
                  <a:pt x="45" y="172"/>
                </a:lnTo>
                <a:lnTo>
                  <a:pt x="41" y="170"/>
                </a:lnTo>
                <a:lnTo>
                  <a:pt x="26" y="164"/>
                </a:lnTo>
                <a:lnTo>
                  <a:pt x="20" y="160"/>
                </a:lnTo>
                <a:lnTo>
                  <a:pt x="18" y="155"/>
                </a:lnTo>
                <a:lnTo>
                  <a:pt x="16" y="151"/>
                </a:lnTo>
                <a:lnTo>
                  <a:pt x="20" y="147"/>
                </a:lnTo>
                <a:lnTo>
                  <a:pt x="84" y="109"/>
                </a:lnTo>
                <a:lnTo>
                  <a:pt x="10" y="118"/>
                </a:lnTo>
                <a:lnTo>
                  <a:pt x="10" y="115"/>
                </a:lnTo>
                <a:lnTo>
                  <a:pt x="6" y="111"/>
                </a:lnTo>
                <a:lnTo>
                  <a:pt x="2" y="97"/>
                </a:lnTo>
                <a:lnTo>
                  <a:pt x="0" y="84"/>
                </a:lnTo>
                <a:lnTo>
                  <a:pt x="4" y="80"/>
                </a:lnTo>
                <a:lnTo>
                  <a:pt x="10" y="80"/>
                </a:lnTo>
                <a:lnTo>
                  <a:pt x="87" y="99"/>
                </a:lnTo>
                <a:lnTo>
                  <a:pt x="20" y="48"/>
                </a:lnTo>
                <a:lnTo>
                  <a:pt x="24" y="44"/>
                </a:lnTo>
                <a:lnTo>
                  <a:pt x="33" y="36"/>
                </a:lnTo>
                <a:lnTo>
                  <a:pt x="43" y="27"/>
                </a:lnTo>
                <a:lnTo>
                  <a:pt x="47" y="23"/>
                </a:lnTo>
                <a:lnTo>
                  <a:pt x="89" y="92"/>
                </a:lnTo>
                <a:lnTo>
                  <a:pt x="76" y="12"/>
                </a:lnTo>
                <a:lnTo>
                  <a:pt x="76" y="4"/>
                </a:lnTo>
                <a:lnTo>
                  <a:pt x="80" y="0"/>
                </a:lnTo>
                <a:lnTo>
                  <a:pt x="87" y="0"/>
                </a:lnTo>
                <a:lnTo>
                  <a:pt x="95" y="2"/>
                </a:lnTo>
                <a:lnTo>
                  <a:pt x="107" y="6"/>
                </a:lnTo>
                <a:lnTo>
                  <a:pt x="111" y="10"/>
                </a:lnTo>
                <a:lnTo>
                  <a:pt x="113" y="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84" name="Freeform 88"/>
          <p:cNvSpPr>
            <a:spLocks/>
          </p:cNvSpPr>
          <p:nvPr/>
        </p:nvSpPr>
        <p:spPr bwMode="auto">
          <a:xfrm>
            <a:off x="7019925" y="8448675"/>
            <a:ext cx="301625" cy="309563"/>
          </a:xfrm>
          <a:custGeom>
            <a:avLst/>
            <a:gdLst>
              <a:gd name="T0" fmla="*/ 2147483647 w 190"/>
              <a:gd name="T1" fmla="*/ 2147483647 h 195"/>
              <a:gd name="T2" fmla="*/ 2147483647 w 190"/>
              <a:gd name="T3" fmla="*/ 2147483647 h 195"/>
              <a:gd name="T4" fmla="*/ 2147483647 w 190"/>
              <a:gd name="T5" fmla="*/ 2147483647 h 195"/>
              <a:gd name="T6" fmla="*/ 2147483647 w 190"/>
              <a:gd name="T7" fmla="*/ 2147483647 h 195"/>
              <a:gd name="T8" fmla="*/ 2147483647 w 190"/>
              <a:gd name="T9" fmla="*/ 2147483647 h 195"/>
              <a:gd name="T10" fmla="*/ 2147483647 w 190"/>
              <a:gd name="T11" fmla="*/ 2147483647 h 195"/>
              <a:gd name="T12" fmla="*/ 2147483647 w 190"/>
              <a:gd name="T13" fmla="*/ 2147483647 h 195"/>
              <a:gd name="T14" fmla="*/ 2147483647 w 190"/>
              <a:gd name="T15" fmla="*/ 2147483647 h 195"/>
              <a:gd name="T16" fmla="*/ 2147483647 w 190"/>
              <a:gd name="T17" fmla="*/ 2147483647 h 195"/>
              <a:gd name="T18" fmla="*/ 2147483647 w 190"/>
              <a:gd name="T19" fmla="*/ 2147483647 h 195"/>
              <a:gd name="T20" fmla="*/ 2147483647 w 190"/>
              <a:gd name="T21" fmla="*/ 2147483647 h 195"/>
              <a:gd name="T22" fmla="*/ 2147483647 w 190"/>
              <a:gd name="T23" fmla="*/ 2147483647 h 195"/>
              <a:gd name="T24" fmla="*/ 2147483647 w 190"/>
              <a:gd name="T25" fmla="*/ 2147483647 h 195"/>
              <a:gd name="T26" fmla="*/ 2147483647 w 190"/>
              <a:gd name="T27" fmla="*/ 2147483647 h 195"/>
              <a:gd name="T28" fmla="*/ 2147483647 w 190"/>
              <a:gd name="T29" fmla="*/ 2147483647 h 195"/>
              <a:gd name="T30" fmla="*/ 2147483647 w 190"/>
              <a:gd name="T31" fmla="*/ 2147483647 h 195"/>
              <a:gd name="T32" fmla="*/ 2147483647 w 190"/>
              <a:gd name="T33" fmla="*/ 2147483647 h 195"/>
              <a:gd name="T34" fmla="*/ 2147483647 w 190"/>
              <a:gd name="T35" fmla="*/ 2147483647 h 195"/>
              <a:gd name="T36" fmla="*/ 2147483647 w 190"/>
              <a:gd name="T37" fmla="*/ 2147483647 h 195"/>
              <a:gd name="T38" fmla="*/ 2147483647 w 190"/>
              <a:gd name="T39" fmla="*/ 2147483647 h 195"/>
              <a:gd name="T40" fmla="*/ 2147483647 w 190"/>
              <a:gd name="T41" fmla="*/ 2147483647 h 195"/>
              <a:gd name="T42" fmla="*/ 2147483647 w 190"/>
              <a:gd name="T43" fmla="*/ 2147483647 h 195"/>
              <a:gd name="T44" fmla="*/ 2147483647 w 190"/>
              <a:gd name="T45" fmla="*/ 2147483647 h 195"/>
              <a:gd name="T46" fmla="*/ 2147483647 w 190"/>
              <a:gd name="T47" fmla="*/ 2147483647 h 195"/>
              <a:gd name="T48" fmla="*/ 0 w 190"/>
              <a:gd name="T49" fmla="*/ 2147483647 h 195"/>
              <a:gd name="T50" fmla="*/ 2147483647 w 190"/>
              <a:gd name="T51" fmla="*/ 2147483647 h 195"/>
              <a:gd name="T52" fmla="*/ 2147483647 w 190"/>
              <a:gd name="T53" fmla="*/ 2147483647 h 195"/>
              <a:gd name="T54" fmla="*/ 2147483647 w 190"/>
              <a:gd name="T55" fmla="*/ 2147483647 h 195"/>
              <a:gd name="T56" fmla="*/ 2147483647 w 190"/>
              <a:gd name="T57" fmla="*/ 2147483647 h 195"/>
              <a:gd name="T58" fmla="*/ 2147483647 w 190"/>
              <a:gd name="T59" fmla="*/ 2147483647 h 195"/>
              <a:gd name="T60" fmla="*/ 2147483647 w 190"/>
              <a:gd name="T61" fmla="*/ 0 h 195"/>
              <a:gd name="T62" fmla="*/ 2147483647 w 190"/>
              <a:gd name="T63" fmla="*/ 2147483647 h 195"/>
              <a:gd name="T64" fmla="*/ 2147483647 w 190"/>
              <a:gd name="T65" fmla="*/ 2147483647 h 19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90"/>
              <a:gd name="T100" fmla="*/ 0 h 195"/>
              <a:gd name="T101" fmla="*/ 190 w 190"/>
              <a:gd name="T102" fmla="*/ 195 h 19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90" h="195">
                <a:moveTo>
                  <a:pt x="113" y="12"/>
                </a:moveTo>
                <a:lnTo>
                  <a:pt x="99" y="94"/>
                </a:lnTo>
                <a:lnTo>
                  <a:pt x="140" y="25"/>
                </a:lnTo>
                <a:lnTo>
                  <a:pt x="147" y="19"/>
                </a:lnTo>
                <a:lnTo>
                  <a:pt x="151" y="19"/>
                </a:lnTo>
                <a:lnTo>
                  <a:pt x="157" y="23"/>
                </a:lnTo>
                <a:lnTo>
                  <a:pt x="161" y="29"/>
                </a:lnTo>
                <a:lnTo>
                  <a:pt x="167" y="44"/>
                </a:lnTo>
                <a:lnTo>
                  <a:pt x="169" y="48"/>
                </a:lnTo>
                <a:lnTo>
                  <a:pt x="169" y="50"/>
                </a:lnTo>
                <a:lnTo>
                  <a:pt x="101" y="97"/>
                </a:lnTo>
                <a:lnTo>
                  <a:pt x="182" y="80"/>
                </a:lnTo>
                <a:lnTo>
                  <a:pt x="188" y="80"/>
                </a:lnTo>
                <a:lnTo>
                  <a:pt x="190" y="84"/>
                </a:lnTo>
                <a:lnTo>
                  <a:pt x="190" y="97"/>
                </a:lnTo>
                <a:lnTo>
                  <a:pt x="184" y="111"/>
                </a:lnTo>
                <a:lnTo>
                  <a:pt x="182" y="115"/>
                </a:lnTo>
                <a:lnTo>
                  <a:pt x="182" y="118"/>
                </a:lnTo>
                <a:lnTo>
                  <a:pt x="101" y="107"/>
                </a:lnTo>
                <a:lnTo>
                  <a:pt x="171" y="145"/>
                </a:lnTo>
                <a:lnTo>
                  <a:pt x="171" y="149"/>
                </a:lnTo>
                <a:lnTo>
                  <a:pt x="171" y="153"/>
                </a:lnTo>
                <a:lnTo>
                  <a:pt x="163" y="166"/>
                </a:lnTo>
                <a:lnTo>
                  <a:pt x="151" y="174"/>
                </a:lnTo>
                <a:lnTo>
                  <a:pt x="145" y="174"/>
                </a:lnTo>
                <a:lnTo>
                  <a:pt x="140" y="172"/>
                </a:lnTo>
                <a:lnTo>
                  <a:pt x="99" y="111"/>
                </a:lnTo>
                <a:lnTo>
                  <a:pt x="113" y="183"/>
                </a:lnTo>
                <a:lnTo>
                  <a:pt x="111" y="185"/>
                </a:lnTo>
                <a:lnTo>
                  <a:pt x="107" y="189"/>
                </a:lnTo>
                <a:lnTo>
                  <a:pt x="95" y="195"/>
                </a:lnTo>
                <a:lnTo>
                  <a:pt x="87" y="195"/>
                </a:lnTo>
                <a:lnTo>
                  <a:pt x="80" y="195"/>
                </a:lnTo>
                <a:lnTo>
                  <a:pt x="76" y="191"/>
                </a:lnTo>
                <a:lnTo>
                  <a:pt x="76" y="183"/>
                </a:lnTo>
                <a:lnTo>
                  <a:pt x="87" y="111"/>
                </a:lnTo>
                <a:lnTo>
                  <a:pt x="47" y="172"/>
                </a:lnTo>
                <a:lnTo>
                  <a:pt x="45" y="172"/>
                </a:lnTo>
                <a:lnTo>
                  <a:pt x="41" y="170"/>
                </a:lnTo>
                <a:lnTo>
                  <a:pt x="26" y="164"/>
                </a:lnTo>
                <a:lnTo>
                  <a:pt x="20" y="160"/>
                </a:lnTo>
                <a:lnTo>
                  <a:pt x="18" y="155"/>
                </a:lnTo>
                <a:lnTo>
                  <a:pt x="16" y="151"/>
                </a:lnTo>
                <a:lnTo>
                  <a:pt x="20" y="147"/>
                </a:lnTo>
                <a:lnTo>
                  <a:pt x="84" y="109"/>
                </a:lnTo>
                <a:lnTo>
                  <a:pt x="10" y="118"/>
                </a:lnTo>
                <a:lnTo>
                  <a:pt x="10" y="115"/>
                </a:lnTo>
                <a:lnTo>
                  <a:pt x="6" y="111"/>
                </a:lnTo>
                <a:lnTo>
                  <a:pt x="2" y="97"/>
                </a:lnTo>
                <a:lnTo>
                  <a:pt x="0" y="84"/>
                </a:lnTo>
                <a:lnTo>
                  <a:pt x="4" y="80"/>
                </a:lnTo>
                <a:lnTo>
                  <a:pt x="10" y="80"/>
                </a:lnTo>
                <a:lnTo>
                  <a:pt x="87" y="99"/>
                </a:lnTo>
                <a:lnTo>
                  <a:pt x="20" y="48"/>
                </a:lnTo>
                <a:lnTo>
                  <a:pt x="24" y="44"/>
                </a:lnTo>
                <a:lnTo>
                  <a:pt x="33" y="36"/>
                </a:lnTo>
                <a:lnTo>
                  <a:pt x="43" y="27"/>
                </a:lnTo>
                <a:lnTo>
                  <a:pt x="47" y="23"/>
                </a:lnTo>
                <a:lnTo>
                  <a:pt x="89" y="92"/>
                </a:lnTo>
                <a:lnTo>
                  <a:pt x="76" y="12"/>
                </a:lnTo>
                <a:lnTo>
                  <a:pt x="76" y="4"/>
                </a:lnTo>
                <a:lnTo>
                  <a:pt x="80" y="0"/>
                </a:lnTo>
                <a:lnTo>
                  <a:pt x="87" y="0"/>
                </a:lnTo>
                <a:lnTo>
                  <a:pt x="95" y="2"/>
                </a:lnTo>
                <a:lnTo>
                  <a:pt x="107" y="6"/>
                </a:lnTo>
                <a:lnTo>
                  <a:pt x="111" y="10"/>
                </a:lnTo>
                <a:lnTo>
                  <a:pt x="113" y="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87" name="Freeform 91"/>
          <p:cNvSpPr>
            <a:spLocks/>
          </p:cNvSpPr>
          <p:nvPr/>
        </p:nvSpPr>
        <p:spPr bwMode="auto">
          <a:xfrm>
            <a:off x="6300788" y="7605713"/>
            <a:ext cx="301625" cy="309562"/>
          </a:xfrm>
          <a:custGeom>
            <a:avLst/>
            <a:gdLst>
              <a:gd name="T0" fmla="*/ 2147483647 w 190"/>
              <a:gd name="T1" fmla="*/ 2147483647 h 195"/>
              <a:gd name="T2" fmla="*/ 2147483647 w 190"/>
              <a:gd name="T3" fmla="*/ 2147483647 h 195"/>
              <a:gd name="T4" fmla="*/ 2147483647 w 190"/>
              <a:gd name="T5" fmla="*/ 2147483647 h 195"/>
              <a:gd name="T6" fmla="*/ 2147483647 w 190"/>
              <a:gd name="T7" fmla="*/ 2147483647 h 195"/>
              <a:gd name="T8" fmla="*/ 2147483647 w 190"/>
              <a:gd name="T9" fmla="*/ 2147483647 h 195"/>
              <a:gd name="T10" fmla="*/ 2147483647 w 190"/>
              <a:gd name="T11" fmla="*/ 2147483647 h 195"/>
              <a:gd name="T12" fmla="*/ 2147483647 w 190"/>
              <a:gd name="T13" fmla="*/ 2147483647 h 195"/>
              <a:gd name="T14" fmla="*/ 2147483647 w 190"/>
              <a:gd name="T15" fmla="*/ 2147483647 h 195"/>
              <a:gd name="T16" fmla="*/ 2147483647 w 190"/>
              <a:gd name="T17" fmla="*/ 2147483647 h 195"/>
              <a:gd name="T18" fmla="*/ 2147483647 w 190"/>
              <a:gd name="T19" fmla="*/ 2147483647 h 195"/>
              <a:gd name="T20" fmla="*/ 2147483647 w 190"/>
              <a:gd name="T21" fmla="*/ 2147483647 h 195"/>
              <a:gd name="T22" fmla="*/ 2147483647 w 190"/>
              <a:gd name="T23" fmla="*/ 2147483647 h 195"/>
              <a:gd name="T24" fmla="*/ 2147483647 w 190"/>
              <a:gd name="T25" fmla="*/ 2147483647 h 195"/>
              <a:gd name="T26" fmla="*/ 2147483647 w 190"/>
              <a:gd name="T27" fmla="*/ 2147483647 h 195"/>
              <a:gd name="T28" fmla="*/ 2147483647 w 190"/>
              <a:gd name="T29" fmla="*/ 2147483647 h 195"/>
              <a:gd name="T30" fmla="*/ 2147483647 w 190"/>
              <a:gd name="T31" fmla="*/ 2147483647 h 195"/>
              <a:gd name="T32" fmla="*/ 2147483647 w 190"/>
              <a:gd name="T33" fmla="*/ 2147483647 h 195"/>
              <a:gd name="T34" fmla="*/ 2147483647 w 190"/>
              <a:gd name="T35" fmla="*/ 2147483647 h 195"/>
              <a:gd name="T36" fmla="*/ 2147483647 w 190"/>
              <a:gd name="T37" fmla="*/ 2147483647 h 195"/>
              <a:gd name="T38" fmla="*/ 2147483647 w 190"/>
              <a:gd name="T39" fmla="*/ 2147483647 h 195"/>
              <a:gd name="T40" fmla="*/ 2147483647 w 190"/>
              <a:gd name="T41" fmla="*/ 2147483647 h 195"/>
              <a:gd name="T42" fmla="*/ 2147483647 w 190"/>
              <a:gd name="T43" fmla="*/ 2147483647 h 195"/>
              <a:gd name="T44" fmla="*/ 2147483647 w 190"/>
              <a:gd name="T45" fmla="*/ 2147483647 h 195"/>
              <a:gd name="T46" fmla="*/ 2147483647 w 190"/>
              <a:gd name="T47" fmla="*/ 2147483647 h 195"/>
              <a:gd name="T48" fmla="*/ 0 w 190"/>
              <a:gd name="T49" fmla="*/ 2147483647 h 195"/>
              <a:gd name="T50" fmla="*/ 2147483647 w 190"/>
              <a:gd name="T51" fmla="*/ 2147483647 h 195"/>
              <a:gd name="T52" fmla="*/ 2147483647 w 190"/>
              <a:gd name="T53" fmla="*/ 2147483647 h 195"/>
              <a:gd name="T54" fmla="*/ 2147483647 w 190"/>
              <a:gd name="T55" fmla="*/ 2147483647 h 195"/>
              <a:gd name="T56" fmla="*/ 2147483647 w 190"/>
              <a:gd name="T57" fmla="*/ 2147483647 h 195"/>
              <a:gd name="T58" fmla="*/ 2147483647 w 190"/>
              <a:gd name="T59" fmla="*/ 2147483647 h 195"/>
              <a:gd name="T60" fmla="*/ 2147483647 w 190"/>
              <a:gd name="T61" fmla="*/ 0 h 195"/>
              <a:gd name="T62" fmla="*/ 2147483647 w 190"/>
              <a:gd name="T63" fmla="*/ 2147483647 h 195"/>
              <a:gd name="T64" fmla="*/ 2147483647 w 190"/>
              <a:gd name="T65" fmla="*/ 2147483647 h 19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90"/>
              <a:gd name="T100" fmla="*/ 0 h 195"/>
              <a:gd name="T101" fmla="*/ 190 w 190"/>
              <a:gd name="T102" fmla="*/ 195 h 19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90" h="195">
                <a:moveTo>
                  <a:pt x="113" y="12"/>
                </a:moveTo>
                <a:lnTo>
                  <a:pt x="99" y="94"/>
                </a:lnTo>
                <a:lnTo>
                  <a:pt x="140" y="25"/>
                </a:lnTo>
                <a:lnTo>
                  <a:pt x="147" y="19"/>
                </a:lnTo>
                <a:lnTo>
                  <a:pt x="151" y="19"/>
                </a:lnTo>
                <a:lnTo>
                  <a:pt x="157" y="23"/>
                </a:lnTo>
                <a:lnTo>
                  <a:pt x="161" y="29"/>
                </a:lnTo>
                <a:lnTo>
                  <a:pt x="167" y="44"/>
                </a:lnTo>
                <a:lnTo>
                  <a:pt x="169" y="48"/>
                </a:lnTo>
                <a:lnTo>
                  <a:pt x="169" y="50"/>
                </a:lnTo>
                <a:lnTo>
                  <a:pt x="101" y="97"/>
                </a:lnTo>
                <a:lnTo>
                  <a:pt x="182" y="80"/>
                </a:lnTo>
                <a:lnTo>
                  <a:pt x="188" y="80"/>
                </a:lnTo>
                <a:lnTo>
                  <a:pt x="190" y="84"/>
                </a:lnTo>
                <a:lnTo>
                  <a:pt x="190" y="97"/>
                </a:lnTo>
                <a:lnTo>
                  <a:pt x="184" y="111"/>
                </a:lnTo>
                <a:lnTo>
                  <a:pt x="182" y="115"/>
                </a:lnTo>
                <a:lnTo>
                  <a:pt x="182" y="118"/>
                </a:lnTo>
                <a:lnTo>
                  <a:pt x="101" y="107"/>
                </a:lnTo>
                <a:lnTo>
                  <a:pt x="171" y="145"/>
                </a:lnTo>
                <a:lnTo>
                  <a:pt x="171" y="149"/>
                </a:lnTo>
                <a:lnTo>
                  <a:pt x="171" y="153"/>
                </a:lnTo>
                <a:lnTo>
                  <a:pt x="163" y="166"/>
                </a:lnTo>
                <a:lnTo>
                  <a:pt x="151" y="174"/>
                </a:lnTo>
                <a:lnTo>
                  <a:pt x="145" y="174"/>
                </a:lnTo>
                <a:lnTo>
                  <a:pt x="140" y="172"/>
                </a:lnTo>
                <a:lnTo>
                  <a:pt x="99" y="111"/>
                </a:lnTo>
                <a:lnTo>
                  <a:pt x="113" y="183"/>
                </a:lnTo>
                <a:lnTo>
                  <a:pt x="111" y="185"/>
                </a:lnTo>
                <a:lnTo>
                  <a:pt x="107" y="189"/>
                </a:lnTo>
                <a:lnTo>
                  <a:pt x="95" y="195"/>
                </a:lnTo>
                <a:lnTo>
                  <a:pt x="87" y="195"/>
                </a:lnTo>
                <a:lnTo>
                  <a:pt x="80" y="195"/>
                </a:lnTo>
                <a:lnTo>
                  <a:pt x="76" y="191"/>
                </a:lnTo>
                <a:lnTo>
                  <a:pt x="76" y="183"/>
                </a:lnTo>
                <a:lnTo>
                  <a:pt x="87" y="111"/>
                </a:lnTo>
                <a:lnTo>
                  <a:pt x="47" y="172"/>
                </a:lnTo>
                <a:lnTo>
                  <a:pt x="45" y="172"/>
                </a:lnTo>
                <a:lnTo>
                  <a:pt x="41" y="170"/>
                </a:lnTo>
                <a:lnTo>
                  <a:pt x="26" y="164"/>
                </a:lnTo>
                <a:lnTo>
                  <a:pt x="20" y="160"/>
                </a:lnTo>
                <a:lnTo>
                  <a:pt x="18" y="155"/>
                </a:lnTo>
                <a:lnTo>
                  <a:pt x="16" y="151"/>
                </a:lnTo>
                <a:lnTo>
                  <a:pt x="20" y="147"/>
                </a:lnTo>
                <a:lnTo>
                  <a:pt x="84" y="109"/>
                </a:lnTo>
                <a:lnTo>
                  <a:pt x="10" y="118"/>
                </a:lnTo>
                <a:lnTo>
                  <a:pt x="10" y="115"/>
                </a:lnTo>
                <a:lnTo>
                  <a:pt x="6" y="111"/>
                </a:lnTo>
                <a:lnTo>
                  <a:pt x="2" y="97"/>
                </a:lnTo>
                <a:lnTo>
                  <a:pt x="0" y="84"/>
                </a:lnTo>
                <a:lnTo>
                  <a:pt x="4" y="80"/>
                </a:lnTo>
                <a:lnTo>
                  <a:pt x="10" y="80"/>
                </a:lnTo>
                <a:lnTo>
                  <a:pt x="87" y="99"/>
                </a:lnTo>
                <a:lnTo>
                  <a:pt x="20" y="48"/>
                </a:lnTo>
                <a:lnTo>
                  <a:pt x="24" y="44"/>
                </a:lnTo>
                <a:lnTo>
                  <a:pt x="33" y="36"/>
                </a:lnTo>
                <a:lnTo>
                  <a:pt x="43" y="27"/>
                </a:lnTo>
                <a:lnTo>
                  <a:pt x="47" y="23"/>
                </a:lnTo>
                <a:lnTo>
                  <a:pt x="89" y="92"/>
                </a:lnTo>
                <a:lnTo>
                  <a:pt x="76" y="12"/>
                </a:lnTo>
                <a:lnTo>
                  <a:pt x="76" y="4"/>
                </a:lnTo>
                <a:lnTo>
                  <a:pt x="80" y="0"/>
                </a:lnTo>
                <a:lnTo>
                  <a:pt x="87" y="0"/>
                </a:lnTo>
                <a:lnTo>
                  <a:pt x="95" y="2"/>
                </a:lnTo>
                <a:lnTo>
                  <a:pt x="107" y="6"/>
                </a:lnTo>
                <a:lnTo>
                  <a:pt x="111" y="10"/>
                </a:lnTo>
                <a:lnTo>
                  <a:pt x="113" y="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88" name="Freeform 92"/>
          <p:cNvSpPr>
            <a:spLocks/>
          </p:cNvSpPr>
          <p:nvPr/>
        </p:nvSpPr>
        <p:spPr bwMode="auto">
          <a:xfrm>
            <a:off x="7812088" y="8015288"/>
            <a:ext cx="301625" cy="309562"/>
          </a:xfrm>
          <a:custGeom>
            <a:avLst/>
            <a:gdLst>
              <a:gd name="T0" fmla="*/ 2147483647 w 190"/>
              <a:gd name="T1" fmla="*/ 2147483647 h 195"/>
              <a:gd name="T2" fmla="*/ 2147483647 w 190"/>
              <a:gd name="T3" fmla="*/ 2147483647 h 195"/>
              <a:gd name="T4" fmla="*/ 2147483647 w 190"/>
              <a:gd name="T5" fmla="*/ 2147483647 h 195"/>
              <a:gd name="T6" fmla="*/ 2147483647 w 190"/>
              <a:gd name="T7" fmla="*/ 2147483647 h 195"/>
              <a:gd name="T8" fmla="*/ 2147483647 w 190"/>
              <a:gd name="T9" fmla="*/ 2147483647 h 195"/>
              <a:gd name="T10" fmla="*/ 2147483647 w 190"/>
              <a:gd name="T11" fmla="*/ 2147483647 h 195"/>
              <a:gd name="T12" fmla="*/ 2147483647 w 190"/>
              <a:gd name="T13" fmla="*/ 2147483647 h 195"/>
              <a:gd name="T14" fmla="*/ 2147483647 w 190"/>
              <a:gd name="T15" fmla="*/ 2147483647 h 195"/>
              <a:gd name="T16" fmla="*/ 2147483647 w 190"/>
              <a:gd name="T17" fmla="*/ 2147483647 h 195"/>
              <a:gd name="T18" fmla="*/ 2147483647 w 190"/>
              <a:gd name="T19" fmla="*/ 2147483647 h 195"/>
              <a:gd name="T20" fmla="*/ 2147483647 w 190"/>
              <a:gd name="T21" fmla="*/ 2147483647 h 195"/>
              <a:gd name="T22" fmla="*/ 2147483647 w 190"/>
              <a:gd name="T23" fmla="*/ 2147483647 h 195"/>
              <a:gd name="T24" fmla="*/ 2147483647 w 190"/>
              <a:gd name="T25" fmla="*/ 2147483647 h 195"/>
              <a:gd name="T26" fmla="*/ 2147483647 w 190"/>
              <a:gd name="T27" fmla="*/ 2147483647 h 195"/>
              <a:gd name="T28" fmla="*/ 2147483647 w 190"/>
              <a:gd name="T29" fmla="*/ 2147483647 h 195"/>
              <a:gd name="T30" fmla="*/ 2147483647 w 190"/>
              <a:gd name="T31" fmla="*/ 2147483647 h 195"/>
              <a:gd name="T32" fmla="*/ 2147483647 w 190"/>
              <a:gd name="T33" fmla="*/ 2147483647 h 195"/>
              <a:gd name="T34" fmla="*/ 2147483647 w 190"/>
              <a:gd name="T35" fmla="*/ 2147483647 h 195"/>
              <a:gd name="T36" fmla="*/ 2147483647 w 190"/>
              <a:gd name="T37" fmla="*/ 2147483647 h 195"/>
              <a:gd name="T38" fmla="*/ 2147483647 w 190"/>
              <a:gd name="T39" fmla="*/ 2147483647 h 195"/>
              <a:gd name="T40" fmla="*/ 2147483647 w 190"/>
              <a:gd name="T41" fmla="*/ 2147483647 h 195"/>
              <a:gd name="T42" fmla="*/ 2147483647 w 190"/>
              <a:gd name="T43" fmla="*/ 2147483647 h 195"/>
              <a:gd name="T44" fmla="*/ 2147483647 w 190"/>
              <a:gd name="T45" fmla="*/ 2147483647 h 195"/>
              <a:gd name="T46" fmla="*/ 2147483647 w 190"/>
              <a:gd name="T47" fmla="*/ 2147483647 h 195"/>
              <a:gd name="T48" fmla="*/ 0 w 190"/>
              <a:gd name="T49" fmla="*/ 2147483647 h 195"/>
              <a:gd name="T50" fmla="*/ 2147483647 w 190"/>
              <a:gd name="T51" fmla="*/ 2147483647 h 195"/>
              <a:gd name="T52" fmla="*/ 2147483647 w 190"/>
              <a:gd name="T53" fmla="*/ 2147483647 h 195"/>
              <a:gd name="T54" fmla="*/ 2147483647 w 190"/>
              <a:gd name="T55" fmla="*/ 2147483647 h 195"/>
              <a:gd name="T56" fmla="*/ 2147483647 w 190"/>
              <a:gd name="T57" fmla="*/ 2147483647 h 195"/>
              <a:gd name="T58" fmla="*/ 2147483647 w 190"/>
              <a:gd name="T59" fmla="*/ 2147483647 h 195"/>
              <a:gd name="T60" fmla="*/ 2147483647 w 190"/>
              <a:gd name="T61" fmla="*/ 0 h 195"/>
              <a:gd name="T62" fmla="*/ 2147483647 w 190"/>
              <a:gd name="T63" fmla="*/ 2147483647 h 195"/>
              <a:gd name="T64" fmla="*/ 2147483647 w 190"/>
              <a:gd name="T65" fmla="*/ 2147483647 h 19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90"/>
              <a:gd name="T100" fmla="*/ 0 h 195"/>
              <a:gd name="T101" fmla="*/ 190 w 190"/>
              <a:gd name="T102" fmla="*/ 195 h 19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90" h="195">
                <a:moveTo>
                  <a:pt x="113" y="12"/>
                </a:moveTo>
                <a:lnTo>
                  <a:pt x="99" y="94"/>
                </a:lnTo>
                <a:lnTo>
                  <a:pt x="140" y="25"/>
                </a:lnTo>
                <a:lnTo>
                  <a:pt x="147" y="19"/>
                </a:lnTo>
                <a:lnTo>
                  <a:pt x="151" y="19"/>
                </a:lnTo>
                <a:lnTo>
                  <a:pt x="157" y="23"/>
                </a:lnTo>
                <a:lnTo>
                  <a:pt x="161" y="29"/>
                </a:lnTo>
                <a:lnTo>
                  <a:pt x="167" y="44"/>
                </a:lnTo>
                <a:lnTo>
                  <a:pt x="169" y="48"/>
                </a:lnTo>
                <a:lnTo>
                  <a:pt x="169" y="50"/>
                </a:lnTo>
                <a:lnTo>
                  <a:pt x="101" y="97"/>
                </a:lnTo>
                <a:lnTo>
                  <a:pt x="182" y="80"/>
                </a:lnTo>
                <a:lnTo>
                  <a:pt x="188" y="80"/>
                </a:lnTo>
                <a:lnTo>
                  <a:pt x="190" y="84"/>
                </a:lnTo>
                <a:lnTo>
                  <a:pt x="190" y="97"/>
                </a:lnTo>
                <a:lnTo>
                  <a:pt x="184" y="111"/>
                </a:lnTo>
                <a:lnTo>
                  <a:pt x="182" y="115"/>
                </a:lnTo>
                <a:lnTo>
                  <a:pt x="182" y="118"/>
                </a:lnTo>
                <a:lnTo>
                  <a:pt x="101" y="107"/>
                </a:lnTo>
                <a:lnTo>
                  <a:pt x="171" y="145"/>
                </a:lnTo>
                <a:lnTo>
                  <a:pt x="171" y="149"/>
                </a:lnTo>
                <a:lnTo>
                  <a:pt x="171" y="153"/>
                </a:lnTo>
                <a:lnTo>
                  <a:pt x="163" y="166"/>
                </a:lnTo>
                <a:lnTo>
                  <a:pt x="151" y="174"/>
                </a:lnTo>
                <a:lnTo>
                  <a:pt x="145" y="174"/>
                </a:lnTo>
                <a:lnTo>
                  <a:pt x="140" y="172"/>
                </a:lnTo>
                <a:lnTo>
                  <a:pt x="99" y="111"/>
                </a:lnTo>
                <a:lnTo>
                  <a:pt x="113" y="183"/>
                </a:lnTo>
                <a:lnTo>
                  <a:pt x="111" y="185"/>
                </a:lnTo>
                <a:lnTo>
                  <a:pt x="107" y="189"/>
                </a:lnTo>
                <a:lnTo>
                  <a:pt x="95" y="195"/>
                </a:lnTo>
                <a:lnTo>
                  <a:pt x="87" y="195"/>
                </a:lnTo>
                <a:lnTo>
                  <a:pt x="80" y="195"/>
                </a:lnTo>
                <a:lnTo>
                  <a:pt x="76" y="191"/>
                </a:lnTo>
                <a:lnTo>
                  <a:pt x="76" y="183"/>
                </a:lnTo>
                <a:lnTo>
                  <a:pt x="87" y="111"/>
                </a:lnTo>
                <a:lnTo>
                  <a:pt x="47" y="172"/>
                </a:lnTo>
                <a:lnTo>
                  <a:pt x="45" y="172"/>
                </a:lnTo>
                <a:lnTo>
                  <a:pt x="41" y="170"/>
                </a:lnTo>
                <a:lnTo>
                  <a:pt x="26" y="164"/>
                </a:lnTo>
                <a:lnTo>
                  <a:pt x="20" y="160"/>
                </a:lnTo>
                <a:lnTo>
                  <a:pt x="18" y="155"/>
                </a:lnTo>
                <a:lnTo>
                  <a:pt x="16" y="151"/>
                </a:lnTo>
                <a:lnTo>
                  <a:pt x="20" y="147"/>
                </a:lnTo>
                <a:lnTo>
                  <a:pt x="84" y="109"/>
                </a:lnTo>
                <a:lnTo>
                  <a:pt x="10" y="118"/>
                </a:lnTo>
                <a:lnTo>
                  <a:pt x="10" y="115"/>
                </a:lnTo>
                <a:lnTo>
                  <a:pt x="6" y="111"/>
                </a:lnTo>
                <a:lnTo>
                  <a:pt x="2" y="97"/>
                </a:lnTo>
                <a:lnTo>
                  <a:pt x="0" y="84"/>
                </a:lnTo>
                <a:lnTo>
                  <a:pt x="4" y="80"/>
                </a:lnTo>
                <a:lnTo>
                  <a:pt x="10" y="80"/>
                </a:lnTo>
                <a:lnTo>
                  <a:pt x="87" y="99"/>
                </a:lnTo>
                <a:lnTo>
                  <a:pt x="20" y="48"/>
                </a:lnTo>
                <a:lnTo>
                  <a:pt x="24" y="44"/>
                </a:lnTo>
                <a:lnTo>
                  <a:pt x="33" y="36"/>
                </a:lnTo>
                <a:lnTo>
                  <a:pt x="43" y="27"/>
                </a:lnTo>
                <a:lnTo>
                  <a:pt x="47" y="23"/>
                </a:lnTo>
                <a:lnTo>
                  <a:pt x="89" y="92"/>
                </a:lnTo>
                <a:lnTo>
                  <a:pt x="76" y="12"/>
                </a:lnTo>
                <a:lnTo>
                  <a:pt x="76" y="4"/>
                </a:lnTo>
                <a:lnTo>
                  <a:pt x="80" y="0"/>
                </a:lnTo>
                <a:lnTo>
                  <a:pt x="87" y="0"/>
                </a:lnTo>
                <a:lnTo>
                  <a:pt x="95" y="2"/>
                </a:lnTo>
                <a:lnTo>
                  <a:pt x="107" y="6"/>
                </a:lnTo>
                <a:lnTo>
                  <a:pt x="111" y="10"/>
                </a:lnTo>
                <a:lnTo>
                  <a:pt x="113" y="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259" name="Freeform 163"/>
          <p:cNvSpPr>
            <a:spLocks/>
          </p:cNvSpPr>
          <p:nvPr/>
        </p:nvSpPr>
        <p:spPr bwMode="auto">
          <a:xfrm>
            <a:off x="7956550" y="6734175"/>
            <a:ext cx="301625" cy="309563"/>
          </a:xfrm>
          <a:custGeom>
            <a:avLst/>
            <a:gdLst>
              <a:gd name="T0" fmla="*/ 2147483647 w 190"/>
              <a:gd name="T1" fmla="*/ 2147483647 h 195"/>
              <a:gd name="T2" fmla="*/ 2147483647 w 190"/>
              <a:gd name="T3" fmla="*/ 2147483647 h 195"/>
              <a:gd name="T4" fmla="*/ 2147483647 w 190"/>
              <a:gd name="T5" fmla="*/ 2147483647 h 195"/>
              <a:gd name="T6" fmla="*/ 2147483647 w 190"/>
              <a:gd name="T7" fmla="*/ 2147483647 h 195"/>
              <a:gd name="T8" fmla="*/ 2147483647 w 190"/>
              <a:gd name="T9" fmla="*/ 2147483647 h 195"/>
              <a:gd name="T10" fmla="*/ 2147483647 w 190"/>
              <a:gd name="T11" fmla="*/ 2147483647 h 195"/>
              <a:gd name="T12" fmla="*/ 2147483647 w 190"/>
              <a:gd name="T13" fmla="*/ 2147483647 h 195"/>
              <a:gd name="T14" fmla="*/ 2147483647 w 190"/>
              <a:gd name="T15" fmla="*/ 2147483647 h 195"/>
              <a:gd name="T16" fmla="*/ 2147483647 w 190"/>
              <a:gd name="T17" fmla="*/ 2147483647 h 195"/>
              <a:gd name="T18" fmla="*/ 2147483647 w 190"/>
              <a:gd name="T19" fmla="*/ 2147483647 h 195"/>
              <a:gd name="T20" fmla="*/ 2147483647 w 190"/>
              <a:gd name="T21" fmla="*/ 2147483647 h 195"/>
              <a:gd name="T22" fmla="*/ 2147483647 w 190"/>
              <a:gd name="T23" fmla="*/ 2147483647 h 195"/>
              <a:gd name="T24" fmla="*/ 2147483647 w 190"/>
              <a:gd name="T25" fmla="*/ 2147483647 h 195"/>
              <a:gd name="T26" fmla="*/ 2147483647 w 190"/>
              <a:gd name="T27" fmla="*/ 2147483647 h 195"/>
              <a:gd name="T28" fmla="*/ 2147483647 w 190"/>
              <a:gd name="T29" fmla="*/ 2147483647 h 195"/>
              <a:gd name="T30" fmla="*/ 2147483647 w 190"/>
              <a:gd name="T31" fmla="*/ 2147483647 h 195"/>
              <a:gd name="T32" fmla="*/ 2147483647 w 190"/>
              <a:gd name="T33" fmla="*/ 2147483647 h 195"/>
              <a:gd name="T34" fmla="*/ 2147483647 w 190"/>
              <a:gd name="T35" fmla="*/ 2147483647 h 195"/>
              <a:gd name="T36" fmla="*/ 2147483647 w 190"/>
              <a:gd name="T37" fmla="*/ 2147483647 h 195"/>
              <a:gd name="T38" fmla="*/ 2147483647 w 190"/>
              <a:gd name="T39" fmla="*/ 2147483647 h 195"/>
              <a:gd name="T40" fmla="*/ 2147483647 w 190"/>
              <a:gd name="T41" fmla="*/ 2147483647 h 195"/>
              <a:gd name="T42" fmla="*/ 2147483647 w 190"/>
              <a:gd name="T43" fmla="*/ 2147483647 h 195"/>
              <a:gd name="T44" fmla="*/ 2147483647 w 190"/>
              <a:gd name="T45" fmla="*/ 2147483647 h 195"/>
              <a:gd name="T46" fmla="*/ 2147483647 w 190"/>
              <a:gd name="T47" fmla="*/ 2147483647 h 195"/>
              <a:gd name="T48" fmla="*/ 0 w 190"/>
              <a:gd name="T49" fmla="*/ 2147483647 h 195"/>
              <a:gd name="T50" fmla="*/ 2147483647 w 190"/>
              <a:gd name="T51" fmla="*/ 2147483647 h 195"/>
              <a:gd name="T52" fmla="*/ 2147483647 w 190"/>
              <a:gd name="T53" fmla="*/ 2147483647 h 195"/>
              <a:gd name="T54" fmla="*/ 2147483647 w 190"/>
              <a:gd name="T55" fmla="*/ 2147483647 h 195"/>
              <a:gd name="T56" fmla="*/ 2147483647 w 190"/>
              <a:gd name="T57" fmla="*/ 2147483647 h 195"/>
              <a:gd name="T58" fmla="*/ 2147483647 w 190"/>
              <a:gd name="T59" fmla="*/ 2147483647 h 195"/>
              <a:gd name="T60" fmla="*/ 2147483647 w 190"/>
              <a:gd name="T61" fmla="*/ 0 h 195"/>
              <a:gd name="T62" fmla="*/ 2147483647 w 190"/>
              <a:gd name="T63" fmla="*/ 2147483647 h 195"/>
              <a:gd name="T64" fmla="*/ 2147483647 w 190"/>
              <a:gd name="T65" fmla="*/ 2147483647 h 19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90"/>
              <a:gd name="T100" fmla="*/ 0 h 195"/>
              <a:gd name="T101" fmla="*/ 190 w 190"/>
              <a:gd name="T102" fmla="*/ 195 h 19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90" h="195">
                <a:moveTo>
                  <a:pt x="113" y="12"/>
                </a:moveTo>
                <a:lnTo>
                  <a:pt x="99" y="94"/>
                </a:lnTo>
                <a:lnTo>
                  <a:pt x="140" y="25"/>
                </a:lnTo>
                <a:lnTo>
                  <a:pt x="147" y="19"/>
                </a:lnTo>
                <a:lnTo>
                  <a:pt x="151" y="19"/>
                </a:lnTo>
                <a:lnTo>
                  <a:pt x="157" y="23"/>
                </a:lnTo>
                <a:lnTo>
                  <a:pt x="161" y="29"/>
                </a:lnTo>
                <a:lnTo>
                  <a:pt x="167" y="44"/>
                </a:lnTo>
                <a:lnTo>
                  <a:pt x="169" y="48"/>
                </a:lnTo>
                <a:lnTo>
                  <a:pt x="169" y="50"/>
                </a:lnTo>
                <a:lnTo>
                  <a:pt x="101" y="97"/>
                </a:lnTo>
                <a:lnTo>
                  <a:pt x="182" y="80"/>
                </a:lnTo>
                <a:lnTo>
                  <a:pt x="188" y="80"/>
                </a:lnTo>
                <a:lnTo>
                  <a:pt x="190" y="84"/>
                </a:lnTo>
                <a:lnTo>
                  <a:pt x="190" y="97"/>
                </a:lnTo>
                <a:lnTo>
                  <a:pt x="184" y="111"/>
                </a:lnTo>
                <a:lnTo>
                  <a:pt x="182" y="115"/>
                </a:lnTo>
                <a:lnTo>
                  <a:pt x="182" y="118"/>
                </a:lnTo>
                <a:lnTo>
                  <a:pt x="101" y="107"/>
                </a:lnTo>
                <a:lnTo>
                  <a:pt x="171" y="145"/>
                </a:lnTo>
                <a:lnTo>
                  <a:pt x="171" y="149"/>
                </a:lnTo>
                <a:lnTo>
                  <a:pt x="171" y="153"/>
                </a:lnTo>
                <a:lnTo>
                  <a:pt x="163" y="166"/>
                </a:lnTo>
                <a:lnTo>
                  <a:pt x="151" y="174"/>
                </a:lnTo>
                <a:lnTo>
                  <a:pt x="145" y="174"/>
                </a:lnTo>
                <a:lnTo>
                  <a:pt x="140" y="172"/>
                </a:lnTo>
                <a:lnTo>
                  <a:pt x="99" y="111"/>
                </a:lnTo>
                <a:lnTo>
                  <a:pt x="113" y="183"/>
                </a:lnTo>
                <a:lnTo>
                  <a:pt x="111" y="185"/>
                </a:lnTo>
                <a:lnTo>
                  <a:pt x="107" y="189"/>
                </a:lnTo>
                <a:lnTo>
                  <a:pt x="95" y="195"/>
                </a:lnTo>
                <a:lnTo>
                  <a:pt x="87" y="195"/>
                </a:lnTo>
                <a:lnTo>
                  <a:pt x="80" y="195"/>
                </a:lnTo>
                <a:lnTo>
                  <a:pt x="76" y="191"/>
                </a:lnTo>
                <a:lnTo>
                  <a:pt x="76" y="183"/>
                </a:lnTo>
                <a:lnTo>
                  <a:pt x="87" y="111"/>
                </a:lnTo>
                <a:lnTo>
                  <a:pt x="47" y="172"/>
                </a:lnTo>
                <a:lnTo>
                  <a:pt x="45" y="172"/>
                </a:lnTo>
                <a:lnTo>
                  <a:pt x="41" y="170"/>
                </a:lnTo>
                <a:lnTo>
                  <a:pt x="26" y="164"/>
                </a:lnTo>
                <a:lnTo>
                  <a:pt x="20" y="160"/>
                </a:lnTo>
                <a:lnTo>
                  <a:pt x="18" y="155"/>
                </a:lnTo>
                <a:lnTo>
                  <a:pt x="16" y="151"/>
                </a:lnTo>
                <a:lnTo>
                  <a:pt x="20" y="147"/>
                </a:lnTo>
                <a:lnTo>
                  <a:pt x="84" y="109"/>
                </a:lnTo>
                <a:lnTo>
                  <a:pt x="10" y="118"/>
                </a:lnTo>
                <a:lnTo>
                  <a:pt x="10" y="115"/>
                </a:lnTo>
                <a:lnTo>
                  <a:pt x="6" y="111"/>
                </a:lnTo>
                <a:lnTo>
                  <a:pt x="2" y="97"/>
                </a:lnTo>
                <a:lnTo>
                  <a:pt x="0" y="84"/>
                </a:lnTo>
                <a:lnTo>
                  <a:pt x="4" y="80"/>
                </a:lnTo>
                <a:lnTo>
                  <a:pt x="10" y="80"/>
                </a:lnTo>
                <a:lnTo>
                  <a:pt x="87" y="99"/>
                </a:lnTo>
                <a:lnTo>
                  <a:pt x="20" y="48"/>
                </a:lnTo>
                <a:lnTo>
                  <a:pt x="24" y="44"/>
                </a:lnTo>
                <a:lnTo>
                  <a:pt x="33" y="36"/>
                </a:lnTo>
                <a:lnTo>
                  <a:pt x="43" y="27"/>
                </a:lnTo>
                <a:lnTo>
                  <a:pt x="47" y="23"/>
                </a:lnTo>
                <a:lnTo>
                  <a:pt x="89" y="92"/>
                </a:lnTo>
                <a:lnTo>
                  <a:pt x="76" y="12"/>
                </a:lnTo>
                <a:lnTo>
                  <a:pt x="76" y="4"/>
                </a:lnTo>
                <a:lnTo>
                  <a:pt x="80" y="0"/>
                </a:lnTo>
                <a:lnTo>
                  <a:pt x="87" y="0"/>
                </a:lnTo>
                <a:lnTo>
                  <a:pt x="95" y="2"/>
                </a:lnTo>
                <a:lnTo>
                  <a:pt x="107" y="6"/>
                </a:lnTo>
                <a:lnTo>
                  <a:pt x="111" y="10"/>
                </a:lnTo>
                <a:lnTo>
                  <a:pt x="113" y="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260" name="Freeform 164"/>
          <p:cNvSpPr>
            <a:spLocks/>
          </p:cNvSpPr>
          <p:nvPr/>
        </p:nvSpPr>
        <p:spPr bwMode="auto">
          <a:xfrm>
            <a:off x="8532813" y="7237413"/>
            <a:ext cx="131762" cy="130175"/>
          </a:xfrm>
          <a:custGeom>
            <a:avLst/>
            <a:gdLst>
              <a:gd name="T0" fmla="*/ 2147483647 w 83"/>
              <a:gd name="T1" fmla="*/ 2147483647 h 82"/>
              <a:gd name="T2" fmla="*/ 2147483647 w 83"/>
              <a:gd name="T3" fmla="*/ 2147483647 h 82"/>
              <a:gd name="T4" fmla="*/ 2147483647 w 83"/>
              <a:gd name="T5" fmla="*/ 2147483647 h 82"/>
              <a:gd name="T6" fmla="*/ 2147483647 w 83"/>
              <a:gd name="T7" fmla="*/ 2147483647 h 82"/>
              <a:gd name="T8" fmla="*/ 2147483647 w 83"/>
              <a:gd name="T9" fmla="*/ 2147483647 h 82"/>
              <a:gd name="T10" fmla="*/ 2147483647 w 83"/>
              <a:gd name="T11" fmla="*/ 2147483647 h 82"/>
              <a:gd name="T12" fmla="*/ 2147483647 w 83"/>
              <a:gd name="T13" fmla="*/ 2147483647 h 82"/>
              <a:gd name="T14" fmla="*/ 2147483647 w 83"/>
              <a:gd name="T15" fmla="*/ 2147483647 h 82"/>
              <a:gd name="T16" fmla="*/ 2147483647 w 83"/>
              <a:gd name="T17" fmla="*/ 2147483647 h 82"/>
              <a:gd name="T18" fmla="*/ 2147483647 w 83"/>
              <a:gd name="T19" fmla="*/ 2147483647 h 82"/>
              <a:gd name="T20" fmla="*/ 2147483647 w 83"/>
              <a:gd name="T21" fmla="*/ 2147483647 h 82"/>
              <a:gd name="T22" fmla="*/ 2147483647 w 83"/>
              <a:gd name="T23" fmla="*/ 2147483647 h 82"/>
              <a:gd name="T24" fmla="*/ 2147483647 w 83"/>
              <a:gd name="T25" fmla="*/ 2147483647 h 82"/>
              <a:gd name="T26" fmla="*/ 2147483647 w 83"/>
              <a:gd name="T27" fmla="*/ 2147483647 h 82"/>
              <a:gd name="T28" fmla="*/ 2147483647 w 83"/>
              <a:gd name="T29" fmla="*/ 2147483647 h 82"/>
              <a:gd name="T30" fmla="*/ 2147483647 w 83"/>
              <a:gd name="T31" fmla="*/ 2147483647 h 82"/>
              <a:gd name="T32" fmla="*/ 2147483647 w 83"/>
              <a:gd name="T33" fmla="*/ 2147483647 h 82"/>
              <a:gd name="T34" fmla="*/ 2147483647 w 83"/>
              <a:gd name="T35" fmla="*/ 2147483647 h 82"/>
              <a:gd name="T36" fmla="*/ 2147483647 w 83"/>
              <a:gd name="T37" fmla="*/ 2147483647 h 82"/>
              <a:gd name="T38" fmla="*/ 2147483647 w 83"/>
              <a:gd name="T39" fmla="*/ 2147483647 h 82"/>
              <a:gd name="T40" fmla="*/ 2147483647 w 83"/>
              <a:gd name="T41" fmla="*/ 2147483647 h 82"/>
              <a:gd name="T42" fmla="*/ 2147483647 w 83"/>
              <a:gd name="T43" fmla="*/ 2147483647 h 82"/>
              <a:gd name="T44" fmla="*/ 2147483647 w 83"/>
              <a:gd name="T45" fmla="*/ 2147483647 h 82"/>
              <a:gd name="T46" fmla="*/ 2147483647 w 83"/>
              <a:gd name="T47" fmla="*/ 2147483647 h 82"/>
              <a:gd name="T48" fmla="*/ 2147483647 w 83"/>
              <a:gd name="T49" fmla="*/ 2147483647 h 82"/>
              <a:gd name="T50" fmla="*/ 2147483647 w 83"/>
              <a:gd name="T51" fmla="*/ 2147483647 h 82"/>
              <a:gd name="T52" fmla="*/ 2147483647 w 83"/>
              <a:gd name="T53" fmla="*/ 2147483647 h 82"/>
              <a:gd name="T54" fmla="*/ 2147483647 w 83"/>
              <a:gd name="T55" fmla="*/ 2147483647 h 82"/>
              <a:gd name="T56" fmla="*/ 2147483647 w 83"/>
              <a:gd name="T57" fmla="*/ 2147483647 h 82"/>
              <a:gd name="T58" fmla="*/ 2147483647 w 83"/>
              <a:gd name="T59" fmla="*/ 2147483647 h 82"/>
              <a:gd name="T60" fmla="*/ 2147483647 w 83"/>
              <a:gd name="T61" fmla="*/ 2147483647 h 82"/>
              <a:gd name="T62" fmla="*/ 2147483647 w 83"/>
              <a:gd name="T63" fmla="*/ 2147483647 h 82"/>
              <a:gd name="T64" fmla="*/ 2147483647 w 83"/>
              <a:gd name="T65" fmla="*/ 2147483647 h 82"/>
              <a:gd name="T66" fmla="*/ 2147483647 w 83"/>
              <a:gd name="T67" fmla="*/ 2147483647 h 82"/>
              <a:gd name="T68" fmla="*/ 2147483647 w 83"/>
              <a:gd name="T69" fmla="*/ 2147483647 h 82"/>
              <a:gd name="T70" fmla="*/ 2147483647 w 83"/>
              <a:gd name="T71" fmla="*/ 2147483647 h 82"/>
              <a:gd name="T72" fmla="*/ 0 w 83"/>
              <a:gd name="T73" fmla="*/ 2147483647 h 82"/>
              <a:gd name="T74" fmla="*/ 2147483647 w 83"/>
              <a:gd name="T75" fmla="*/ 2147483647 h 82"/>
              <a:gd name="T76" fmla="*/ 2147483647 w 83"/>
              <a:gd name="T77" fmla="*/ 2147483647 h 82"/>
              <a:gd name="T78" fmla="*/ 2147483647 w 83"/>
              <a:gd name="T79" fmla="*/ 2147483647 h 82"/>
              <a:gd name="T80" fmla="*/ 2147483647 w 83"/>
              <a:gd name="T81" fmla="*/ 2147483647 h 82"/>
              <a:gd name="T82" fmla="*/ 2147483647 w 83"/>
              <a:gd name="T83" fmla="*/ 2147483647 h 82"/>
              <a:gd name="T84" fmla="*/ 2147483647 w 83"/>
              <a:gd name="T85" fmla="*/ 2147483647 h 82"/>
              <a:gd name="T86" fmla="*/ 2147483647 w 83"/>
              <a:gd name="T87" fmla="*/ 2147483647 h 82"/>
              <a:gd name="T88" fmla="*/ 2147483647 w 83"/>
              <a:gd name="T89" fmla="*/ 2147483647 h 82"/>
              <a:gd name="T90" fmla="*/ 2147483647 w 83"/>
              <a:gd name="T91" fmla="*/ 2147483647 h 82"/>
              <a:gd name="T92" fmla="*/ 2147483647 w 83"/>
              <a:gd name="T93" fmla="*/ 0 h 82"/>
              <a:gd name="T94" fmla="*/ 2147483647 w 83"/>
              <a:gd name="T95" fmla="*/ 0 h 82"/>
              <a:gd name="T96" fmla="*/ 2147483647 w 83"/>
              <a:gd name="T97" fmla="*/ 2147483647 h 82"/>
              <a:gd name="T98" fmla="*/ 2147483647 w 83"/>
              <a:gd name="T99" fmla="*/ 2147483647 h 82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83"/>
              <a:gd name="T151" fmla="*/ 0 h 82"/>
              <a:gd name="T152" fmla="*/ 83 w 83"/>
              <a:gd name="T153" fmla="*/ 82 h 82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83" h="82">
                <a:moveTo>
                  <a:pt x="49" y="4"/>
                </a:moveTo>
                <a:lnTo>
                  <a:pt x="41" y="40"/>
                </a:lnTo>
                <a:lnTo>
                  <a:pt x="60" y="10"/>
                </a:lnTo>
                <a:lnTo>
                  <a:pt x="64" y="8"/>
                </a:lnTo>
                <a:lnTo>
                  <a:pt x="66" y="8"/>
                </a:lnTo>
                <a:lnTo>
                  <a:pt x="68" y="12"/>
                </a:lnTo>
                <a:lnTo>
                  <a:pt x="72" y="19"/>
                </a:lnTo>
                <a:lnTo>
                  <a:pt x="72" y="21"/>
                </a:lnTo>
                <a:lnTo>
                  <a:pt x="43" y="40"/>
                </a:lnTo>
                <a:lnTo>
                  <a:pt x="78" y="33"/>
                </a:lnTo>
                <a:lnTo>
                  <a:pt x="83" y="35"/>
                </a:lnTo>
                <a:lnTo>
                  <a:pt x="83" y="40"/>
                </a:lnTo>
                <a:lnTo>
                  <a:pt x="78" y="46"/>
                </a:lnTo>
                <a:lnTo>
                  <a:pt x="78" y="48"/>
                </a:lnTo>
                <a:lnTo>
                  <a:pt x="43" y="44"/>
                </a:lnTo>
                <a:lnTo>
                  <a:pt x="72" y="61"/>
                </a:lnTo>
                <a:lnTo>
                  <a:pt x="72" y="65"/>
                </a:lnTo>
                <a:lnTo>
                  <a:pt x="70" y="69"/>
                </a:lnTo>
                <a:lnTo>
                  <a:pt x="66" y="73"/>
                </a:lnTo>
                <a:lnTo>
                  <a:pt x="60" y="73"/>
                </a:lnTo>
                <a:lnTo>
                  <a:pt x="41" y="46"/>
                </a:lnTo>
                <a:lnTo>
                  <a:pt x="49" y="78"/>
                </a:lnTo>
                <a:lnTo>
                  <a:pt x="45" y="80"/>
                </a:lnTo>
                <a:lnTo>
                  <a:pt x="41" y="82"/>
                </a:lnTo>
                <a:lnTo>
                  <a:pt x="35" y="82"/>
                </a:lnTo>
                <a:lnTo>
                  <a:pt x="33" y="78"/>
                </a:lnTo>
                <a:lnTo>
                  <a:pt x="37" y="46"/>
                </a:lnTo>
                <a:lnTo>
                  <a:pt x="20" y="73"/>
                </a:lnTo>
                <a:lnTo>
                  <a:pt x="18" y="71"/>
                </a:lnTo>
                <a:lnTo>
                  <a:pt x="12" y="69"/>
                </a:lnTo>
                <a:lnTo>
                  <a:pt x="8" y="65"/>
                </a:lnTo>
                <a:lnTo>
                  <a:pt x="10" y="61"/>
                </a:lnTo>
                <a:lnTo>
                  <a:pt x="37" y="46"/>
                </a:lnTo>
                <a:lnTo>
                  <a:pt x="6" y="48"/>
                </a:lnTo>
                <a:lnTo>
                  <a:pt x="4" y="46"/>
                </a:lnTo>
                <a:lnTo>
                  <a:pt x="2" y="40"/>
                </a:lnTo>
                <a:lnTo>
                  <a:pt x="0" y="35"/>
                </a:lnTo>
                <a:lnTo>
                  <a:pt x="6" y="33"/>
                </a:lnTo>
                <a:lnTo>
                  <a:pt x="37" y="42"/>
                </a:lnTo>
                <a:lnTo>
                  <a:pt x="8" y="21"/>
                </a:lnTo>
                <a:lnTo>
                  <a:pt x="10" y="19"/>
                </a:lnTo>
                <a:lnTo>
                  <a:pt x="14" y="14"/>
                </a:lnTo>
                <a:lnTo>
                  <a:pt x="18" y="10"/>
                </a:lnTo>
                <a:lnTo>
                  <a:pt x="20" y="8"/>
                </a:lnTo>
                <a:lnTo>
                  <a:pt x="39" y="40"/>
                </a:lnTo>
                <a:lnTo>
                  <a:pt x="33" y="4"/>
                </a:lnTo>
                <a:lnTo>
                  <a:pt x="35" y="0"/>
                </a:lnTo>
                <a:lnTo>
                  <a:pt x="41" y="0"/>
                </a:lnTo>
                <a:lnTo>
                  <a:pt x="45" y="2"/>
                </a:lnTo>
                <a:lnTo>
                  <a:pt x="49" y="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261" name="Freeform 165"/>
          <p:cNvSpPr>
            <a:spLocks/>
          </p:cNvSpPr>
          <p:nvPr/>
        </p:nvSpPr>
        <p:spPr bwMode="auto">
          <a:xfrm>
            <a:off x="8388350" y="5135563"/>
            <a:ext cx="131763" cy="133350"/>
          </a:xfrm>
          <a:custGeom>
            <a:avLst/>
            <a:gdLst>
              <a:gd name="T0" fmla="*/ 2147483647 w 83"/>
              <a:gd name="T1" fmla="*/ 2147483647 h 84"/>
              <a:gd name="T2" fmla="*/ 2147483647 w 83"/>
              <a:gd name="T3" fmla="*/ 2147483647 h 84"/>
              <a:gd name="T4" fmla="*/ 2147483647 w 83"/>
              <a:gd name="T5" fmla="*/ 2147483647 h 84"/>
              <a:gd name="T6" fmla="*/ 2147483647 w 83"/>
              <a:gd name="T7" fmla="*/ 2147483647 h 84"/>
              <a:gd name="T8" fmla="*/ 2147483647 w 83"/>
              <a:gd name="T9" fmla="*/ 2147483647 h 84"/>
              <a:gd name="T10" fmla="*/ 2147483647 w 83"/>
              <a:gd name="T11" fmla="*/ 2147483647 h 84"/>
              <a:gd name="T12" fmla="*/ 2147483647 w 83"/>
              <a:gd name="T13" fmla="*/ 2147483647 h 84"/>
              <a:gd name="T14" fmla="*/ 2147483647 w 83"/>
              <a:gd name="T15" fmla="*/ 2147483647 h 84"/>
              <a:gd name="T16" fmla="*/ 2147483647 w 83"/>
              <a:gd name="T17" fmla="*/ 2147483647 h 84"/>
              <a:gd name="T18" fmla="*/ 2147483647 w 83"/>
              <a:gd name="T19" fmla="*/ 2147483647 h 84"/>
              <a:gd name="T20" fmla="*/ 2147483647 w 83"/>
              <a:gd name="T21" fmla="*/ 2147483647 h 84"/>
              <a:gd name="T22" fmla="*/ 2147483647 w 83"/>
              <a:gd name="T23" fmla="*/ 2147483647 h 84"/>
              <a:gd name="T24" fmla="*/ 2147483647 w 83"/>
              <a:gd name="T25" fmla="*/ 2147483647 h 84"/>
              <a:gd name="T26" fmla="*/ 2147483647 w 83"/>
              <a:gd name="T27" fmla="*/ 2147483647 h 84"/>
              <a:gd name="T28" fmla="*/ 2147483647 w 83"/>
              <a:gd name="T29" fmla="*/ 2147483647 h 84"/>
              <a:gd name="T30" fmla="*/ 2147483647 w 83"/>
              <a:gd name="T31" fmla="*/ 2147483647 h 84"/>
              <a:gd name="T32" fmla="*/ 2147483647 w 83"/>
              <a:gd name="T33" fmla="*/ 2147483647 h 84"/>
              <a:gd name="T34" fmla="*/ 2147483647 w 83"/>
              <a:gd name="T35" fmla="*/ 2147483647 h 84"/>
              <a:gd name="T36" fmla="*/ 2147483647 w 83"/>
              <a:gd name="T37" fmla="*/ 2147483647 h 84"/>
              <a:gd name="T38" fmla="*/ 2147483647 w 83"/>
              <a:gd name="T39" fmla="*/ 2147483647 h 84"/>
              <a:gd name="T40" fmla="*/ 2147483647 w 83"/>
              <a:gd name="T41" fmla="*/ 2147483647 h 84"/>
              <a:gd name="T42" fmla="*/ 2147483647 w 83"/>
              <a:gd name="T43" fmla="*/ 2147483647 h 84"/>
              <a:gd name="T44" fmla="*/ 2147483647 w 83"/>
              <a:gd name="T45" fmla="*/ 2147483647 h 84"/>
              <a:gd name="T46" fmla="*/ 2147483647 w 83"/>
              <a:gd name="T47" fmla="*/ 2147483647 h 84"/>
              <a:gd name="T48" fmla="*/ 2147483647 w 83"/>
              <a:gd name="T49" fmla="*/ 2147483647 h 84"/>
              <a:gd name="T50" fmla="*/ 2147483647 w 83"/>
              <a:gd name="T51" fmla="*/ 2147483647 h 84"/>
              <a:gd name="T52" fmla="*/ 2147483647 w 83"/>
              <a:gd name="T53" fmla="*/ 2147483647 h 84"/>
              <a:gd name="T54" fmla="*/ 2147483647 w 83"/>
              <a:gd name="T55" fmla="*/ 2147483647 h 84"/>
              <a:gd name="T56" fmla="*/ 2147483647 w 83"/>
              <a:gd name="T57" fmla="*/ 2147483647 h 84"/>
              <a:gd name="T58" fmla="*/ 2147483647 w 83"/>
              <a:gd name="T59" fmla="*/ 2147483647 h 84"/>
              <a:gd name="T60" fmla="*/ 2147483647 w 83"/>
              <a:gd name="T61" fmla="*/ 2147483647 h 84"/>
              <a:gd name="T62" fmla="*/ 2147483647 w 83"/>
              <a:gd name="T63" fmla="*/ 2147483647 h 84"/>
              <a:gd name="T64" fmla="*/ 2147483647 w 83"/>
              <a:gd name="T65" fmla="*/ 2147483647 h 84"/>
              <a:gd name="T66" fmla="*/ 2147483647 w 83"/>
              <a:gd name="T67" fmla="*/ 2147483647 h 84"/>
              <a:gd name="T68" fmla="*/ 2147483647 w 83"/>
              <a:gd name="T69" fmla="*/ 2147483647 h 84"/>
              <a:gd name="T70" fmla="*/ 2147483647 w 83"/>
              <a:gd name="T71" fmla="*/ 2147483647 h 84"/>
              <a:gd name="T72" fmla="*/ 0 w 83"/>
              <a:gd name="T73" fmla="*/ 2147483647 h 84"/>
              <a:gd name="T74" fmla="*/ 2147483647 w 83"/>
              <a:gd name="T75" fmla="*/ 2147483647 h 84"/>
              <a:gd name="T76" fmla="*/ 2147483647 w 83"/>
              <a:gd name="T77" fmla="*/ 2147483647 h 84"/>
              <a:gd name="T78" fmla="*/ 2147483647 w 83"/>
              <a:gd name="T79" fmla="*/ 2147483647 h 84"/>
              <a:gd name="T80" fmla="*/ 2147483647 w 83"/>
              <a:gd name="T81" fmla="*/ 2147483647 h 84"/>
              <a:gd name="T82" fmla="*/ 2147483647 w 83"/>
              <a:gd name="T83" fmla="*/ 2147483647 h 84"/>
              <a:gd name="T84" fmla="*/ 2147483647 w 83"/>
              <a:gd name="T85" fmla="*/ 2147483647 h 84"/>
              <a:gd name="T86" fmla="*/ 2147483647 w 83"/>
              <a:gd name="T87" fmla="*/ 2147483647 h 84"/>
              <a:gd name="T88" fmla="*/ 2147483647 w 83"/>
              <a:gd name="T89" fmla="*/ 2147483647 h 84"/>
              <a:gd name="T90" fmla="*/ 2147483647 w 83"/>
              <a:gd name="T91" fmla="*/ 2147483647 h 84"/>
              <a:gd name="T92" fmla="*/ 2147483647 w 83"/>
              <a:gd name="T93" fmla="*/ 0 h 84"/>
              <a:gd name="T94" fmla="*/ 2147483647 w 83"/>
              <a:gd name="T95" fmla="*/ 2147483647 h 84"/>
              <a:gd name="T96" fmla="*/ 2147483647 w 83"/>
              <a:gd name="T97" fmla="*/ 2147483647 h 84"/>
              <a:gd name="T98" fmla="*/ 2147483647 w 83"/>
              <a:gd name="T99" fmla="*/ 2147483647 h 8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83"/>
              <a:gd name="T151" fmla="*/ 0 h 84"/>
              <a:gd name="T152" fmla="*/ 83 w 83"/>
              <a:gd name="T153" fmla="*/ 84 h 84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83" h="84">
                <a:moveTo>
                  <a:pt x="50" y="6"/>
                </a:moveTo>
                <a:lnTo>
                  <a:pt x="43" y="40"/>
                </a:lnTo>
                <a:lnTo>
                  <a:pt x="62" y="10"/>
                </a:lnTo>
                <a:lnTo>
                  <a:pt x="64" y="8"/>
                </a:lnTo>
                <a:lnTo>
                  <a:pt x="66" y="8"/>
                </a:lnTo>
                <a:lnTo>
                  <a:pt x="70" y="13"/>
                </a:lnTo>
                <a:lnTo>
                  <a:pt x="72" y="19"/>
                </a:lnTo>
                <a:lnTo>
                  <a:pt x="72" y="23"/>
                </a:lnTo>
                <a:lnTo>
                  <a:pt x="43" y="42"/>
                </a:lnTo>
                <a:lnTo>
                  <a:pt x="79" y="36"/>
                </a:lnTo>
                <a:lnTo>
                  <a:pt x="83" y="36"/>
                </a:lnTo>
                <a:lnTo>
                  <a:pt x="83" y="42"/>
                </a:lnTo>
                <a:lnTo>
                  <a:pt x="79" y="48"/>
                </a:lnTo>
                <a:lnTo>
                  <a:pt x="79" y="50"/>
                </a:lnTo>
                <a:lnTo>
                  <a:pt x="43" y="46"/>
                </a:lnTo>
                <a:lnTo>
                  <a:pt x="72" y="63"/>
                </a:lnTo>
                <a:lnTo>
                  <a:pt x="74" y="67"/>
                </a:lnTo>
                <a:lnTo>
                  <a:pt x="70" y="72"/>
                </a:lnTo>
                <a:lnTo>
                  <a:pt x="66" y="76"/>
                </a:lnTo>
                <a:lnTo>
                  <a:pt x="62" y="74"/>
                </a:lnTo>
                <a:lnTo>
                  <a:pt x="43" y="48"/>
                </a:lnTo>
                <a:lnTo>
                  <a:pt x="50" y="80"/>
                </a:lnTo>
                <a:lnTo>
                  <a:pt x="47" y="82"/>
                </a:lnTo>
                <a:lnTo>
                  <a:pt x="41" y="84"/>
                </a:lnTo>
                <a:lnTo>
                  <a:pt x="35" y="84"/>
                </a:lnTo>
                <a:lnTo>
                  <a:pt x="33" y="80"/>
                </a:lnTo>
                <a:lnTo>
                  <a:pt x="37" y="48"/>
                </a:lnTo>
                <a:lnTo>
                  <a:pt x="21" y="74"/>
                </a:lnTo>
                <a:lnTo>
                  <a:pt x="18" y="74"/>
                </a:lnTo>
                <a:lnTo>
                  <a:pt x="12" y="72"/>
                </a:lnTo>
                <a:lnTo>
                  <a:pt x="8" y="67"/>
                </a:lnTo>
                <a:lnTo>
                  <a:pt x="10" y="63"/>
                </a:lnTo>
                <a:lnTo>
                  <a:pt x="37" y="46"/>
                </a:lnTo>
                <a:lnTo>
                  <a:pt x="6" y="50"/>
                </a:lnTo>
                <a:lnTo>
                  <a:pt x="4" y="48"/>
                </a:lnTo>
                <a:lnTo>
                  <a:pt x="2" y="42"/>
                </a:lnTo>
                <a:lnTo>
                  <a:pt x="0" y="36"/>
                </a:lnTo>
                <a:lnTo>
                  <a:pt x="6" y="36"/>
                </a:lnTo>
                <a:lnTo>
                  <a:pt x="37" y="42"/>
                </a:lnTo>
                <a:lnTo>
                  <a:pt x="10" y="21"/>
                </a:lnTo>
                <a:lnTo>
                  <a:pt x="10" y="19"/>
                </a:lnTo>
                <a:lnTo>
                  <a:pt x="14" y="17"/>
                </a:lnTo>
                <a:lnTo>
                  <a:pt x="18" y="13"/>
                </a:lnTo>
                <a:lnTo>
                  <a:pt x="21" y="10"/>
                </a:lnTo>
                <a:lnTo>
                  <a:pt x="39" y="40"/>
                </a:lnTo>
                <a:lnTo>
                  <a:pt x="33" y="6"/>
                </a:lnTo>
                <a:lnTo>
                  <a:pt x="35" y="0"/>
                </a:lnTo>
                <a:lnTo>
                  <a:pt x="41" y="2"/>
                </a:lnTo>
                <a:lnTo>
                  <a:pt x="47" y="4"/>
                </a:lnTo>
                <a:lnTo>
                  <a:pt x="50" y="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4605" name="Freeform 167"/>
          <p:cNvSpPr>
            <a:spLocks/>
          </p:cNvSpPr>
          <p:nvPr/>
        </p:nvSpPr>
        <p:spPr bwMode="auto">
          <a:xfrm>
            <a:off x="6223000" y="2438400"/>
            <a:ext cx="203200" cy="574675"/>
          </a:xfrm>
          <a:custGeom>
            <a:avLst/>
            <a:gdLst>
              <a:gd name="T0" fmla="*/ 2147483647 w 128"/>
              <a:gd name="T1" fmla="*/ 0 h 362"/>
              <a:gd name="T2" fmla="*/ 2147483647 w 128"/>
              <a:gd name="T3" fmla="*/ 2147483647 h 362"/>
              <a:gd name="T4" fmla="*/ 2147483647 w 128"/>
              <a:gd name="T5" fmla="*/ 2147483647 h 362"/>
              <a:gd name="T6" fmla="*/ 2147483647 w 128"/>
              <a:gd name="T7" fmla="*/ 2147483647 h 362"/>
              <a:gd name="T8" fmla="*/ 2147483647 w 128"/>
              <a:gd name="T9" fmla="*/ 2147483647 h 362"/>
              <a:gd name="T10" fmla="*/ 2147483647 w 128"/>
              <a:gd name="T11" fmla="*/ 2147483647 h 362"/>
              <a:gd name="T12" fmla="*/ 2147483647 w 128"/>
              <a:gd name="T13" fmla="*/ 2147483647 h 362"/>
              <a:gd name="T14" fmla="*/ 2147483647 w 128"/>
              <a:gd name="T15" fmla="*/ 2147483647 h 362"/>
              <a:gd name="T16" fmla="*/ 2147483647 w 128"/>
              <a:gd name="T17" fmla="*/ 2147483647 h 362"/>
              <a:gd name="T18" fmla="*/ 2147483647 w 128"/>
              <a:gd name="T19" fmla="*/ 0 h 36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28"/>
              <a:gd name="T31" fmla="*/ 0 h 362"/>
              <a:gd name="T32" fmla="*/ 128 w 128"/>
              <a:gd name="T33" fmla="*/ 362 h 362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28" h="362">
                <a:moveTo>
                  <a:pt x="72" y="0"/>
                </a:moveTo>
                <a:cubicBezTo>
                  <a:pt x="61" y="16"/>
                  <a:pt x="51" y="32"/>
                  <a:pt x="40" y="48"/>
                </a:cubicBezTo>
                <a:cubicBezTo>
                  <a:pt x="35" y="56"/>
                  <a:pt x="24" y="72"/>
                  <a:pt x="24" y="72"/>
                </a:cubicBezTo>
                <a:cubicBezTo>
                  <a:pt x="17" y="120"/>
                  <a:pt x="0" y="210"/>
                  <a:pt x="24" y="248"/>
                </a:cubicBezTo>
                <a:cubicBezTo>
                  <a:pt x="37" y="268"/>
                  <a:pt x="72" y="253"/>
                  <a:pt x="96" y="256"/>
                </a:cubicBezTo>
                <a:cubicBezTo>
                  <a:pt x="107" y="290"/>
                  <a:pt x="89" y="362"/>
                  <a:pt x="128" y="304"/>
                </a:cubicBezTo>
                <a:cubicBezTo>
                  <a:pt x="125" y="240"/>
                  <a:pt x="126" y="176"/>
                  <a:pt x="120" y="112"/>
                </a:cubicBezTo>
                <a:cubicBezTo>
                  <a:pt x="119" y="100"/>
                  <a:pt x="103" y="52"/>
                  <a:pt x="88" y="40"/>
                </a:cubicBezTo>
                <a:cubicBezTo>
                  <a:pt x="81" y="35"/>
                  <a:pt x="67" y="40"/>
                  <a:pt x="64" y="32"/>
                </a:cubicBezTo>
                <a:cubicBezTo>
                  <a:pt x="60" y="22"/>
                  <a:pt x="69" y="11"/>
                  <a:pt x="72" y="0"/>
                </a:cubicBez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C0C0C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0" name="WordArt 78"/>
          <p:cNvSpPr>
            <a:spLocks noChangeArrowheads="1" noChangeShapeType="1" noTextEdit="1"/>
          </p:cNvSpPr>
          <p:nvPr/>
        </p:nvSpPr>
        <p:spPr bwMode="auto">
          <a:xfrm>
            <a:off x="251520" y="260648"/>
            <a:ext cx="6363022" cy="1368003"/>
          </a:xfrm>
          <a:prstGeom prst="rect">
            <a:avLst/>
          </a:prstGeom>
        </p:spPr>
        <p:txBody>
          <a:bodyPr wrap="none" fromWordArt="1"/>
          <a:lstStyle/>
          <a:p>
            <a:pPr algn="ctr">
              <a:defRPr/>
            </a:pPr>
            <a:r>
              <a:rPr lang="es-ES" sz="4000" b="1" kern="10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What</a:t>
            </a:r>
            <a:r>
              <a:rPr lang="es-ES" sz="4000" b="1" kern="1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 </a:t>
            </a:r>
            <a:r>
              <a:rPr lang="es-ES" sz="4000" b="1" kern="10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is</a:t>
            </a:r>
            <a:r>
              <a:rPr lang="es-ES" sz="4000" b="1" kern="1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 </a:t>
            </a:r>
            <a:r>
              <a:rPr lang="es-ES" sz="4000" b="1" kern="10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the</a:t>
            </a:r>
            <a:r>
              <a:rPr lang="es-ES" sz="4000" b="1" kern="1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 </a:t>
            </a:r>
            <a:r>
              <a:rPr lang="es-ES" sz="4000" b="1" kern="10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weather</a:t>
            </a:r>
            <a:r>
              <a:rPr lang="es-ES" sz="4000" b="1" kern="1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 </a:t>
            </a:r>
          </a:p>
          <a:p>
            <a:pPr algn="ctr">
              <a:defRPr/>
            </a:pPr>
            <a:r>
              <a:rPr lang="es-ES" sz="4000" b="1" kern="10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usually</a:t>
            </a:r>
            <a:r>
              <a:rPr lang="es-ES" sz="4000" b="1" kern="1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 </a:t>
            </a:r>
            <a:r>
              <a:rPr lang="es-ES" sz="4000" b="1" kern="10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like</a:t>
            </a:r>
            <a:r>
              <a:rPr lang="es-ES" sz="4000" b="1" kern="1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 in </a:t>
            </a:r>
            <a:r>
              <a:rPr lang="es-ES" sz="4000" b="1" kern="10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the</a:t>
            </a:r>
            <a:r>
              <a:rPr lang="es-ES" sz="4000" b="1" kern="1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 </a:t>
            </a:r>
            <a:r>
              <a:rPr lang="es-ES" sz="4000" b="1" kern="10" dirty="0">
                <a:ln w="19050">
                  <a:solidFill>
                    <a:schemeClr val="accent6"/>
                  </a:solidFill>
                  <a:prstDash val="solid"/>
                </a:ln>
                <a:solidFill>
                  <a:srgbClr val="33CCFF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WINTER </a:t>
            </a:r>
            <a:r>
              <a:rPr lang="es-ES" sz="4000" b="1" kern="1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?</a:t>
            </a:r>
          </a:p>
        </p:txBody>
      </p:sp>
      <p:sp>
        <p:nvSpPr>
          <p:cNvPr id="181" name="180 Rectángulo redondeado"/>
          <p:cNvSpPr/>
          <p:nvPr/>
        </p:nvSpPr>
        <p:spPr>
          <a:xfrm>
            <a:off x="720725" y="1901825"/>
            <a:ext cx="3849688" cy="69056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800" b="1" dirty="0" err="1"/>
              <a:t>sunny</a:t>
            </a:r>
            <a:r>
              <a:rPr lang="es-ES_tradnl" sz="2800" b="1" dirty="0"/>
              <a:t> and </a:t>
            </a:r>
            <a:r>
              <a:rPr lang="es-ES_tradnl" sz="2800" b="1" dirty="0" err="1"/>
              <a:t>cool</a:t>
            </a:r>
            <a:endParaRPr lang="es-ES" sz="2800" b="1" dirty="0"/>
          </a:p>
        </p:txBody>
      </p:sp>
      <p:sp>
        <p:nvSpPr>
          <p:cNvPr id="182" name="181 Rectángulo redondeado"/>
          <p:cNvSpPr/>
          <p:nvPr/>
        </p:nvSpPr>
        <p:spPr>
          <a:xfrm>
            <a:off x="720725" y="2781300"/>
            <a:ext cx="3849688" cy="69215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800" b="1" dirty="0" err="1"/>
              <a:t>snowy</a:t>
            </a:r>
            <a:r>
              <a:rPr lang="es-ES_tradnl" sz="2800" b="1" dirty="0"/>
              <a:t> and </a:t>
            </a:r>
            <a:r>
              <a:rPr lang="es-ES_tradnl" sz="2800" b="1" dirty="0" err="1"/>
              <a:t>freezing</a:t>
            </a:r>
            <a:endParaRPr lang="es-ES" sz="2800" b="1" dirty="0"/>
          </a:p>
        </p:txBody>
      </p:sp>
      <p:sp>
        <p:nvSpPr>
          <p:cNvPr id="183" name="182 Rectángulo redondeado"/>
          <p:cNvSpPr/>
          <p:nvPr/>
        </p:nvSpPr>
        <p:spPr>
          <a:xfrm>
            <a:off x="723900" y="3716338"/>
            <a:ext cx="3848100" cy="69056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800" b="1" dirty="0" err="1"/>
              <a:t>windy</a:t>
            </a:r>
            <a:r>
              <a:rPr lang="es-ES_tradnl" sz="2800" b="1" dirty="0"/>
              <a:t> and </a:t>
            </a:r>
            <a:r>
              <a:rPr lang="es-ES_tradnl" sz="2800" b="1" dirty="0" err="1"/>
              <a:t>warm</a:t>
            </a:r>
            <a:endParaRPr lang="es-ES" sz="2800" b="1" dirty="0"/>
          </a:p>
        </p:txBody>
      </p:sp>
      <p:sp>
        <p:nvSpPr>
          <p:cNvPr id="184" name="183 Rectángulo redondeado"/>
          <p:cNvSpPr/>
          <p:nvPr/>
        </p:nvSpPr>
        <p:spPr>
          <a:xfrm>
            <a:off x="723900" y="4610100"/>
            <a:ext cx="3848100" cy="69056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800" b="1" dirty="0" err="1"/>
              <a:t>cloudy</a:t>
            </a:r>
            <a:r>
              <a:rPr lang="es-ES_tradnl" sz="2800" b="1" dirty="0"/>
              <a:t> and </a:t>
            </a:r>
            <a:r>
              <a:rPr lang="es-ES_tradnl" sz="2800" b="1" dirty="0" err="1"/>
              <a:t>hot</a:t>
            </a:r>
            <a:endParaRPr lang="es-ES" sz="2800" b="1" dirty="0"/>
          </a:p>
        </p:txBody>
      </p:sp>
      <p:pic>
        <p:nvPicPr>
          <p:cNvPr id="24611" name="Picture 89" descr="Muñeco_niev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3644900"/>
            <a:ext cx="166370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70" name="AutoShape 9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01013" y="5949950"/>
            <a:ext cx="863600" cy="719138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pic>
        <p:nvPicPr>
          <p:cNvPr id="2" name="Zvo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Tm="28109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000" fill="hold"/>
                                        <p:tgtEl>
                                          <p:spTgt spid="4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4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4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4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4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4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4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4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4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4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4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4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4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4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4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4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4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4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4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4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4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4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4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4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 nodeType="clickPar">
                      <p:stCondLst>
                        <p:cond delay="0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8" dur="indefinite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1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 nodeType="clickPar">
                      <p:stCondLst>
                        <p:cond delay="0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3" dur="indefinite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4" dur="indefinite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3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1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 nodeType="clickPar">
                      <p:stCondLst>
                        <p:cond delay="0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9" dur="indefinite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0" dur="indefinite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1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 nodeType="clickPar">
                      <p:stCondLst>
                        <p:cond delay="0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 tmFilter="0, 0; .2, .5; .8, .5; 1, 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6" dur="250" autoRev="1" fill="hold"/>
                                        <p:tgtEl>
                                          <p:spTgt spid="1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RREC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8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9" dur="indefinite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0" dur="indefinite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2" dur="indefinite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3" dur="indefinite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5" dur="indefinite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6" dur="indefinite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2"/>
                  </p:tgtEl>
                </p:cond>
              </p:nextCondLst>
            </p:seq>
            <p:audio isNarration="1">
              <p:cMediaNode vol="80000" showWhenStopped="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81" grpId="0" animBg="1"/>
      <p:bldP spid="181" grpId="1" animBg="1"/>
      <p:bldP spid="182" grpId="0" animBg="1"/>
      <p:bldP spid="183" grpId="0" animBg="1"/>
      <p:bldP spid="183" grpId="1" animBg="1"/>
      <p:bldP spid="184" grpId="0" animBg="1"/>
      <p:bldP spid="184" grpId="1" animBg="1"/>
      <p:bldP spid="20570" grpId="0" animBg="1"/>
    </p:bldLst>
  </p:timing>
  <p:extLst>
    <p:ext uri="{E180D4A7-C9FB-4DFB-919C-405C955672EB}">
      <p14:showEvtLst xmlns:p14="http://schemas.microsoft.com/office/powerpoint/2010/main">
        <p14:triggerEvt type="onClick" time="16361" objId="181"/>
        <p14:triggerEvt type="onClick" time="20025" objId="182"/>
      </p14:showEvtLst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5300663"/>
          </a:xfrm>
          <a:prstGeom prst="rect">
            <a:avLst/>
          </a:prstGeom>
          <a:gradFill rotWithShape="1">
            <a:gsLst>
              <a:gs pos="0">
                <a:srgbClr val="DDDDDD"/>
              </a:gs>
              <a:gs pos="100000">
                <a:srgbClr val="C0C0C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5603" name="AutoShape 3"/>
          <p:cNvSpPr>
            <a:spLocks noChangeArrowheads="1"/>
          </p:cNvSpPr>
          <p:nvPr/>
        </p:nvSpPr>
        <p:spPr bwMode="auto">
          <a:xfrm rot="10800000" flipH="1">
            <a:off x="0" y="4581525"/>
            <a:ext cx="4500563" cy="1771650"/>
          </a:xfrm>
          <a:prstGeom prst="flowChartDocumen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25604" name="AutoShape 4"/>
          <p:cNvSpPr>
            <a:spLocks noChangeArrowheads="1"/>
          </p:cNvSpPr>
          <p:nvPr/>
        </p:nvSpPr>
        <p:spPr bwMode="auto">
          <a:xfrm rot="10800000">
            <a:off x="0" y="4724400"/>
            <a:ext cx="9144000" cy="2133600"/>
          </a:xfrm>
          <a:prstGeom prst="flowChartDocument">
            <a:avLst/>
          </a:prstGeom>
          <a:gradFill rotWithShape="1">
            <a:gsLst>
              <a:gs pos="0">
                <a:srgbClr val="C0C0C0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6150" name="Freeform 5"/>
          <p:cNvSpPr>
            <a:spLocks/>
          </p:cNvSpPr>
          <p:nvPr/>
        </p:nvSpPr>
        <p:spPr bwMode="auto">
          <a:xfrm>
            <a:off x="5148263" y="2492375"/>
            <a:ext cx="2374900" cy="3384550"/>
          </a:xfrm>
          <a:custGeom>
            <a:avLst/>
            <a:gdLst>
              <a:gd name="T0" fmla="*/ 685482500 w 1496"/>
              <a:gd name="T1" fmla="*/ 685482500 h 2132"/>
              <a:gd name="T2" fmla="*/ 1600300013 w 1496"/>
              <a:gd name="T3" fmla="*/ 1370965000 h 2132"/>
              <a:gd name="T4" fmla="*/ 1943041263 w 1496"/>
              <a:gd name="T5" fmla="*/ 0 h 2132"/>
              <a:gd name="T6" fmla="*/ 2147483647 w 1496"/>
              <a:gd name="T7" fmla="*/ 1370965000 h 2132"/>
              <a:gd name="T8" fmla="*/ 2147483647 w 1496"/>
              <a:gd name="T9" fmla="*/ 342741250 h 2132"/>
              <a:gd name="T10" fmla="*/ 2147483647 w 1496"/>
              <a:gd name="T11" fmla="*/ 914817513 h 2132"/>
              <a:gd name="T12" fmla="*/ 2147483647 w 1496"/>
              <a:gd name="T13" fmla="*/ 685482500 h 2132"/>
              <a:gd name="T14" fmla="*/ 2147483647 w 1496"/>
              <a:gd name="T15" fmla="*/ 1257558763 h 2132"/>
              <a:gd name="T16" fmla="*/ 2147483647 w 1496"/>
              <a:gd name="T17" fmla="*/ 1943041263 h 2132"/>
              <a:gd name="T18" fmla="*/ 2147483647 w 1496"/>
              <a:gd name="T19" fmla="*/ 2147483647 h 2132"/>
              <a:gd name="T20" fmla="*/ 2147483647 w 1496"/>
              <a:gd name="T21" fmla="*/ 2147483647 h 2132"/>
              <a:gd name="T22" fmla="*/ 2147483647 w 1496"/>
              <a:gd name="T23" fmla="*/ 2147483647 h 2132"/>
              <a:gd name="T24" fmla="*/ 2056447500 w 1496"/>
              <a:gd name="T25" fmla="*/ 2147483647 h 2132"/>
              <a:gd name="T26" fmla="*/ 1370965000 w 1496"/>
              <a:gd name="T27" fmla="*/ 2147483647 h 2132"/>
              <a:gd name="T28" fmla="*/ 569555313 w 1496"/>
              <a:gd name="T29" fmla="*/ 2147483647 h 2132"/>
              <a:gd name="T30" fmla="*/ 1028223750 w 1496"/>
              <a:gd name="T31" fmla="*/ 2147483647 h 2132"/>
              <a:gd name="T32" fmla="*/ 1370965000 w 1496"/>
              <a:gd name="T33" fmla="*/ 2147483647 h 2132"/>
              <a:gd name="T34" fmla="*/ 1484372825 w 1496"/>
              <a:gd name="T35" fmla="*/ 2056447500 h 2132"/>
              <a:gd name="T36" fmla="*/ 914817513 w 1496"/>
              <a:gd name="T37" fmla="*/ 1257558763 h 2132"/>
              <a:gd name="T38" fmla="*/ 0 w 1496"/>
              <a:gd name="T39" fmla="*/ 1028223750 h 2132"/>
              <a:gd name="T40" fmla="*/ 798890325 w 1496"/>
              <a:gd name="T41" fmla="*/ 1028223750 h 2132"/>
              <a:gd name="T42" fmla="*/ 685482500 w 1496"/>
              <a:gd name="T43" fmla="*/ 685482500 h 213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496" h="2132">
                <a:moveTo>
                  <a:pt x="272" y="272"/>
                </a:moveTo>
                <a:lnTo>
                  <a:pt x="635" y="544"/>
                </a:lnTo>
                <a:lnTo>
                  <a:pt x="771" y="0"/>
                </a:lnTo>
                <a:lnTo>
                  <a:pt x="861" y="544"/>
                </a:lnTo>
                <a:lnTo>
                  <a:pt x="1134" y="136"/>
                </a:lnTo>
                <a:lnTo>
                  <a:pt x="1088" y="363"/>
                </a:lnTo>
                <a:lnTo>
                  <a:pt x="1496" y="272"/>
                </a:lnTo>
                <a:lnTo>
                  <a:pt x="1043" y="499"/>
                </a:lnTo>
                <a:lnTo>
                  <a:pt x="907" y="771"/>
                </a:lnTo>
                <a:lnTo>
                  <a:pt x="952" y="1860"/>
                </a:lnTo>
                <a:lnTo>
                  <a:pt x="1224" y="2041"/>
                </a:lnTo>
                <a:lnTo>
                  <a:pt x="952" y="2041"/>
                </a:lnTo>
                <a:lnTo>
                  <a:pt x="816" y="2086"/>
                </a:lnTo>
                <a:lnTo>
                  <a:pt x="544" y="2041"/>
                </a:lnTo>
                <a:lnTo>
                  <a:pt x="226" y="2132"/>
                </a:lnTo>
                <a:lnTo>
                  <a:pt x="408" y="1905"/>
                </a:lnTo>
                <a:lnTo>
                  <a:pt x="544" y="1769"/>
                </a:lnTo>
                <a:lnTo>
                  <a:pt x="589" y="816"/>
                </a:lnTo>
                <a:lnTo>
                  <a:pt x="363" y="499"/>
                </a:lnTo>
                <a:lnTo>
                  <a:pt x="0" y="408"/>
                </a:lnTo>
                <a:lnTo>
                  <a:pt x="317" y="408"/>
                </a:lnTo>
                <a:lnTo>
                  <a:pt x="272" y="272"/>
                </a:lnTo>
                <a:close/>
              </a:path>
            </a:pathLst>
          </a:custGeom>
          <a:gradFill rotWithShape="1">
            <a:gsLst>
              <a:gs pos="0">
                <a:srgbClr val="996633"/>
              </a:gs>
              <a:gs pos="50000">
                <a:srgbClr val="CC9900"/>
              </a:gs>
              <a:gs pos="100000">
                <a:srgbClr val="996633"/>
              </a:gs>
            </a:gsLst>
            <a:lin ang="0" scaled="1"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571500" prst="coolSlant"/>
          </a:sp3d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6151" name="Freeform 9"/>
          <p:cNvSpPr>
            <a:spLocks/>
          </p:cNvSpPr>
          <p:nvPr/>
        </p:nvSpPr>
        <p:spPr bwMode="auto">
          <a:xfrm>
            <a:off x="539750" y="5373688"/>
            <a:ext cx="3616325" cy="985837"/>
          </a:xfrm>
          <a:custGeom>
            <a:avLst/>
            <a:gdLst>
              <a:gd name="T0" fmla="*/ 2147483647 w 2278"/>
              <a:gd name="T1" fmla="*/ 42398805 h 757"/>
              <a:gd name="T2" fmla="*/ 2147483647 w 2278"/>
              <a:gd name="T3" fmla="*/ 33919565 h 757"/>
              <a:gd name="T4" fmla="*/ 2147483647 w 2278"/>
              <a:gd name="T5" fmla="*/ 18655370 h 757"/>
              <a:gd name="T6" fmla="*/ 2147483647 w 2278"/>
              <a:gd name="T7" fmla="*/ 3392477 h 757"/>
              <a:gd name="T8" fmla="*/ 2147483647 w 2278"/>
              <a:gd name="T9" fmla="*/ 3392477 h 757"/>
              <a:gd name="T10" fmla="*/ 2147483647 w 2278"/>
              <a:gd name="T11" fmla="*/ 37310740 h 757"/>
              <a:gd name="T12" fmla="*/ 2147483647 w 2278"/>
              <a:gd name="T13" fmla="*/ 147549976 h 757"/>
              <a:gd name="T14" fmla="*/ 2114411888 w 2278"/>
              <a:gd name="T15" fmla="*/ 193341259 h 757"/>
              <a:gd name="T16" fmla="*/ 1890117188 w 2278"/>
              <a:gd name="T17" fmla="*/ 208604151 h 757"/>
              <a:gd name="T18" fmla="*/ 1297881263 w 2278"/>
              <a:gd name="T19" fmla="*/ 193341259 h 757"/>
              <a:gd name="T20" fmla="*/ 811490313 w 2278"/>
              <a:gd name="T21" fmla="*/ 186556304 h 757"/>
              <a:gd name="T22" fmla="*/ 582156888 w 2278"/>
              <a:gd name="T23" fmla="*/ 201820499 h 757"/>
              <a:gd name="T24" fmla="*/ 206652813 w 2278"/>
              <a:gd name="T25" fmla="*/ 281531345 h 757"/>
              <a:gd name="T26" fmla="*/ 37803138 w 2278"/>
              <a:gd name="T27" fmla="*/ 357849715 h 757"/>
              <a:gd name="T28" fmla="*/ 0 w 2278"/>
              <a:gd name="T29" fmla="*/ 432472497 h 757"/>
              <a:gd name="T30" fmla="*/ 65524063 w 2278"/>
              <a:gd name="T31" fmla="*/ 520662584 h 757"/>
              <a:gd name="T32" fmla="*/ 257055938 w 2278"/>
              <a:gd name="T33" fmla="*/ 600373431 h 757"/>
              <a:gd name="T34" fmla="*/ 733366263 w 2278"/>
              <a:gd name="T35" fmla="*/ 680084278 h 757"/>
              <a:gd name="T36" fmla="*/ 1219755625 w 2278"/>
              <a:gd name="T37" fmla="*/ 753011472 h 757"/>
              <a:gd name="T38" fmla="*/ 1413808450 w 2278"/>
              <a:gd name="T39" fmla="*/ 812370059 h 757"/>
              <a:gd name="T40" fmla="*/ 1471771250 w 2278"/>
              <a:gd name="T41" fmla="*/ 873425536 h 757"/>
              <a:gd name="T42" fmla="*/ 1393647200 w 2278"/>
              <a:gd name="T43" fmla="*/ 912431863 h 757"/>
              <a:gd name="T44" fmla="*/ 1101309075 w 2278"/>
              <a:gd name="T45" fmla="*/ 961615623 h 757"/>
              <a:gd name="T46" fmla="*/ 1005543138 w 2278"/>
              <a:gd name="T47" fmla="*/ 1004014428 h 757"/>
              <a:gd name="T48" fmla="*/ 1013102813 w 2278"/>
              <a:gd name="T49" fmla="*/ 1102380645 h 757"/>
              <a:gd name="T50" fmla="*/ 1118949375 w 2278"/>
              <a:gd name="T51" fmla="*/ 1193963209 h 757"/>
              <a:gd name="T52" fmla="*/ 1335682813 w 2278"/>
              <a:gd name="T53" fmla="*/ 1249930621 h 757"/>
              <a:gd name="T54" fmla="*/ 1544856575 w 2278"/>
              <a:gd name="T55" fmla="*/ 1268585991 h 757"/>
              <a:gd name="T56" fmla="*/ 1930439688 w 2278"/>
              <a:gd name="T57" fmla="*/ 1283850186 h 757"/>
              <a:gd name="T58" fmla="*/ 2147483647 w 2278"/>
              <a:gd name="T59" fmla="*/ 1277066533 h 757"/>
              <a:gd name="T60" fmla="*/ 2147483647 w 2278"/>
              <a:gd name="T61" fmla="*/ 1261802338 h 757"/>
              <a:gd name="T62" fmla="*/ 2147483647 w 2278"/>
              <a:gd name="T63" fmla="*/ 1238058904 h 757"/>
              <a:gd name="T64" fmla="*/ 2147483647 w 2278"/>
              <a:gd name="T65" fmla="*/ 1178700316 h 757"/>
              <a:gd name="T66" fmla="*/ 2147483647 w 2278"/>
              <a:gd name="T67" fmla="*/ 1078637210 h 757"/>
              <a:gd name="T68" fmla="*/ 2147483647 w 2278"/>
              <a:gd name="T69" fmla="*/ 1053198187 h 757"/>
              <a:gd name="T70" fmla="*/ 2147483647 w 2278"/>
              <a:gd name="T71" fmla="*/ 1048110122 h 757"/>
              <a:gd name="T72" fmla="*/ 2147483647 w 2278"/>
              <a:gd name="T73" fmla="*/ 1087117752 h 757"/>
              <a:gd name="T74" fmla="*/ 2147483647 w 2278"/>
              <a:gd name="T75" fmla="*/ 1163436122 h 757"/>
              <a:gd name="T76" fmla="*/ 2147483647 w 2278"/>
              <a:gd name="T77" fmla="*/ 1182091491 h 757"/>
              <a:gd name="T78" fmla="*/ 2147483647 w 2278"/>
              <a:gd name="T79" fmla="*/ 1170219774 h 757"/>
              <a:gd name="T80" fmla="*/ 2147483647 w 2278"/>
              <a:gd name="T81" fmla="*/ 1114253664 h 757"/>
              <a:gd name="T82" fmla="*/ 2147483647 w 2278"/>
              <a:gd name="T83" fmla="*/ 998927665 h 757"/>
              <a:gd name="T84" fmla="*/ 2147483647 w 2278"/>
              <a:gd name="T85" fmla="*/ 858161341 h 757"/>
              <a:gd name="T86" fmla="*/ 2147483647 w 2278"/>
              <a:gd name="T87" fmla="*/ 729268037 h 757"/>
              <a:gd name="T88" fmla="*/ 2147483647 w 2278"/>
              <a:gd name="T89" fmla="*/ 615637626 h 757"/>
              <a:gd name="T90" fmla="*/ 2147483647 w 2278"/>
              <a:gd name="T91" fmla="*/ 581718061 h 757"/>
              <a:gd name="T92" fmla="*/ 2147483647 w 2278"/>
              <a:gd name="T93" fmla="*/ 535926779 h 757"/>
              <a:gd name="T94" fmla="*/ 2147483647 w 2278"/>
              <a:gd name="T95" fmla="*/ 459608409 h 757"/>
              <a:gd name="T96" fmla="*/ 2147483647 w 2278"/>
              <a:gd name="T97" fmla="*/ 410424650 h 757"/>
              <a:gd name="T98" fmla="*/ 2147483647 w 2278"/>
              <a:gd name="T99" fmla="*/ 368025845 h 757"/>
              <a:gd name="T100" fmla="*/ 2147483647 w 2278"/>
              <a:gd name="T101" fmla="*/ 288314998 h 757"/>
              <a:gd name="T102" fmla="*/ 2147483647 w 2278"/>
              <a:gd name="T103" fmla="*/ 196732434 h 757"/>
              <a:gd name="T104" fmla="*/ 2147483647 w 2278"/>
              <a:gd name="T105" fmla="*/ 128893304 h 757"/>
              <a:gd name="T106" fmla="*/ 2147483647 w 2278"/>
              <a:gd name="T107" fmla="*/ 91582564 h 757"/>
              <a:gd name="T108" fmla="*/ 2147483647 w 2278"/>
              <a:gd name="T109" fmla="*/ 67839129 h 75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2278" h="757">
                <a:moveTo>
                  <a:pt x="1685" y="34"/>
                </a:moveTo>
                <a:lnTo>
                  <a:pt x="1579" y="27"/>
                </a:lnTo>
                <a:lnTo>
                  <a:pt x="1527" y="25"/>
                </a:lnTo>
                <a:lnTo>
                  <a:pt x="1470" y="25"/>
                </a:lnTo>
                <a:lnTo>
                  <a:pt x="1405" y="22"/>
                </a:lnTo>
                <a:lnTo>
                  <a:pt x="1370" y="20"/>
                </a:lnTo>
                <a:lnTo>
                  <a:pt x="1332" y="18"/>
                </a:lnTo>
                <a:lnTo>
                  <a:pt x="1290" y="16"/>
                </a:lnTo>
                <a:lnTo>
                  <a:pt x="1245" y="11"/>
                </a:lnTo>
                <a:lnTo>
                  <a:pt x="1197" y="9"/>
                </a:lnTo>
                <a:lnTo>
                  <a:pt x="1146" y="4"/>
                </a:lnTo>
                <a:lnTo>
                  <a:pt x="1119" y="2"/>
                </a:lnTo>
                <a:lnTo>
                  <a:pt x="1094" y="0"/>
                </a:lnTo>
                <a:lnTo>
                  <a:pt x="1052" y="0"/>
                </a:lnTo>
                <a:lnTo>
                  <a:pt x="1017" y="2"/>
                </a:lnTo>
                <a:lnTo>
                  <a:pt x="990" y="7"/>
                </a:lnTo>
                <a:lnTo>
                  <a:pt x="968" y="13"/>
                </a:lnTo>
                <a:lnTo>
                  <a:pt x="950" y="22"/>
                </a:lnTo>
                <a:lnTo>
                  <a:pt x="937" y="34"/>
                </a:lnTo>
                <a:lnTo>
                  <a:pt x="926" y="42"/>
                </a:lnTo>
                <a:lnTo>
                  <a:pt x="888" y="87"/>
                </a:lnTo>
                <a:lnTo>
                  <a:pt x="877" y="98"/>
                </a:lnTo>
                <a:lnTo>
                  <a:pt x="859" y="107"/>
                </a:lnTo>
                <a:lnTo>
                  <a:pt x="839" y="114"/>
                </a:lnTo>
                <a:lnTo>
                  <a:pt x="812" y="119"/>
                </a:lnTo>
                <a:lnTo>
                  <a:pt x="784" y="121"/>
                </a:lnTo>
                <a:lnTo>
                  <a:pt x="750" y="123"/>
                </a:lnTo>
                <a:lnTo>
                  <a:pt x="677" y="123"/>
                </a:lnTo>
                <a:lnTo>
                  <a:pt x="597" y="119"/>
                </a:lnTo>
                <a:lnTo>
                  <a:pt x="515" y="114"/>
                </a:lnTo>
                <a:lnTo>
                  <a:pt x="435" y="110"/>
                </a:lnTo>
                <a:lnTo>
                  <a:pt x="357" y="107"/>
                </a:lnTo>
                <a:lnTo>
                  <a:pt x="322" y="110"/>
                </a:lnTo>
                <a:lnTo>
                  <a:pt x="288" y="110"/>
                </a:lnTo>
                <a:lnTo>
                  <a:pt x="257" y="114"/>
                </a:lnTo>
                <a:lnTo>
                  <a:pt x="231" y="119"/>
                </a:lnTo>
                <a:lnTo>
                  <a:pt x="180" y="132"/>
                </a:lnTo>
                <a:lnTo>
                  <a:pt x="128" y="148"/>
                </a:lnTo>
                <a:lnTo>
                  <a:pt x="82" y="166"/>
                </a:lnTo>
                <a:lnTo>
                  <a:pt x="42" y="186"/>
                </a:lnTo>
                <a:lnTo>
                  <a:pt x="26" y="199"/>
                </a:lnTo>
                <a:lnTo>
                  <a:pt x="15" y="211"/>
                </a:lnTo>
                <a:lnTo>
                  <a:pt x="4" y="224"/>
                </a:lnTo>
                <a:lnTo>
                  <a:pt x="0" y="240"/>
                </a:lnTo>
                <a:lnTo>
                  <a:pt x="0" y="255"/>
                </a:lnTo>
                <a:lnTo>
                  <a:pt x="2" y="271"/>
                </a:lnTo>
                <a:lnTo>
                  <a:pt x="11" y="289"/>
                </a:lnTo>
                <a:lnTo>
                  <a:pt x="26" y="307"/>
                </a:lnTo>
                <a:lnTo>
                  <a:pt x="46" y="325"/>
                </a:lnTo>
                <a:lnTo>
                  <a:pt x="71" y="341"/>
                </a:lnTo>
                <a:lnTo>
                  <a:pt x="102" y="354"/>
                </a:lnTo>
                <a:lnTo>
                  <a:pt x="135" y="365"/>
                </a:lnTo>
                <a:lnTo>
                  <a:pt x="211" y="385"/>
                </a:lnTo>
                <a:lnTo>
                  <a:pt x="291" y="401"/>
                </a:lnTo>
                <a:lnTo>
                  <a:pt x="373" y="417"/>
                </a:lnTo>
                <a:lnTo>
                  <a:pt x="448" y="435"/>
                </a:lnTo>
                <a:lnTo>
                  <a:pt x="484" y="444"/>
                </a:lnTo>
                <a:lnTo>
                  <a:pt x="515" y="455"/>
                </a:lnTo>
                <a:lnTo>
                  <a:pt x="539" y="466"/>
                </a:lnTo>
                <a:lnTo>
                  <a:pt x="561" y="479"/>
                </a:lnTo>
                <a:lnTo>
                  <a:pt x="575" y="493"/>
                </a:lnTo>
                <a:lnTo>
                  <a:pt x="581" y="506"/>
                </a:lnTo>
                <a:lnTo>
                  <a:pt x="584" y="515"/>
                </a:lnTo>
                <a:lnTo>
                  <a:pt x="577" y="524"/>
                </a:lnTo>
                <a:lnTo>
                  <a:pt x="566" y="531"/>
                </a:lnTo>
                <a:lnTo>
                  <a:pt x="553" y="538"/>
                </a:lnTo>
                <a:lnTo>
                  <a:pt x="517" y="547"/>
                </a:lnTo>
                <a:lnTo>
                  <a:pt x="475" y="556"/>
                </a:lnTo>
                <a:lnTo>
                  <a:pt x="437" y="567"/>
                </a:lnTo>
                <a:lnTo>
                  <a:pt x="422" y="574"/>
                </a:lnTo>
                <a:lnTo>
                  <a:pt x="408" y="583"/>
                </a:lnTo>
                <a:lnTo>
                  <a:pt x="399" y="592"/>
                </a:lnTo>
                <a:lnTo>
                  <a:pt x="397" y="603"/>
                </a:lnTo>
                <a:lnTo>
                  <a:pt x="397" y="627"/>
                </a:lnTo>
                <a:lnTo>
                  <a:pt x="402" y="650"/>
                </a:lnTo>
                <a:lnTo>
                  <a:pt x="410" y="670"/>
                </a:lnTo>
                <a:lnTo>
                  <a:pt x="424" y="688"/>
                </a:lnTo>
                <a:lnTo>
                  <a:pt x="444" y="704"/>
                </a:lnTo>
                <a:lnTo>
                  <a:pt x="473" y="719"/>
                </a:lnTo>
                <a:lnTo>
                  <a:pt x="508" y="730"/>
                </a:lnTo>
                <a:lnTo>
                  <a:pt x="530" y="737"/>
                </a:lnTo>
                <a:lnTo>
                  <a:pt x="555" y="742"/>
                </a:lnTo>
                <a:lnTo>
                  <a:pt x="581" y="746"/>
                </a:lnTo>
                <a:lnTo>
                  <a:pt x="613" y="748"/>
                </a:lnTo>
                <a:lnTo>
                  <a:pt x="646" y="753"/>
                </a:lnTo>
                <a:lnTo>
                  <a:pt x="684" y="755"/>
                </a:lnTo>
                <a:lnTo>
                  <a:pt x="766" y="757"/>
                </a:lnTo>
                <a:lnTo>
                  <a:pt x="850" y="757"/>
                </a:lnTo>
                <a:lnTo>
                  <a:pt x="937" y="757"/>
                </a:lnTo>
                <a:lnTo>
                  <a:pt x="1021" y="753"/>
                </a:lnTo>
                <a:lnTo>
                  <a:pt x="1059" y="751"/>
                </a:lnTo>
                <a:lnTo>
                  <a:pt x="1097" y="748"/>
                </a:lnTo>
                <a:lnTo>
                  <a:pt x="1130" y="744"/>
                </a:lnTo>
                <a:lnTo>
                  <a:pt x="1159" y="742"/>
                </a:lnTo>
                <a:lnTo>
                  <a:pt x="1186" y="737"/>
                </a:lnTo>
                <a:lnTo>
                  <a:pt x="1208" y="730"/>
                </a:lnTo>
                <a:lnTo>
                  <a:pt x="1228" y="724"/>
                </a:lnTo>
                <a:lnTo>
                  <a:pt x="1243" y="715"/>
                </a:lnTo>
                <a:lnTo>
                  <a:pt x="1270" y="695"/>
                </a:lnTo>
                <a:lnTo>
                  <a:pt x="1294" y="674"/>
                </a:lnTo>
                <a:lnTo>
                  <a:pt x="1319" y="654"/>
                </a:lnTo>
                <a:lnTo>
                  <a:pt x="1348" y="636"/>
                </a:lnTo>
                <a:lnTo>
                  <a:pt x="1363" y="630"/>
                </a:lnTo>
                <a:lnTo>
                  <a:pt x="1383" y="625"/>
                </a:lnTo>
                <a:lnTo>
                  <a:pt x="1408" y="621"/>
                </a:lnTo>
                <a:lnTo>
                  <a:pt x="1434" y="618"/>
                </a:lnTo>
                <a:lnTo>
                  <a:pt x="1465" y="618"/>
                </a:lnTo>
                <a:lnTo>
                  <a:pt x="1501" y="618"/>
                </a:lnTo>
                <a:lnTo>
                  <a:pt x="1539" y="623"/>
                </a:lnTo>
                <a:lnTo>
                  <a:pt x="1579" y="627"/>
                </a:lnTo>
                <a:lnTo>
                  <a:pt x="1665" y="641"/>
                </a:lnTo>
                <a:lnTo>
                  <a:pt x="1754" y="657"/>
                </a:lnTo>
                <a:lnTo>
                  <a:pt x="1843" y="672"/>
                </a:lnTo>
                <a:lnTo>
                  <a:pt x="1925" y="686"/>
                </a:lnTo>
                <a:lnTo>
                  <a:pt x="1965" y="692"/>
                </a:lnTo>
                <a:lnTo>
                  <a:pt x="2001" y="695"/>
                </a:lnTo>
                <a:lnTo>
                  <a:pt x="2034" y="697"/>
                </a:lnTo>
                <a:lnTo>
                  <a:pt x="2065" y="697"/>
                </a:lnTo>
                <a:lnTo>
                  <a:pt x="2114" y="695"/>
                </a:lnTo>
                <a:lnTo>
                  <a:pt x="2156" y="690"/>
                </a:lnTo>
                <a:lnTo>
                  <a:pt x="2191" y="681"/>
                </a:lnTo>
                <a:lnTo>
                  <a:pt x="2220" y="670"/>
                </a:lnTo>
                <a:lnTo>
                  <a:pt x="2240" y="657"/>
                </a:lnTo>
                <a:lnTo>
                  <a:pt x="2258" y="639"/>
                </a:lnTo>
                <a:lnTo>
                  <a:pt x="2269" y="616"/>
                </a:lnTo>
                <a:lnTo>
                  <a:pt x="2276" y="589"/>
                </a:lnTo>
                <a:lnTo>
                  <a:pt x="2278" y="560"/>
                </a:lnTo>
                <a:lnTo>
                  <a:pt x="2271" y="533"/>
                </a:lnTo>
                <a:lnTo>
                  <a:pt x="2258" y="506"/>
                </a:lnTo>
                <a:lnTo>
                  <a:pt x="2240" y="479"/>
                </a:lnTo>
                <a:lnTo>
                  <a:pt x="2216" y="455"/>
                </a:lnTo>
                <a:lnTo>
                  <a:pt x="2189" y="430"/>
                </a:lnTo>
                <a:lnTo>
                  <a:pt x="2127" y="385"/>
                </a:lnTo>
                <a:lnTo>
                  <a:pt x="2094" y="372"/>
                </a:lnTo>
                <a:lnTo>
                  <a:pt x="2063" y="363"/>
                </a:lnTo>
                <a:lnTo>
                  <a:pt x="2003" y="356"/>
                </a:lnTo>
                <a:lnTo>
                  <a:pt x="1976" y="352"/>
                </a:lnTo>
                <a:lnTo>
                  <a:pt x="1952" y="343"/>
                </a:lnTo>
                <a:lnTo>
                  <a:pt x="1941" y="336"/>
                </a:lnTo>
                <a:lnTo>
                  <a:pt x="1932" y="327"/>
                </a:lnTo>
                <a:lnTo>
                  <a:pt x="1923" y="316"/>
                </a:lnTo>
                <a:lnTo>
                  <a:pt x="1914" y="300"/>
                </a:lnTo>
                <a:lnTo>
                  <a:pt x="1909" y="285"/>
                </a:lnTo>
                <a:lnTo>
                  <a:pt x="1907" y="271"/>
                </a:lnTo>
                <a:lnTo>
                  <a:pt x="1907" y="262"/>
                </a:lnTo>
                <a:lnTo>
                  <a:pt x="1912" y="253"/>
                </a:lnTo>
                <a:lnTo>
                  <a:pt x="1925" y="242"/>
                </a:lnTo>
                <a:lnTo>
                  <a:pt x="1947" y="235"/>
                </a:lnTo>
                <a:lnTo>
                  <a:pt x="2001" y="226"/>
                </a:lnTo>
                <a:lnTo>
                  <a:pt x="2025" y="217"/>
                </a:lnTo>
                <a:lnTo>
                  <a:pt x="2047" y="206"/>
                </a:lnTo>
                <a:lnTo>
                  <a:pt x="2065" y="188"/>
                </a:lnTo>
                <a:lnTo>
                  <a:pt x="2080" y="170"/>
                </a:lnTo>
                <a:lnTo>
                  <a:pt x="2089" y="152"/>
                </a:lnTo>
                <a:lnTo>
                  <a:pt x="2092" y="134"/>
                </a:lnTo>
                <a:lnTo>
                  <a:pt x="2089" y="116"/>
                </a:lnTo>
                <a:lnTo>
                  <a:pt x="2080" y="101"/>
                </a:lnTo>
                <a:lnTo>
                  <a:pt x="2065" y="87"/>
                </a:lnTo>
                <a:lnTo>
                  <a:pt x="2040" y="76"/>
                </a:lnTo>
                <a:lnTo>
                  <a:pt x="2009" y="67"/>
                </a:lnTo>
                <a:lnTo>
                  <a:pt x="1974" y="60"/>
                </a:lnTo>
                <a:lnTo>
                  <a:pt x="1934" y="54"/>
                </a:lnTo>
                <a:lnTo>
                  <a:pt x="1889" y="49"/>
                </a:lnTo>
                <a:lnTo>
                  <a:pt x="1843" y="45"/>
                </a:lnTo>
                <a:lnTo>
                  <a:pt x="1794" y="40"/>
                </a:lnTo>
                <a:lnTo>
                  <a:pt x="1741" y="36"/>
                </a:lnTo>
                <a:lnTo>
                  <a:pt x="1685" y="3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25611" name="Freeform 43"/>
          <p:cNvSpPr>
            <a:spLocks/>
          </p:cNvSpPr>
          <p:nvPr/>
        </p:nvSpPr>
        <p:spPr bwMode="auto">
          <a:xfrm>
            <a:off x="5519738" y="2908300"/>
            <a:ext cx="735012" cy="508000"/>
          </a:xfrm>
          <a:custGeom>
            <a:avLst/>
            <a:gdLst>
              <a:gd name="T0" fmla="*/ 2147483647 w 463"/>
              <a:gd name="T1" fmla="*/ 2147483647 h 320"/>
              <a:gd name="T2" fmla="*/ 2147483647 w 463"/>
              <a:gd name="T3" fmla="*/ 2147483647 h 320"/>
              <a:gd name="T4" fmla="*/ 2147483647 w 463"/>
              <a:gd name="T5" fmla="*/ 2147483647 h 320"/>
              <a:gd name="T6" fmla="*/ 2147483647 w 463"/>
              <a:gd name="T7" fmla="*/ 2147483647 h 320"/>
              <a:gd name="T8" fmla="*/ 2147483647 w 463"/>
              <a:gd name="T9" fmla="*/ 2147483647 h 320"/>
              <a:gd name="T10" fmla="*/ 2147483647 w 463"/>
              <a:gd name="T11" fmla="*/ 0 h 320"/>
              <a:gd name="T12" fmla="*/ 2147483647 w 463"/>
              <a:gd name="T13" fmla="*/ 2147483647 h 320"/>
              <a:gd name="T14" fmla="*/ 2147483647 w 463"/>
              <a:gd name="T15" fmla="*/ 2147483647 h 320"/>
              <a:gd name="T16" fmla="*/ 2147483647 w 463"/>
              <a:gd name="T17" fmla="*/ 2147483647 h 320"/>
              <a:gd name="T18" fmla="*/ 2147483647 w 463"/>
              <a:gd name="T19" fmla="*/ 2147483647 h 320"/>
              <a:gd name="T20" fmla="*/ 2147483647 w 463"/>
              <a:gd name="T21" fmla="*/ 2147483647 h 320"/>
              <a:gd name="T22" fmla="*/ 2147483647 w 463"/>
              <a:gd name="T23" fmla="*/ 2147483647 h 320"/>
              <a:gd name="T24" fmla="*/ 2147483647 w 463"/>
              <a:gd name="T25" fmla="*/ 2147483647 h 320"/>
              <a:gd name="T26" fmla="*/ 2147483647 w 463"/>
              <a:gd name="T27" fmla="*/ 2147483647 h 320"/>
              <a:gd name="T28" fmla="*/ 2147483647 w 463"/>
              <a:gd name="T29" fmla="*/ 2147483647 h 320"/>
              <a:gd name="T30" fmla="*/ 2147483647 w 463"/>
              <a:gd name="T31" fmla="*/ 2147483647 h 320"/>
              <a:gd name="T32" fmla="*/ 2147483647 w 463"/>
              <a:gd name="T33" fmla="*/ 2147483647 h 32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463"/>
              <a:gd name="T52" fmla="*/ 0 h 320"/>
              <a:gd name="T53" fmla="*/ 463 w 463"/>
              <a:gd name="T54" fmla="*/ 320 h 320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463" h="320">
                <a:moveTo>
                  <a:pt x="419" y="168"/>
                </a:moveTo>
                <a:cubicBezTo>
                  <a:pt x="419" y="168"/>
                  <a:pt x="367" y="156"/>
                  <a:pt x="363" y="152"/>
                </a:cubicBezTo>
                <a:cubicBezTo>
                  <a:pt x="343" y="132"/>
                  <a:pt x="327" y="72"/>
                  <a:pt x="291" y="64"/>
                </a:cubicBezTo>
                <a:cubicBezTo>
                  <a:pt x="265" y="58"/>
                  <a:pt x="238" y="59"/>
                  <a:pt x="211" y="56"/>
                </a:cubicBezTo>
                <a:cubicBezTo>
                  <a:pt x="163" y="44"/>
                  <a:pt x="189" y="51"/>
                  <a:pt x="131" y="32"/>
                </a:cubicBezTo>
                <a:cubicBezTo>
                  <a:pt x="113" y="26"/>
                  <a:pt x="83" y="0"/>
                  <a:pt x="83" y="0"/>
                </a:cubicBezTo>
                <a:cubicBezTo>
                  <a:pt x="0" y="21"/>
                  <a:pt x="59" y="31"/>
                  <a:pt x="75" y="80"/>
                </a:cubicBezTo>
                <a:cubicBezTo>
                  <a:pt x="82" y="101"/>
                  <a:pt x="80" y="113"/>
                  <a:pt x="107" y="120"/>
                </a:cubicBezTo>
                <a:cubicBezTo>
                  <a:pt x="128" y="126"/>
                  <a:pt x="150" y="125"/>
                  <a:pt x="171" y="128"/>
                </a:cubicBezTo>
                <a:cubicBezTo>
                  <a:pt x="214" y="192"/>
                  <a:pt x="158" y="115"/>
                  <a:pt x="211" y="168"/>
                </a:cubicBezTo>
                <a:cubicBezTo>
                  <a:pt x="218" y="175"/>
                  <a:pt x="219" y="187"/>
                  <a:pt x="227" y="192"/>
                </a:cubicBezTo>
                <a:cubicBezTo>
                  <a:pt x="241" y="201"/>
                  <a:pt x="259" y="203"/>
                  <a:pt x="275" y="208"/>
                </a:cubicBezTo>
                <a:cubicBezTo>
                  <a:pt x="302" y="217"/>
                  <a:pt x="323" y="248"/>
                  <a:pt x="347" y="264"/>
                </a:cubicBezTo>
                <a:cubicBezTo>
                  <a:pt x="368" y="296"/>
                  <a:pt x="358" y="308"/>
                  <a:pt x="395" y="320"/>
                </a:cubicBezTo>
                <a:cubicBezTo>
                  <a:pt x="411" y="317"/>
                  <a:pt x="429" y="320"/>
                  <a:pt x="443" y="312"/>
                </a:cubicBezTo>
                <a:cubicBezTo>
                  <a:pt x="450" y="308"/>
                  <a:pt x="451" y="296"/>
                  <a:pt x="451" y="288"/>
                </a:cubicBezTo>
                <a:cubicBezTo>
                  <a:pt x="451" y="190"/>
                  <a:pt x="463" y="212"/>
                  <a:pt x="419" y="168"/>
                </a:cubicBez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12" name="Freeform 44"/>
          <p:cNvSpPr>
            <a:spLocks/>
          </p:cNvSpPr>
          <p:nvPr/>
        </p:nvSpPr>
        <p:spPr bwMode="auto">
          <a:xfrm>
            <a:off x="5189538" y="3073400"/>
            <a:ext cx="449262" cy="53975"/>
          </a:xfrm>
          <a:custGeom>
            <a:avLst/>
            <a:gdLst>
              <a:gd name="T0" fmla="*/ 2147483647 w 283"/>
              <a:gd name="T1" fmla="*/ 2147483647 h 34"/>
              <a:gd name="T2" fmla="*/ 2147483647 w 283"/>
              <a:gd name="T3" fmla="*/ 0 h 34"/>
              <a:gd name="T4" fmla="*/ 2147483647 w 283"/>
              <a:gd name="T5" fmla="*/ 2147483647 h 34"/>
              <a:gd name="T6" fmla="*/ 2147483647 w 283"/>
              <a:gd name="T7" fmla="*/ 2147483647 h 34"/>
              <a:gd name="T8" fmla="*/ 2147483647 w 283"/>
              <a:gd name="T9" fmla="*/ 2147483647 h 34"/>
              <a:gd name="T10" fmla="*/ 2147483647 w 283"/>
              <a:gd name="T11" fmla="*/ 2147483647 h 3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83"/>
              <a:gd name="T19" fmla="*/ 0 h 34"/>
              <a:gd name="T20" fmla="*/ 283 w 283"/>
              <a:gd name="T21" fmla="*/ 34 h 3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83" h="34">
                <a:moveTo>
                  <a:pt x="283" y="24"/>
                </a:moveTo>
                <a:cubicBezTo>
                  <a:pt x="246" y="18"/>
                  <a:pt x="215" y="9"/>
                  <a:pt x="179" y="0"/>
                </a:cubicBezTo>
                <a:cubicBezTo>
                  <a:pt x="131" y="3"/>
                  <a:pt x="83" y="4"/>
                  <a:pt x="35" y="8"/>
                </a:cubicBezTo>
                <a:cubicBezTo>
                  <a:pt x="24" y="9"/>
                  <a:pt x="6" y="6"/>
                  <a:pt x="3" y="16"/>
                </a:cubicBezTo>
                <a:cubicBezTo>
                  <a:pt x="0" y="25"/>
                  <a:pt x="17" y="32"/>
                  <a:pt x="27" y="32"/>
                </a:cubicBezTo>
                <a:cubicBezTo>
                  <a:pt x="112" y="34"/>
                  <a:pt x="198" y="27"/>
                  <a:pt x="283" y="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13" name="Freeform 46"/>
          <p:cNvSpPr>
            <a:spLocks/>
          </p:cNvSpPr>
          <p:nvPr/>
        </p:nvSpPr>
        <p:spPr bwMode="auto">
          <a:xfrm>
            <a:off x="6883400" y="2878138"/>
            <a:ext cx="615950" cy="263525"/>
          </a:xfrm>
          <a:custGeom>
            <a:avLst/>
            <a:gdLst>
              <a:gd name="T0" fmla="*/ 2147483647 w 388"/>
              <a:gd name="T1" fmla="*/ 2147483647 h 123"/>
              <a:gd name="T2" fmla="*/ 2147483647 w 388"/>
              <a:gd name="T3" fmla="*/ 2147483647 h 123"/>
              <a:gd name="T4" fmla="*/ 2147483647 w 388"/>
              <a:gd name="T5" fmla="*/ 2147483647 h 123"/>
              <a:gd name="T6" fmla="*/ 2147483647 w 388"/>
              <a:gd name="T7" fmla="*/ 2147483647 h 123"/>
              <a:gd name="T8" fmla="*/ 2147483647 w 388"/>
              <a:gd name="T9" fmla="*/ 2147483647 h 123"/>
              <a:gd name="T10" fmla="*/ 2147483647 w 388"/>
              <a:gd name="T11" fmla="*/ 2147483647 h 123"/>
              <a:gd name="T12" fmla="*/ 2147483647 w 388"/>
              <a:gd name="T13" fmla="*/ 2147483647 h 123"/>
              <a:gd name="T14" fmla="*/ 2147483647 w 388"/>
              <a:gd name="T15" fmla="*/ 2147483647 h 123"/>
              <a:gd name="T16" fmla="*/ 0 w 388"/>
              <a:gd name="T17" fmla="*/ 2147483647 h 12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88"/>
              <a:gd name="T28" fmla="*/ 0 h 123"/>
              <a:gd name="T29" fmla="*/ 388 w 388"/>
              <a:gd name="T30" fmla="*/ 123 h 12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88" h="123">
                <a:moveTo>
                  <a:pt x="16" y="59"/>
                </a:moveTo>
                <a:cubicBezTo>
                  <a:pt x="40" y="56"/>
                  <a:pt x="64" y="55"/>
                  <a:pt x="88" y="51"/>
                </a:cubicBezTo>
                <a:cubicBezTo>
                  <a:pt x="116" y="47"/>
                  <a:pt x="140" y="28"/>
                  <a:pt x="168" y="27"/>
                </a:cubicBezTo>
                <a:cubicBezTo>
                  <a:pt x="219" y="24"/>
                  <a:pt x="269" y="22"/>
                  <a:pt x="320" y="19"/>
                </a:cubicBezTo>
                <a:cubicBezTo>
                  <a:pt x="329" y="17"/>
                  <a:pt x="375" y="0"/>
                  <a:pt x="384" y="19"/>
                </a:cubicBezTo>
                <a:cubicBezTo>
                  <a:pt x="388" y="27"/>
                  <a:pt x="368" y="25"/>
                  <a:pt x="360" y="27"/>
                </a:cubicBezTo>
                <a:cubicBezTo>
                  <a:pt x="338" y="32"/>
                  <a:pt x="310" y="32"/>
                  <a:pt x="288" y="43"/>
                </a:cubicBezTo>
                <a:cubicBezTo>
                  <a:pt x="197" y="88"/>
                  <a:pt x="155" y="77"/>
                  <a:pt x="32" y="83"/>
                </a:cubicBezTo>
                <a:cubicBezTo>
                  <a:pt x="7" y="91"/>
                  <a:pt x="0" y="94"/>
                  <a:pt x="0" y="123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14" name="Freeform 47"/>
          <p:cNvSpPr>
            <a:spLocks/>
          </p:cNvSpPr>
          <p:nvPr/>
        </p:nvSpPr>
        <p:spPr bwMode="auto">
          <a:xfrm>
            <a:off x="6457950" y="3035300"/>
            <a:ext cx="273050" cy="344488"/>
          </a:xfrm>
          <a:custGeom>
            <a:avLst/>
            <a:gdLst>
              <a:gd name="T0" fmla="*/ 2147483647 w 172"/>
              <a:gd name="T1" fmla="*/ 0 h 217"/>
              <a:gd name="T2" fmla="*/ 2147483647 w 172"/>
              <a:gd name="T3" fmla="*/ 2147483647 h 217"/>
              <a:gd name="T4" fmla="*/ 2147483647 w 172"/>
              <a:gd name="T5" fmla="*/ 2147483647 h 217"/>
              <a:gd name="T6" fmla="*/ 2147483647 w 172"/>
              <a:gd name="T7" fmla="*/ 2147483647 h 217"/>
              <a:gd name="T8" fmla="*/ 2147483647 w 172"/>
              <a:gd name="T9" fmla="*/ 2147483647 h 217"/>
              <a:gd name="T10" fmla="*/ 2147483647 w 172"/>
              <a:gd name="T11" fmla="*/ 0 h 21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72"/>
              <a:gd name="T19" fmla="*/ 0 h 217"/>
              <a:gd name="T20" fmla="*/ 172 w 172"/>
              <a:gd name="T21" fmla="*/ 217 h 21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72" h="217">
                <a:moveTo>
                  <a:pt x="172" y="0"/>
                </a:moveTo>
                <a:cubicBezTo>
                  <a:pt x="121" y="34"/>
                  <a:pt x="72" y="60"/>
                  <a:pt x="12" y="72"/>
                </a:cubicBezTo>
                <a:cubicBezTo>
                  <a:pt x="15" y="115"/>
                  <a:pt x="0" y="162"/>
                  <a:pt x="20" y="200"/>
                </a:cubicBezTo>
                <a:cubicBezTo>
                  <a:pt x="29" y="217"/>
                  <a:pt x="60" y="202"/>
                  <a:pt x="76" y="192"/>
                </a:cubicBezTo>
                <a:cubicBezTo>
                  <a:pt x="92" y="182"/>
                  <a:pt x="97" y="160"/>
                  <a:pt x="108" y="144"/>
                </a:cubicBezTo>
                <a:cubicBezTo>
                  <a:pt x="145" y="88"/>
                  <a:pt x="146" y="77"/>
                  <a:pt x="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74" name="Freeform 78"/>
          <p:cNvSpPr>
            <a:spLocks/>
          </p:cNvSpPr>
          <p:nvPr/>
        </p:nvSpPr>
        <p:spPr bwMode="auto">
          <a:xfrm>
            <a:off x="5807075" y="6143625"/>
            <a:ext cx="131763" cy="130175"/>
          </a:xfrm>
          <a:custGeom>
            <a:avLst/>
            <a:gdLst>
              <a:gd name="T0" fmla="*/ 2147483647 w 83"/>
              <a:gd name="T1" fmla="*/ 2147483647 h 82"/>
              <a:gd name="T2" fmla="*/ 2147483647 w 83"/>
              <a:gd name="T3" fmla="*/ 2147483647 h 82"/>
              <a:gd name="T4" fmla="*/ 2147483647 w 83"/>
              <a:gd name="T5" fmla="*/ 2147483647 h 82"/>
              <a:gd name="T6" fmla="*/ 2147483647 w 83"/>
              <a:gd name="T7" fmla="*/ 2147483647 h 82"/>
              <a:gd name="T8" fmla="*/ 2147483647 w 83"/>
              <a:gd name="T9" fmla="*/ 2147483647 h 82"/>
              <a:gd name="T10" fmla="*/ 2147483647 w 83"/>
              <a:gd name="T11" fmla="*/ 2147483647 h 82"/>
              <a:gd name="T12" fmla="*/ 2147483647 w 83"/>
              <a:gd name="T13" fmla="*/ 2147483647 h 82"/>
              <a:gd name="T14" fmla="*/ 2147483647 w 83"/>
              <a:gd name="T15" fmla="*/ 2147483647 h 82"/>
              <a:gd name="T16" fmla="*/ 2147483647 w 83"/>
              <a:gd name="T17" fmla="*/ 2147483647 h 82"/>
              <a:gd name="T18" fmla="*/ 2147483647 w 83"/>
              <a:gd name="T19" fmla="*/ 2147483647 h 82"/>
              <a:gd name="T20" fmla="*/ 2147483647 w 83"/>
              <a:gd name="T21" fmla="*/ 2147483647 h 82"/>
              <a:gd name="T22" fmla="*/ 2147483647 w 83"/>
              <a:gd name="T23" fmla="*/ 2147483647 h 82"/>
              <a:gd name="T24" fmla="*/ 2147483647 w 83"/>
              <a:gd name="T25" fmla="*/ 2147483647 h 82"/>
              <a:gd name="T26" fmla="*/ 2147483647 w 83"/>
              <a:gd name="T27" fmla="*/ 2147483647 h 82"/>
              <a:gd name="T28" fmla="*/ 2147483647 w 83"/>
              <a:gd name="T29" fmla="*/ 2147483647 h 82"/>
              <a:gd name="T30" fmla="*/ 2147483647 w 83"/>
              <a:gd name="T31" fmla="*/ 2147483647 h 82"/>
              <a:gd name="T32" fmla="*/ 2147483647 w 83"/>
              <a:gd name="T33" fmla="*/ 2147483647 h 82"/>
              <a:gd name="T34" fmla="*/ 2147483647 w 83"/>
              <a:gd name="T35" fmla="*/ 2147483647 h 82"/>
              <a:gd name="T36" fmla="*/ 2147483647 w 83"/>
              <a:gd name="T37" fmla="*/ 2147483647 h 82"/>
              <a:gd name="T38" fmla="*/ 2147483647 w 83"/>
              <a:gd name="T39" fmla="*/ 2147483647 h 82"/>
              <a:gd name="T40" fmla="*/ 2147483647 w 83"/>
              <a:gd name="T41" fmla="*/ 2147483647 h 82"/>
              <a:gd name="T42" fmla="*/ 2147483647 w 83"/>
              <a:gd name="T43" fmla="*/ 2147483647 h 82"/>
              <a:gd name="T44" fmla="*/ 2147483647 w 83"/>
              <a:gd name="T45" fmla="*/ 2147483647 h 82"/>
              <a:gd name="T46" fmla="*/ 2147483647 w 83"/>
              <a:gd name="T47" fmla="*/ 2147483647 h 82"/>
              <a:gd name="T48" fmla="*/ 2147483647 w 83"/>
              <a:gd name="T49" fmla="*/ 2147483647 h 82"/>
              <a:gd name="T50" fmla="*/ 2147483647 w 83"/>
              <a:gd name="T51" fmla="*/ 2147483647 h 82"/>
              <a:gd name="T52" fmla="*/ 2147483647 w 83"/>
              <a:gd name="T53" fmla="*/ 2147483647 h 82"/>
              <a:gd name="T54" fmla="*/ 2147483647 w 83"/>
              <a:gd name="T55" fmla="*/ 2147483647 h 82"/>
              <a:gd name="T56" fmla="*/ 2147483647 w 83"/>
              <a:gd name="T57" fmla="*/ 2147483647 h 82"/>
              <a:gd name="T58" fmla="*/ 2147483647 w 83"/>
              <a:gd name="T59" fmla="*/ 2147483647 h 82"/>
              <a:gd name="T60" fmla="*/ 2147483647 w 83"/>
              <a:gd name="T61" fmla="*/ 2147483647 h 82"/>
              <a:gd name="T62" fmla="*/ 2147483647 w 83"/>
              <a:gd name="T63" fmla="*/ 2147483647 h 82"/>
              <a:gd name="T64" fmla="*/ 2147483647 w 83"/>
              <a:gd name="T65" fmla="*/ 2147483647 h 82"/>
              <a:gd name="T66" fmla="*/ 2147483647 w 83"/>
              <a:gd name="T67" fmla="*/ 2147483647 h 82"/>
              <a:gd name="T68" fmla="*/ 2147483647 w 83"/>
              <a:gd name="T69" fmla="*/ 2147483647 h 82"/>
              <a:gd name="T70" fmla="*/ 0 w 83"/>
              <a:gd name="T71" fmla="*/ 2147483647 h 82"/>
              <a:gd name="T72" fmla="*/ 0 w 83"/>
              <a:gd name="T73" fmla="*/ 2147483647 h 82"/>
              <a:gd name="T74" fmla="*/ 2147483647 w 83"/>
              <a:gd name="T75" fmla="*/ 2147483647 h 82"/>
              <a:gd name="T76" fmla="*/ 2147483647 w 83"/>
              <a:gd name="T77" fmla="*/ 2147483647 h 82"/>
              <a:gd name="T78" fmla="*/ 2147483647 w 83"/>
              <a:gd name="T79" fmla="*/ 2147483647 h 82"/>
              <a:gd name="T80" fmla="*/ 2147483647 w 83"/>
              <a:gd name="T81" fmla="*/ 2147483647 h 82"/>
              <a:gd name="T82" fmla="*/ 2147483647 w 83"/>
              <a:gd name="T83" fmla="*/ 2147483647 h 82"/>
              <a:gd name="T84" fmla="*/ 2147483647 w 83"/>
              <a:gd name="T85" fmla="*/ 2147483647 h 82"/>
              <a:gd name="T86" fmla="*/ 2147483647 w 83"/>
              <a:gd name="T87" fmla="*/ 0 h 82"/>
              <a:gd name="T88" fmla="*/ 2147483647 w 83"/>
              <a:gd name="T89" fmla="*/ 0 h 82"/>
              <a:gd name="T90" fmla="*/ 2147483647 w 83"/>
              <a:gd name="T91" fmla="*/ 2147483647 h 82"/>
              <a:gd name="T92" fmla="*/ 2147483647 w 83"/>
              <a:gd name="T93" fmla="*/ 2147483647 h 82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83"/>
              <a:gd name="T142" fmla="*/ 0 h 82"/>
              <a:gd name="T143" fmla="*/ 83 w 83"/>
              <a:gd name="T144" fmla="*/ 82 h 82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83" h="82">
                <a:moveTo>
                  <a:pt x="50" y="4"/>
                </a:moveTo>
                <a:lnTo>
                  <a:pt x="41" y="40"/>
                </a:lnTo>
                <a:lnTo>
                  <a:pt x="60" y="11"/>
                </a:lnTo>
                <a:lnTo>
                  <a:pt x="62" y="9"/>
                </a:lnTo>
                <a:lnTo>
                  <a:pt x="64" y="9"/>
                </a:lnTo>
                <a:lnTo>
                  <a:pt x="68" y="13"/>
                </a:lnTo>
                <a:lnTo>
                  <a:pt x="70" y="19"/>
                </a:lnTo>
                <a:lnTo>
                  <a:pt x="72" y="21"/>
                </a:lnTo>
                <a:lnTo>
                  <a:pt x="43" y="40"/>
                </a:lnTo>
                <a:lnTo>
                  <a:pt x="79" y="34"/>
                </a:lnTo>
                <a:lnTo>
                  <a:pt x="83" y="34"/>
                </a:lnTo>
                <a:lnTo>
                  <a:pt x="81" y="40"/>
                </a:lnTo>
                <a:lnTo>
                  <a:pt x="79" y="47"/>
                </a:lnTo>
                <a:lnTo>
                  <a:pt x="79" y="49"/>
                </a:lnTo>
                <a:lnTo>
                  <a:pt x="43" y="44"/>
                </a:lnTo>
                <a:lnTo>
                  <a:pt x="72" y="61"/>
                </a:lnTo>
                <a:lnTo>
                  <a:pt x="72" y="66"/>
                </a:lnTo>
                <a:lnTo>
                  <a:pt x="70" y="70"/>
                </a:lnTo>
                <a:lnTo>
                  <a:pt x="64" y="74"/>
                </a:lnTo>
                <a:lnTo>
                  <a:pt x="60" y="72"/>
                </a:lnTo>
                <a:lnTo>
                  <a:pt x="41" y="47"/>
                </a:lnTo>
                <a:lnTo>
                  <a:pt x="50" y="78"/>
                </a:lnTo>
                <a:lnTo>
                  <a:pt x="46" y="80"/>
                </a:lnTo>
                <a:lnTo>
                  <a:pt x="41" y="82"/>
                </a:lnTo>
                <a:lnTo>
                  <a:pt x="35" y="82"/>
                </a:lnTo>
                <a:lnTo>
                  <a:pt x="33" y="78"/>
                </a:lnTo>
                <a:lnTo>
                  <a:pt x="37" y="47"/>
                </a:lnTo>
                <a:lnTo>
                  <a:pt x="21" y="74"/>
                </a:lnTo>
                <a:lnTo>
                  <a:pt x="19" y="72"/>
                </a:lnTo>
                <a:lnTo>
                  <a:pt x="12" y="70"/>
                </a:lnTo>
                <a:lnTo>
                  <a:pt x="8" y="66"/>
                </a:lnTo>
                <a:lnTo>
                  <a:pt x="8" y="61"/>
                </a:lnTo>
                <a:lnTo>
                  <a:pt x="37" y="47"/>
                </a:lnTo>
                <a:lnTo>
                  <a:pt x="4" y="49"/>
                </a:lnTo>
                <a:lnTo>
                  <a:pt x="4" y="47"/>
                </a:lnTo>
                <a:lnTo>
                  <a:pt x="0" y="40"/>
                </a:lnTo>
                <a:lnTo>
                  <a:pt x="0" y="34"/>
                </a:lnTo>
                <a:lnTo>
                  <a:pt x="4" y="34"/>
                </a:lnTo>
                <a:lnTo>
                  <a:pt x="37" y="40"/>
                </a:lnTo>
                <a:lnTo>
                  <a:pt x="8" y="21"/>
                </a:lnTo>
                <a:lnTo>
                  <a:pt x="21" y="11"/>
                </a:lnTo>
                <a:lnTo>
                  <a:pt x="39" y="38"/>
                </a:lnTo>
                <a:lnTo>
                  <a:pt x="33" y="4"/>
                </a:lnTo>
                <a:lnTo>
                  <a:pt x="35" y="0"/>
                </a:lnTo>
                <a:lnTo>
                  <a:pt x="41" y="0"/>
                </a:lnTo>
                <a:lnTo>
                  <a:pt x="46" y="2"/>
                </a:lnTo>
                <a:lnTo>
                  <a:pt x="50" y="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78" name="Freeform 82"/>
          <p:cNvSpPr>
            <a:spLocks/>
          </p:cNvSpPr>
          <p:nvPr/>
        </p:nvSpPr>
        <p:spPr bwMode="auto">
          <a:xfrm>
            <a:off x="6022975" y="6877050"/>
            <a:ext cx="131763" cy="130175"/>
          </a:xfrm>
          <a:custGeom>
            <a:avLst/>
            <a:gdLst>
              <a:gd name="T0" fmla="*/ 2147483647 w 83"/>
              <a:gd name="T1" fmla="*/ 2147483647 h 82"/>
              <a:gd name="T2" fmla="*/ 2147483647 w 83"/>
              <a:gd name="T3" fmla="*/ 2147483647 h 82"/>
              <a:gd name="T4" fmla="*/ 2147483647 w 83"/>
              <a:gd name="T5" fmla="*/ 2147483647 h 82"/>
              <a:gd name="T6" fmla="*/ 2147483647 w 83"/>
              <a:gd name="T7" fmla="*/ 2147483647 h 82"/>
              <a:gd name="T8" fmla="*/ 2147483647 w 83"/>
              <a:gd name="T9" fmla="*/ 2147483647 h 82"/>
              <a:gd name="T10" fmla="*/ 2147483647 w 83"/>
              <a:gd name="T11" fmla="*/ 2147483647 h 82"/>
              <a:gd name="T12" fmla="*/ 2147483647 w 83"/>
              <a:gd name="T13" fmla="*/ 2147483647 h 82"/>
              <a:gd name="T14" fmla="*/ 2147483647 w 83"/>
              <a:gd name="T15" fmla="*/ 2147483647 h 82"/>
              <a:gd name="T16" fmla="*/ 2147483647 w 83"/>
              <a:gd name="T17" fmla="*/ 2147483647 h 82"/>
              <a:gd name="T18" fmla="*/ 2147483647 w 83"/>
              <a:gd name="T19" fmla="*/ 2147483647 h 82"/>
              <a:gd name="T20" fmla="*/ 2147483647 w 83"/>
              <a:gd name="T21" fmla="*/ 2147483647 h 82"/>
              <a:gd name="T22" fmla="*/ 2147483647 w 83"/>
              <a:gd name="T23" fmla="*/ 2147483647 h 82"/>
              <a:gd name="T24" fmla="*/ 2147483647 w 83"/>
              <a:gd name="T25" fmla="*/ 2147483647 h 82"/>
              <a:gd name="T26" fmla="*/ 2147483647 w 83"/>
              <a:gd name="T27" fmla="*/ 2147483647 h 82"/>
              <a:gd name="T28" fmla="*/ 2147483647 w 83"/>
              <a:gd name="T29" fmla="*/ 2147483647 h 82"/>
              <a:gd name="T30" fmla="*/ 2147483647 w 83"/>
              <a:gd name="T31" fmla="*/ 2147483647 h 82"/>
              <a:gd name="T32" fmla="*/ 2147483647 w 83"/>
              <a:gd name="T33" fmla="*/ 2147483647 h 82"/>
              <a:gd name="T34" fmla="*/ 2147483647 w 83"/>
              <a:gd name="T35" fmla="*/ 2147483647 h 82"/>
              <a:gd name="T36" fmla="*/ 2147483647 w 83"/>
              <a:gd name="T37" fmla="*/ 2147483647 h 82"/>
              <a:gd name="T38" fmla="*/ 2147483647 w 83"/>
              <a:gd name="T39" fmla="*/ 2147483647 h 82"/>
              <a:gd name="T40" fmla="*/ 2147483647 w 83"/>
              <a:gd name="T41" fmla="*/ 2147483647 h 82"/>
              <a:gd name="T42" fmla="*/ 2147483647 w 83"/>
              <a:gd name="T43" fmla="*/ 2147483647 h 82"/>
              <a:gd name="T44" fmla="*/ 2147483647 w 83"/>
              <a:gd name="T45" fmla="*/ 2147483647 h 82"/>
              <a:gd name="T46" fmla="*/ 2147483647 w 83"/>
              <a:gd name="T47" fmla="*/ 2147483647 h 82"/>
              <a:gd name="T48" fmla="*/ 2147483647 w 83"/>
              <a:gd name="T49" fmla="*/ 2147483647 h 82"/>
              <a:gd name="T50" fmla="*/ 2147483647 w 83"/>
              <a:gd name="T51" fmla="*/ 2147483647 h 82"/>
              <a:gd name="T52" fmla="*/ 2147483647 w 83"/>
              <a:gd name="T53" fmla="*/ 2147483647 h 82"/>
              <a:gd name="T54" fmla="*/ 2147483647 w 83"/>
              <a:gd name="T55" fmla="*/ 2147483647 h 82"/>
              <a:gd name="T56" fmla="*/ 2147483647 w 83"/>
              <a:gd name="T57" fmla="*/ 2147483647 h 82"/>
              <a:gd name="T58" fmla="*/ 2147483647 w 83"/>
              <a:gd name="T59" fmla="*/ 2147483647 h 82"/>
              <a:gd name="T60" fmla="*/ 2147483647 w 83"/>
              <a:gd name="T61" fmla="*/ 2147483647 h 82"/>
              <a:gd name="T62" fmla="*/ 2147483647 w 83"/>
              <a:gd name="T63" fmla="*/ 2147483647 h 82"/>
              <a:gd name="T64" fmla="*/ 2147483647 w 83"/>
              <a:gd name="T65" fmla="*/ 2147483647 h 82"/>
              <a:gd name="T66" fmla="*/ 2147483647 w 83"/>
              <a:gd name="T67" fmla="*/ 2147483647 h 82"/>
              <a:gd name="T68" fmla="*/ 2147483647 w 83"/>
              <a:gd name="T69" fmla="*/ 2147483647 h 82"/>
              <a:gd name="T70" fmla="*/ 0 w 83"/>
              <a:gd name="T71" fmla="*/ 2147483647 h 82"/>
              <a:gd name="T72" fmla="*/ 0 w 83"/>
              <a:gd name="T73" fmla="*/ 2147483647 h 82"/>
              <a:gd name="T74" fmla="*/ 2147483647 w 83"/>
              <a:gd name="T75" fmla="*/ 2147483647 h 82"/>
              <a:gd name="T76" fmla="*/ 2147483647 w 83"/>
              <a:gd name="T77" fmla="*/ 2147483647 h 82"/>
              <a:gd name="T78" fmla="*/ 2147483647 w 83"/>
              <a:gd name="T79" fmla="*/ 2147483647 h 82"/>
              <a:gd name="T80" fmla="*/ 2147483647 w 83"/>
              <a:gd name="T81" fmla="*/ 2147483647 h 82"/>
              <a:gd name="T82" fmla="*/ 2147483647 w 83"/>
              <a:gd name="T83" fmla="*/ 2147483647 h 82"/>
              <a:gd name="T84" fmla="*/ 2147483647 w 83"/>
              <a:gd name="T85" fmla="*/ 2147483647 h 82"/>
              <a:gd name="T86" fmla="*/ 2147483647 w 83"/>
              <a:gd name="T87" fmla="*/ 0 h 82"/>
              <a:gd name="T88" fmla="*/ 2147483647 w 83"/>
              <a:gd name="T89" fmla="*/ 0 h 82"/>
              <a:gd name="T90" fmla="*/ 2147483647 w 83"/>
              <a:gd name="T91" fmla="*/ 2147483647 h 82"/>
              <a:gd name="T92" fmla="*/ 2147483647 w 83"/>
              <a:gd name="T93" fmla="*/ 2147483647 h 82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83"/>
              <a:gd name="T142" fmla="*/ 0 h 82"/>
              <a:gd name="T143" fmla="*/ 83 w 83"/>
              <a:gd name="T144" fmla="*/ 82 h 82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83" h="82">
                <a:moveTo>
                  <a:pt x="50" y="4"/>
                </a:moveTo>
                <a:lnTo>
                  <a:pt x="41" y="40"/>
                </a:lnTo>
                <a:lnTo>
                  <a:pt x="60" y="11"/>
                </a:lnTo>
                <a:lnTo>
                  <a:pt x="62" y="9"/>
                </a:lnTo>
                <a:lnTo>
                  <a:pt x="64" y="9"/>
                </a:lnTo>
                <a:lnTo>
                  <a:pt x="68" y="13"/>
                </a:lnTo>
                <a:lnTo>
                  <a:pt x="70" y="19"/>
                </a:lnTo>
                <a:lnTo>
                  <a:pt x="72" y="21"/>
                </a:lnTo>
                <a:lnTo>
                  <a:pt x="43" y="40"/>
                </a:lnTo>
                <a:lnTo>
                  <a:pt x="79" y="34"/>
                </a:lnTo>
                <a:lnTo>
                  <a:pt x="83" y="34"/>
                </a:lnTo>
                <a:lnTo>
                  <a:pt x="81" y="40"/>
                </a:lnTo>
                <a:lnTo>
                  <a:pt x="79" y="47"/>
                </a:lnTo>
                <a:lnTo>
                  <a:pt x="79" y="49"/>
                </a:lnTo>
                <a:lnTo>
                  <a:pt x="43" y="44"/>
                </a:lnTo>
                <a:lnTo>
                  <a:pt x="72" y="61"/>
                </a:lnTo>
                <a:lnTo>
                  <a:pt x="72" y="66"/>
                </a:lnTo>
                <a:lnTo>
                  <a:pt x="70" y="70"/>
                </a:lnTo>
                <a:lnTo>
                  <a:pt x="64" y="74"/>
                </a:lnTo>
                <a:lnTo>
                  <a:pt x="60" y="72"/>
                </a:lnTo>
                <a:lnTo>
                  <a:pt x="41" y="47"/>
                </a:lnTo>
                <a:lnTo>
                  <a:pt x="50" y="78"/>
                </a:lnTo>
                <a:lnTo>
                  <a:pt x="46" y="80"/>
                </a:lnTo>
                <a:lnTo>
                  <a:pt x="41" y="82"/>
                </a:lnTo>
                <a:lnTo>
                  <a:pt x="35" y="82"/>
                </a:lnTo>
                <a:lnTo>
                  <a:pt x="33" y="78"/>
                </a:lnTo>
                <a:lnTo>
                  <a:pt x="37" y="47"/>
                </a:lnTo>
                <a:lnTo>
                  <a:pt x="21" y="74"/>
                </a:lnTo>
                <a:lnTo>
                  <a:pt x="19" y="72"/>
                </a:lnTo>
                <a:lnTo>
                  <a:pt x="12" y="70"/>
                </a:lnTo>
                <a:lnTo>
                  <a:pt x="8" y="66"/>
                </a:lnTo>
                <a:lnTo>
                  <a:pt x="8" y="61"/>
                </a:lnTo>
                <a:lnTo>
                  <a:pt x="37" y="47"/>
                </a:lnTo>
                <a:lnTo>
                  <a:pt x="4" y="49"/>
                </a:lnTo>
                <a:lnTo>
                  <a:pt x="4" y="47"/>
                </a:lnTo>
                <a:lnTo>
                  <a:pt x="0" y="40"/>
                </a:lnTo>
                <a:lnTo>
                  <a:pt x="0" y="34"/>
                </a:lnTo>
                <a:lnTo>
                  <a:pt x="4" y="34"/>
                </a:lnTo>
                <a:lnTo>
                  <a:pt x="37" y="40"/>
                </a:lnTo>
                <a:lnTo>
                  <a:pt x="8" y="21"/>
                </a:lnTo>
                <a:lnTo>
                  <a:pt x="21" y="11"/>
                </a:lnTo>
                <a:lnTo>
                  <a:pt x="39" y="38"/>
                </a:lnTo>
                <a:lnTo>
                  <a:pt x="33" y="4"/>
                </a:lnTo>
                <a:lnTo>
                  <a:pt x="35" y="0"/>
                </a:lnTo>
                <a:lnTo>
                  <a:pt x="41" y="0"/>
                </a:lnTo>
                <a:lnTo>
                  <a:pt x="46" y="2"/>
                </a:lnTo>
                <a:lnTo>
                  <a:pt x="50" y="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79" name="Freeform 83"/>
          <p:cNvSpPr>
            <a:spLocks/>
          </p:cNvSpPr>
          <p:nvPr/>
        </p:nvSpPr>
        <p:spPr bwMode="auto">
          <a:xfrm>
            <a:off x="5880100" y="5351463"/>
            <a:ext cx="301625" cy="309562"/>
          </a:xfrm>
          <a:custGeom>
            <a:avLst/>
            <a:gdLst>
              <a:gd name="T0" fmla="*/ 2147483647 w 190"/>
              <a:gd name="T1" fmla="*/ 2147483647 h 195"/>
              <a:gd name="T2" fmla="*/ 2147483647 w 190"/>
              <a:gd name="T3" fmla="*/ 2147483647 h 195"/>
              <a:gd name="T4" fmla="*/ 2147483647 w 190"/>
              <a:gd name="T5" fmla="*/ 2147483647 h 195"/>
              <a:gd name="T6" fmla="*/ 2147483647 w 190"/>
              <a:gd name="T7" fmla="*/ 2147483647 h 195"/>
              <a:gd name="T8" fmla="*/ 2147483647 w 190"/>
              <a:gd name="T9" fmla="*/ 2147483647 h 195"/>
              <a:gd name="T10" fmla="*/ 2147483647 w 190"/>
              <a:gd name="T11" fmla="*/ 2147483647 h 195"/>
              <a:gd name="T12" fmla="*/ 2147483647 w 190"/>
              <a:gd name="T13" fmla="*/ 2147483647 h 195"/>
              <a:gd name="T14" fmla="*/ 2147483647 w 190"/>
              <a:gd name="T15" fmla="*/ 2147483647 h 195"/>
              <a:gd name="T16" fmla="*/ 2147483647 w 190"/>
              <a:gd name="T17" fmla="*/ 2147483647 h 195"/>
              <a:gd name="T18" fmla="*/ 2147483647 w 190"/>
              <a:gd name="T19" fmla="*/ 2147483647 h 195"/>
              <a:gd name="T20" fmla="*/ 2147483647 w 190"/>
              <a:gd name="T21" fmla="*/ 2147483647 h 195"/>
              <a:gd name="T22" fmla="*/ 2147483647 w 190"/>
              <a:gd name="T23" fmla="*/ 2147483647 h 195"/>
              <a:gd name="T24" fmla="*/ 2147483647 w 190"/>
              <a:gd name="T25" fmla="*/ 2147483647 h 195"/>
              <a:gd name="T26" fmla="*/ 2147483647 w 190"/>
              <a:gd name="T27" fmla="*/ 2147483647 h 195"/>
              <a:gd name="T28" fmla="*/ 2147483647 w 190"/>
              <a:gd name="T29" fmla="*/ 2147483647 h 195"/>
              <a:gd name="T30" fmla="*/ 2147483647 w 190"/>
              <a:gd name="T31" fmla="*/ 2147483647 h 195"/>
              <a:gd name="T32" fmla="*/ 2147483647 w 190"/>
              <a:gd name="T33" fmla="*/ 2147483647 h 195"/>
              <a:gd name="T34" fmla="*/ 2147483647 w 190"/>
              <a:gd name="T35" fmla="*/ 2147483647 h 195"/>
              <a:gd name="T36" fmla="*/ 2147483647 w 190"/>
              <a:gd name="T37" fmla="*/ 2147483647 h 195"/>
              <a:gd name="T38" fmla="*/ 2147483647 w 190"/>
              <a:gd name="T39" fmla="*/ 2147483647 h 195"/>
              <a:gd name="T40" fmla="*/ 2147483647 w 190"/>
              <a:gd name="T41" fmla="*/ 2147483647 h 195"/>
              <a:gd name="T42" fmla="*/ 2147483647 w 190"/>
              <a:gd name="T43" fmla="*/ 2147483647 h 195"/>
              <a:gd name="T44" fmla="*/ 2147483647 w 190"/>
              <a:gd name="T45" fmla="*/ 2147483647 h 195"/>
              <a:gd name="T46" fmla="*/ 2147483647 w 190"/>
              <a:gd name="T47" fmla="*/ 2147483647 h 195"/>
              <a:gd name="T48" fmla="*/ 0 w 190"/>
              <a:gd name="T49" fmla="*/ 2147483647 h 195"/>
              <a:gd name="T50" fmla="*/ 2147483647 w 190"/>
              <a:gd name="T51" fmla="*/ 2147483647 h 195"/>
              <a:gd name="T52" fmla="*/ 2147483647 w 190"/>
              <a:gd name="T53" fmla="*/ 2147483647 h 195"/>
              <a:gd name="T54" fmla="*/ 2147483647 w 190"/>
              <a:gd name="T55" fmla="*/ 2147483647 h 195"/>
              <a:gd name="T56" fmla="*/ 2147483647 w 190"/>
              <a:gd name="T57" fmla="*/ 2147483647 h 195"/>
              <a:gd name="T58" fmla="*/ 2147483647 w 190"/>
              <a:gd name="T59" fmla="*/ 2147483647 h 195"/>
              <a:gd name="T60" fmla="*/ 2147483647 w 190"/>
              <a:gd name="T61" fmla="*/ 0 h 195"/>
              <a:gd name="T62" fmla="*/ 2147483647 w 190"/>
              <a:gd name="T63" fmla="*/ 2147483647 h 195"/>
              <a:gd name="T64" fmla="*/ 2147483647 w 190"/>
              <a:gd name="T65" fmla="*/ 2147483647 h 19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90"/>
              <a:gd name="T100" fmla="*/ 0 h 195"/>
              <a:gd name="T101" fmla="*/ 190 w 190"/>
              <a:gd name="T102" fmla="*/ 195 h 19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90" h="195">
                <a:moveTo>
                  <a:pt x="113" y="12"/>
                </a:moveTo>
                <a:lnTo>
                  <a:pt x="99" y="94"/>
                </a:lnTo>
                <a:lnTo>
                  <a:pt x="140" y="25"/>
                </a:lnTo>
                <a:lnTo>
                  <a:pt x="147" y="19"/>
                </a:lnTo>
                <a:lnTo>
                  <a:pt x="151" y="19"/>
                </a:lnTo>
                <a:lnTo>
                  <a:pt x="157" y="23"/>
                </a:lnTo>
                <a:lnTo>
                  <a:pt x="161" y="29"/>
                </a:lnTo>
                <a:lnTo>
                  <a:pt x="167" y="44"/>
                </a:lnTo>
                <a:lnTo>
                  <a:pt x="169" y="48"/>
                </a:lnTo>
                <a:lnTo>
                  <a:pt x="169" y="50"/>
                </a:lnTo>
                <a:lnTo>
                  <a:pt x="101" y="97"/>
                </a:lnTo>
                <a:lnTo>
                  <a:pt x="182" y="80"/>
                </a:lnTo>
                <a:lnTo>
                  <a:pt x="188" y="80"/>
                </a:lnTo>
                <a:lnTo>
                  <a:pt x="190" y="84"/>
                </a:lnTo>
                <a:lnTo>
                  <a:pt x="190" y="97"/>
                </a:lnTo>
                <a:lnTo>
                  <a:pt x="184" y="111"/>
                </a:lnTo>
                <a:lnTo>
                  <a:pt x="182" y="115"/>
                </a:lnTo>
                <a:lnTo>
                  <a:pt x="182" y="118"/>
                </a:lnTo>
                <a:lnTo>
                  <a:pt x="101" y="107"/>
                </a:lnTo>
                <a:lnTo>
                  <a:pt x="171" y="145"/>
                </a:lnTo>
                <a:lnTo>
                  <a:pt x="171" y="149"/>
                </a:lnTo>
                <a:lnTo>
                  <a:pt x="171" y="153"/>
                </a:lnTo>
                <a:lnTo>
                  <a:pt x="163" y="166"/>
                </a:lnTo>
                <a:lnTo>
                  <a:pt x="151" y="174"/>
                </a:lnTo>
                <a:lnTo>
                  <a:pt x="145" y="174"/>
                </a:lnTo>
                <a:lnTo>
                  <a:pt x="140" y="172"/>
                </a:lnTo>
                <a:lnTo>
                  <a:pt x="99" y="111"/>
                </a:lnTo>
                <a:lnTo>
                  <a:pt x="113" y="183"/>
                </a:lnTo>
                <a:lnTo>
                  <a:pt x="111" y="185"/>
                </a:lnTo>
                <a:lnTo>
                  <a:pt x="107" y="189"/>
                </a:lnTo>
                <a:lnTo>
                  <a:pt x="95" y="195"/>
                </a:lnTo>
                <a:lnTo>
                  <a:pt x="87" y="195"/>
                </a:lnTo>
                <a:lnTo>
                  <a:pt x="80" y="195"/>
                </a:lnTo>
                <a:lnTo>
                  <a:pt x="76" y="191"/>
                </a:lnTo>
                <a:lnTo>
                  <a:pt x="76" y="183"/>
                </a:lnTo>
                <a:lnTo>
                  <a:pt x="87" y="111"/>
                </a:lnTo>
                <a:lnTo>
                  <a:pt x="47" y="172"/>
                </a:lnTo>
                <a:lnTo>
                  <a:pt x="45" y="172"/>
                </a:lnTo>
                <a:lnTo>
                  <a:pt x="41" y="170"/>
                </a:lnTo>
                <a:lnTo>
                  <a:pt x="26" y="164"/>
                </a:lnTo>
                <a:lnTo>
                  <a:pt x="20" y="160"/>
                </a:lnTo>
                <a:lnTo>
                  <a:pt x="18" y="155"/>
                </a:lnTo>
                <a:lnTo>
                  <a:pt x="16" y="151"/>
                </a:lnTo>
                <a:lnTo>
                  <a:pt x="20" y="147"/>
                </a:lnTo>
                <a:lnTo>
                  <a:pt x="84" y="109"/>
                </a:lnTo>
                <a:lnTo>
                  <a:pt x="10" y="118"/>
                </a:lnTo>
                <a:lnTo>
                  <a:pt x="10" y="115"/>
                </a:lnTo>
                <a:lnTo>
                  <a:pt x="6" y="111"/>
                </a:lnTo>
                <a:lnTo>
                  <a:pt x="2" y="97"/>
                </a:lnTo>
                <a:lnTo>
                  <a:pt x="0" y="84"/>
                </a:lnTo>
                <a:lnTo>
                  <a:pt x="4" y="80"/>
                </a:lnTo>
                <a:lnTo>
                  <a:pt x="10" y="80"/>
                </a:lnTo>
                <a:lnTo>
                  <a:pt x="87" y="99"/>
                </a:lnTo>
                <a:lnTo>
                  <a:pt x="20" y="48"/>
                </a:lnTo>
                <a:lnTo>
                  <a:pt x="24" y="44"/>
                </a:lnTo>
                <a:lnTo>
                  <a:pt x="33" y="36"/>
                </a:lnTo>
                <a:lnTo>
                  <a:pt x="43" y="27"/>
                </a:lnTo>
                <a:lnTo>
                  <a:pt x="47" y="23"/>
                </a:lnTo>
                <a:lnTo>
                  <a:pt x="89" y="92"/>
                </a:lnTo>
                <a:lnTo>
                  <a:pt x="76" y="12"/>
                </a:lnTo>
                <a:lnTo>
                  <a:pt x="76" y="4"/>
                </a:lnTo>
                <a:lnTo>
                  <a:pt x="80" y="0"/>
                </a:lnTo>
                <a:lnTo>
                  <a:pt x="87" y="0"/>
                </a:lnTo>
                <a:lnTo>
                  <a:pt x="95" y="2"/>
                </a:lnTo>
                <a:lnTo>
                  <a:pt x="107" y="6"/>
                </a:lnTo>
                <a:lnTo>
                  <a:pt x="111" y="10"/>
                </a:lnTo>
                <a:lnTo>
                  <a:pt x="113" y="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84" name="Freeform 88"/>
          <p:cNvSpPr>
            <a:spLocks/>
          </p:cNvSpPr>
          <p:nvPr/>
        </p:nvSpPr>
        <p:spPr bwMode="auto">
          <a:xfrm>
            <a:off x="7019925" y="8448675"/>
            <a:ext cx="301625" cy="309563"/>
          </a:xfrm>
          <a:custGeom>
            <a:avLst/>
            <a:gdLst>
              <a:gd name="T0" fmla="*/ 2147483647 w 190"/>
              <a:gd name="T1" fmla="*/ 2147483647 h 195"/>
              <a:gd name="T2" fmla="*/ 2147483647 w 190"/>
              <a:gd name="T3" fmla="*/ 2147483647 h 195"/>
              <a:gd name="T4" fmla="*/ 2147483647 w 190"/>
              <a:gd name="T5" fmla="*/ 2147483647 h 195"/>
              <a:gd name="T6" fmla="*/ 2147483647 w 190"/>
              <a:gd name="T7" fmla="*/ 2147483647 h 195"/>
              <a:gd name="T8" fmla="*/ 2147483647 w 190"/>
              <a:gd name="T9" fmla="*/ 2147483647 h 195"/>
              <a:gd name="T10" fmla="*/ 2147483647 w 190"/>
              <a:gd name="T11" fmla="*/ 2147483647 h 195"/>
              <a:gd name="T12" fmla="*/ 2147483647 w 190"/>
              <a:gd name="T13" fmla="*/ 2147483647 h 195"/>
              <a:gd name="T14" fmla="*/ 2147483647 w 190"/>
              <a:gd name="T15" fmla="*/ 2147483647 h 195"/>
              <a:gd name="T16" fmla="*/ 2147483647 w 190"/>
              <a:gd name="T17" fmla="*/ 2147483647 h 195"/>
              <a:gd name="T18" fmla="*/ 2147483647 w 190"/>
              <a:gd name="T19" fmla="*/ 2147483647 h 195"/>
              <a:gd name="T20" fmla="*/ 2147483647 w 190"/>
              <a:gd name="T21" fmla="*/ 2147483647 h 195"/>
              <a:gd name="T22" fmla="*/ 2147483647 w 190"/>
              <a:gd name="T23" fmla="*/ 2147483647 h 195"/>
              <a:gd name="T24" fmla="*/ 2147483647 w 190"/>
              <a:gd name="T25" fmla="*/ 2147483647 h 195"/>
              <a:gd name="T26" fmla="*/ 2147483647 w 190"/>
              <a:gd name="T27" fmla="*/ 2147483647 h 195"/>
              <a:gd name="T28" fmla="*/ 2147483647 w 190"/>
              <a:gd name="T29" fmla="*/ 2147483647 h 195"/>
              <a:gd name="T30" fmla="*/ 2147483647 w 190"/>
              <a:gd name="T31" fmla="*/ 2147483647 h 195"/>
              <a:gd name="T32" fmla="*/ 2147483647 w 190"/>
              <a:gd name="T33" fmla="*/ 2147483647 h 195"/>
              <a:gd name="T34" fmla="*/ 2147483647 w 190"/>
              <a:gd name="T35" fmla="*/ 2147483647 h 195"/>
              <a:gd name="T36" fmla="*/ 2147483647 w 190"/>
              <a:gd name="T37" fmla="*/ 2147483647 h 195"/>
              <a:gd name="T38" fmla="*/ 2147483647 w 190"/>
              <a:gd name="T39" fmla="*/ 2147483647 h 195"/>
              <a:gd name="T40" fmla="*/ 2147483647 w 190"/>
              <a:gd name="T41" fmla="*/ 2147483647 h 195"/>
              <a:gd name="T42" fmla="*/ 2147483647 w 190"/>
              <a:gd name="T43" fmla="*/ 2147483647 h 195"/>
              <a:gd name="T44" fmla="*/ 2147483647 w 190"/>
              <a:gd name="T45" fmla="*/ 2147483647 h 195"/>
              <a:gd name="T46" fmla="*/ 2147483647 w 190"/>
              <a:gd name="T47" fmla="*/ 2147483647 h 195"/>
              <a:gd name="T48" fmla="*/ 0 w 190"/>
              <a:gd name="T49" fmla="*/ 2147483647 h 195"/>
              <a:gd name="T50" fmla="*/ 2147483647 w 190"/>
              <a:gd name="T51" fmla="*/ 2147483647 h 195"/>
              <a:gd name="T52" fmla="*/ 2147483647 w 190"/>
              <a:gd name="T53" fmla="*/ 2147483647 h 195"/>
              <a:gd name="T54" fmla="*/ 2147483647 w 190"/>
              <a:gd name="T55" fmla="*/ 2147483647 h 195"/>
              <a:gd name="T56" fmla="*/ 2147483647 w 190"/>
              <a:gd name="T57" fmla="*/ 2147483647 h 195"/>
              <a:gd name="T58" fmla="*/ 2147483647 w 190"/>
              <a:gd name="T59" fmla="*/ 2147483647 h 195"/>
              <a:gd name="T60" fmla="*/ 2147483647 w 190"/>
              <a:gd name="T61" fmla="*/ 0 h 195"/>
              <a:gd name="T62" fmla="*/ 2147483647 w 190"/>
              <a:gd name="T63" fmla="*/ 2147483647 h 195"/>
              <a:gd name="T64" fmla="*/ 2147483647 w 190"/>
              <a:gd name="T65" fmla="*/ 2147483647 h 19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90"/>
              <a:gd name="T100" fmla="*/ 0 h 195"/>
              <a:gd name="T101" fmla="*/ 190 w 190"/>
              <a:gd name="T102" fmla="*/ 195 h 19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90" h="195">
                <a:moveTo>
                  <a:pt x="113" y="12"/>
                </a:moveTo>
                <a:lnTo>
                  <a:pt x="99" y="94"/>
                </a:lnTo>
                <a:lnTo>
                  <a:pt x="140" y="25"/>
                </a:lnTo>
                <a:lnTo>
                  <a:pt x="147" y="19"/>
                </a:lnTo>
                <a:lnTo>
                  <a:pt x="151" y="19"/>
                </a:lnTo>
                <a:lnTo>
                  <a:pt x="157" y="23"/>
                </a:lnTo>
                <a:lnTo>
                  <a:pt x="161" y="29"/>
                </a:lnTo>
                <a:lnTo>
                  <a:pt x="167" y="44"/>
                </a:lnTo>
                <a:lnTo>
                  <a:pt x="169" y="48"/>
                </a:lnTo>
                <a:lnTo>
                  <a:pt x="169" y="50"/>
                </a:lnTo>
                <a:lnTo>
                  <a:pt x="101" y="97"/>
                </a:lnTo>
                <a:lnTo>
                  <a:pt x="182" y="80"/>
                </a:lnTo>
                <a:lnTo>
                  <a:pt x="188" y="80"/>
                </a:lnTo>
                <a:lnTo>
                  <a:pt x="190" y="84"/>
                </a:lnTo>
                <a:lnTo>
                  <a:pt x="190" y="97"/>
                </a:lnTo>
                <a:lnTo>
                  <a:pt x="184" y="111"/>
                </a:lnTo>
                <a:lnTo>
                  <a:pt x="182" y="115"/>
                </a:lnTo>
                <a:lnTo>
                  <a:pt x="182" y="118"/>
                </a:lnTo>
                <a:lnTo>
                  <a:pt x="101" y="107"/>
                </a:lnTo>
                <a:lnTo>
                  <a:pt x="171" y="145"/>
                </a:lnTo>
                <a:lnTo>
                  <a:pt x="171" y="149"/>
                </a:lnTo>
                <a:lnTo>
                  <a:pt x="171" y="153"/>
                </a:lnTo>
                <a:lnTo>
                  <a:pt x="163" y="166"/>
                </a:lnTo>
                <a:lnTo>
                  <a:pt x="151" y="174"/>
                </a:lnTo>
                <a:lnTo>
                  <a:pt x="145" y="174"/>
                </a:lnTo>
                <a:lnTo>
                  <a:pt x="140" y="172"/>
                </a:lnTo>
                <a:lnTo>
                  <a:pt x="99" y="111"/>
                </a:lnTo>
                <a:lnTo>
                  <a:pt x="113" y="183"/>
                </a:lnTo>
                <a:lnTo>
                  <a:pt x="111" y="185"/>
                </a:lnTo>
                <a:lnTo>
                  <a:pt x="107" y="189"/>
                </a:lnTo>
                <a:lnTo>
                  <a:pt x="95" y="195"/>
                </a:lnTo>
                <a:lnTo>
                  <a:pt x="87" y="195"/>
                </a:lnTo>
                <a:lnTo>
                  <a:pt x="80" y="195"/>
                </a:lnTo>
                <a:lnTo>
                  <a:pt x="76" y="191"/>
                </a:lnTo>
                <a:lnTo>
                  <a:pt x="76" y="183"/>
                </a:lnTo>
                <a:lnTo>
                  <a:pt x="87" y="111"/>
                </a:lnTo>
                <a:lnTo>
                  <a:pt x="47" y="172"/>
                </a:lnTo>
                <a:lnTo>
                  <a:pt x="45" y="172"/>
                </a:lnTo>
                <a:lnTo>
                  <a:pt x="41" y="170"/>
                </a:lnTo>
                <a:lnTo>
                  <a:pt x="26" y="164"/>
                </a:lnTo>
                <a:lnTo>
                  <a:pt x="20" y="160"/>
                </a:lnTo>
                <a:lnTo>
                  <a:pt x="18" y="155"/>
                </a:lnTo>
                <a:lnTo>
                  <a:pt x="16" y="151"/>
                </a:lnTo>
                <a:lnTo>
                  <a:pt x="20" y="147"/>
                </a:lnTo>
                <a:lnTo>
                  <a:pt x="84" y="109"/>
                </a:lnTo>
                <a:lnTo>
                  <a:pt x="10" y="118"/>
                </a:lnTo>
                <a:lnTo>
                  <a:pt x="10" y="115"/>
                </a:lnTo>
                <a:lnTo>
                  <a:pt x="6" y="111"/>
                </a:lnTo>
                <a:lnTo>
                  <a:pt x="2" y="97"/>
                </a:lnTo>
                <a:lnTo>
                  <a:pt x="0" y="84"/>
                </a:lnTo>
                <a:lnTo>
                  <a:pt x="4" y="80"/>
                </a:lnTo>
                <a:lnTo>
                  <a:pt x="10" y="80"/>
                </a:lnTo>
                <a:lnTo>
                  <a:pt x="87" y="99"/>
                </a:lnTo>
                <a:lnTo>
                  <a:pt x="20" y="48"/>
                </a:lnTo>
                <a:lnTo>
                  <a:pt x="24" y="44"/>
                </a:lnTo>
                <a:lnTo>
                  <a:pt x="33" y="36"/>
                </a:lnTo>
                <a:lnTo>
                  <a:pt x="43" y="27"/>
                </a:lnTo>
                <a:lnTo>
                  <a:pt x="47" y="23"/>
                </a:lnTo>
                <a:lnTo>
                  <a:pt x="89" y="92"/>
                </a:lnTo>
                <a:lnTo>
                  <a:pt x="76" y="12"/>
                </a:lnTo>
                <a:lnTo>
                  <a:pt x="76" y="4"/>
                </a:lnTo>
                <a:lnTo>
                  <a:pt x="80" y="0"/>
                </a:lnTo>
                <a:lnTo>
                  <a:pt x="87" y="0"/>
                </a:lnTo>
                <a:lnTo>
                  <a:pt x="95" y="2"/>
                </a:lnTo>
                <a:lnTo>
                  <a:pt x="107" y="6"/>
                </a:lnTo>
                <a:lnTo>
                  <a:pt x="111" y="10"/>
                </a:lnTo>
                <a:lnTo>
                  <a:pt x="113" y="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87" name="Freeform 91"/>
          <p:cNvSpPr>
            <a:spLocks/>
          </p:cNvSpPr>
          <p:nvPr/>
        </p:nvSpPr>
        <p:spPr bwMode="auto">
          <a:xfrm>
            <a:off x="6300788" y="7605713"/>
            <a:ext cx="301625" cy="309562"/>
          </a:xfrm>
          <a:custGeom>
            <a:avLst/>
            <a:gdLst>
              <a:gd name="T0" fmla="*/ 2147483647 w 190"/>
              <a:gd name="T1" fmla="*/ 2147483647 h 195"/>
              <a:gd name="T2" fmla="*/ 2147483647 w 190"/>
              <a:gd name="T3" fmla="*/ 2147483647 h 195"/>
              <a:gd name="T4" fmla="*/ 2147483647 w 190"/>
              <a:gd name="T5" fmla="*/ 2147483647 h 195"/>
              <a:gd name="T6" fmla="*/ 2147483647 w 190"/>
              <a:gd name="T7" fmla="*/ 2147483647 h 195"/>
              <a:gd name="T8" fmla="*/ 2147483647 w 190"/>
              <a:gd name="T9" fmla="*/ 2147483647 h 195"/>
              <a:gd name="T10" fmla="*/ 2147483647 w 190"/>
              <a:gd name="T11" fmla="*/ 2147483647 h 195"/>
              <a:gd name="T12" fmla="*/ 2147483647 w 190"/>
              <a:gd name="T13" fmla="*/ 2147483647 h 195"/>
              <a:gd name="T14" fmla="*/ 2147483647 w 190"/>
              <a:gd name="T15" fmla="*/ 2147483647 h 195"/>
              <a:gd name="T16" fmla="*/ 2147483647 w 190"/>
              <a:gd name="T17" fmla="*/ 2147483647 h 195"/>
              <a:gd name="T18" fmla="*/ 2147483647 w 190"/>
              <a:gd name="T19" fmla="*/ 2147483647 h 195"/>
              <a:gd name="T20" fmla="*/ 2147483647 w 190"/>
              <a:gd name="T21" fmla="*/ 2147483647 h 195"/>
              <a:gd name="T22" fmla="*/ 2147483647 w 190"/>
              <a:gd name="T23" fmla="*/ 2147483647 h 195"/>
              <a:gd name="T24" fmla="*/ 2147483647 w 190"/>
              <a:gd name="T25" fmla="*/ 2147483647 h 195"/>
              <a:gd name="T26" fmla="*/ 2147483647 w 190"/>
              <a:gd name="T27" fmla="*/ 2147483647 h 195"/>
              <a:gd name="T28" fmla="*/ 2147483647 w 190"/>
              <a:gd name="T29" fmla="*/ 2147483647 h 195"/>
              <a:gd name="T30" fmla="*/ 2147483647 w 190"/>
              <a:gd name="T31" fmla="*/ 2147483647 h 195"/>
              <a:gd name="T32" fmla="*/ 2147483647 w 190"/>
              <a:gd name="T33" fmla="*/ 2147483647 h 195"/>
              <a:gd name="T34" fmla="*/ 2147483647 w 190"/>
              <a:gd name="T35" fmla="*/ 2147483647 h 195"/>
              <a:gd name="T36" fmla="*/ 2147483647 w 190"/>
              <a:gd name="T37" fmla="*/ 2147483647 h 195"/>
              <a:gd name="T38" fmla="*/ 2147483647 w 190"/>
              <a:gd name="T39" fmla="*/ 2147483647 h 195"/>
              <a:gd name="T40" fmla="*/ 2147483647 w 190"/>
              <a:gd name="T41" fmla="*/ 2147483647 h 195"/>
              <a:gd name="T42" fmla="*/ 2147483647 w 190"/>
              <a:gd name="T43" fmla="*/ 2147483647 h 195"/>
              <a:gd name="T44" fmla="*/ 2147483647 w 190"/>
              <a:gd name="T45" fmla="*/ 2147483647 h 195"/>
              <a:gd name="T46" fmla="*/ 2147483647 w 190"/>
              <a:gd name="T47" fmla="*/ 2147483647 h 195"/>
              <a:gd name="T48" fmla="*/ 0 w 190"/>
              <a:gd name="T49" fmla="*/ 2147483647 h 195"/>
              <a:gd name="T50" fmla="*/ 2147483647 w 190"/>
              <a:gd name="T51" fmla="*/ 2147483647 h 195"/>
              <a:gd name="T52" fmla="*/ 2147483647 w 190"/>
              <a:gd name="T53" fmla="*/ 2147483647 h 195"/>
              <a:gd name="T54" fmla="*/ 2147483647 w 190"/>
              <a:gd name="T55" fmla="*/ 2147483647 h 195"/>
              <a:gd name="T56" fmla="*/ 2147483647 w 190"/>
              <a:gd name="T57" fmla="*/ 2147483647 h 195"/>
              <a:gd name="T58" fmla="*/ 2147483647 w 190"/>
              <a:gd name="T59" fmla="*/ 2147483647 h 195"/>
              <a:gd name="T60" fmla="*/ 2147483647 w 190"/>
              <a:gd name="T61" fmla="*/ 0 h 195"/>
              <a:gd name="T62" fmla="*/ 2147483647 w 190"/>
              <a:gd name="T63" fmla="*/ 2147483647 h 195"/>
              <a:gd name="T64" fmla="*/ 2147483647 w 190"/>
              <a:gd name="T65" fmla="*/ 2147483647 h 19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90"/>
              <a:gd name="T100" fmla="*/ 0 h 195"/>
              <a:gd name="T101" fmla="*/ 190 w 190"/>
              <a:gd name="T102" fmla="*/ 195 h 19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90" h="195">
                <a:moveTo>
                  <a:pt x="113" y="12"/>
                </a:moveTo>
                <a:lnTo>
                  <a:pt x="99" y="94"/>
                </a:lnTo>
                <a:lnTo>
                  <a:pt x="140" y="25"/>
                </a:lnTo>
                <a:lnTo>
                  <a:pt x="147" y="19"/>
                </a:lnTo>
                <a:lnTo>
                  <a:pt x="151" y="19"/>
                </a:lnTo>
                <a:lnTo>
                  <a:pt x="157" y="23"/>
                </a:lnTo>
                <a:lnTo>
                  <a:pt x="161" y="29"/>
                </a:lnTo>
                <a:lnTo>
                  <a:pt x="167" y="44"/>
                </a:lnTo>
                <a:lnTo>
                  <a:pt x="169" y="48"/>
                </a:lnTo>
                <a:lnTo>
                  <a:pt x="169" y="50"/>
                </a:lnTo>
                <a:lnTo>
                  <a:pt x="101" y="97"/>
                </a:lnTo>
                <a:lnTo>
                  <a:pt x="182" y="80"/>
                </a:lnTo>
                <a:lnTo>
                  <a:pt x="188" y="80"/>
                </a:lnTo>
                <a:lnTo>
                  <a:pt x="190" y="84"/>
                </a:lnTo>
                <a:lnTo>
                  <a:pt x="190" y="97"/>
                </a:lnTo>
                <a:lnTo>
                  <a:pt x="184" y="111"/>
                </a:lnTo>
                <a:lnTo>
                  <a:pt x="182" y="115"/>
                </a:lnTo>
                <a:lnTo>
                  <a:pt x="182" y="118"/>
                </a:lnTo>
                <a:lnTo>
                  <a:pt x="101" y="107"/>
                </a:lnTo>
                <a:lnTo>
                  <a:pt x="171" y="145"/>
                </a:lnTo>
                <a:lnTo>
                  <a:pt x="171" y="149"/>
                </a:lnTo>
                <a:lnTo>
                  <a:pt x="171" y="153"/>
                </a:lnTo>
                <a:lnTo>
                  <a:pt x="163" y="166"/>
                </a:lnTo>
                <a:lnTo>
                  <a:pt x="151" y="174"/>
                </a:lnTo>
                <a:lnTo>
                  <a:pt x="145" y="174"/>
                </a:lnTo>
                <a:lnTo>
                  <a:pt x="140" y="172"/>
                </a:lnTo>
                <a:lnTo>
                  <a:pt x="99" y="111"/>
                </a:lnTo>
                <a:lnTo>
                  <a:pt x="113" y="183"/>
                </a:lnTo>
                <a:lnTo>
                  <a:pt x="111" y="185"/>
                </a:lnTo>
                <a:lnTo>
                  <a:pt x="107" y="189"/>
                </a:lnTo>
                <a:lnTo>
                  <a:pt x="95" y="195"/>
                </a:lnTo>
                <a:lnTo>
                  <a:pt x="87" y="195"/>
                </a:lnTo>
                <a:lnTo>
                  <a:pt x="80" y="195"/>
                </a:lnTo>
                <a:lnTo>
                  <a:pt x="76" y="191"/>
                </a:lnTo>
                <a:lnTo>
                  <a:pt x="76" y="183"/>
                </a:lnTo>
                <a:lnTo>
                  <a:pt x="87" y="111"/>
                </a:lnTo>
                <a:lnTo>
                  <a:pt x="47" y="172"/>
                </a:lnTo>
                <a:lnTo>
                  <a:pt x="45" y="172"/>
                </a:lnTo>
                <a:lnTo>
                  <a:pt x="41" y="170"/>
                </a:lnTo>
                <a:lnTo>
                  <a:pt x="26" y="164"/>
                </a:lnTo>
                <a:lnTo>
                  <a:pt x="20" y="160"/>
                </a:lnTo>
                <a:lnTo>
                  <a:pt x="18" y="155"/>
                </a:lnTo>
                <a:lnTo>
                  <a:pt x="16" y="151"/>
                </a:lnTo>
                <a:lnTo>
                  <a:pt x="20" y="147"/>
                </a:lnTo>
                <a:lnTo>
                  <a:pt x="84" y="109"/>
                </a:lnTo>
                <a:lnTo>
                  <a:pt x="10" y="118"/>
                </a:lnTo>
                <a:lnTo>
                  <a:pt x="10" y="115"/>
                </a:lnTo>
                <a:lnTo>
                  <a:pt x="6" y="111"/>
                </a:lnTo>
                <a:lnTo>
                  <a:pt x="2" y="97"/>
                </a:lnTo>
                <a:lnTo>
                  <a:pt x="0" y="84"/>
                </a:lnTo>
                <a:lnTo>
                  <a:pt x="4" y="80"/>
                </a:lnTo>
                <a:lnTo>
                  <a:pt x="10" y="80"/>
                </a:lnTo>
                <a:lnTo>
                  <a:pt x="87" y="99"/>
                </a:lnTo>
                <a:lnTo>
                  <a:pt x="20" y="48"/>
                </a:lnTo>
                <a:lnTo>
                  <a:pt x="24" y="44"/>
                </a:lnTo>
                <a:lnTo>
                  <a:pt x="33" y="36"/>
                </a:lnTo>
                <a:lnTo>
                  <a:pt x="43" y="27"/>
                </a:lnTo>
                <a:lnTo>
                  <a:pt x="47" y="23"/>
                </a:lnTo>
                <a:lnTo>
                  <a:pt x="89" y="92"/>
                </a:lnTo>
                <a:lnTo>
                  <a:pt x="76" y="12"/>
                </a:lnTo>
                <a:lnTo>
                  <a:pt x="76" y="4"/>
                </a:lnTo>
                <a:lnTo>
                  <a:pt x="80" y="0"/>
                </a:lnTo>
                <a:lnTo>
                  <a:pt x="87" y="0"/>
                </a:lnTo>
                <a:lnTo>
                  <a:pt x="95" y="2"/>
                </a:lnTo>
                <a:lnTo>
                  <a:pt x="107" y="6"/>
                </a:lnTo>
                <a:lnTo>
                  <a:pt x="111" y="10"/>
                </a:lnTo>
                <a:lnTo>
                  <a:pt x="113" y="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88" name="Freeform 92"/>
          <p:cNvSpPr>
            <a:spLocks/>
          </p:cNvSpPr>
          <p:nvPr/>
        </p:nvSpPr>
        <p:spPr bwMode="auto">
          <a:xfrm>
            <a:off x="7812088" y="8015288"/>
            <a:ext cx="301625" cy="309562"/>
          </a:xfrm>
          <a:custGeom>
            <a:avLst/>
            <a:gdLst>
              <a:gd name="T0" fmla="*/ 2147483647 w 190"/>
              <a:gd name="T1" fmla="*/ 2147483647 h 195"/>
              <a:gd name="T2" fmla="*/ 2147483647 w 190"/>
              <a:gd name="T3" fmla="*/ 2147483647 h 195"/>
              <a:gd name="T4" fmla="*/ 2147483647 w 190"/>
              <a:gd name="T5" fmla="*/ 2147483647 h 195"/>
              <a:gd name="T6" fmla="*/ 2147483647 w 190"/>
              <a:gd name="T7" fmla="*/ 2147483647 h 195"/>
              <a:gd name="T8" fmla="*/ 2147483647 w 190"/>
              <a:gd name="T9" fmla="*/ 2147483647 h 195"/>
              <a:gd name="T10" fmla="*/ 2147483647 w 190"/>
              <a:gd name="T11" fmla="*/ 2147483647 h 195"/>
              <a:gd name="T12" fmla="*/ 2147483647 w 190"/>
              <a:gd name="T13" fmla="*/ 2147483647 h 195"/>
              <a:gd name="T14" fmla="*/ 2147483647 w 190"/>
              <a:gd name="T15" fmla="*/ 2147483647 h 195"/>
              <a:gd name="T16" fmla="*/ 2147483647 w 190"/>
              <a:gd name="T17" fmla="*/ 2147483647 h 195"/>
              <a:gd name="T18" fmla="*/ 2147483647 w 190"/>
              <a:gd name="T19" fmla="*/ 2147483647 h 195"/>
              <a:gd name="T20" fmla="*/ 2147483647 w 190"/>
              <a:gd name="T21" fmla="*/ 2147483647 h 195"/>
              <a:gd name="T22" fmla="*/ 2147483647 w 190"/>
              <a:gd name="T23" fmla="*/ 2147483647 h 195"/>
              <a:gd name="T24" fmla="*/ 2147483647 w 190"/>
              <a:gd name="T25" fmla="*/ 2147483647 h 195"/>
              <a:gd name="T26" fmla="*/ 2147483647 w 190"/>
              <a:gd name="T27" fmla="*/ 2147483647 h 195"/>
              <a:gd name="T28" fmla="*/ 2147483647 w 190"/>
              <a:gd name="T29" fmla="*/ 2147483647 h 195"/>
              <a:gd name="T30" fmla="*/ 2147483647 w 190"/>
              <a:gd name="T31" fmla="*/ 2147483647 h 195"/>
              <a:gd name="T32" fmla="*/ 2147483647 w 190"/>
              <a:gd name="T33" fmla="*/ 2147483647 h 195"/>
              <a:gd name="T34" fmla="*/ 2147483647 w 190"/>
              <a:gd name="T35" fmla="*/ 2147483647 h 195"/>
              <a:gd name="T36" fmla="*/ 2147483647 w 190"/>
              <a:gd name="T37" fmla="*/ 2147483647 h 195"/>
              <a:gd name="T38" fmla="*/ 2147483647 w 190"/>
              <a:gd name="T39" fmla="*/ 2147483647 h 195"/>
              <a:gd name="T40" fmla="*/ 2147483647 w 190"/>
              <a:gd name="T41" fmla="*/ 2147483647 h 195"/>
              <a:gd name="T42" fmla="*/ 2147483647 w 190"/>
              <a:gd name="T43" fmla="*/ 2147483647 h 195"/>
              <a:gd name="T44" fmla="*/ 2147483647 w 190"/>
              <a:gd name="T45" fmla="*/ 2147483647 h 195"/>
              <a:gd name="T46" fmla="*/ 2147483647 w 190"/>
              <a:gd name="T47" fmla="*/ 2147483647 h 195"/>
              <a:gd name="T48" fmla="*/ 0 w 190"/>
              <a:gd name="T49" fmla="*/ 2147483647 h 195"/>
              <a:gd name="T50" fmla="*/ 2147483647 w 190"/>
              <a:gd name="T51" fmla="*/ 2147483647 h 195"/>
              <a:gd name="T52" fmla="*/ 2147483647 w 190"/>
              <a:gd name="T53" fmla="*/ 2147483647 h 195"/>
              <a:gd name="T54" fmla="*/ 2147483647 w 190"/>
              <a:gd name="T55" fmla="*/ 2147483647 h 195"/>
              <a:gd name="T56" fmla="*/ 2147483647 w 190"/>
              <a:gd name="T57" fmla="*/ 2147483647 h 195"/>
              <a:gd name="T58" fmla="*/ 2147483647 w 190"/>
              <a:gd name="T59" fmla="*/ 2147483647 h 195"/>
              <a:gd name="T60" fmla="*/ 2147483647 w 190"/>
              <a:gd name="T61" fmla="*/ 0 h 195"/>
              <a:gd name="T62" fmla="*/ 2147483647 w 190"/>
              <a:gd name="T63" fmla="*/ 2147483647 h 195"/>
              <a:gd name="T64" fmla="*/ 2147483647 w 190"/>
              <a:gd name="T65" fmla="*/ 2147483647 h 19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90"/>
              <a:gd name="T100" fmla="*/ 0 h 195"/>
              <a:gd name="T101" fmla="*/ 190 w 190"/>
              <a:gd name="T102" fmla="*/ 195 h 19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90" h="195">
                <a:moveTo>
                  <a:pt x="113" y="12"/>
                </a:moveTo>
                <a:lnTo>
                  <a:pt x="99" y="94"/>
                </a:lnTo>
                <a:lnTo>
                  <a:pt x="140" y="25"/>
                </a:lnTo>
                <a:lnTo>
                  <a:pt x="147" y="19"/>
                </a:lnTo>
                <a:lnTo>
                  <a:pt x="151" y="19"/>
                </a:lnTo>
                <a:lnTo>
                  <a:pt x="157" y="23"/>
                </a:lnTo>
                <a:lnTo>
                  <a:pt x="161" y="29"/>
                </a:lnTo>
                <a:lnTo>
                  <a:pt x="167" y="44"/>
                </a:lnTo>
                <a:lnTo>
                  <a:pt x="169" y="48"/>
                </a:lnTo>
                <a:lnTo>
                  <a:pt x="169" y="50"/>
                </a:lnTo>
                <a:lnTo>
                  <a:pt x="101" y="97"/>
                </a:lnTo>
                <a:lnTo>
                  <a:pt x="182" y="80"/>
                </a:lnTo>
                <a:lnTo>
                  <a:pt x="188" y="80"/>
                </a:lnTo>
                <a:lnTo>
                  <a:pt x="190" y="84"/>
                </a:lnTo>
                <a:lnTo>
                  <a:pt x="190" y="97"/>
                </a:lnTo>
                <a:lnTo>
                  <a:pt x="184" y="111"/>
                </a:lnTo>
                <a:lnTo>
                  <a:pt x="182" y="115"/>
                </a:lnTo>
                <a:lnTo>
                  <a:pt x="182" y="118"/>
                </a:lnTo>
                <a:lnTo>
                  <a:pt x="101" y="107"/>
                </a:lnTo>
                <a:lnTo>
                  <a:pt x="171" y="145"/>
                </a:lnTo>
                <a:lnTo>
                  <a:pt x="171" y="149"/>
                </a:lnTo>
                <a:lnTo>
                  <a:pt x="171" y="153"/>
                </a:lnTo>
                <a:lnTo>
                  <a:pt x="163" y="166"/>
                </a:lnTo>
                <a:lnTo>
                  <a:pt x="151" y="174"/>
                </a:lnTo>
                <a:lnTo>
                  <a:pt x="145" y="174"/>
                </a:lnTo>
                <a:lnTo>
                  <a:pt x="140" y="172"/>
                </a:lnTo>
                <a:lnTo>
                  <a:pt x="99" y="111"/>
                </a:lnTo>
                <a:lnTo>
                  <a:pt x="113" y="183"/>
                </a:lnTo>
                <a:lnTo>
                  <a:pt x="111" y="185"/>
                </a:lnTo>
                <a:lnTo>
                  <a:pt x="107" y="189"/>
                </a:lnTo>
                <a:lnTo>
                  <a:pt x="95" y="195"/>
                </a:lnTo>
                <a:lnTo>
                  <a:pt x="87" y="195"/>
                </a:lnTo>
                <a:lnTo>
                  <a:pt x="80" y="195"/>
                </a:lnTo>
                <a:lnTo>
                  <a:pt x="76" y="191"/>
                </a:lnTo>
                <a:lnTo>
                  <a:pt x="76" y="183"/>
                </a:lnTo>
                <a:lnTo>
                  <a:pt x="87" y="111"/>
                </a:lnTo>
                <a:lnTo>
                  <a:pt x="47" y="172"/>
                </a:lnTo>
                <a:lnTo>
                  <a:pt x="45" y="172"/>
                </a:lnTo>
                <a:lnTo>
                  <a:pt x="41" y="170"/>
                </a:lnTo>
                <a:lnTo>
                  <a:pt x="26" y="164"/>
                </a:lnTo>
                <a:lnTo>
                  <a:pt x="20" y="160"/>
                </a:lnTo>
                <a:lnTo>
                  <a:pt x="18" y="155"/>
                </a:lnTo>
                <a:lnTo>
                  <a:pt x="16" y="151"/>
                </a:lnTo>
                <a:lnTo>
                  <a:pt x="20" y="147"/>
                </a:lnTo>
                <a:lnTo>
                  <a:pt x="84" y="109"/>
                </a:lnTo>
                <a:lnTo>
                  <a:pt x="10" y="118"/>
                </a:lnTo>
                <a:lnTo>
                  <a:pt x="10" y="115"/>
                </a:lnTo>
                <a:lnTo>
                  <a:pt x="6" y="111"/>
                </a:lnTo>
                <a:lnTo>
                  <a:pt x="2" y="97"/>
                </a:lnTo>
                <a:lnTo>
                  <a:pt x="0" y="84"/>
                </a:lnTo>
                <a:lnTo>
                  <a:pt x="4" y="80"/>
                </a:lnTo>
                <a:lnTo>
                  <a:pt x="10" y="80"/>
                </a:lnTo>
                <a:lnTo>
                  <a:pt x="87" y="99"/>
                </a:lnTo>
                <a:lnTo>
                  <a:pt x="20" y="48"/>
                </a:lnTo>
                <a:lnTo>
                  <a:pt x="24" y="44"/>
                </a:lnTo>
                <a:lnTo>
                  <a:pt x="33" y="36"/>
                </a:lnTo>
                <a:lnTo>
                  <a:pt x="43" y="27"/>
                </a:lnTo>
                <a:lnTo>
                  <a:pt x="47" y="23"/>
                </a:lnTo>
                <a:lnTo>
                  <a:pt x="89" y="92"/>
                </a:lnTo>
                <a:lnTo>
                  <a:pt x="76" y="12"/>
                </a:lnTo>
                <a:lnTo>
                  <a:pt x="76" y="4"/>
                </a:lnTo>
                <a:lnTo>
                  <a:pt x="80" y="0"/>
                </a:lnTo>
                <a:lnTo>
                  <a:pt x="87" y="0"/>
                </a:lnTo>
                <a:lnTo>
                  <a:pt x="95" y="2"/>
                </a:lnTo>
                <a:lnTo>
                  <a:pt x="107" y="6"/>
                </a:lnTo>
                <a:lnTo>
                  <a:pt x="111" y="10"/>
                </a:lnTo>
                <a:lnTo>
                  <a:pt x="113" y="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260" name="Freeform 164"/>
          <p:cNvSpPr>
            <a:spLocks/>
          </p:cNvSpPr>
          <p:nvPr/>
        </p:nvSpPr>
        <p:spPr bwMode="auto">
          <a:xfrm>
            <a:off x="8532813" y="7237413"/>
            <a:ext cx="131762" cy="130175"/>
          </a:xfrm>
          <a:custGeom>
            <a:avLst/>
            <a:gdLst>
              <a:gd name="T0" fmla="*/ 2147483647 w 83"/>
              <a:gd name="T1" fmla="*/ 2147483647 h 82"/>
              <a:gd name="T2" fmla="*/ 2147483647 w 83"/>
              <a:gd name="T3" fmla="*/ 2147483647 h 82"/>
              <a:gd name="T4" fmla="*/ 2147483647 w 83"/>
              <a:gd name="T5" fmla="*/ 2147483647 h 82"/>
              <a:gd name="T6" fmla="*/ 2147483647 w 83"/>
              <a:gd name="T7" fmla="*/ 2147483647 h 82"/>
              <a:gd name="T8" fmla="*/ 2147483647 w 83"/>
              <a:gd name="T9" fmla="*/ 2147483647 h 82"/>
              <a:gd name="T10" fmla="*/ 2147483647 w 83"/>
              <a:gd name="T11" fmla="*/ 2147483647 h 82"/>
              <a:gd name="T12" fmla="*/ 2147483647 w 83"/>
              <a:gd name="T13" fmla="*/ 2147483647 h 82"/>
              <a:gd name="T14" fmla="*/ 2147483647 w 83"/>
              <a:gd name="T15" fmla="*/ 2147483647 h 82"/>
              <a:gd name="T16" fmla="*/ 2147483647 w 83"/>
              <a:gd name="T17" fmla="*/ 2147483647 h 82"/>
              <a:gd name="T18" fmla="*/ 2147483647 w 83"/>
              <a:gd name="T19" fmla="*/ 2147483647 h 82"/>
              <a:gd name="T20" fmla="*/ 2147483647 w 83"/>
              <a:gd name="T21" fmla="*/ 2147483647 h 82"/>
              <a:gd name="T22" fmla="*/ 2147483647 w 83"/>
              <a:gd name="T23" fmla="*/ 2147483647 h 82"/>
              <a:gd name="T24" fmla="*/ 2147483647 w 83"/>
              <a:gd name="T25" fmla="*/ 2147483647 h 82"/>
              <a:gd name="T26" fmla="*/ 2147483647 w 83"/>
              <a:gd name="T27" fmla="*/ 2147483647 h 82"/>
              <a:gd name="T28" fmla="*/ 2147483647 w 83"/>
              <a:gd name="T29" fmla="*/ 2147483647 h 82"/>
              <a:gd name="T30" fmla="*/ 2147483647 w 83"/>
              <a:gd name="T31" fmla="*/ 2147483647 h 82"/>
              <a:gd name="T32" fmla="*/ 2147483647 w 83"/>
              <a:gd name="T33" fmla="*/ 2147483647 h 82"/>
              <a:gd name="T34" fmla="*/ 2147483647 w 83"/>
              <a:gd name="T35" fmla="*/ 2147483647 h 82"/>
              <a:gd name="T36" fmla="*/ 2147483647 w 83"/>
              <a:gd name="T37" fmla="*/ 2147483647 h 82"/>
              <a:gd name="T38" fmla="*/ 2147483647 w 83"/>
              <a:gd name="T39" fmla="*/ 2147483647 h 82"/>
              <a:gd name="T40" fmla="*/ 2147483647 w 83"/>
              <a:gd name="T41" fmla="*/ 2147483647 h 82"/>
              <a:gd name="T42" fmla="*/ 2147483647 w 83"/>
              <a:gd name="T43" fmla="*/ 2147483647 h 82"/>
              <a:gd name="T44" fmla="*/ 2147483647 w 83"/>
              <a:gd name="T45" fmla="*/ 2147483647 h 82"/>
              <a:gd name="T46" fmla="*/ 2147483647 w 83"/>
              <a:gd name="T47" fmla="*/ 2147483647 h 82"/>
              <a:gd name="T48" fmla="*/ 2147483647 w 83"/>
              <a:gd name="T49" fmla="*/ 2147483647 h 82"/>
              <a:gd name="T50" fmla="*/ 2147483647 w 83"/>
              <a:gd name="T51" fmla="*/ 2147483647 h 82"/>
              <a:gd name="T52" fmla="*/ 2147483647 w 83"/>
              <a:gd name="T53" fmla="*/ 2147483647 h 82"/>
              <a:gd name="T54" fmla="*/ 2147483647 w 83"/>
              <a:gd name="T55" fmla="*/ 2147483647 h 82"/>
              <a:gd name="T56" fmla="*/ 2147483647 w 83"/>
              <a:gd name="T57" fmla="*/ 2147483647 h 82"/>
              <a:gd name="T58" fmla="*/ 2147483647 w 83"/>
              <a:gd name="T59" fmla="*/ 2147483647 h 82"/>
              <a:gd name="T60" fmla="*/ 2147483647 w 83"/>
              <a:gd name="T61" fmla="*/ 2147483647 h 82"/>
              <a:gd name="T62" fmla="*/ 2147483647 w 83"/>
              <a:gd name="T63" fmla="*/ 2147483647 h 82"/>
              <a:gd name="T64" fmla="*/ 2147483647 w 83"/>
              <a:gd name="T65" fmla="*/ 2147483647 h 82"/>
              <a:gd name="T66" fmla="*/ 2147483647 w 83"/>
              <a:gd name="T67" fmla="*/ 2147483647 h 82"/>
              <a:gd name="T68" fmla="*/ 2147483647 w 83"/>
              <a:gd name="T69" fmla="*/ 2147483647 h 82"/>
              <a:gd name="T70" fmla="*/ 2147483647 w 83"/>
              <a:gd name="T71" fmla="*/ 2147483647 h 82"/>
              <a:gd name="T72" fmla="*/ 0 w 83"/>
              <a:gd name="T73" fmla="*/ 2147483647 h 82"/>
              <a:gd name="T74" fmla="*/ 2147483647 w 83"/>
              <a:gd name="T75" fmla="*/ 2147483647 h 82"/>
              <a:gd name="T76" fmla="*/ 2147483647 w 83"/>
              <a:gd name="T77" fmla="*/ 2147483647 h 82"/>
              <a:gd name="T78" fmla="*/ 2147483647 w 83"/>
              <a:gd name="T79" fmla="*/ 2147483647 h 82"/>
              <a:gd name="T80" fmla="*/ 2147483647 w 83"/>
              <a:gd name="T81" fmla="*/ 2147483647 h 82"/>
              <a:gd name="T82" fmla="*/ 2147483647 w 83"/>
              <a:gd name="T83" fmla="*/ 2147483647 h 82"/>
              <a:gd name="T84" fmla="*/ 2147483647 w 83"/>
              <a:gd name="T85" fmla="*/ 2147483647 h 82"/>
              <a:gd name="T86" fmla="*/ 2147483647 w 83"/>
              <a:gd name="T87" fmla="*/ 2147483647 h 82"/>
              <a:gd name="T88" fmla="*/ 2147483647 w 83"/>
              <a:gd name="T89" fmla="*/ 2147483647 h 82"/>
              <a:gd name="T90" fmla="*/ 2147483647 w 83"/>
              <a:gd name="T91" fmla="*/ 2147483647 h 82"/>
              <a:gd name="T92" fmla="*/ 2147483647 w 83"/>
              <a:gd name="T93" fmla="*/ 0 h 82"/>
              <a:gd name="T94" fmla="*/ 2147483647 w 83"/>
              <a:gd name="T95" fmla="*/ 0 h 82"/>
              <a:gd name="T96" fmla="*/ 2147483647 w 83"/>
              <a:gd name="T97" fmla="*/ 2147483647 h 82"/>
              <a:gd name="T98" fmla="*/ 2147483647 w 83"/>
              <a:gd name="T99" fmla="*/ 2147483647 h 82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83"/>
              <a:gd name="T151" fmla="*/ 0 h 82"/>
              <a:gd name="T152" fmla="*/ 83 w 83"/>
              <a:gd name="T153" fmla="*/ 82 h 82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83" h="82">
                <a:moveTo>
                  <a:pt x="49" y="4"/>
                </a:moveTo>
                <a:lnTo>
                  <a:pt x="41" y="40"/>
                </a:lnTo>
                <a:lnTo>
                  <a:pt x="60" y="10"/>
                </a:lnTo>
                <a:lnTo>
                  <a:pt x="64" y="8"/>
                </a:lnTo>
                <a:lnTo>
                  <a:pt x="66" y="8"/>
                </a:lnTo>
                <a:lnTo>
                  <a:pt x="68" y="12"/>
                </a:lnTo>
                <a:lnTo>
                  <a:pt x="72" y="19"/>
                </a:lnTo>
                <a:lnTo>
                  <a:pt x="72" y="21"/>
                </a:lnTo>
                <a:lnTo>
                  <a:pt x="43" y="40"/>
                </a:lnTo>
                <a:lnTo>
                  <a:pt x="78" y="33"/>
                </a:lnTo>
                <a:lnTo>
                  <a:pt x="83" y="35"/>
                </a:lnTo>
                <a:lnTo>
                  <a:pt x="83" y="40"/>
                </a:lnTo>
                <a:lnTo>
                  <a:pt x="78" y="46"/>
                </a:lnTo>
                <a:lnTo>
                  <a:pt x="78" y="48"/>
                </a:lnTo>
                <a:lnTo>
                  <a:pt x="43" y="44"/>
                </a:lnTo>
                <a:lnTo>
                  <a:pt x="72" y="61"/>
                </a:lnTo>
                <a:lnTo>
                  <a:pt x="72" y="65"/>
                </a:lnTo>
                <a:lnTo>
                  <a:pt x="70" y="69"/>
                </a:lnTo>
                <a:lnTo>
                  <a:pt x="66" y="73"/>
                </a:lnTo>
                <a:lnTo>
                  <a:pt x="60" y="73"/>
                </a:lnTo>
                <a:lnTo>
                  <a:pt x="41" y="46"/>
                </a:lnTo>
                <a:lnTo>
                  <a:pt x="49" y="78"/>
                </a:lnTo>
                <a:lnTo>
                  <a:pt x="45" y="80"/>
                </a:lnTo>
                <a:lnTo>
                  <a:pt x="41" y="82"/>
                </a:lnTo>
                <a:lnTo>
                  <a:pt x="35" y="82"/>
                </a:lnTo>
                <a:lnTo>
                  <a:pt x="33" y="78"/>
                </a:lnTo>
                <a:lnTo>
                  <a:pt x="37" y="46"/>
                </a:lnTo>
                <a:lnTo>
                  <a:pt x="20" y="73"/>
                </a:lnTo>
                <a:lnTo>
                  <a:pt x="18" y="71"/>
                </a:lnTo>
                <a:lnTo>
                  <a:pt x="12" y="69"/>
                </a:lnTo>
                <a:lnTo>
                  <a:pt x="8" y="65"/>
                </a:lnTo>
                <a:lnTo>
                  <a:pt x="10" y="61"/>
                </a:lnTo>
                <a:lnTo>
                  <a:pt x="37" y="46"/>
                </a:lnTo>
                <a:lnTo>
                  <a:pt x="6" y="48"/>
                </a:lnTo>
                <a:lnTo>
                  <a:pt x="4" y="46"/>
                </a:lnTo>
                <a:lnTo>
                  <a:pt x="2" y="40"/>
                </a:lnTo>
                <a:lnTo>
                  <a:pt x="0" y="35"/>
                </a:lnTo>
                <a:lnTo>
                  <a:pt x="6" y="33"/>
                </a:lnTo>
                <a:lnTo>
                  <a:pt x="37" y="42"/>
                </a:lnTo>
                <a:lnTo>
                  <a:pt x="8" y="21"/>
                </a:lnTo>
                <a:lnTo>
                  <a:pt x="10" y="19"/>
                </a:lnTo>
                <a:lnTo>
                  <a:pt x="14" y="14"/>
                </a:lnTo>
                <a:lnTo>
                  <a:pt x="18" y="10"/>
                </a:lnTo>
                <a:lnTo>
                  <a:pt x="20" y="8"/>
                </a:lnTo>
                <a:lnTo>
                  <a:pt x="39" y="40"/>
                </a:lnTo>
                <a:lnTo>
                  <a:pt x="33" y="4"/>
                </a:lnTo>
                <a:lnTo>
                  <a:pt x="35" y="0"/>
                </a:lnTo>
                <a:lnTo>
                  <a:pt x="41" y="0"/>
                </a:lnTo>
                <a:lnTo>
                  <a:pt x="45" y="2"/>
                </a:lnTo>
                <a:lnTo>
                  <a:pt x="49" y="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5622" name="Freeform 167"/>
          <p:cNvSpPr>
            <a:spLocks/>
          </p:cNvSpPr>
          <p:nvPr/>
        </p:nvSpPr>
        <p:spPr bwMode="auto">
          <a:xfrm>
            <a:off x="6223000" y="2438400"/>
            <a:ext cx="203200" cy="574675"/>
          </a:xfrm>
          <a:custGeom>
            <a:avLst/>
            <a:gdLst>
              <a:gd name="T0" fmla="*/ 2147483647 w 128"/>
              <a:gd name="T1" fmla="*/ 0 h 362"/>
              <a:gd name="T2" fmla="*/ 2147483647 w 128"/>
              <a:gd name="T3" fmla="*/ 2147483647 h 362"/>
              <a:gd name="T4" fmla="*/ 2147483647 w 128"/>
              <a:gd name="T5" fmla="*/ 2147483647 h 362"/>
              <a:gd name="T6" fmla="*/ 2147483647 w 128"/>
              <a:gd name="T7" fmla="*/ 2147483647 h 362"/>
              <a:gd name="T8" fmla="*/ 2147483647 w 128"/>
              <a:gd name="T9" fmla="*/ 2147483647 h 362"/>
              <a:gd name="T10" fmla="*/ 2147483647 w 128"/>
              <a:gd name="T11" fmla="*/ 2147483647 h 362"/>
              <a:gd name="T12" fmla="*/ 2147483647 w 128"/>
              <a:gd name="T13" fmla="*/ 2147483647 h 362"/>
              <a:gd name="T14" fmla="*/ 2147483647 w 128"/>
              <a:gd name="T15" fmla="*/ 2147483647 h 362"/>
              <a:gd name="T16" fmla="*/ 2147483647 w 128"/>
              <a:gd name="T17" fmla="*/ 2147483647 h 362"/>
              <a:gd name="T18" fmla="*/ 2147483647 w 128"/>
              <a:gd name="T19" fmla="*/ 0 h 36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28"/>
              <a:gd name="T31" fmla="*/ 0 h 362"/>
              <a:gd name="T32" fmla="*/ 128 w 128"/>
              <a:gd name="T33" fmla="*/ 362 h 362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28" h="362">
                <a:moveTo>
                  <a:pt x="72" y="0"/>
                </a:moveTo>
                <a:cubicBezTo>
                  <a:pt x="61" y="16"/>
                  <a:pt x="51" y="32"/>
                  <a:pt x="40" y="48"/>
                </a:cubicBezTo>
                <a:cubicBezTo>
                  <a:pt x="35" y="56"/>
                  <a:pt x="24" y="72"/>
                  <a:pt x="24" y="72"/>
                </a:cubicBezTo>
                <a:cubicBezTo>
                  <a:pt x="17" y="120"/>
                  <a:pt x="0" y="210"/>
                  <a:pt x="24" y="248"/>
                </a:cubicBezTo>
                <a:cubicBezTo>
                  <a:pt x="37" y="268"/>
                  <a:pt x="72" y="253"/>
                  <a:pt x="96" y="256"/>
                </a:cubicBezTo>
                <a:cubicBezTo>
                  <a:pt x="107" y="290"/>
                  <a:pt x="89" y="362"/>
                  <a:pt x="128" y="304"/>
                </a:cubicBezTo>
                <a:cubicBezTo>
                  <a:pt x="125" y="240"/>
                  <a:pt x="126" y="176"/>
                  <a:pt x="120" y="112"/>
                </a:cubicBezTo>
                <a:cubicBezTo>
                  <a:pt x="119" y="100"/>
                  <a:pt x="103" y="52"/>
                  <a:pt x="88" y="40"/>
                </a:cubicBezTo>
                <a:cubicBezTo>
                  <a:pt x="81" y="35"/>
                  <a:pt x="67" y="40"/>
                  <a:pt x="64" y="32"/>
                </a:cubicBezTo>
                <a:cubicBezTo>
                  <a:pt x="60" y="22"/>
                  <a:pt x="69" y="11"/>
                  <a:pt x="72" y="0"/>
                </a:cubicBez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C0C0C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80" name="WordArt 78"/>
          <p:cNvSpPr>
            <a:spLocks noChangeArrowheads="1" noChangeShapeType="1" noTextEdit="1"/>
          </p:cNvSpPr>
          <p:nvPr/>
        </p:nvSpPr>
        <p:spPr bwMode="auto">
          <a:xfrm>
            <a:off x="251520" y="260648"/>
            <a:ext cx="6363022" cy="1368003"/>
          </a:xfrm>
          <a:prstGeom prst="rect">
            <a:avLst/>
          </a:prstGeom>
        </p:spPr>
        <p:txBody>
          <a:bodyPr wrap="none" fromWordArt="1"/>
          <a:lstStyle/>
          <a:p>
            <a:pPr algn="ctr">
              <a:defRPr/>
            </a:pPr>
            <a:r>
              <a:rPr lang="es-ES" sz="4000" b="1" kern="10" dirty="0">
                <a:ln w="19050">
                  <a:solidFill>
                    <a:schemeClr val="accent6"/>
                  </a:solidFill>
                  <a:prstDash val="solid"/>
                </a:ln>
                <a:solidFill>
                  <a:srgbClr val="33CCFF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WINTER</a:t>
            </a:r>
            <a:r>
              <a:rPr lang="sl-SI" sz="4000" b="1" kern="10" dirty="0">
                <a:ln w="19050">
                  <a:solidFill>
                    <a:schemeClr val="accent6"/>
                  </a:solidFill>
                  <a:prstDash val="solid"/>
                </a:ln>
                <a:solidFill>
                  <a:srgbClr val="33CCFF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 MONTHS</a:t>
            </a:r>
            <a:endParaRPr lang="es-ES" sz="4000" b="1" kern="1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Berlin Sans FB Demi"/>
            </a:endParaRPr>
          </a:p>
        </p:txBody>
      </p:sp>
      <p:sp>
        <p:nvSpPr>
          <p:cNvPr id="84" name="83 Rectángulo redondeado"/>
          <p:cNvSpPr/>
          <p:nvPr/>
        </p:nvSpPr>
        <p:spPr>
          <a:xfrm>
            <a:off x="420688" y="1901825"/>
            <a:ext cx="4005262" cy="69056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l-SI" sz="2800" b="1" dirty="0"/>
              <a:t>DECEMBER</a:t>
            </a:r>
            <a:endParaRPr lang="es-ES" sz="2800" b="1" dirty="0"/>
          </a:p>
        </p:txBody>
      </p:sp>
      <p:sp>
        <p:nvSpPr>
          <p:cNvPr id="85" name="84 Rectángulo redondeado"/>
          <p:cNvSpPr/>
          <p:nvPr/>
        </p:nvSpPr>
        <p:spPr>
          <a:xfrm>
            <a:off x="434975" y="2808288"/>
            <a:ext cx="4005263" cy="69215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l-SI" sz="2800" b="1" dirty="0"/>
              <a:t>JANUARY</a:t>
            </a:r>
            <a:endParaRPr lang="es-ES" sz="2800" b="1" dirty="0"/>
          </a:p>
        </p:txBody>
      </p:sp>
      <p:sp>
        <p:nvSpPr>
          <p:cNvPr id="87" name="86 Rectángulo redondeado"/>
          <p:cNvSpPr/>
          <p:nvPr/>
        </p:nvSpPr>
        <p:spPr>
          <a:xfrm>
            <a:off x="423863" y="3716338"/>
            <a:ext cx="4003675" cy="69056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l-SI" sz="2800" b="1" dirty="0"/>
              <a:t>FEBRUARY</a:t>
            </a:r>
            <a:endParaRPr lang="es-ES" sz="2800" b="1" dirty="0"/>
          </a:p>
        </p:txBody>
      </p:sp>
      <p:pic>
        <p:nvPicPr>
          <p:cNvPr id="25628" name="108 Imagen" descr="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3789363"/>
            <a:ext cx="1966913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72" name="Freeform 76"/>
          <p:cNvSpPr>
            <a:spLocks/>
          </p:cNvSpPr>
          <p:nvPr/>
        </p:nvSpPr>
        <p:spPr bwMode="auto">
          <a:xfrm>
            <a:off x="7535863" y="5495925"/>
            <a:ext cx="301625" cy="309563"/>
          </a:xfrm>
          <a:custGeom>
            <a:avLst/>
            <a:gdLst>
              <a:gd name="T0" fmla="*/ 2147483647 w 190"/>
              <a:gd name="T1" fmla="*/ 2147483647 h 195"/>
              <a:gd name="T2" fmla="*/ 2147483647 w 190"/>
              <a:gd name="T3" fmla="*/ 2147483647 h 195"/>
              <a:gd name="T4" fmla="*/ 2147483647 w 190"/>
              <a:gd name="T5" fmla="*/ 2147483647 h 195"/>
              <a:gd name="T6" fmla="*/ 2147483647 w 190"/>
              <a:gd name="T7" fmla="*/ 2147483647 h 195"/>
              <a:gd name="T8" fmla="*/ 2147483647 w 190"/>
              <a:gd name="T9" fmla="*/ 2147483647 h 195"/>
              <a:gd name="T10" fmla="*/ 2147483647 w 190"/>
              <a:gd name="T11" fmla="*/ 2147483647 h 195"/>
              <a:gd name="T12" fmla="*/ 2147483647 w 190"/>
              <a:gd name="T13" fmla="*/ 2147483647 h 195"/>
              <a:gd name="T14" fmla="*/ 2147483647 w 190"/>
              <a:gd name="T15" fmla="*/ 2147483647 h 195"/>
              <a:gd name="T16" fmla="*/ 2147483647 w 190"/>
              <a:gd name="T17" fmla="*/ 2147483647 h 195"/>
              <a:gd name="T18" fmla="*/ 2147483647 w 190"/>
              <a:gd name="T19" fmla="*/ 2147483647 h 195"/>
              <a:gd name="T20" fmla="*/ 2147483647 w 190"/>
              <a:gd name="T21" fmla="*/ 2147483647 h 195"/>
              <a:gd name="T22" fmla="*/ 2147483647 w 190"/>
              <a:gd name="T23" fmla="*/ 2147483647 h 195"/>
              <a:gd name="T24" fmla="*/ 2147483647 w 190"/>
              <a:gd name="T25" fmla="*/ 2147483647 h 195"/>
              <a:gd name="T26" fmla="*/ 2147483647 w 190"/>
              <a:gd name="T27" fmla="*/ 2147483647 h 195"/>
              <a:gd name="T28" fmla="*/ 2147483647 w 190"/>
              <a:gd name="T29" fmla="*/ 2147483647 h 195"/>
              <a:gd name="T30" fmla="*/ 2147483647 w 190"/>
              <a:gd name="T31" fmla="*/ 2147483647 h 195"/>
              <a:gd name="T32" fmla="*/ 2147483647 w 190"/>
              <a:gd name="T33" fmla="*/ 2147483647 h 195"/>
              <a:gd name="T34" fmla="*/ 2147483647 w 190"/>
              <a:gd name="T35" fmla="*/ 2147483647 h 195"/>
              <a:gd name="T36" fmla="*/ 2147483647 w 190"/>
              <a:gd name="T37" fmla="*/ 2147483647 h 195"/>
              <a:gd name="T38" fmla="*/ 2147483647 w 190"/>
              <a:gd name="T39" fmla="*/ 2147483647 h 195"/>
              <a:gd name="T40" fmla="*/ 2147483647 w 190"/>
              <a:gd name="T41" fmla="*/ 2147483647 h 195"/>
              <a:gd name="T42" fmla="*/ 2147483647 w 190"/>
              <a:gd name="T43" fmla="*/ 2147483647 h 195"/>
              <a:gd name="T44" fmla="*/ 2147483647 w 190"/>
              <a:gd name="T45" fmla="*/ 2147483647 h 195"/>
              <a:gd name="T46" fmla="*/ 2147483647 w 190"/>
              <a:gd name="T47" fmla="*/ 2147483647 h 195"/>
              <a:gd name="T48" fmla="*/ 0 w 190"/>
              <a:gd name="T49" fmla="*/ 2147483647 h 195"/>
              <a:gd name="T50" fmla="*/ 2147483647 w 190"/>
              <a:gd name="T51" fmla="*/ 2147483647 h 195"/>
              <a:gd name="T52" fmla="*/ 2147483647 w 190"/>
              <a:gd name="T53" fmla="*/ 2147483647 h 195"/>
              <a:gd name="T54" fmla="*/ 2147483647 w 190"/>
              <a:gd name="T55" fmla="*/ 2147483647 h 195"/>
              <a:gd name="T56" fmla="*/ 2147483647 w 190"/>
              <a:gd name="T57" fmla="*/ 2147483647 h 195"/>
              <a:gd name="T58" fmla="*/ 2147483647 w 190"/>
              <a:gd name="T59" fmla="*/ 2147483647 h 195"/>
              <a:gd name="T60" fmla="*/ 2147483647 w 190"/>
              <a:gd name="T61" fmla="*/ 0 h 195"/>
              <a:gd name="T62" fmla="*/ 2147483647 w 190"/>
              <a:gd name="T63" fmla="*/ 2147483647 h 195"/>
              <a:gd name="T64" fmla="*/ 2147483647 w 190"/>
              <a:gd name="T65" fmla="*/ 2147483647 h 19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90"/>
              <a:gd name="T100" fmla="*/ 0 h 195"/>
              <a:gd name="T101" fmla="*/ 190 w 190"/>
              <a:gd name="T102" fmla="*/ 195 h 19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90" h="195">
                <a:moveTo>
                  <a:pt x="113" y="12"/>
                </a:moveTo>
                <a:lnTo>
                  <a:pt x="99" y="94"/>
                </a:lnTo>
                <a:lnTo>
                  <a:pt x="140" y="25"/>
                </a:lnTo>
                <a:lnTo>
                  <a:pt x="147" y="19"/>
                </a:lnTo>
                <a:lnTo>
                  <a:pt x="151" y="19"/>
                </a:lnTo>
                <a:lnTo>
                  <a:pt x="157" y="23"/>
                </a:lnTo>
                <a:lnTo>
                  <a:pt x="161" y="29"/>
                </a:lnTo>
                <a:lnTo>
                  <a:pt x="167" y="44"/>
                </a:lnTo>
                <a:lnTo>
                  <a:pt x="169" y="48"/>
                </a:lnTo>
                <a:lnTo>
                  <a:pt x="169" y="50"/>
                </a:lnTo>
                <a:lnTo>
                  <a:pt x="101" y="97"/>
                </a:lnTo>
                <a:lnTo>
                  <a:pt x="182" y="80"/>
                </a:lnTo>
                <a:lnTo>
                  <a:pt x="188" y="80"/>
                </a:lnTo>
                <a:lnTo>
                  <a:pt x="190" y="84"/>
                </a:lnTo>
                <a:lnTo>
                  <a:pt x="190" y="97"/>
                </a:lnTo>
                <a:lnTo>
                  <a:pt x="184" y="111"/>
                </a:lnTo>
                <a:lnTo>
                  <a:pt x="182" y="115"/>
                </a:lnTo>
                <a:lnTo>
                  <a:pt x="182" y="118"/>
                </a:lnTo>
                <a:lnTo>
                  <a:pt x="101" y="107"/>
                </a:lnTo>
                <a:lnTo>
                  <a:pt x="171" y="145"/>
                </a:lnTo>
                <a:lnTo>
                  <a:pt x="171" y="149"/>
                </a:lnTo>
                <a:lnTo>
                  <a:pt x="171" y="153"/>
                </a:lnTo>
                <a:lnTo>
                  <a:pt x="163" y="166"/>
                </a:lnTo>
                <a:lnTo>
                  <a:pt x="151" y="174"/>
                </a:lnTo>
                <a:lnTo>
                  <a:pt x="145" y="174"/>
                </a:lnTo>
                <a:lnTo>
                  <a:pt x="140" y="172"/>
                </a:lnTo>
                <a:lnTo>
                  <a:pt x="99" y="111"/>
                </a:lnTo>
                <a:lnTo>
                  <a:pt x="113" y="183"/>
                </a:lnTo>
                <a:lnTo>
                  <a:pt x="111" y="185"/>
                </a:lnTo>
                <a:lnTo>
                  <a:pt x="107" y="189"/>
                </a:lnTo>
                <a:lnTo>
                  <a:pt x="95" y="195"/>
                </a:lnTo>
                <a:lnTo>
                  <a:pt x="87" y="195"/>
                </a:lnTo>
                <a:lnTo>
                  <a:pt x="80" y="195"/>
                </a:lnTo>
                <a:lnTo>
                  <a:pt x="76" y="191"/>
                </a:lnTo>
                <a:lnTo>
                  <a:pt x="76" y="183"/>
                </a:lnTo>
                <a:lnTo>
                  <a:pt x="87" y="111"/>
                </a:lnTo>
                <a:lnTo>
                  <a:pt x="47" y="172"/>
                </a:lnTo>
                <a:lnTo>
                  <a:pt x="45" y="172"/>
                </a:lnTo>
                <a:lnTo>
                  <a:pt x="41" y="170"/>
                </a:lnTo>
                <a:lnTo>
                  <a:pt x="26" y="164"/>
                </a:lnTo>
                <a:lnTo>
                  <a:pt x="20" y="160"/>
                </a:lnTo>
                <a:lnTo>
                  <a:pt x="18" y="155"/>
                </a:lnTo>
                <a:lnTo>
                  <a:pt x="16" y="151"/>
                </a:lnTo>
                <a:lnTo>
                  <a:pt x="20" y="147"/>
                </a:lnTo>
                <a:lnTo>
                  <a:pt x="84" y="109"/>
                </a:lnTo>
                <a:lnTo>
                  <a:pt x="10" y="118"/>
                </a:lnTo>
                <a:lnTo>
                  <a:pt x="10" y="115"/>
                </a:lnTo>
                <a:lnTo>
                  <a:pt x="6" y="111"/>
                </a:lnTo>
                <a:lnTo>
                  <a:pt x="2" y="97"/>
                </a:lnTo>
                <a:lnTo>
                  <a:pt x="0" y="84"/>
                </a:lnTo>
                <a:lnTo>
                  <a:pt x="4" y="80"/>
                </a:lnTo>
                <a:lnTo>
                  <a:pt x="10" y="80"/>
                </a:lnTo>
                <a:lnTo>
                  <a:pt x="87" y="99"/>
                </a:lnTo>
                <a:lnTo>
                  <a:pt x="20" y="48"/>
                </a:lnTo>
                <a:lnTo>
                  <a:pt x="24" y="44"/>
                </a:lnTo>
                <a:lnTo>
                  <a:pt x="33" y="36"/>
                </a:lnTo>
                <a:lnTo>
                  <a:pt x="43" y="27"/>
                </a:lnTo>
                <a:lnTo>
                  <a:pt x="47" y="23"/>
                </a:lnTo>
                <a:lnTo>
                  <a:pt x="89" y="92"/>
                </a:lnTo>
                <a:lnTo>
                  <a:pt x="76" y="12"/>
                </a:lnTo>
                <a:lnTo>
                  <a:pt x="76" y="4"/>
                </a:lnTo>
                <a:lnTo>
                  <a:pt x="80" y="0"/>
                </a:lnTo>
                <a:lnTo>
                  <a:pt x="87" y="0"/>
                </a:lnTo>
                <a:lnTo>
                  <a:pt x="95" y="2"/>
                </a:lnTo>
                <a:lnTo>
                  <a:pt x="107" y="6"/>
                </a:lnTo>
                <a:lnTo>
                  <a:pt x="111" y="10"/>
                </a:lnTo>
                <a:lnTo>
                  <a:pt x="113" y="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73" name="Freeform 77"/>
          <p:cNvSpPr>
            <a:spLocks/>
          </p:cNvSpPr>
          <p:nvPr/>
        </p:nvSpPr>
        <p:spPr bwMode="auto">
          <a:xfrm>
            <a:off x="6672263" y="5064125"/>
            <a:ext cx="131762" cy="133350"/>
          </a:xfrm>
          <a:custGeom>
            <a:avLst/>
            <a:gdLst>
              <a:gd name="T0" fmla="*/ 2147483647 w 83"/>
              <a:gd name="T1" fmla="*/ 2147483647 h 84"/>
              <a:gd name="T2" fmla="*/ 2147483647 w 83"/>
              <a:gd name="T3" fmla="*/ 2147483647 h 84"/>
              <a:gd name="T4" fmla="*/ 2147483647 w 83"/>
              <a:gd name="T5" fmla="*/ 2147483647 h 84"/>
              <a:gd name="T6" fmla="*/ 2147483647 w 83"/>
              <a:gd name="T7" fmla="*/ 2147483647 h 84"/>
              <a:gd name="T8" fmla="*/ 2147483647 w 83"/>
              <a:gd name="T9" fmla="*/ 2147483647 h 84"/>
              <a:gd name="T10" fmla="*/ 2147483647 w 83"/>
              <a:gd name="T11" fmla="*/ 2147483647 h 84"/>
              <a:gd name="T12" fmla="*/ 2147483647 w 83"/>
              <a:gd name="T13" fmla="*/ 2147483647 h 84"/>
              <a:gd name="T14" fmla="*/ 2147483647 w 83"/>
              <a:gd name="T15" fmla="*/ 2147483647 h 84"/>
              <a:gd name="T16" fmla="*/ 2147483647 w 83"/>
              <a:gd name="T17" fmla="*/ 2147483647 h 84"/>
              <a:gd name="T18" fmla="*/ 2147483647 w 83"/>
              <a:gd name="T19" fmla="*/ 2147483647 h 84"/>
              <a:gd name="T20" fmla="*/ 2147483647 w 83"/>
              <a:gd name="T21" fmla="*/ 2147483647 h 84"/>
              <a:gd name="T22" fmla="*/ 2147483647 w 83"/>
              <a:gd name="T23" fmla="*/ 2147483647 h 84"/>
              <a:gd name="T24" fmla="*/ 2147483647 w 83"/>
              <a:gd name="T25" fmla="*/ 2147483647 h 84"/>
              <a:gd name="T26" fmla="*/ 2147483647 w 83"/>
              <a:gd name="T27" fmla="*/ 2147483647 h 84"/>
              <a:gd name="T28" fmla="*/ 2147483647 w 83"/>
              <a:gd name="T29" fmla="*/ 2147483647 h 84"/>
              <a:gd name="T30" fmla="*/ 2147483647 w 83"/>
              <a:gd name="T31" fmla="*/ 2147483647 h 84"/>
              <a:gd name="T32" fmla="*/ 2147483647 w 83"/>
              <a:gd name="T33" fmla="*/ 2147483647 h 84"/>
              <a:gd name="T34" fmla="*/ 2147483647 w 83"/>
              <a:gd name="T35" fmla="*/ 2147483647 h 84"/>
              <a:gd name="T36" fmla="*/ 2147483647 w 83"/>
              <a:gd name="T37" fmla="*/ 2147483647 h 84"/>
              <a:gd name="T38" fmla="*/ 2147483647 w 83"/>
              <a:gd name="T39" fmla="*/ 2147483647 h 84"/>
              <a:gd name="T40" fmla="*/ 2147483647 w 83"/>
              <a:gd name="T41" fmla="*/ 2147483647 h 84"/>
              <a:gd name="T42" fmla="*/ 2147483647 w 83"/>
              <a:gd name="T43" fmla="*/ 2147483647 h 84"/>
              <a:gd name="T44" fmla="*/ 2147483647 w 83"/>
              <a:gd name="T45" fmla="*/ 2147483647 h 84"/>
              <a:gd name="T46" fmla="*/ 2147483647 w 83"/>
              <a:gd name="T47" fmla="*/ 2147483647 h 84"/>
              <a:gd name="T48" fmla="*/ 2147483647 w 83"/>
              <a:gd name="T49" fmla="*/ 2147483647 h 84"/>
              <a:gd name="T50" fmla="*/ 2147483647 w 83"/>
              <a:gd name="T51" fmla="*/ 2147483647 h 84"/>
              <a:gd name="T52" fmla="*/ 2147483647 w 83"/>
              <a:gd name="T53" fmla="*/ 2147483647 h 84"/>
              <a:gd name="T54" fmla="*/ 2147483647 w 83"/>
              <a:gd name="T55" fmla="*/ 2147483647 h 84"/>
              <a:gd name="T56" fmla="*/ 2147483647 w 83"/>
              <a:gd name="T57" fmla="*/ 2147483647 h 84"/>
              <a:gd name="T58" fmla="*/ 2147483647 w 83"/>
              <a:gd name="T59" fmla="*/ 2147483647 h 84"/>
              <a:gd name="T60" fmla="*/ 2147483647 w 83"/>
              <a:gd name="T61" fmla="*/ 2147483647 h 84"/>
              <a:gd name="T62" fmla="*/ 2147483647 w 83"/>
              <a:gd name="T63" fmla="*/ 2147483647 h 84"/>
              <a:gd name="T64" fmla="*/ 2147483647 w 83"/>
              <a:gd name="T65" fmla="*/ 2147483647 h 84"/>
              <a:gd name="T66" fmla="*/ 2147483647 w 83"/>
              <a:gd name="T67" fmla="*/ 2147483647 h 84"/>
              <a:gd name="T68" fmla="*/ 2147483647 w 83"/>
              <a:gd name="T69" fmla="*/ 2147483647 h 84"/>
              <a:gd name="T70" fmla="*/ 2147483647 w 83"/>
              <a:gd name="T71" fmla="*/ 2147483647 h 84"/>
              <a:gd name="T72" fmla="*/ 0 w 83"/>
              <a:gd name="T73" fmla="*/ 2147483647 h 84"/>
              <a:gd name="T74" fmla="*/ 2147483647 w 83"/>
              <a:gd name="T75" fmla="*/ 2147483647 h 84"/>
              <a:gd name="T76" fmla="*/ 2147483647 w 83"/>
              <a:gd name="T77" fmla="*/ 2147483647 h 84"/>
              <a:gd name="T78" fmla="*/ 2147483647 w 83"/>
              <a:gd name="T79" fmla="*/ 2147483647 h 84"/>
              <a:gd name="T80" fmla="*/ 2147483647 w 83"/>
              <a:gd name="T81" fmla="*/ 2147483647 h 84"/>
              <a:gd name="T82" fmla="*/ 2147483647 w 83"/>
              <a:gd name="T83" fmla="*/ 2147483647 h 84"/>
              <a:gd name="T84" fmla="*/ 2147483647 w 83"/>
              <a:gd name="T85" fmla="*/ 2147483647 h 84"/>
              <a:gd name="T86" fmla="*/ 2147483647 w 83"/>
              <a:gd name="T87" fmla="*/ 2147483647 h 84"/>
              <a:gd name="T88" fmla="*/ 2147483647 w 83"/>
              <a:gd name="T89" fmla="*/ 2147483647 h 84"/>
              <a:gd name="T90" fmla="*/ 2147483647 w 83"/>
              <a:gd name="T91" fmla="*/ 2147483647 h 84"/>
              <a:gd name="T92" fmla="*/ 2147483647 w 83"/>
              <a:gd name="T93" fmla="*/ 0 h 84"/>
              <a:gd name="T94" fmla="*/ 2147483647 w 83"/>
              <a:gd name="T95" fmla="*/ 2147483647 h 84"/>
              <a:gd name="T96" fmla="*/ 2147483647 w 83"/>
              <a:gd name="T97" fmla="*/ 2147483647 h 84"/>
              <a:gd name="T98" fmla="*/ 2147483647 w 83"/>
              <a:gd name="T99" fmla="*/ 2147483647 h 8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83"/>
              <a:gd name="T151" fmla="*/ 0 h 84"/>
              <a:gd name="T152" fmla="*/ 83 w 83"/>
              <a:gd name="T153" fmla="*/ 84 h 84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83" h="84">
                <a:moveTo>
                  <a:pt x="50" y="6"/>
                </a:moveTo>
                <a:lnTo>
                  <a:pt x="43" y="40"/>
                </a:lnTo>
                <a:lnTo>
                  <a:pt x="62" y="10"/>
                </a:lnTo>
                <a:lnTo>
                  <a:pt x="64" y="8"/>
                </a:lnTo>
                <a:lnTo>
                  <a:pt x="66" y="8"/>
                </a:lnTo>
                <a:lnTo>
                  <a:pt x="70" y="13"/>
                </a:lnTo>
                <a:lnTo>
                  <a:pt x="72" y="19"/>
                </a:lnTo>
                <a:lnTo>
                  <a:pt x="72" y="23"/>
                </a:lnTo>
                <a:lnTo>
                  <a:pt x="43" y="42"/>
                </a:lnTo>
                <a:lnTo>
                  <a:pt x="79" y="36"/>
                </a:lnTo>
                <a:lnTo>
                  <a:pt x="83" y="36"/>
                </a:lnTo>
                <a:lnTo>
                  <a:pt x="83" y="42"/>
                </a:lnTo>
                <a:lnTo>
                  <a:pt x="79" y="48"/>
                </a:lnTo>
                <a:lnTo>
                  <a:pt x="79" y="50"/>
                </a:lnTo>
                <a:lnTo>
                  <a:pt x="43" y="46"/>
                </a:lnTo>
                <a:lnTo>
                  <a:pt x="72" y="63"/>
                </a:lnTo>
                <a:lnTo>
                  <a:pt x="74" y="67"/>
                </a:lnTo>
                <a:lnTo>
                  <a:pt x="70" y="72"/>
                </a:lnTo>
                <a:lnTo>
                  <a:pt x="66" y="76"/>
                </a:lnTo>
                <a:lnTo>
                  <a:pt x="62" y="74"/>
                </a:lnTo>
                <a:lnTo>
                  <a:pt x="43" y="48"/>
                </a:lnTo>
                <a:lnTo>
                  <a:pt x="50" y="80"/>
                </a:lnTo>
                <a:lnTo>
                  <a:pt x="47" y="82"/>
                </a:lnTo>
                <a:lnTo>
                  <a:pt x="41" y="84"/>
                </a:lnTo>
                <a:lnTo>
                  <a:pt x="35" y="84"/>
                </a:lnTo>
                <a:lnTo>
                  <a:pt x="33" y="80"/>
                </a:lnTo>
                <a:lnTo>
                  <a:pt x="37" y="48"/>
                </a:lnTo>
                <a:lnTo>
                  <a:pt x="21" y="74"/>
                </a:lnTo>
                <a:lnTo>
                  <a:pt x="18" y="74"/>
                </a:lnTo>
                <a:lnTo>
                  <a:pt x="12" y="72"/>
                </a:lnTo>
                <a:lnTo>
                  <a:pt x="8" y="67"/>
                </a:lnTo>
                <a:lnTo>
                  <a:pt x="10" y="63"/>
                </a:lnTo>
                <a:lnTo>
                  <a:pt x="37" y="46"/>
                </a:lnTo>
                <a:lnTo>
                  <a:pt x="6" y="50"/>
                </a:lnTo>
                <a:lnTo>
                  <a:pt x="4" y="48"/>
                </a:lnTo>
                <a:lnTo>
                  <a:pt x="2" y="42"/>
                </a:lnTo>
                <a:lnTo>
                  <a:pt x="0" y="36"/>
                </a:lnTo>
                <a:lnTo>
                  <a:pt x="6" y="36"/>
                </a:lnTo>
                <a:lnTo>
                  <a:pt x="37" y="42"/>
                </a:lnTo>
                <a:lnTo>
                  <a:pt x="10" y="21"/>
                </a:lnTo>
                <a:lnTo>
                  <a:pt x="10" y="19"/>
                </a:lnTo>
                <a:lnTo>
                  <a:pt x="14" y="17"/>
                </a:lnTo>
                <a:lnTo>
                  <a:pt x="18" y="13"/>
                </a:lnTo>
                <a:lnTo>
                  <a:pt x="21" y="10"/>
                </a:lnTo>
                <a:lnTo>
                  <a:pt x="39" y="40"/>
                </a:lnTo>
                <a:lnTo>
                  <a:pt x="33" y="6"/>
                </a:lnTo>
                <a:lnTo>
                  <a:pt x="35" y="0"/>
                </a:lnTo>
                <a:lnTo>
                  <a:pt x="41" y="2"/>
                </a:lnTo>
                <a:lnTo>
                  <a:pt x="47" y="4"/>
                </a:lnTo>
                <a:lnTo>
                  <a:pt x="50" y="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75" name="Freeform 79"/>
          <p:cNvSpPr>
            <a:spLocks/>
          </p:cNvSpPr>
          <p:nvPr/>
        </p:nvSpPr>
        <p:spPr bwMode="auto">
          <a:xfrm>
            <a:off x="8112125" y="5999163"/>
            <a:ext cx="131763" cy="130175"/>
          </a:xfrm>
          <a:custGeom>
            <a:avLst/>
            <a:gdLst>
              <a:gd name="T0" fmla="*/ 2147483647 w 83"/>
              <a:gd name="T1" fmla="*/ 2147483647 h 82"/>
              <a:gd name="T2" fmla="*/ 2147483647 w 83"/>
              <a:gd name="T3" fmla="*/ 2147483647 h 82"/>
              <a:gd name="T4" fmla="*/ 2147483647 w 83"/>
              <a:gd name="T5" fmla="*/ 2147483647 h 82"/>
              <a:gd name="T6" fmla="*/ 2147483647 w 83"/>
              <a:gd name="T7" fmla="*/ 2147483647 h 82"/>
              <a:gd name="T8" fmla="*/ 2147483647 w 83"/>
              <a:gd name="T9" fmla="*/ 2147483647 h 82"/>
              <a:gd name="T10" fmla="*/ 2147483647 w 83"/>
              <a:gd name="T11" fmla="*/ 2147483647 h 82"/>
              <a:gd name="T12" fmla="*/ 2147483647 w 83"/>
              <a:gd name="T13" fmla="*/ 2147483647 h 82"/>
              <a:gd name="T14" fmla="*/ 2147483647 w 83"/>
              <a:gd name="T15" fmla="*/ 2147483647 h 82"/>
              <a:gd name="T16" fmla="*/ 2147483647 w 83"/>
              <a:gd name="T17" fmla="*/ 2147483647 h 82"/>
              <a:gd name="T18" fmla="*/ 2147483647 w 83"/>
              <a:gd name="T19" fmla="*/ 2147483647 h 82"/>
              <a:gd name="T20" fmla="*/ 2147483647 w 83"/>
              <a:gd name="T21" fmla="*/ 2147483647 h 82"/>
              <a:gd name="T22" fmla="*/ 2147483647 w 83"/>
              <a:gd name="T23" fmla="*/ 2147483647 h 82"/>
              <a:gd name="T24" fmla="*/ 2147483647 w 83"/>
              <a:gd name="T25" fmla="*/ 2147483647 h 82"/>
              <a:gd name="T26" fmla="*/ 2147483647 w 83"/>
              <a:gd name="T27" fmla="*/ 2147483647 h 82"/>
              <a:gd name="T28" fmla="*/ 2147483647 w 83"/>
              <a:gd name="T29" fmla="*/ 2147483647 h 82"/>
              <a:gd name="T30" fmla="*/ 2147483647 w 83"/>
              <a:gd name="T31" fmla="*/ 2147483647 h 82"/>
              <a:gd name="T32" fmla="*/ 2147483647 w 83"/>
              <a:gd name="T33" fmla="*/ 2147483647 h 82"/>
              <a:gd name="T34" fmla="*/ 2147483647 w 83"/>
              <a:gd name="T35" fmla="*/ 2147483647 h 82"/>
              <a:gd name="T36" fmla="*/ 2147483647 w 83"/>
              <a:gd name="T37" fmla="*/ 2147483647 h 82"/>
              <a:gd name="T38" fmla="*/ 2147483647 w 83"/>
              <a:gd name="T39" fmla="*/ 2147483647 h 82"/>
              <a:gd name="T40" fmla="*/ 2147483647 w 83"/>
              <a:gd name="T41" fmla="*/ 2147483647 h 82"/>
              <a:gd name="T42" fmla="*/ 2147483647 w 83"/>
              <a:gd name="T43" fmla="*/ 2147483647 h 82"/>
              <a:gd name="T44" fmla="*/ 2147483647 w 83"/>
              <a:gd name="T45" fmla="*/ 2147483647 h 82"/>
              <a:gd name="T46" fmla="*/ 2147483647 w 83"/>
              <a:gd name="T47" fmla="*/ 2147483647 h 82"/>
              <a:gd name="T48" fmla="*/ 2147483647 w 83"/>
              <a:gd name="T49" fmla="*/ 2147483647 h 82"/>
              <a:gd name="T50" fmla="*/ 2147483647 w 83"/>
              <a:gd name="T51" fmla="*/ 2147483647 h 82"/>
              <a:gd name="T52" fmla="*/ 2147483647 w 83"/>
              <a:gd name="T53" fmla="*/ 2147483647 h 82"/>
              <a:gd name="T54" fmla="*/ 2147483647 w 83"/>
              <a:gd name="T55" fmla="*/ 2147483647 h 82"/>
              <a:gd name="T56" fmla="*/ 2147483647 w 83"/>
              <a:gd name="T57" fmla="*/ 2147483647 h 82"/>
              <a:gd name="T58" fmla="*/ 2147483647 w 83"/>
              <a:gd name="T59" fmla="*/ 2147483647 h 82"/>
              <a:gd name="T60" fmla="*/ 2147483647 w 83"/>
              <a:gd name="T61" fmla="*/ 2147483647 h 82"/>
              <a:gd name="T62" fmla="*/ 2147483647 w 83"/>
              <a:gd name="T63" fmla="*/ 2147483647 h 82"/>
              <a:gd name="T64" fmla="*/ 2147483647 w 83"/>
              <a:gd name="T65" fmla="*/ 2147483647 h 82"/>
              <a:gd name="T66" fmla="*/ 2147483647 w 83"/>
              <a:gd name="T67" fmla="*/ 2147483647 h 82"/>
              <a:gd name="T68" fmla="*/ 2147483647 w 83"/>
              <a:gd name="T69" fmla="*/ 2147483647 h 82"/>
              <a:gd name="T70" fmla="*/ 2147483647 w 83"/>
              <a:gd name="T71" fmla="*/ 2147483647 h 82"/>
              <a:gd name="T72" fmla="*/ 0 w 83"/>
              <a:gd name="T73" fmla="*/ 2147483647 h 82"/>
              <a:gd name="T74" fmla="*/ 2147483647 w 83"/>
              <a:gd name="T75" fmla="*/ 2147483647 h 82"/>
              <a:gd name="T76" fmla="*/ 2147483647 w 83"/>
              <a:gd name="T77" fmla="*/ 2147483647 h 82"/>
              <a:gd name="T78" fmla="*/ 2147483647 w 83"/>
              <a:gd name="T79" fmla="*/ 2147483647 h 82"/>
              <a:gd name="T80" fmla="*/ 2147483647 w 83"/>
              <a:gd name="T81" fmla="*/ 2147483647 h 82"/>
              <a:gd name="T82" fmla="*/ 2147483647 w 83"/>
              <a:gd name="T83" fmla="*/ 2147483647 h 82"/>
              <a:gd name="T84" fmla="*/ 2147483647 w 83"/>
              <a:gd name="T85" fmla="*/ 2147483647 h 82"/>
              <a:gd name="T86" fmla="*/ 2147483647 w 83"/>
              <a:gd name="T87" fmla="*/ 2147483647 h 82"/>
              <a:gd name="T88" fmla="*/ 2147483647 w 83"/>
              <a:gd name="T89" fmla="*/ 2147483647 h 82"/>
              <a:gd name="T90" fmla="*/ 2147483647 w 83"/>
              <a:gd name="T91" fmla="*/ 2147483647 h 82"/>
              <a:gd name="T92" fmla="*/ 2147483647 w 83"/>
              <a:gd name="T93" fmla="*/ 0 h 82"/>
              <a:gd name="T94" fmla="*/ 2147483647 w 83"/>
              <a:gd name="T95" fmla="*/ 0 h 82"/>
              <a:gd name="T96" fmla="*/ 2147483647 w 83"/>
              <a:gd name="T97" fmla="*/ 2147483647 h 82"/>
              <a:gd name="T98" fmla="*/ 2147483647 w 83"/>
              <a:gd name="T99" fmla="*/ 2147483647 h 82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83"/>
              <a:gd name="T151" fmla="*/ 0 h 82"/>
              <a:gd name="T152" fmla="*/ 83 w 83"/>
              <a:gd name="T153" fmla="*/ 82 h 82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83" h="82">
                <a:moveTo>
                  <a:pt x="49" y="4"/>
                </a:moveTo>
                <a:lnTo>
                  <a:pt x="41" y="40"/>
                </a:lnTo>
                <a:lnTo>
                  <a:pt x="60" y="10"/>
                </a:lnTo>
                <a:lnTo>
                  <a:pt x="64" y="8"/>
                </a:lnTo>
                <a:lnTo>
                  <a:pt x="66" y="8"/>
                </a:lnTo>
                <a:lnTo>
                  <a:pt x="68" y="12"/>
                </a:lnTo>
                <a:lnTo>
                  <a:pt x="72" y="19"/>
                </a:lnTo>
                <a:lnTo>
                  <a:pt x="72" y="21"/>
                </a:lnTo>
                <a:lnTo>
                  <a:pt x="43" y="40"/>
                </a:lnTo>
                <a:lnTo>
                  <a:pt x="78" y="33"/>
                </a:lnTo>
                <a:lnTo>
                  <a:pt x="83" y="35"/>
                </a:lnTo>
                <a:lnTo>
                  <a:pt x="83" y="40"/>
                </a:lnTo>
                <a:lnTo>
                  <a:pt x="78" y="46"/>
                </a:lnTo>
                <a:lnTo>
                  <a:pt x="78" y="48"/>
                </a:lnTo>
                <a:lnTo>
                  <a:pt x="43" y="44"/>
                </a:lnTo>
                <a:lnTo>
                  <a:pt x="72" y="61"/>
                </a:lnTo>
                <a:lnTo>
                  <a:pt x="72" y="65"/>
                </a:lnTo>
                <a:lnTo>
                  <a:pt x="70" y="69"/>
                </a:lnTo>
                <a:lnTo>
                  <a:pt x="66" y="73"/>
                </a:lnTo>
                <a:lnTo>
                  <a:pt x="60" y="73"/>
                </a:lnTo>
                <a:lnTo>
                  <a:pt x="41" y="46"/>
                </a:lnTo>
                <a:lnTo>
                  <a:pt x="49" y="78"/>
                </a:lnTo>
                <a:lnTo>
                  <a:pt x="45" y="80"/>
                </a:lnTo>
                <a:lnTo>
                  <a:pt x="41" y="82"/>
                </a:lnTo>
                <a:lnTo>
                  <a:pt x="35" y="82"/>
                </a:lnTo>
                <a:lnTo>
                  <a:pt x="33" y="78"/>
                </a:lnTo>
                <a:lnTo>
                  <a:pt x="37" y="46"/>
                </a:lnTo>
                <a:lnTo>
                  <a:pt x="20" y="73"/>
                </a:lnTo>
                <a:lnTo>
                  <a:pt x="18" y="71"/>
                </a:lnTo>
                <a:lnTo>
                  <a:pt x="12" y="69"/>
                </a:lnTo>
                <a:lnTo>
                  <a:pt x="8" y="65"/>
                </a:lnTo>
                <a:lnTo>
                  <a:pt x="10" y="61"/>
                </a:lnTo>
                <a:lnTo>
                  <a:pt x="37" y="46"/>
                </a:lnTo>
                <a:lnTo>
                  <a:pt x="6" y="48"/>
                </a:lnTo>
                <a:lnTo>
                  <a:pt x="4" y="46"/>
                </a:lnTo>
                <a:lnTo>
                  <a:pt x="2" y="40"/>
                </a:lnTo>
                <a:lnTo>
                  <a:pt x="0" y="35"/>
                </a:lnTo>
                <a:lnTo>
                  <a:pt x="6" y="33"/>
                </a:lnTo>
                <a:lnTo>
                  <a:pt x="37" y="42"/>
                </a:lnTo>
                <a:lnTo>
                  <a:pt x="8" y="21"/>
                </a:lnTo>
                <a:lnTo>
                  <a:pt x="10" y="19"/>
                </a:lnTo>
                <a:lnTo>
                  <a:pt x="14" y="14"/>
                </a:lnTo>
                <a:lnTo>
                  <a:pt x="18" y="10"/>
                </a:lnTo>
                <a:lnTo>
                  <a:pt x="20" y="8"/>
                </a:lnTo>
                <a:lnTo>
                  <a:pt x="39" y="40"/>
                </a:lnTo>
                <a:lnTo>
                  <a:pt x="33" y="4"/>
                </a:lnTo>
                <a:lnTo>
                  <a:pt x="35" y="0"/>
                </a:lnTo>
                <a:lnTo>
                  <a:pt x="41" y="0"/>
                </a:lnTo>
                <a:lnTo>
                  <a:pt x="45" y="2"/>
                </a:lnTo>
                <a:lnTo>
                  <a:pt x="49" y="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76" name="Freeform 80"/>
          <p:cNvSpPr>
            <a:spLocks/>
          </p:cNvSpPr>
          <p:nvPr/>
        </p:nvSpPr>
        <p:spPr bwMode="auto">
          <a:xfrm>
            <a:off x="6959600" y="6648450"/>
            <a:ext cx="301625" cy="309563"/>
          </a:xfrm>
          <a:custGeom>
            <a:avLst/>
            <a:gdLst>
              <a:gd name="T0" fmla="*/ 2147483647 w 190"/>
              <a:gd name="T1" fmla="*/ 2147483647 h 195"/>
              <a:gd name="T2" fmla="*/ 2147483647 w 190"/>
              <a:gd name="T3" fmla="*/ 2147483647 h 195"/>
              <a:gd name="T4" fmla="*/ 2147483647 w 190"/>
              <a:gd name="T5" fmla="*/ 2147483647 h 195"/>
              <a:gd name="T6" fmla="*/ 2147483647 w 190"/>
              <a:gd name="T7" fmla="*/ 2147483647 h 195"/>
              <a:gd name="T8" fmla="*/ 2147483647 w 190"/>
              <a:gd name="T9" fmla="*/ 2147483647 h 195"/>
              <a:gd name="T10" fmla="*/ 2147483647 w 190"/>
              <a:gd name="T11" fmla="*/ 2147483647 h 195"/>
              <a:gd name="T12" fmla="*/ 2147483647 w 190"/>
              <a:gd name="T13" fmla="*/ 2147483647 h 195"/>
              <a:gd name="T14" fmla="*/ 2147483647 w 190"/>
              <a:gd name="T15" fmla="*/ 2147483647 h 195"/>
              <a:gd name="T16" fmla="*/ 2147483647 w 190"/>
              <a:gd name="T17" fmla="*/ 2147483647 h 195"/>
              <a:gd name="T18" fmla="*/ 2147483647 w 190"/>
              <a:gd name="T19" fmla="*/ 2147483647 h 195"/>
              <a:gd name="T20" fmla="*/ 2147483647 w 190"/>
              <a:gd name="T21" fmla="*/ 2147483647 h 195"/>
              <a:gd name="T22" fmla="*/ 2147483647 w 190"/>
              <a:gd name="T23" fmla="*/ 2147483647 h 195"/>
              <a:gd name="T24" fmla="*/ 2147483647 w 190"/>
              <a:gd name="T25" fmla="*/ 2147483647 h 195"/>
              <a:gd name="T26" fmla="*/ 2147483647 w 190"/>
              <a:gd name="T27" fmla="*/ 2147483647 h 195"/>
              <a:gd name="T28" fmla="*/ 2147483647 w 190"/>
              <a:gd name="T29" fmla="*/ 2147483647 h 195"/>
              <a:gd name="T30" fmla="*/ 2147483647 w 190"/>
              <a:gd name="T31" fmla="*/ 2147483647 h 195"/>
              <a:gd name="T32" fmla="*/ 2147483647 w 190"/>
              <a:gd name="T33" fmla="*/ 2147483647 h 195"/>
              <a:gd name="T34" fmla="*/ 2147483647 w 190"/>
              <a:gd name="T35" fmla="*/ 2147483647 h 195"/>
              <a:gd name="T36" fmla="*/ 2147483647 w 190"/>
              <a:gd name="T37" fmla="*/ 2147483647 h 195"/>
              <a:gd name="T38" fmla="*/ 2147483647 w 190"/>
              <a:gd name="T39" fmla="*/ 2147483647 h 195"/>
              <a:gd name="T40" fmla="*/ 2147483647 w 190"/>
              <a:gd name="T41" fmla="*/ 2147483647 h 195"/>
              <a:gd name="T42" fmla="*/ 2147483647 w 190"/>
              <a:gd name="T43" fmla="*/ 2147483647 h 195"/>
              <a:gd name="T44" fmla="*/ 2147483647 w 190"/>
              <a:gd name="T45" fmla="*/ 2147483647 h 195"/>
              <a:gd name="T46" fmla="*/ 2147483647 w 190"/>
              <a:gd name="T47" fmla="*/ 2147483647 h 195"/>
              <a:gd name="T48" fmla="*/ 0 w 190"/>
              <a:gd name="T49" fmla="*/ 2147483647 h 195"/>
              <a:gd name="T50" fmla="*/ 2147483647 w 190"/>
              <a:gd name="T51" fmla="*/ 2147483647 h 195"/>
              <a:gd name="T52" fmla="*/ 2147483647 w 190"/>
              <a:gd name="T53" fmla="*/ 2147483647 h 195"/>
              <a:gd name="T54" fmla="*/ 2147483647 w 190"/>
              <a:gd name="T55" fmla="*/ 2147483647 h 195"/>
              <a:gd name="T56" fmla="*/ 2147483647 w 190"/>
              <a:gd name="T57" fmla="*/ 2147483647 h 195"/>
              <a:gd name="T58" fmla="*/ 2147483647 w 190"/>
              <a:gd name="T59" fmla="*/ 2147483647 h 195"/>
              <a:gd name="T60" fmla="*/ 2147483647 w 190"/>
              <a:gd name="T61" fmla="*/ 0 h 195"/>
              <a:gd name="T62" fmla="*/ 2147483647 w 190"/>
              <a:gd name="T63" fmla="*/ 2147483647 h 195"/>
              <a:gd name="T64" fmla="*/ 2147483647 w 190"/>
              <a:gd name="T65" fmla="*/ 2147483647 h 19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90"/>
              <a:gd name="T100" fmla="*/ 0 h 195"/>
              <a:gd name="T101" fmla="*/ 190 w 190"/>
              <a:gd name="T102" fmla="*/ 195 h 19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90" h="195">
                <a:moveTo>
                  <a:pt x="113" y="12"/>
                </a:moveTo>
                <a:lnTo>
                  <a:pt x="99" y="94"/>
                </a:lnTo>
                <a:lnTo>
                  <a:pt x="140" y="25"/>
                </a:lnTo>
                <a:lnTo>
                  <a:pt x="147" y="19"/>
                </a:lnTo>
                <a:lnTo>
                  <a:pt x="151" y="19"/>
                </a:lnTo>
                <a:lnTo>
                  <a:pt x="157" y="23"/>
                </a:lnTo>
                <a:lnTo>
                  <a:pt x="161" y="29"/>
                </a:lnTo>
                <a:lnTo>
                  <a:pt x="167" y="44"/>
                </a:lnTo>
                <a:lnTo>
                  <a:pt x="169" y="48"/>
                </a:lnTo>
                <a:lnTo>
                  <a:pt x="169" y="50"/>
                </a:lnTo>
                <a:lnTo>
                  <a:pt x="101" y="97"/>
                </a:lnTo>
                <a:lnTo>
                  <a:pt x="182" y="80"/>
                </a:lnTo>
                <a:lnTo>
                  <a:pt x="188" y="80"/>
                </a:lnTo>
                <a:lnTo>
                  <a:pt x="190" y="84"/>
                </a:lnTo>
                <a:lnTo>
                  <a:pt x="190" y="97"/>
                </a:lnTo>
                <a:lnTo>
                  <a:pt x="184" y="111"/>
                </a:lnTo>
                <a:lnTo>
                  <a:pt x="182" y="115"/>
                </a:lnTo>
                <a:lnTo>
                  <a:pt x="182" y="118"/>
                </a:lnTo>
                <a:lnTo>
                  <a:pt x="101" y="107"/>
                </a:lnTo>
                <a:lnTo>
                  <a:pt x="171" y="145"/>
                </a:lnTo>
                <a:lnTo>
                  <a:pt x="171" y="149"/>
                </a:lnTo>
                <a:lnTo>
                  <a:pt x="171" y="153"/>
                </a:lnTo>
                <a:lnTo>
                  <a:pt x="163" y="166"/>
                </a:lnTo>
                <a:lnTo>
                  <a:pt x="151" y="174"/>
                </a:lnTo>
                <a:lnTo>
                  <a:pt x="145" y="174"/>
                </a:lnTo>
                <a:lnTo>
                  <a:pt x="140" y="172"/>
                </a:lnTo>
                <a:lnTo>
                  <a:pt x="99" y="111"/>
                </a:lnTo>
                <a:lnTo>
                  <a:pt x="113" y="183"/>
                </a:lnTo>
                <a:lnTo>
                  <a:pt x="111" y="185"/>
                </a:lnTo>
                <a:lnTo>
                  <a:pt x="107" y="189"/>
                </a:lnTo>
                <a:lnTo>
                  <a:pt x="95" y="195"/>
                </a:lnTo>
                <a:lnTo>
                  <a:pt x="87" y="195"/>
                </a:lnTo>
                <a:lnTo>
                  <a:pt x="80" y="195"/>
                </a:lnTo>
                <a:lnTo>
                  <a:pt x="76" y="191"/>
                </a:lnTo>
                <a:lnTo>
                  <a:pt x="76" y="183"/>
                </a:lnTo>
                <a:lnTo>
                  <a:pt x="87" y="111"/>
                </a:lnTo>
                <a:lnTo>
                  <a:pt x="47" y="172"/>
                </a:lnTo>
                <a:lnTo>
                  <a:pt x="45" y="172"/>
                </a:lnTo>
                <a:lnTo>
                  <a:pt x="41" y="170"/>
                </a:lnTo>
                <a:lnTo>
                  <a:pt x="26" y="164"/>
                </a:lnTo>
                <a:lnTo>
                  <a:pt x="20" y="160"/>
                </a:lnTo>
                <a:lnTo>
                  <a:pt x="18" y="155"/>
                </a:lnTo>
                <a:lnTo>
                  <a:pt x="16" y="151"/>
                </a:lnTo>
                <a:lnTo>
                  <a:pt x="20" y="147"/>
                </a:lnTo>
                <a:lnTo>
                  <a:pt x="84" y="109"/>
                </a:lnTo>
                <a:lnTo>
                  <a:pt x="10" y="118"/>
                </a:lnTo>
                <a:lnTo>
                  <a:pt x="10" y="115"/>
                </a:lnTo>
                <a:lnTo>
                  <a:pt x="6" y="111"/>
                </a:lnTo>
                <a:lnTo>
                  <a:pt x="2" y="97"/>
                </a:lnTo>
                <a:lnTo>
                  <a:pt x="0" y="84"/>
                </a:lnTo>
                <a:lnTo>
                  <a:pt x="4" y="80"/>
                </a:lnTo>
                <a:lnTo>
                  <a:pt x="10" y="80"/>
                </a:lnTo>
                <a:lnTo>
                  <a:pt x="87" y="99"/>
                </a:lnTo>
                <a:lnTo>
                  <a:pt x="20" y="48"/>
                </a:lnTo>
                <a:lnTo>
                  <a:pt x="24" y="44"/>
                </a:lnTo>
                <a:lnTo>
                  <a:pt x="33" y="36"/>
                </a:lnTo>
                <a:lnTo>
                  <a:pt x="43" y="27"/>
                </a:lnTo>
                <a:lnTo>
                  <a:pt x="47" y="23"/>
                </a:lnTo>
                <a:lnTo>
                  <a:pt x="89" y="92"/>
                </a:lnTo>
                <a:lnTo>
                  <a:pt x="76" y="12"/>
                </a:lnTo>
                <a:lnTo>
                  <a:pt x="76" y="4"/>
                </a:lnTo>
                <a:lnTo>
                  <a:pt x="80" y="0"/>
                </a:lnTo>
                <a:lnTo>
                  <a:pt x="87" y="0"/>
                </a:lnTo>
                <a:lnTo>
                  <a:pt x="95" y="2"/>
                </a:lnTo>
                <a:lnTo>
                  <a:pt x="107" y="6"/>
                </a:lnTo>
                <a:lnTo>
                  <a:pt x="111" y="10"/>
                </a:lnTo>
                <a:lnTo>
                  <a:pt x="113" y="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77" name="Freeform 81"/>
          <p:cNvSpPr>
            <a:spLocks/>
          </p:cNvSpPr>
          <p:nvPr/>
        </p:nvSpPr>
        <p:spPr bwMode="auto">
          <a:xfrm>
            <a:off x="6888163" y="5640388"/>
            <a:ext cx="131762" cy="133350"/>
          </a:xfrm>
          <a:custGeom>
            <a:avLst/>
            <a:gdLst>
              <a:gd name="T0" fmla="*/ 2147483647 w 83"/>
              <a:gd name="T1" fmla="*/ 2147483647 h 84"/>
              <a:gd name="T2" fmla="*/ 2147483647 w 83"/>
              <a:gd name="T3" fmla="*/ 2147483647 h 84"/>
              <a:gd name="T4" fmla="*/ 2147483647 w 83"/>
              <a:gd name="T5" fmla="*/ 2147483647 h 84"/>
              <a:gd name="T6" fmla="*/ 2147483647 w 83"/>
              <a:gd name="T7" fmla="*/ 2147483647 h 84"/>
              <a:gd name="T8" fmla="*/ 2147483647 w 83"/>
              <a:gd name="T9" fmla="*/ 2147483647 h 84"/>
              <a:gd name="T10" fmla="*/ 2147483647 w 83"/>
              <a:gd name="T11" fmla="*/ 2147483647 h 84"/>
              <a:gd name="T12" fmla="*/ 2147483647 w 83"/>
              <a:gd name="T13" fmla="*/ 2147483647 h 84"/>
              <a:gd name="T14" fmla="*/ 2147483647 w 83"/>
              <a:gd name="T15" fmla="*/ 2147483647 h 84"/>
              <a:gd name="T16" fmla="*/ 2147483647 w 83"/>
              <a:gd name="T17" fmla="*/ 2147483647 h 84"/>
              <a:gd name="T18" fmla="*/ 2147483647 w 83"/>
              <a:gd name="T19" fmla="*/ 2147483647 h 84"/>
              <a:gd name="T20" fmla="*/ 2147483647 w 83"/>
              <a:gd name="T21" fmla="*/ 2147483647 h 84"/>
              <a:gd name="T22" fmla="*/ 2147483647 w 83"/>
              <a:gd name="T23" fmla="*/ 2147483647 h 84"/>
              <a:gd name="T24" fmla="*/ 2147483647 w 83"/>
              <a:gd name="T25" fmla="*/ 2147483647 h 84"/>
              <a:gd name="T26" fmla="*/ 2147483647 w 83"/>
              <a:gd name="T27" fmla="*/ 2147483647 h 84"/>
              <a:gd name="T28" fmla="*/ 2147483647 w 83"/>
              <a:gd name="T29" fmla="*/ 2147483647 h 84"/>
              <a:gd name="T30" fmla="*/ 2147483647 w 83"/>
              <a:gd name="T31" fmla="*/ 2147483647 h 84"/>
              <a:gd name="T32" fmla="*/ 2147483647 w 83"/>
              <a:gd name="T33" fmla="*/ 2147483647 h 84"/>
              <a:gd name="T34" fmla="*/ 2147483647 w 83"/>
              <a:gd name="T35" fmla="*/ 2147483647 h 84"/>
              <a:gd name="T36" fmla="*/ 2147483647 w 83"/>
              <a:gd name="T37" fmla="*/ 2147483647 h 84"/>
              <a:gd name="T38" fmla="*/ 2147483647 w 83"/>
              <a:gd name="T39" fmla="*/ 2147483647 h 84"/>
              <a:gd name="T40" fmla="*/ 2147483647 w 83"/>
              <a:gd name="T41" fmla="*/ 2147483647 h 84"/>
              <a:gd name="T42" fmla="*/ 2147483647 w 83"/>
              <a:gd name="T43" fmla="*/ 2147483647 h 84"/>
              <a:gd name="T44" fmla="*/ 2147483647 w 83"/>
              <a:gd name="T45" fmla="*/ 2147483647 h 84"/>
              <a:gd name="T46" fmla="*/ 2147483647 w 83"/>
              <a:gd name="T47" fmla="*/ 2147483647 h 84"/>
              <a:gd name="T48" fmla="*/ 2147483647 w 83"/>
              <a:gd name="T49" fmla="*/ 2147483647 h 84"/>
              <a:gd name="T50" fmla="*/ 2147483647 w 83"/>
              <a:gd name="T51" fmla="*/ 2147483647 h 84"/>
              <a:gd name="T52" fmla="*/ 2147483647 w 83"/>
              <a:gd name="T53" fmla="*/ 2147483647 h 84"/>
              <a:gd name="T54" fmla="*/ 2147483647 w 83"/>
              <a:gd name="T55" fmla="*/ 2147483647 h 84"/>
              <a:gd name="T56" fmla="*/ 2147483647 w 83"/>
              <a:gd name="T57" fmla="*/ 2147483647 h 84"/>
              <a:gd name="T58" fmla="*/ 2147483647 w 83"/>
              <a:gd name="T59" fmla="*/ 2147483647 h 84"/>
              <a:gd name="T60" fmla="*/ 2147483647 w 83"/>
              <a:gd name="T61" fmla="*/ 2147483647 h 84"/>
              <a:gd name="T62" fmla="*/ 2147483647 w 83"/>
              <a:gd name="T63" fmla="*/ 2147483647 h 84"/>
              <a:gd name="T64" fmla="*/ 2147483647 w 83"/>
              <a:gd name="T65" fmla="*/ 2147483647 h 84"/>
              <a:gd name="T66" fmla="*/ 2147483647 w 83"/>
              <a:gd name="T67" fmla="*/ 2147483647 h 84"/>
              <a:gd name="T68" fmla="*/ 2147483647 w 83"/>
              <a:gd name="T69" fmla="*/ 2147483647 h 84"/>
              <a:gd name="T70" fmla="*/ 2147483647 w 83"/>
              <a:gd name="T71" fmla="*/ 2147483647 h 84"/>
              <a:gd name="T72" fmla="*/ 0 w 83"/>
              <a:gd name="T73" fmla="*/ 2147483647 h 84"/>
              <a:gd name="T74" fmla="*/ 2147483647 w 83"/>
              <a:gd name="T75" fmla="*/ 2147483647 h 84"/>
              <a:gd name="T76" fmla="*/ 2147483647 w 83"/>
              <a:gd name="T77" fmla="*/ 2147483647 h 84"/>
              <a:gd name="T78" fmla="*/ 2147483647 w 83"/>
              <a:gd name="T79" fmla="*/ 2147483647 h 84"/>
              <a:gd name="T80" fmla="*/ 2147483647 w 83"/>
              <a:gd name="T81" fmla="*/ 2147483647 h 84"/>
              <a:gd name="T82" fmla="*/ 2147483647 w 83"/>
              <a:gd name="T83" fmla="*/ 2147483647 h 84"/>
              <a:gd name="T84" fmla="*/ 2147483647 w 83"/>
              <a:gd name="T85" fmla="*/ 2147483647 h 84"/>
              <a:gd name="T86" fmla="*/ 2147483647 w 83"/>
              <a:gd name="T87" fmla="*/ 2147483647 h 84"/>
              <a:gd name="T88" fmla="*/ 2147483647 w 83"/>
              <a:gd name="T89" fmla="*/ 2147483647 h 84"/>
              <a:gd name="T90" fmla="*/ 2147483647 w 83"/>
              <a:gd name="T91" fmla="*/ 2147483647 h 84"/>
              <a:gd name="T92" fmla="*/ 2147483647 w 83"/>
              <a:gd name="T93" fmla="*/ 0 h 84"/>
              <a:gd name="T94" fmla="*/ 2147483647 w 83"/>
              <a:gd name="T95" fmla="*/ 2147483647 h 84"/>
              <a:gd name="T96" fmla="*/ 2147483647 w 83"/>
              <a:gd name="T97" fmla="*/ 2147483647 h 84"/>
              <a:gd name="T98" fmla="*/ 2147483647 w 83"/>
              <a:gd name="T99" fmla="*/ 2147483647 h 8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83"/>
              <a:gd name="T151" fmla="*/ 0 h 84"/>
              <a:gd name="T152" fmla="*/ 83 w 83"/>
              <a:gd name="T153" fmla="*/ 84 h 84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83" h="84">
                <a:moveTo>
                  <a:pt x="50" y="6"/>
                </a:moveTo>
                <a:lnTo>
                  <a:pt x="43" y="40"/>
                </a:lnTo>
                <a:lnTo>
                  <a:pt x="62" y="10"/>
                </a:lnTo>
                <a:lnTo>
                  <a:pt x="64" y="8"/>
                </a:lnTo>
                <a:lnTo>
                  <a:pt x="66" y="8"/>
                </a:lnTo>
                <a:lnTo>
                  <a:pt x="70" y="13"/>
                </a:lnTo>
                <a:lnTo>
                  <a:pt x="72" y="19"/>
                </a:lnTo>
                <a:lnTo>
                  <a:pt x="72" y="23"/>
                </a:lnTo>
                <a:lnTo>
                  <a:pt x="43" y="42"/>
                </a:lnTo>
                <a:lnTo>
                  <a:pt x="79" y="36"/>
                </a:lnTo>
                <a:lnTo>
                  <a:pt x="83" y="36"/>
                </a:lnTo>
                <a:lnTo>
                  <a:pt x="83" y="42"/>
                </a:lnTo>
                <a:lnTo>
                  <a:pt x="79" y="48"/>
                </a:lnTo>
                <a:lnTo>
                  <a:pt x="79" y="50"/>
                </a:lnTo>
                <a:lnTo>
                  <a:pt x="43" y="46"/>
                </a:lnTo>
                <a:lnTo>
                  <a:pt x="72" y="63"/>
                </a:lnTo>
                <a:lnTo>
                  <a:pt x="74" y="67"/>
                </a:lnTo>
                <a:lnTo>
                  <a:pt x="70" y="72"/>
                </a:lnTo>
                <a:lnTo>
                  <a:pt x="66" y="76"/>
                </a:lnTo>
                <a:lnTo>
                  <a:pt x="62" y="74"/>
                </a:lnTo>
                <a:lnTo>
                  <a:pt x="43" y="48"/>
                </a:lnTo>
                <a:lnTo>
                  <a:pt x="50" y="80"/>
                </a:lnTo>
                <a:lnTo>
                  <a:pt x="47" y="82"/>
                </a:lnTo>
                <a:lnTo>
                  <a:pt x="41" y="84"/>
                </a:lnTo>
                <a:lnTo>
                  <a:pt x="35" y="84"/>
                </a:lnTo>
                <a:lnTo>
                  <a:pt x="33" y="80"/>
                </a:lnTo>
                <a:lnTo>
                  <a:pt x="37" y="48"/>
                </a:lnTo>
                <a:lnTo>
                  <a:pt x="21" y="74"/>
                </a:lnTo>
                <a:lnTo>
                  <a:pt x="18" y="74"/>
                </a:lnTo>
                <a:lnTo>
                  <a:pt x="12" y="72"/>
                </a:lnTo>
                <a:lnTo>
                  <a:pt x="8" y="67"/>
                </a:lnTo>
                <a:lnTo>
                  <a:pt x="10" y="63"/>
                </a:lnTo>
                <a:lnTo>
                  <a:pt x="37" y="46"/>
                </a:lnTo>
                <a:lnTo>
                  <a:pt x="6" y="50"/>
                </a:lnTo>
                <a:lnTo>
                  <a:pt x="4" y="48"/>
                </a:lnTo>
                <a:lnTo>
                  <a:pt x="2" y="42"/>
                </a:lnTo>
                <a:lnTo>
                  <a:pt x="0" y="36"/>
                </a:lnTo>
                <a:lnTo>
                  <a:pt x="6" y="36"/>
                </a:lnTo>
                <a:lnTo>
                  <a:pt x="37" y="42"/>
                </a:lnTo>
                <a:lnTo>
                  <a:pt x="10" y="21"/>
                </a:lnTo>
                <a:lnTo>
                  <a:pt x="10" y="19"/>
                </a:lnTo>
                <a:lnTo>
                  <a:pt x="14" y="17"/>
                </a:lnTo>
                <a:lnTo>
                  <a:pt x="18" y="13"/>
                </a:lnTo>
                <a:lnTo>
                  <a:pt x="21" y="10"/>
                </a:lnTo>
                <a:lnTo>
                  <a:pt x="39" y="40"/>
                </a:lnTo>
                <a:lnTo>
                  <a:pt x="33" y="6"/>
                </a:lnTo>
                <a:lnTo>
                  <a:pt x="35" y="0"/>
                </a:lnTo>
                <a:lnTo>
                  <a:pt x="41" y="2"/>
                </a:lnTo>
                <a:lnTo>
                  <a:pt x="47" y="4"/>
                </a:lnTo>
                <a:lnTo>
                  <a:pt x="50" y="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259" name="Freeform 163"/>
          <p:cNvSpPr>
            <a:spLocks/>
          </p:cNvSpPr>
          <p:nvPr/>
        </p:nvSpPr>
        <p:spPr bwMode="auto">
          <a:xfrm>
            <a:off x="7956550" y="6734175"/>
            <a:ext cx="301625" cy="309563"/>
          </a:xfrm>
          <a:custGeom>
            <a:avLst/>
            <a:gdLst>
              <a:gd name="T0" fmla="*/ 2147483647 w 190"/>
              <a:gd name="T1" fmla="*/ 2147483647 h 195"/>
              <a:gd name="T2" fmla="*/ 2147483647 w 190"/>
              <a:gd name="T3" fmla="*/ 2147483647 h 195"/>
              <a:gd name="T4" fmla="*/ 2147483647 w 190"/>
              <a:gd name="T5" fmla="*/ 2147483647 h 195"/>
              <a:gd name="T6" fmla="*/ 2147483647 w 190"/>
              <a:gd name="T7" fmla="*/ 2147483647 h 195"/>
              <a:gd name="T8" fmla="*/ 2147483647 w 190"/>
              <a:gd name="T9" fmla="*/ 2147483647 h 195"/>
              <a:gd name="T10" fmla="*/ 2147483647 w 190"/>
              <a:gd name="T11" fmla="*/ 2147483647 h 195"/>
              <a:gd name="T12" fmla="*/ 2147483647 w 190"/>
              <a:gd name="T13" fmla="*/ 2147483647 h 195"/>
              <a:gd name="T14" fmla="*/ 2147483647 w 190"/>
              <a:gd name="T15" fmla="*/ 2147483647 h 195"/>
              <a:gd name="T16" fmla="*/ 2147483647 w 190"/>
              <a:gd name="T17" fmla="*/ 2147483647 h 195"/>
              <a:gd name="T18" fmla="*/ 2147483647 w 190"/>
              <a:gd name="T19" fmla="*/ 2147483647 h 195"/>
              <a:gd name="T20" fmla="*/ 2147483647 w 190"/>
              <a:gd name="T21" fmla="*/ 2147483647 h 195"/>
              <a:gd name="T22" fmla="*/ 2147483647 w 190"/>
              <a:gd name="T23" fmla="*/ 2147483647 h 195"/>
              <a:gd name="T24" fmla="*/ 2147483647 w 190"/>
              <a:gd name="T25" fmla="*/ 2147483647 h 195"/>
              <a:gd name="T26" fmla="*/ 2147483647 w 190"/>
              <a:gd name="T27" fmla="*/ 2147483647 h 195"/>
              <a:gd name="T28" fmla="*/ 2147483647 w 190"/>
              <a:gd name="T29" fmla="*/ 2147483647 h 195"/>
              <a:gd name="T30" fmla="*/ 2147483647 w 190"/>
              <a:gd name="T31" fmla="*/ 2147483647 h 195"/>
              <a:gd name="T32" fmla="*/ 2147483647 w 190"/>
              <a:gd name="T33" fmla="*/ 2147483647 h 195"/>
              <a:gd name="T34" fmla="*/ 2147483647 w 190"/>
              <a:gd name="T35" fmla="*/ 2147483647 h 195"/>
              <a:gd name="T36" fmla="*/ 2147483647 w 190"/>
              <a:gd name="T37" fmla="*/ 2147483647 h 195"/>
              <a:gd name="T38" fmla="*/ 2147483647 w 190"/>
              <a:gd name="T39" fmla="*/ 2147483647 h 195"/>
              <a:gd name="T40" fmla="*/ 2147483647 w 190"/>
              <a:gd name="T41" fmla="*/ 2147483647 h 195"/>
              <a:gd name="T42" fmla="*/ 2147483647 w 190"/>
              <a:gd name="T43" fmla="*/ 2147483647 h 195"/>
              <a:gd name="T44" fmla="*/ 2147483647 w 190"/>
              <a:gd name="T45" fmla="*/ 2147483647 h 195"/>
              <a:gd name="T46" fmla="*/ 2147483647 w 190"/>
              <a:gd name="T47" fmla="*/ 2147483647 h 195"/>
              <a:gd name="T48" fmla="*/ 0 w 190"/>
              <a:gd name="T49" fmla="*/ 2147483647 h 195"/>
              <a:gd name="T50" fmla="*/ 2147483647 w 190"/>
              <a:gd name="T51" fmla="*/ 2147483647 h 195"/>
              <a:gd name="T52" fmla="*/ 2147483647 w 190"/>
              <a:gd name="T53" fmla="*/ 2147483647 h 195"/>
              <a:gd name="T54" fmla="*/ 2147483647 w 190"/>
              <a:gd name="T55" fmla="*/ 2147483647 h 195"/>
              <a:gd name="T56" fmla="*/ 2147483647 w 190"/>
              <a:gd name="T57" fmla="*/ 2147483647 h 195"/>
              <a:gd name="T58" fmla="*/ 2147483647 w 190"/>
              <a:gd name="T59" fmla="*/ 2147483647 h 195"/>
              <a:gd name="T60" fmla="*/ 2147483647 w 190"/>
              <a:gd name="T61" fmla="*/ 0 h 195"/>
              <a:gd name="T62" fmla="*/ 2147483647 w 190"/>
              <a:gd name="T63" fmla="*/ 2147483647 h 195"/>
              <a:gd name="T64" fmla="*/ 2147483647 w 190"/>
              <a:gd name="T65" fmla="*/ 2147483647 h 19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90"/>
              <a:gd name="T100" fmla="*/ 0 h 195"/>
              <a:gd name="T101" fmla="*/ 190 w 190"/>
              <a:gd name="T102" fmla="*/ 195 h 19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90" h="195">
                <a:moveTo>
                  <a:pt x="113" y="12"/>
                </a:moveTo>
                <a:lnTo>
                  <a:pt x="99" y="94"/>
                </a:lnTo>
                <a:lnTo>
                  <a:pt x="140" y="25"/>
                </a:lnTo>
                <a:lnTo>
                  <a:pt x="147" y="19"/>
                </a:lnTo>
                <a:lnTo>
                  <a:pt x="151" y="19"/>
                </a:lnTo>
                <a:lnTo>
                  <a:pt x="157" y="23"/>
                </a:lnTo>
                <a:lnTo>
                  <a:pt x="161" y="29"/>
                </a:lnTo>
                <a:lnTo>
                  <a:pt x="167" y="44"/>
                </a:lnTo>
                <a:lnTo>
                  <a:pt x="169" y="48"/>
                </a:lnTo>
                <a:lnTo>
                  <a:pt x="169" y="50"/>
                </a:lnTo>
                <a:lnTo>
                  <a:pt x="101" y="97"/>
                </a:lnTo>
                <a:lnTo>
                  <a:pt x="182" y="80"/>
                </a:lnTo>
                <a:lnTo>
                  <a:pt x="188" y="80"/>
                </a:lnTo>
                <a:lnTo>
                  <a:pt x="190" y="84"/>
                </a:lnTo>
                <a:lnTo>
                  <a:pt x="190" y="97"/>
                </a:lnTo>
                <a:lnTo>
                  <a:pt x="184" y="111"/>
                </a:lnTo>
                <a:lnTo>
                  <a:pt x="182" y="115"/>
                </a:lnTo>
                <a:lnTo>
                  <a:pt x="182" y="118"/>
                </a:lnTo>
                <a:lnTo>
                  <a:pt x="101" y="107"/>
                </a:lnTo>
                <a:lnTo>
                  <a:pt x="171" y="145"/>
                </a:lnTo>
                <a:lnTo>
                  <a:pt x="171" y="149"/>
                </a:lnTo>
                <a:lnTo>
                  <a:pt x="171" y="153"/>
                </a:lnTo>
                <a:lnTo>
                  <a:pt x="163" y="166"/>
                </a:lnTo>
                <a:lnTo>
                  <a:pt x="151" y="174"/>
                </a:lnTo>
                <a:lnTo>
                  <a:pt x="145" y="174"/>
                </a:lnTo>
                <a:lnTo>
                  <a:pt x="140" y="172"/>
                </a:lnTo>
                <a:lnTo>
                  <a:pt x="99" y="111"/>
                </a:lnTo>
                <a:lnTo>
                  <a:pt x="113" y="183"/>
                </a:lnTo>
                <a:lnTo>
                  <a:pt x="111" y="185"/>
                </a:lnTo>
                <a:lnTo>
                  <a:pt x="107" y="189"/>
                </a:lnTo>
                <a:lnTo>
                  <a:pt x="95" y="195"/>
                </a:lnTo>
                <a:lnTo>
                  <a:pt x="87" y="195"/>
                </a:lnTo>
                <a:lnTo>
                  <a:pt x="80" y="195"/>
                </a:lnTo>
                <a:lnTo>
                  <a:pt x="76" y="191"/>
                </a:lnTo>
                <a:lnTo>
                  <a:pt x="76" y="183"/>
                </a:lnTo>
                <a:lnTo>
                  <a:pt x="87" y="111"/>
                </a:lnTo>
                <a:lnTo>
                  <a:pt x="47" y="172"/>
                </a:lnTo>
                <a:lnTo>
                  <a:pt x="45" y="172"/>
                </a:lnTo>
                <a:lnTo>
                  <a:pt x="41" y="170"/>
                </a:lnTo>
                <a:lnTo>
                  <a:pt x="26" y="164"/>
                </a:lnTo>
                <a:lnTo>
                  <a:pt x="20" y="160"/>
                </a:lnTo>
                <a:lnTo>
                  <a:pt x="18" y="155"/>
                </a:lnTo>
                <a:lnTo>
                  <a:pt x="16" y="151"/>
                </a:lnTo>
                <a:lnTo>
                  <a:pt x="20" y="147"/>
                </a:lnTo>
                <a:lnTo>
                  <a:pt x="84" y="109"/>
                </a:lnTo>
                <a:lnTo>
                  <a:pt x="10" y="118"/>
                </a:lnTo>
                <a:lnTo>
                  <a:pt x="10" y="115"/>
                </a:lnTo>
                <a:lnTo>
                  <a:pt x="6" y="111"/>
                </a:lnTo>
                <a:lnTo>
                  <a:pt x="2" y="97"/>
                </a:lnTo>
                <a:lnTo>
                  <a:pt x="0" y="84"/>
                </a:lnTo>
                <a:lnTo>
                  <a:pt x="4" y="80"/>
                </a:lnTo>
                <a:lnTo>
                  <a:pt x="10" y="80"/>
                </a:lnTo>
                <a:lnTo>
                  <a:pt x="87" y="99"/>
                </a:lnTo>
                <a:lnTo>
                  <a:pt x="20" y="48"/>
                </a:lnTo>
                <a:lnTo>
                  <a:pt x="24" y="44"/>
                </a:lnTo>
                <a:lnTo>
                  <a:pt x="33" y="36"/>
                </a:lnTo>
                <a:lnTo>
                  <a:pt x="43" y="27"/>
                </a:lnTo>
                <a:lnTo>
                  <a:pt x="47" y="23"/>
                </a:lnTo>
                <a:lnTo>
                  <a:pt x="89" y="92"/>
                </a:lnTo>
                <a:lnTo>
                  <a:pt x="76" y="12"/>
                </a:lnTo>
                <a:lnTo>
                  <a:pt x="76" y="4"/>
                </a:lnTo>
                <a:lnTo>
                  <a:pt x="80" y="0"/>
                </a:lnTo>
                <a:lnTo>
                  <a:pt x="87" y="0"/>
                </a:lnTo>
                <a:lnTo>
                  <a:pt x="95" y="2"/>
                </a:lnTo>
                <a:lnTo>
                  <a:pt x="107" y="6"/>
                </a:lnTo>
                <a:lnTo>
                  <a:pt x="111" y="10"/>
                </a:lnTo>
                <a:lnTo>
                  <a:pt x="113" y="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261" name="Freeform 165"/>
          <p:cNvSpPr>
            <a:spLocks/>
          </p:cNvSpPr>
          <p:nvPr/>
        </p:nvSpPr>
        <p:spPr bwMode="auto">
          <a:xfrm>
            <a:off x="8388350" y="5135563"/>
            <a:ext cx="131763" cy="133350"/>
          </a:xfrm>
          <a:custGeom>
            <a:avLst/>
            <a:gdLst>
              <a:gd name="T0" fmla="*/ 2147483647 w 83"/>
              <a:gd name="T1" fmla="*/ 2147483647 h 84"/>
              <a:gd name="T2" fmla="*/ 2147483647 w 83"/>
              <a:gd name="T3" fmla="*/ 2147483647 h 84"/>
              <a:gd name="T4" fmla="*/ 2147483647 w 83"/>
              <a:gd name="T5" fmla="*/ 2147483647 h 84"/>
              <a:gd name="T6" fmla="*/ 2147483647 w 83"/>
              <a:gd name="T7" fmla="*/ 2147483647 h 84"/>
              <a:gd name="T8" fmla="*/ 2147483647 w 83"/>
              <a:gd name="T9" fmla="*/ 2147483647 h 84"/>
              <a:gd name="T10" fmla="*/ 2147483647 w 83"/>
              <a:gd name="T11" fmla="*/ 2147483647 h 84"/>
              <a:gd name="T12" fmla="*/ 2147483647 w 83"/>
              <a:gd name="T13" fmla="*/ 2147483647 h 84"/>
              <a:gd name="T14" fmla="*/ 2147483647 w 83"/>
              <a:gd name="T15" fmla="*/ 2147483647 h 84"/>
              <a:gd name="T16" fmla="*/ 2147483647 w 83"/>
              <a:gd name="T17" fmla="*/ 2147483647 h 84"/>
              <a:gd name="T18" fmla="*/ 2147483647 w 83"/>
              <a:gd name="T19" fmla="*/ 2147483647 h 84"/>
              <a:gd name="T20" fmla="*/ 2147483647 w 83"/>
              <a:gd name="T21" fmla="*/ 2147483647 h 84"/>
              <a:gd name="T22" fmla="*/ 2147483647 w 83"/>
              <a:gd name="T23" fmla="*/ 2147483647 h 84"/>
              <a:gd name="T24" fmla="*/ 2147483647 w 83"/>
              <a:gd name="T25" fmla="*/ 2147483647 h 84"/>
              <a:gd name="T26" fmla="*/ 2147483647 w 83"/>
              <a:gd name="T27" fmla="*/ 2147483647 h 84"/>
              <a:gd name="T28" fmla="*/ 2147483647 w 83"/>
              <a:gd name="T29" fmla="*/ 2147483647 h 84"/>
              <a:gd name="T30" fmla="*/ 2147483647 w 83"/>
              <a:gd name="T31" fmla="*/ 2147483647 h 84"/>
              <a:gd name="T32" fmla="*/ 2147483647 w 83"/>
              <a:gd name="T33" fmla="*/ 2147483647 h 84"/>
              <a:gd name="T34" fmla="*/ 2147483647 w 83"/>
              <a:gd name="T35" fmla="*/ 2147483647 h 84"/>
              <a:gd name="T36" fmla="*/ 2147483647 w 83"/>
              <a:gd name="T37" fmla="*/ 2147483647 h 84"/>
              <a:gd name="T38" fmla="*/ 2147483647 w 83"/>
              <a:gd name="T39" fmla="*/ 2147483647 h 84"/>
              <a:gd name="T40" fmla="*/ 2147483647 w 83"/>
              <a:gd name="T41" fmla="*/ 2147483647 h 84"/>
              <a:gd name="T42" fmla="*/ 2147483647 w 83"/>
              <a:gd name="T43" fmla="*/ 2147483647 h 84"/>
              <a:gd name="T44" fmla="*/ 2147483647 w 83"/>
              <a:gd name="T45" fmla="*/ 2147483647 h 84"/>
              <a:gd name="T46" fmla="*/ 2147483647 w 83"/>
              <a:gd name="T47" fmla="*/ 2147483647 h 84"/>
              <a:gd name="T48" fmla="*/ 2147483647 w 83"/>
              <a:gd name="T49" fmla="*/ 2147483647 h 84"/>
              <a:gd name="T50" fmla="*/ 2147483647 w 83"/>
              <a:gd name="T51" fmla="*/ 2147483647 h 84"/>
              <a:gd name="T52" fmla="*/ 2147483647 w 83"/>
              <a:gd name="T53" fmla="*/ 2147483647 h 84"/>
              <a:gd name="T54" fmla="*/ 2147483647 w 83"/>
              <a:gd name="T55" fmla="*/ 2147483647 h 84"/>
              <a:gd name="T56" fmla="*/ 2147483647 w 83"/>
              <a:gd name="T57" fmla="*/ 2147483647 h 84"/>
              <a:gd name="T58" fmla="*/ 2147483647 w 83"/>
              <a:gd name="T59" fmla="*/ 2147483647 h 84"/>
              <a:gd name="T60" fmla="*/ 2147483647 w 83"/>
              <a:gd name="T61" fmla="*/ 2147483647 h 84"/>
              <a:gd name="T62" fmla="*/ 2147483647 w 83"/>
              <a:gd name="T63" fmla="*/ 2147483647 h 84"/>
              <a:gd name="T64" fmla="*/ 2147483647 w 83"/>
              <a:gd name="T65" fmla="*/ 2147483647 h 84"/>
              <a:gd name="T66" fmla="*/ 2147483647 w 83"/>
              <a:gd name="T67" fmla="*/ 2147483647 h 84"/>
              <a:gd name="T68" fmla="*/ 2147483647 w 83"/>
              <a:gd name="T69" fmla="*/ 2147483647 h 84"/>
              <a:gd name="T70" fmla="*/ 2147483647 w 83"/>
              <a:gd name="T71" fmla="*/ 2147483647 h 84"/>
              <a:gd name="T72" fmla="*/ 0 w 83"/>
              <a:gd name="T73" fmla="*/ 2147483647 h 84"/>
              <a:gd name="T74" fmla="*/ 2147483647 w 83"/>
              <a:gd name="T75" fmla="*/ 2147483647 h 84"/>
              <a:gd name="T76" fmla="*/ 2147483647 w 83"/>
              <a:gd name="T77" fmla="*/ 2147483647 h 84"/>
              <a:gd name="T78" fmla="*/ 2147483647 w 83"/>
              <a:gd name="T79" fmla="*/ 2147483647 h 84"/>
              <a:gd name="T80" fmla="*/ 2147483647 w 83"/>
              <a:gd name="T81" fmla="*/ 2147483647 h 84"/>
              <a:gd name="T82" fmla="*/ 2147483647 w 83"/>
              <a:gd name="T83" fmla="*/ 2147483647 h 84"/>
              <a:gd name="T84" fmla="*/ 2147483647 w 83"/>
              <a:gd name="T85" fmla="*/ 2147483647 h 84"/>
              <a:gd name="T86" fmla="*/ 2147483647 w 83"/>
              <a:gd name="T87" fmla="*/ 2147483647 h 84"/>
              <a:gd name="T88" fmla="*/ 2147483647 w 83"/>
              <a:gd name="T89" fmla="*/ 2147483647 h 84"/>
              <a:gd name="T90" fmla="*/ 2147483647 w 83"/>
              <a:gd name="T91" fmla="*/ 2147483647 h 84"/>
              <a:gd name="T92" fmla="*/ 2147483647 w 83"/>
              <a:gd name="T93" fmla="*/ 0 h 84"/>
              <a:gd name="T94" fmla="*/ 2147483647 w 83"/>
              <a:gd name="T95" fmla="*/ 2147483647 h 84"/>
              <a:gd name="T96" fmla="*/ 2147483647 w 83"/>
              <a:gd name="T97" fmla="*/ 2147483647 h 84"/>
              <a:gd name="T98" fmla="*/ 2147483647 w 83"/>
              <a:gd name="T99" fmla="*/ 2147483647 h 8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83"/>
              <a:gd name="T151" fmla="*/ 0 h 84"/>
              <a:gd name="T152" fmla="*/ 83 w 83"/>
              <a:gd name="T153" fmla="*/ 84 h 84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83" h="84">
                <a:moveTo>
                  <a:pt x="50" y="6"/>
                </a:moveTo>
                <a:lnTo>
                  <a:pt x="43" y="40"/>
                </a:lnTo>
                <a:lnTo>
                  <a:pt x="62" y="10"/>
                </a:lnTo>
                <a:lnTo>
                  <a:pt x="64" y="8"/>
                </a:lnTo>
                <a:lnTo>
                  <a:pt x="66" y="8"/>
                </a:lnTo>
                <a:lnTo>
                  <a:pt x="70" y="13"/>
                </a:lnTo>
                <a:lnTo>
                  <a:pt x="72" y="19"/>
                </a:lnTo>
                <a:lnTo>
                  <a:pt x="72" y="23"/>
                </a:lnTo>
                <a:lnTo>
                  <a:pt x="43" y="42"/>
                </a:lnTo>
                <a:lnTo>
                  <a:pt x="79" y="36"/>
                </a:lnTo>
                <a:lnTo>
                  <a:pt x="83" y="36"/>
                </a:lnTo>
                <a:lnTo>
                  <a:pt x="83" y="42"/>
                </a:lnTo>
                <a:lnTo>
                  <a:pt x="79" y="48"/>
                </a:lnTo>
                <a:lnTo>
                  <a:pt x="79" y="50"/>
                </a:lnTo>
                <a:lnTo>
                  <a:pt x="43" y="46"/>
                </a:lnTo>
                <a:lnTo>
                  <a:pt x="72" y="63"/>
                </a:lnTo>
                <a:lnTo>
                  <a:pt x="74" y="67"/>
                </a:lnTo>
                <a:lnTo>
                  <a:pt x="70" y="72"/>
                </a:lnTo>
                <a:lnTo>
                  <a:pt x="66" y="76"/>
                </a:lnTo>
                <a:lnTo>
                  <a:pt x="62" y="74"/>
                </a:lnTo>
                <a:lnTo>
                  <a:pt x="43" y="48"/>
                </a:lnTo>
                <a:lnTo>
                  <a:pt x="50" y="80"/>
                </a:lnTo>
                <a:lnTo>
                  <a:pt x="47" y="82"/>
                </a:lnTo>
                <a:lnTo>
                  <a:pt x="41" y="84"/>
                </a:lnTo>
                <a:lnTo>
                  <a:pt x="35" y="84"/>
                </a:lnTo>
                <a:lnTo>
                  <a:pt x="33" y="80"/>
                </a:lnTo>
                <a:lnTo>
                  <a:pt x="37" y="48"/>
                </a:lnTo>
                <a:lnTo>
                  <a:pt x="21" y="74"/>
                </a:lnTo>
                <a:lnTo>
                  <a:pt x="18" y="74"/>
                </a:lnTo>
                <a:lnTo>
                  <a:pt x="12" y="72"/>
                </a:lnTo>
                <a:lnTo>
                  <a:pt x="8" y="67"/>
                </a:lnTo>
                <a:lnTo>
                  <a:pt x="10" y="63"/>
                </a:lnTo>
                <a:lnTo>
                  <a:pt x="37" y="46"/>
                </a:lnTo>
                <a:lnTo>
                  <a:pt x="6" y="50"/>
                </a:lnTo>
                <a:lnTo>
                  <a:pt x="4" y="48"/>
                </a:lnTo>
                <a:lnTo>
                  <a:pt x="2" y="42"/>
                </a:lnTo>
                <a:lnTo>
                  <a:pt x="0" y="36"/>
                </a:lnTo>
                <a:lnTo>
                  <a:pt x="6" y="36"/>
                </a:lnTo>
                <a:lnTo>
                  <a:pt x="37" y="42"/>
                </a:lnTo>
                <a:lnTo>
                  <a:pt x="10" y="21"/>
                </a:lnTo>
                <a:lnTo>
                  <a:pt x="10" y="19"/>
                </a:lnTo>
                <a:lnTo>
                  <a:pt x="14" y="17"/>
                </a:lnTo>
                <a:lnTo>
                  <a:pt x="18" y="13"/>
                </a:lnTo>
                <a:lnTo>
                  <a:pt x="21" y="10"/>
                </a:lnTo>
                <a:lnTo>
                  <a:pt x="39" y="40"/>
                </a:lnTo>
                <a:lnTo>
                  <a:pt x="33" y="6"/>
                </a:lnTo>
                <a:lnTo>
                  <a:pt x="35" y="0"/>
                </a:lnTo>
                <a:lnTo>
                  <a:pt x="41" y="2"/>
                </a:lnTo>
                <a:lnTo>
                  <a:pt x="47" y="4"/>
                </a:lnTo>
                <a:lnTo>
                  <a:pt x="50" y="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1595" name="AutoShape 9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01013" y="5949950"/>
            <a:ext cx="863600" cy="719138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pic>
        <p:nvPicPr>
          <p:cNvPr id="2" name="Zvo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Tm="2043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000" fill="hold"/>
                                        <p:tgtEl>
                                          <p:spTgt spid="4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4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4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4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4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4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4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4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4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4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4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4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4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4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4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000" fill="hold"/>
                                        <p:tgtEl>
                                          <p:spTgt spid="4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4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4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4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2000" fill="hold"/>
                                        <p:tgtEl>
                                          <p:spTgt spid="4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4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2000" fill="hold"/>
                                        <p:tgtEl>
                                          <p:spTgt spid="4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4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2000" fill="hold"/>
                                        <p:tgtEl>
                                          <p:spTgt spid="4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159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999" y="-99392"/>
            <a:ext cx="5201082" cy="7353086"/>
          </a:xfrm>
        </p:spPr>
      </p:pic>
      <p:sp>
        <p:nvSpPr>
          <p:cNvPr id="5" name="PoljeZBesedilom 4"/>
          <p:cNvSpPr txBox="1"/>
          <p:nvPr/>
        </p:nvSpPr>
        <p:spPr>
          <a:xfrm>
            <a:off x="-180528" y="274638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NARIŠI IN NAPIŠI V ZVEZEK</a:t>
            </a:r>
          </a:p>
        </p:txBody>
      </p:sp>
      <p:pic>
        <p:nvPicPr>
          <p:cNvPr id="7" name="Zvok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  <p:pic>
        <p:nvPicPr>
          <p:cNvPr id="1026" name="Picture 2" descr="Bitmoji Image">
            <a:extLst>
              <a:ext uri="{FF2B5EF4-FFF2-40B4-BE49-F238E27FC236}">
                <a16:creationId xmlns:a16="http://schemas.microsoft.com/office/drawing/2014/main" id="{58169DDC-B2F6-4709-BA5A-60A6F9947D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775" y="1681676"/>
            <a:ext cx="379095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9592851"/>
      </p:ext>
    </p:extLst>
  </p:cSld>
  <p:clrMapOvr>
    <a:masterClrMapping/>
  </p:clrMapOvr>
  <p:transition spd="slow" advTm="50169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Zvok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  <p:pic>
        <p:nvPicPr>
          <p:cNvPr id="5" name="Predstavnost v spletu 4" title="Months of the Year Song | Song for Kids | The Singing Walrus">
            <a:hlinkClick r:id="" action="ppaction://media"/>
            <a:extLst>
              <a:ext uri="{FF2B5EF4-FFF2-40B4-BE49-F238E27FC236}">
                <a16:creationId xmlns:a16="http://schemas.microsoft.com/office/drawing/2014/main" id="{F626050C-5C0E-4DAB-B603-2C977E4FEB5A}"/>
              </a:ext>
            </a:extLst>
          </p:cNvPr>
          <p:cNvPicPr>
            <a:picLocks noRot="1" noChangeAspect="1"/>
          </p:cNvPicPr>
          <p:nvPr>
            <a:videoFile r:link="rId3"/>
          </p:nvPr>
        </p:nvPicPr>
        <p:blipFill>
          <a:blip r:embed="rId6"/>
          <a:stretch>
            <a:fillRect/>
          </a:stretch>
        </p:blipFill>
        <p:spPr>
          <a:xfrm>
            <a:off x="251520" y="404664"/>
            <a:ext cx="8666450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357391"/>
      </p:ext>
    </p:extLst>
  </p:cSld>
  <p:clrMapOvr>
    <a:masterClrMapping/>
  </p:clrMapOvr>
  <p:transition spd="slow" advTm="217025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3270" objId="4"/>
        <p14:triggerEvt type="onClick" time="3270" objId="4"/>
        <p14:pauseEvt time="4241" objId="4"/>
        <p14:triggerEvt type="onClick" time="4241" objId="4"/>
        <p14:resumeEvt time="6461" objId="4"/>
        <p14:triggerEvt type="onClick" time="6461" objId="4"/>
        <p14:pauseEvt time="216464" objId="4"/>
        <p14:stopEvt time="217025" objId="4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1"/>
          <p:cNvSpPr>
            <a:spLocks noChangeArrowheads="1"/>
          </p:cNvSpPr>
          <p:nvPr/>
        </p:nvSpPr>
        <p:spPr bwMode="auto">
          <a:xfrm>
            <a:off x="0" y="0"/>
            <a:ext cx="9144000" cy="5300663"/>
          </a:xfrm>
          <a:prstGeom prst="rect">
            <a:avLst/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3075" name="AutoShape 25"/>
          <p:cNvSpPr>
            <a:spLocks noChangeArrowheads="1"/>
          </p:cNvSpPr>
          <p:nvPr/>
        </p:nvSpPr>
        <p:spPr bwMode="auto">
          <a:xfrm rot="10800000" flipH="1">
            <a:off x="0" y="4581525"/>
            <a:ext cx="4500563" cy="1771650"/>
          </a:xfrm>
          <a:prstGeom prst="flowChartDocument">
            <a:avLst/>
          </a:prstGeom>
          <a:gradFill rotWithShape="1">
            <a:gsLst>
              <a:gs pos="0">
                <a:schemeClr val="folHlink"/>
              </a:gs>
              <a:gs pos="100000">
                <a:srgbClr val="0099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3076" name="AutoShape 10"/>
          <p:cNvSpPr>
            <a:spLocks noChangeArrowheads="1"/>
          </p:cNvSpPr>
          <p:nvPr/>
        </p:nvSpPr>
        <p:spPr bwMode="auto">
          <a:xfrm rot="10800000">
            <a:off x="0" y="4724400"/>
            <a:ext cx="9144000" cy="2133600"/>
          </a:xfrm>
          <a:prstGeom prst="flowChartDocument">
            <a:avLst/>
          </a:prstGeom>
          <a:gradFill rotWithShape="1">
            <a:gsLst>
              <a:gs pos="0">
                <a:srgbClr val="009900"/>
              </a:gs>
              <a:gs pos="100000">
                <a:schemeClr val="folHlink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3077" name="AutoShape 14"/>
          <p:cNvSpPr>
            <a:spLocks noChangeArrowheads="1"/>
          </p:cNvSpPr>
          <p:nvPr/>
        </p:nvSpPr>
        <p:spPr bwMode="auto">
          <a:xfrm>
            <a:off x="6948488" y="260350"/>
            <a:ext cx="1439862" cy="1368425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FF00"/>
              </a:gs>
              <a:gs pos="100000">
                <a:srgbClr val="FF9900"/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grpSp>
        <p:nvGrpSpPr>
          <p:cNvPr id="4" name="Group 37"/>
          <p:cNvGrpSpPr>
            <a:grpSpLocks/>
          </p:cNvGrpSpPr>
          <p:nvPr/>
        </p:nvGrpSpPr>
        <p:grpSpPr bwMode="auto">
          <a:xfrm>
            <a:off x="8027988" y="5373688"/>
            <a:ext cx="647700" cy="722312"/>
            <a:chOff x="4105" y="2976"/>
            <a:chExt cx="771" cy="999"/>
          </a:xfrm>
        </p:grpSpPr>
        <p:sp>
          <p:nvSpPr>
            <p:cNvPr id="3188" name="Oval 38"/>
            <p:cNvSpPr>
              <a:spLocks noChangeArrowheads="1"/>
            </p:cNvSpPr>
            <p:nvPr/>
          </p:nvSpPr>
          <p:spPr bwMode="auto">
            <a:xfrm rot="-9597805">
              <a:off x="4105" y="3715"/>
              <a:ext cx="317" cy="123"/>
            </a:xfrm>
            <a:prstGeom prst="ellipse">
              <a:avLst/>
            </a:pr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10800000"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sl-SI" altLang="sl-SI"/>
            </a:p>
          </p:txBody>
        </p:sp>
        <p:sp>
          <p:nvSpPr>
            <p:cNvPr id="3189" name="Rectangle 39"/>
            <p:cNvSpPr>
              <a:spLocks noChangeArrowheads="1"/>
            </p:cNvSpPr>
            <p:nvPr/>
          </p:nvSpPr>
          <p:spPr bwMode="auto">
            <a:xfrm>
              <a:off x="4422" y="3385"/>
              <a:ext cx="45" cy="590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sl-SI" altLang="sl-SI"/>
            </a:p>
          </p:txBody>
        </p:sp>
        <p:grpSp>
          <p:nvGrpSpPr>
            <p:cNvPr id="3190" name="Group 40"/>
            <p:cNvGrpSpPr>
              <a:grpSpLocks/>
            </p:cNvGrpSpPr>
            <p:nvPr/>
          </p:nvGrpSpPr>
          <p:grpSpPr bwMode="auto">
            <a:xfrm>
              <a:off x="4105" y="2976"/>
              <a:ext cx="771" cy="727"/>
              <a:chOff x="4105" y="2976"/>
              <a:chExt cx="771" cy="727"/>
            </a:xfrm>
          </p:grpSpPr>
          <p:sp>
            <p:nvSpPr>
              <p:cNvPr id="3191" name="Oval 41"/>
              <p:cNvSpPr>
                <a:spLocks noChangeArrowheads="1"/>
              </p:cNvSpPr>
              <p:nvPr/>
            </p:nvSpPr>
            <p:spPr bwMode="auto">
              <a:xfrm rot="300786">
                <a:off x="4105" y="3158"/>
                <a:ext cx="454" cy="22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3192" name="Oval 42"/>
              <p:cNvSpPr>
                <a:spLocks noChangeArrowheads="1"/>
              </p:cNvSpPr>
              <p:nvPr/>
            </p:nvSpPr>
            <p:spPr bwMode="auto">
              <a:xfrm>
                <a:off x="4377" y="2976"/>
                <a:ext cx="227" cy="40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3193" name="Oval 43"/>
              <p:cNvSpPr>
                <a:spLocks noChangeArrowheads="1"/>
              </p:cNvSpPr>
              <p:nvPr/>
            </p:nvSpPr>
            <p:spPr bwMode="auto">
              <a:xfrm rot="-601512">
                <a:off x="4377" y="3158"/>
                <a:ext cx="499" cy="22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3194" name="Oval 44"/>
              <p:cNvSpPr>
                <a:spLocks noChangeArrowheads="1"/>
              </p:cNvSpPr>
              <p:nvPr/>
            </p:nvSpPr>
            <p:spPr bwMode="auto">
              <a:xfrm rot="-3164945">
                <a:off x="4127" y="3362"/>
                <a:ext cx="499" cy="182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eaVert"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5" name="Oval 45"/>
              <p:cNvSpPr>
                <a:spLocks noChangeArrowheads="1"/>
              </p:cNvSpPr>
              <p:nvPr/>
            </p:nvSpPr>
            <p:spPr bwMode="auto">
              <a:xfrm rot="-2006260">
                <a:off x="4468" y="3249"/>
                <a:ext cx="227" cy="454"/>
              </a:xfrm>
              <a:prstGeom prst="ellipse">
                <a:avLst/>
              </a:pr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3196" name="Oval 46"/>
              <p:cNvSpPr>
                <a:spLocks noChangeArrowheads="1"/>
              </p:cNvSpPr>
              <p:nvPr/>
            </p:nvSpPr>
            <p:spPr bwMode="auto">
              <a:xfrm>
                <a:off x="4377" y="3203"/>
                <a:ext cx="227" cy="227"/>
              </a:xfrm>
              <a:prstGeom prst="ellipse">
                <a:avLst/>
              </a:prstGeom>
              <a:gradFill rotWithShape="1">
                <a:gsLst>
                  <a:gs pos="0">
                    <a:srgbClr val="FFFF00"/>
                  </a:gs>
                  <a:gs pos="100000">
                    <a:srgbClr val="FFCC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</p:grpSp>
      </p:grpSp>
      <p:sp>
        <p:nvSpPr>
          <p:cNvPr id="3082" name="Freeform 56"/>
          <p:cNvSpPr>
            <a:spLocks/>
          </p:cNvSpPr>
          <p:nvPr/>
        </p:nvSpPr>
        <p:spPr bwMode="auto">
          <a:xfrm>
            <a:off x="539750" y="5373688"/>
            <a:ext cx="3616325" cy="985837"/>
          </a:xfrm>
          <a:custGeom>
            <a:avLst/>
            <a:gdLst>
              <a:gd name="T0" fmla="*/ 2147483647 w 2278"/>
              <a:gd name="T1" fmla="*/ 42398805 h 757"/>
              <a:gd name="T2" fmla="*/ 2147483647 w 2278"/>
              <a:gd name="T3" fmla="*/ 33919565 h 757"/>
              <a:gd name="T4" fmla="*/ 2147483647 w 2278"/>
              <a:gd name="T5" fmla="*/ 18655370 h 757"/>
              <a:gd name="T6" fmla="*/ 2147483647 w 2278"/>
              <a:gd name="T7" fmla="*/ 3392477 h 757"/>
              <a:gd name="T8" fmla="*/ 2147483647 w 2278"/>
              <a:gd name="T9" fmla="*/ 3392477 h 757"/>
              <a:gd name="T10" fmla="*/ 2147483647 w 2278"/>
              <a:gd name="T11" fmla="*/ 37310740 h 757"/>
              <a:gd name="T12" fmla="*/ 2147483647 w 2278"/>
              <a:gd name="T13" fmla="*/ 147549976 h 757"/>
              <a:gd name="T14" fmla="*/ 2114411888 w 2278"/>
              <a:gd name="T15" fmla="*/ 193341259 h 757"/>
              <a:gd name="T16" fmla="*/ 1890117188 w 2278"/>
              <a:gd name="T17" fmla="*/ 208604151 h 757"/>
              <a:gd name="T18" fmla="*/ 1297881263 w 2278"/>
              <a:gd name="T19" fmla="*/ 193341259 h 757"/>
              <a:gd name="T20" fmla="*/ 811490313 w 2278"/>
              <a:gd name="T21" fmla="*/ 186556304 h 757"/>
              <a:gd name="T22" fmla="*/ 582156888 w 2278"/>
              <a:gd name="T23" fmla="*/ 201820499 h 757"/>
              <a:gd name="T24" fmla="*/ 206652813 w 2278"/>
              <a:gd name="T25" fmla="*/ 281531345 h 757"/>
              <a:gd name="T26" fmla="*/ 37803138 w 2278"/>
              <a:gd name="T27" fmla="*/ 357849715 h 757"/>
              <a:gd name="T28" fmla="*/ 0 w 2278"/>
              <a:gd name="T29" fmla="*/ 432472497 h 757"/>
              <a:gd name="T30" fmla="*/ 65524063 w 2278"/>
              <a:gd name="T31" fmla="*/ 520662584 h 757"/>
              <a:gd name="T32" fmla="*/ 257055938 w 2278"/>
              <a:gd name="T33" fmla="*/ 600373431 h 757"/>
              <a:gd name="T34" fmla="*/ 733366263 w 2278"/>
              <a:gd name="T35" fmla="*/ 680084278 h 757"/>
              <a:gd name="T36" fmla="*/ 1219755625 w 2278"/>
              <a:gd name="T37" fmla="*/ 753011472 h 757"/>
              <a:gd name="T38" fmla="*/ 1413808450 w 2278"/>
              <a:gd name="T39" fmla="*/ 812370059 h 757"/>
              <a:gd name="T40" fmla="*/ 1471771250 w 2278"/>
              <a:gd name="T41" fmla="*/ 873425536 h 757"/>
              <a:gd name="T42" fmla="*/ 1393647200 w 2278"/>
              <a:gd name="T43" fmla="*/ 912431863 h 757"/>
              <a:gd name="T44" fmla="*/ 1101309075 w 2278"/>
              <a:gd name="T45" fmla="*/ 961615623 h 757"/>
              <a:gd name="T46" fmla="*/ 1005543138 w 2278"/>
              <a:gd name="T47" fmla="*/ 1004014428 h 757"/>
              <a:gd name="T48" fmla="*/ 1013102813 w 2278"/>
              <a:gd name="T49" fmla="*/ 1102380645 h 757"/>
              <a:gd name="T50" fmla="*/ 1118949375 w 2278"/>
              <a:gd name="T51" fmla="*/ 1193963209 h 757"/>
              <a:gd name="T52" fmla="*/ 1335682813 w 2278"/>
              <a:gd name="T53" fmla="*/ 1249930621 h 757"/>
              <a:gd name="T54" fmla="*/ 1544856575 w 2278"/>
              <a:gd name="T55" fmla="*/ 1268585991 h 757"/>
              <a:gd name="T56" fmla="*/ 1930439688 w 2278"/>
              <a:gd name="T57" fmla="*/ 1283850186 h 757"/>
              <a:gd name="T58" fmla="*/ 2147483647 w 2278"/>
              <a:gd name="T59" fmla="*/ 1277066533 h 757"/>
              <a:gd name="T60" fmla="*/ 2147483647 w 2278"/>
              <a:gd name="T61" fmla="*/ 1261802338 h 757"/>
              <a:gd name="T62" fmla="*/ 2147483647 w 2278"/>
              <a:gd name="T63" fmla="*/ 1238058904 h 757"/>
              <a:gd name="T64" fmla="*/ 2147483647 w 2278"/>
              <a:gd name="T65" fmla="*/ 1178700316 h 757"/>
              <a:gd name="T66" fmla="*/ 2147483647 w 2278"/>
              <a:gd name="T67" fmla="*/ 1078637210 h 757"/>
              <a:gd name="T68" fmla="*/ 2147483647 w 2278"/>
              <a:gd name="T69" fmla="*/ 1053198187 h 757"/>
              <a:gd name="T70" fmla="*/ 2147483647 w 2278"/>
              <a:gd name="T71" fmla="*/ 1048110122 h 757"/>
              <a:gd name="T72" fmla="*/ 2147483647 w 2278"/>
              <a:gd name="T73" fmla="*/ 1087117752 h 757"/>
              <a:gd name="T74" fmla="*/ 2147483647 w 2278"/>
              <a:gd name="T75" fmla="*/ 1163436122 h 757"/>
              <a:gd name="T76" fmla="*/ 2147483647 w 2278"/>
              <a:gd name="T77" fmla="*/ 1182091491 h 757"/>
              <a:gd name="T78" fmla="*/ 2147483647 w 2278"/>
              <a:gd name="T79" fmla="*/ 1170219774 h 757"/>
              <a:gd name="T80" fmla="*/ 2147483647 w 2278"/>
              <a:gd name="T81" fmla="*/ 1114253664 h 757"/>
              <a:gd name="T82" fmla="*/ 2147483647 w 2278"/>
              <a:gd name="T83" fmla="*/ 998927665 h 757"/>
              <a:gd name="T84" fmla="*/ 2147483647 w 2278"/>
              <a:gd name="T85" fmla="*/ 858161341 h 757"/>
              <a:gd name="T86" fmla="*/ 2147483647 w 2278"/>
              <a:gd name="T87" fmla="*/ 729268037 h 757"/>
              <a:gd name="T88" fmla="*/ 2147483647 w 2278"/>
              <a:gd name="T89" fmla="*/ 615637626 h 757"/>
              <a:gd name="T90" fmla="*/ 2147483647 w 2278"/>
              <a:gd name="T91" fmla="*/ 581718061 h 757"/>
              <a:gd name="T92" fmla="*/ 2147483647 w 2278"/>
              <a:gd name="T93" fmla="*/ 535926779 h 757"/>
              <a:gd name="T94" fmla="*/ 2147483647 w 2278"/>
              <a:gd name="T95" fmla="*/ 459608409 h 757"/>
              <a:gd name="T96" fmla="*/ 2147483647 w 2278"/>
              <a:gd name="T97" fmla="*/ 410424650 h 757"/>
              <a:gd name="T98" fmla="*/ 2147483647 w 2278"/>
              <a:gd name="T99" fmla="*/ 368025845 h 757"/>
              <a:gd name="T100" fmla="*/ 2147483647 w 2278"/>
              <a:gd name="T101" fmla="*/ 288314998 h 757"/>
              <a:gd name="T102" fmla="*/ 2147483647 w 2278"/>
              <a:gd name="T103" fmla="*/ 196732434 h 757"/>
              <a:gd name="T104" fmla="*/ 2147483647 w 2278"/>
              <a:gd name="T105" fmla="*/ 128893304 h 757"/>
              <a:gd name="T106" fmla="*/ 2147483647 w 2278"/>
              <a:gd name="T107" fmla="*/ 91582564 h 757"/>
              <a:gd name="T108" fmla="*/ 2147483647 w 2278"/>
              <a:gd name="T109" fmla="*/ 67839129 h 75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2278" h="757">
                <a:moveTo>
                  <a:pt x="1685" y="34"/>
                </a:moveTo>
                <a:lnTo>
                  <a:pt x="1579" y="27"/>
                </a:lnTo>
                <a:lnTo>
                  <a:pt x="1527" y="25"/>
                </a:lnTo>
                <a:lnTo>
                  <a:pt x="1470" y="25"/>
                </a:lnTo>
                <a:lnTo>
                  <a:pt x="1405" y="22"/>
                </a:lnTo>
                <a:lnTo>
                  <a:pt x="1370" y="20"/>
                </a:lnTo>
                <a:lnTo>
                  <a:pt x="1332" y="18"/>
                </a:lnTo>
                <a:lnTo>
                  <a:pt x="1290" y="16"/>
                </a:lnTo>
                <a:lnTo>
                  <a:pt x="1245" y="11"/>
                </a:lnTo>
                <a:lnTo>
                  <a:pt x="1197" y="9"/>
                </a:lnTo>
                <a:lnTo>
                  <a:pt x="1146" y="4"/>
                </a:lnTo>
                <a:lnTo>
                  <a:pt x="1119" y="2"/>
                </a:lnTo>
                <a:lnTo>
                  <a:pt x="1094" y="0"/>
                </a:lnTo>
                <a:lnTo>
                  <a:pt x="1052" y="0"/>
                </a:lnTo>
                <a:lnTo>
                  <a:pt x="1017" y="2"/>
                </a:lnTo>
                <a:lnTo>
                  <a:pt x="990" y="7"/>
                </a:lnTo>
                <a:lnTo>
                  <a:pt x="968" y="13"/>
                </a:lnTo>
                <a:lnTo>
                  <a:pt x="950" y="22"/>
                </a:lnTo>
                <a:lnTo>
                  <a:pt x="937" y="34"/>
                </a:lnTo>
                <a:lnTo>
                  <a:pt x="926" y="42"/>
                </a:lnTo>
                <a:lnTo>
                  <a:pt x="888" y="87"/>
                </a:lnTo>
                <a:lnTo>
                  <a:pt x="877" y="98"/>
                </a:lnTo>
                <a:lnTo>
                  <a:pt x="859" y="107"/>
                </a:lnTo>
                <a:lnTo>
                  <a:pt x="839" y="114"/>
                </a:lnTo>
                <a:lnTo>
                  <a:pt x="812" y="119"/>
                </a:lnTo>
                <a:lnTo>
                  <a:pt x="784" y="121"/>
                </a:lnTo>
                <a:lnTo>
                  <a:pt x="750" y="123"/>
                </a:lnTo>
                <a:lnTo>
                  <a:pt x="677" y="123"/>
                </a:lnTo>
                <a:lnTo>
                  <a:pt x="597" y="119"/>
                </a:lnTo>
                <a:lnTo>
                  <a:pt x="515" y="114"/>
                </a:lnTo>
                <a:lnTo>
                  <a:pt x="435" y="110"/>
                </a:lnTo>
                <a:lnTo>
                  <a:pt x="357" y="107"/>
                </a:lnTo>
                <a:lnTo>
                  <a:pt x="322" y="110"/>
                </a:lnTo>
                <a:lnTo>
                  <a:pt x="288" y="110"/>
                </a:lnTo>
                <a:lnTo>
                  <a:pt x="257" y="114"/>
                </a:lnTo>
                <a:lnTo>
                  <a:pt x="231" y="119"/>
                </a:lnTo>
                <a:lnTo>
                  <a:pt x="180" y="132"/>
                </a:lnTo>
                <a:lnTo>
                  <a:pt x="128" y="148"/>
                </a:lnTo>
                <a:lnTo>
                  <a:pt x="82" y="166"/>
                </a:lnTo>
                <a:lnTo>
                  <a:pt x="42" y="186"/>
                </a:lnTo>
                <a:lnTo>
                  <a:pt x="26" y="199"/>
                </a:lnTo>
                <a:lnTo>
                  <a:pt x="15" y="211"/>
                </a:lnTo>
                <a:lnTo>
                  <a:pt x="4" y="224"/>
                </a:lnTo>
                <a:lnTo>
                  <a:pt x="0" y="240"/>
                </a:lnTo>
                <a:lnTo>
                  <a:pt x="0" y="255"/>
                </a:lnTo>
                <a:lnTo>
                  <a:pt x="2" y="271"/>
                </a:lnTo>
                <a:lnTo>
                  <a:pt x="11" y="289"/>
                </a:lnTo>
                <a:lnTo>
                  <a:pt x="26" y="307"/>
                </a:lnTo>
                <a:lnTo>
                  <a:pt x="46" y="325"/>
                </a:lnTo>
                <a:lnTo>
                  <a:pt x="71" y="341"/>
                </a:lnTo>
                <a:lnTo>
                  <a:pt x="102" y="354"/>
                </a:lnTo>
                <a:lnTo>
                  <a:pt x="135" y="365"/>
                </a:lnTo>
                <a:lnTo>
                  <a:pt x="211" y="385"/>
                </a:lnTo>
                <a:lnTo>
                  <a:pt x="291" y="401"/>
                </a:lnTo>
                <a:lnTo>
                  <a:pt x="373" y="417"/>
                </a:lnTo>
                <a:lnTo>
                  <a:pt x="448" y="435"/>
                </a:lnTo>
                <a:lnTo>
                  <a:pt x="484" y="444"/>
                </a:lnTo>
                <a:lnTo>
                  <a:pt x="515" y="455"/>
                </a:lnTo>
                <a:lnTo>
                  <a:pt x="539" y="466"/>
                </a:lnTo>
                <a:lnTo>
                  <a:pt x="561" y="479"/>
                </a:lnTo>
                <a:lnTo>
                  <a:pt x="575" y="493"/>
                </a:lnTo>
                <a:lnTo>
                  <a:pt x="581" y="506"/>
                </a:lnTo>
                <a:lnTo>
                  <a:pt x="584" y="515"/>
                </a:lnTo>
                <a:lnTo>
                  <a:pt x="577" y="524"/>
                </a:lnTo>
                <a:lnTo>
                  <a:pt x="566" y="531"/>
                </a:lnTo>
                <a:lnTo>
                  <a:pt x="553" y="538"/>
                </a:lnTo>
                <a:lnTo>
                  <a:pt x="517" y="547"/>
                </a:lnTo>
                <a:lnTo>
                  <a:pt x="475" y="556"/>
                </a:lnTo>
                <a:lnTo>
                  <a:pt x="437" y="567"/>
                </a:lnTo>
                <a:lnTo>
                  <a:pt x="422" y="574"/>
                </a:lnTo>
                <a:lnTo>
                  <a:pt x="408" y="583"/>
                </a:lnTo>
                <a:lnTo>
                  <a:pt x="399" y="592"/>
                </a:lnTo>
                <a:lnTo>
                  <a:pt x="397" y="603"/>
                </a:lnTo>
                <a:lnTo>
                  <a:pt x="397" y="627"/>
                </a:lnTo>
                <a:lnTo>
                  <a:pt x="402" y="650"/>
                </a:lnTo>
                <a:lnTo>
                  <a:pt x="410" y="670"/>
                </a:lnTo>
                <a:lnTo>
                  <a:pt x="424" y="688"/>
                </a:lnTo>
                <a:lnTo>
                  <a:pt x="444" y="704"/>
                </a:lnTo>
                <a:lnTo>
                  <a:pt x="473" y="719"/>
                </a:lnTo>
                <a:lnTo>
                  <a:pt x="508" y="730"/>
                </a:lnTo>
                <a:lnTo>
                  <a:pt x="530" y="737"/>
                </a:lnTo>
                <a:lnTo>
                  <a:pt x="555" y="742"/>
                </a:lnTo>
                <a:lnTo>
                  <a:pt x="581" y="746"/>
                </a:lnTo>
                <a:lnTo>
                  <a:pt x="613" y="748"/>
                </a:lnTo>
                <a:lnTo>
                  <a:pt x="646" y="753"/>
                </a:lnTo>
                <a:lnTo>
                  <a:pt x="684" y="755"/>
                </a:lnTo>
                <a:lnTo>
                  <a:pt x="766" y="757"/>
                </a:lnTo>
                <a:lnTo>
                  <a:pt x="850" y="757"/>
                </a:lnTo>
                <a:lnTo>
                  <a:pt x="937" y="757"/>
                </a:lnTo>
                <a:lnTo>
                  <a:pt x="1021" y="753"/>
                </a:lnTo>
                <a:lnTo>
                  <a:pt x="1059" y="751"/>
                </a:lnTo>
                <a:lnTo>
                  <a:pt x="1097" y="748"/>
                </a:lnTo>
                <a:lnTo>
                  <a:pt x="1130" y="744"/>
                </a:lnTo>
                <a:lnTo>
                  <a:pt x="1159" y="742"/>
                </a:lnTo>
                <a:lnTo>
                  <a:pt x="1186" y="737"/>
                </a:lnTo>
                <a:lnTo>
                  <a:pt x="1208" y="730"/>
                </a:lnTo>
                <a:lnTo>
                  <a:pt x="1228" y="724"/>
                </a:lnTo>
                <a:lnTo>
                  <a:pt x="1243" y="715"/>
                </a:lnTo>
                <a:lnTo>
                  <a:pt x="1270" y="695"/>
                </a:lnTo>
                <a:lnTo>
                  <a:pt x="1294" y="674"/>
                </a:lnTo>
                <a:lnTo>
                  <a:pt x="1319" y="654"/>
                </a:lnTo>
                <a:lnTo>
                  <a:pt x="1348" y="636"/>
                </a:lnTo>
                <a:lnTo>
                  <a:pt x="1363" y="630"/>
                </a:lnTo>
                <a:lnTo>
                  <a:pt x="1383" y="625"/>
                </a:lnTo>
                <a:lnTo>
                  <a:pt x="1408" y="621"/>
                </a:lnTo>
                <a:lnTo>
                  <a:pt x="1434" y="618"/>
                </a:lnTo>
                <a:lnTo>
                  <a:pt x="1465" y="618"/>
                </a:lnTo>
                <a:lnTo>
                  <a:pt x="1501" y="618"/>
                </a:lnTo>
                <a:lnTo>
                  <a:pt x="1539" y="623"/>
                </a:lnTo>
                <a:lnTo>
                  <a:pt x="1579" y="627"/>
                </a:lnTo>
                <a:lnTo>
                  <a:pt x="1665" y="641"/>
                </a:lnTo>
                <a:lnTo>
                  <a:pt x="1754" y="657"/>
                </a:lnTo>
                <a:lnTo>
                  <a:pt x="1843" y="672"/>
                </a:lnTo>
                <a:lnTo>
                  <a:pt x="1925" y="686"/>
                </a:lnTo>
                <a:lnTo>
                  <a:pt x="1965" y="692"/>
                </a:lnTo>
                <a:lnTo>
                  <a:pt x="2001" y="695"/>
                </a:lnTo>
                <a:lnTo>
                  <a:pt x="2034" y="697"/>
                </a:lnTo>
                <a:lnTo>
                  <a:pt x="2065" y="697"/>
                </a:lnTo>
                <a:lnTo>
                  <a:pt x="2114" y="695"/>
                </a:lnTo>
                <a:lnTo>
                  <a:pt x="2156" y="690"/>
                </a:lnTo>
                <a:lnTo>
                  <a:pt x="2191" y="681"/>
                </a:lnTo>
                <a:lnTo>
                  <a:pt x="2220" y="670"/>
                </a:lnTo>
                <a:lnTo>
                  <a:pt x="2240" y="657"/>
                </a:lnTo>
                <a:lnTo>
                  <a:pt x="2258" y="639"/>
                </a:lnTo>
                <a:lnTo>
                  <a:pt x="2269" y="616"/>
                </a:lnTo>
                <a:lnTo>
                  <a:pt x="2276" y="589"/>
                </a:lnTo>
                <a:lnTo>
                  <a:pt x="2278" y="560"/>
                </a:lnTo>
                <a:lnTo>
                  <a:pt x="2271" y="533"/>
                </a:lnTo>
                <a:lnTo>
                  <a:pt x="2258" y="506"/>
                </a:lnTo>
                <a:lnTo>
                  <a:pt x="2240" y="479"/>
                </a:lnTo>
                <a:lnTo>
                  <a:pt x="2216" y="455"/>
                </a:lnTo>
                <a:lnTo>
                  <a:pt x="2189" y="430"/>
                </a:lnTo>
                <a:lnTo>
                  <a:pt x="2127" y="385"/>
                </a:lnTo>
                <a:lnTo>
                  <a:pt x="2094" y="372"/>
                </a:lnTo>
                <a:lnTo>
                  <a:pt x="2063" y="363"/>
                </a:lnTo>
                <a:lnTo>
                  <a:pt x="2003" y="356"/>
                </a:lnTo>
                <a:lnTo>
                  <a:pt x="1976" y="352"/>
                </a:lnTo>
                <a:lnTo>
                  <a:pt x="1952" y="343"/>
                </a:lnTo>
                <a:lnTo>
                  <a:pt x="1941" y="336"/>
                </a:lnTo>
                <a:lnTo>
                  <a:pt x="1932" y="327"/>
                </a:lnTo>
                <a:lnTo>
                  <a:pt x="1923" y="316"/>
                </a:lnTo>
                <a:lnTo>
                  <a:pt x="1914" y="300"/>
                </a:lnTo>
                <a:lnTo>
                  <a:pt x="1909" y="285"/>
                </a:lnTo>
                <a:lnTo>
                  <a:pt x="1907" y="271"/>
                </a:lnTo>
                <a:lnTo>
                  <a:pt x="1907" y="262"/>
                </a:lnTo>
                <a:lnTo>
                  <a:pt x="1912" y="253"/>
                </a:lnTo>
                <a:lnTo>
                  <a:pt x="1925" y="242"/>
                </a:lnTo>
                <a:lnTo>
                  <a:pt x="1947" y="235"/>
                </a:lnTo>
                <a:lnTo>
                  <a:pt x="2001" y="226"/>
                </a:lnTo>
                <a:lnTo>
                  <a:pt x="2025" y="217"/>
                </a:lnTo>
                <a:lnTo>
                  <a:pt x="2047" y="206"/>
                </a:lnTo>
                <a:lnTo>
                  <a:pt x="2065" y="188"/>
                </a:lnTo>
                <a:lnTo>
                  <a:pt x="2080" y="170"/>
                </a:lnTo>
                <a:lnTo>
                  <a:pt x="2089" y="152"/>
                </a:lnTo>
                <a:lnTo>
                  <a:pt x="2092" y="134"/>
                </a:lnTo>
                <a:lnTo>
                  <a:pt x="2089" y="116"/>
                </a:lnTo>
                <a:lnTo>
                  <a:pt x="2080" y="101"/>
                </a:lnTo>
                <a:lnTo>
                  <a:pt x="2065" y="87"/>
                </a:lnTo>
                <a:lnTo>
                  <a:pt x="2040" y="76"/>
                </a:lnTo>
                <a:lnTo>
                  <a:pt x="2009" y="67"/>
                </a:lnTo>
                <a:lnTo>
                  <a:pt x="1974" y="60"/>
                </a:lnTo>
                <a:lnTo>
                  <a:pt x="1934" y="54"/>
                </a:lnTo>
                <a:lnTo>
                  <a:pt x="1889" y="49"/>
                </a:lnTo>
                <a:lnTo>
                  <a:pt x="1843" y="45"/>
                </a:lnTo>
                <a:lnTo>
                  <a:pt x="1794" y="40"/>
                </a:lnTo>
                <a:lnTo>
                  <a:pt x="1741" y="36"/>
                </a:lnTo>
                <a:lnTo>
                  <a:pt x="1685" y="34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grpSp>
        <p:nvGrpSpPr>
          <p:cNvPr id="7" name="Group 67"/>
          <p:cNvGrpSpPr>
            <a:grpSpLocks/>
          </p:cNvGrpSpPr>
          <p:nvPr/>
        </p:nvGrpSpPr>
        <p:grpSpPr bwMode="auto">
          <a:xfrm>
            <a:off x="4284663" y="5876925"/>
            <a:ext cx="504825" cy="649288"/>
            <a:chOff x="4105" y="2976"/>
            <a:chExt cx="771" cy="999"/>
          </a:xfrm>
        </p:grpSpPr>
        <p:sp>
          <p:nvSpPr>
            <p:cNvPr id="3179" name="Oval 68"/>
            <p:cNvSpPr>
              <a:spLocks noChangeArrowheads="1"/>
            </p:cNvSpPr>
            <p:nvPr/>
          </p:nvSpPr>
          <p:spPr bwMode="auto">
            <a:xfrm rot="-9597805">
              <a:off x="4105" y="3715"/>
              <a:ext cx="317" cy="123"/>
            </a:xfrm>
            <a:prstGeom prst="ellipse">
              <a:avLst/>
            </a:pr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sl-SI" altLang="sl-SI"/>
            </a:p>
          </p:txBody>
        </p:sp>
        <p:sp>
          <p:nvSpPr>
            <p:cNvPr id="3180" name="Rectangle 69"/>
            <p:cNvSpPr>
              <a:spLocks noChangeArrowheads="1"/>
            </p:cNvSpPr>
            <p:nvPr/>
          </p:nvSpPr>
          <p:spPr bwMode="auto">
            <a:xfrm>
              <a:off x="4422" y="3385"/>
              <a:ext cx="45" cy="590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sl-SI" altLang="sl-SI"/>
            </a:p>
          </p:txBody>
        </p:sp>
        <p:grpSp>
          <p:nvGrpSpPr>
            <p:cNvPr id="3181" name="Group 70"/>
            <p:cNvGrpSpPr>
              <a:grpSpLocks/>
            </p:cNvGrpSpPr>
            <p:nvPr/>
          </p:nvGrpSpPr>
          <p:grpSpPr bwMode="auto">
            <a:xfrm>
              <a:off x="4105" y="2976"/>
              <a:ext cx="771" cy="727"/>
              <a:chOff x="4105" y="2976"/>
              <a:chExt cx="771" cy="727"/>
            </a:xfrm>
          </p:grpSpPr>
          <p:sp>
            <p:nvSpPr>
              <p:cNvPr id="3182" name="Oval 71"/>
              <p:cNvSpPr>
                <a:spLocks noChangeArrowheads="1"/>
              </p:cNvSpPr>
              <p:nvPr/>
            </p:nvSpPr>
            <p:spPr bwMode="auto">
              <a:xfrm rot="300786">
                <a:off x="4105" y="3158"/>
                <a:ext cx="454" cy="22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3183" name="Oval 72"/>
              <p:cNvSpPr>
                <a:spLocks noChangeArrowheads="1"/>
              </p:cNvSpPr>
              <p:nvPr/>
            </p:nvSpPr>
            <p:spPr bwMode="auto">
              <a:xfrm>
                <a:off x="4377" y="2976"/>
                <a:ext cx="227" cy="40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3184" name="Oval 73"/>
              <p:cNvSpPr>
                <a:spLocks noChangeArrowheads="1"/>
              </p:cNvSpPr>
              <p:nvPr/>
            </p:nvSpPr>
            <p:spPr bwMode="auto">
              <a:xfrm rot="-601512">
                <a:off x="4377" y="3158"/>
                <a:ext cx="499" cy="22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3185" name="Oval 74"/>
              <p:cNvSpPr>
                <a:spLocks noChangeArrowheads="1"/>
              </p:cNvSpPr>
              <p:nvPr/>
            </p:nvSpPr>
            <p:spPr bwMode="auto">
              <a:xfrm rot="-3164945">
                <a:off x="4127" y="3362"/>
                <a:ext cx="499" cy="182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3186" name="Oval 75"/>
              <p:cNvSpPr>
                <a:spLocks noChangeArrowheads="1"/>
              </p:cNvSpPr>
              <p:nvPr/>
            </p:nvSpPr>
            <p:spPr bwMode="auto">
              <a:xfrm rot="-2006260">
                <a:off x="4468" y="3249"/>
                <a:ext cx="227" cy="454"/>
              </a:xfrm>
              <a:prstGeom prst="ellipse">
                <a:avLst/>
              </a:pr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3187" name="Oval 76"/>
              <p:cNvSpPr>
                <a:spLocks noChangeArrowheads="1"/>
              </p:cNvSpPr>
              <p:nvPr/>
            </p:nvSpPr>
            <p:spPr bwMode="auto">
              <a:xfrm>
                <a:off x="4377" y="3203"/>
                <a:ext cx="227" cy="227"/>
              </a:xfrm>
              <a:prstGeom prst="ellipse">
                <a:avLst/>
              </a:prstGeom>
              <a:gradFill rotWithShape="1">
                <a:gsLst>
                  <a:gs pos="0">
                    <a:srgbClr val="FFFF00"/>
                  </a:gs>
                  <a:gs pos="100000">
                    <a:srgbClr val="FFCC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</p:grpSp>
      </p:grpSp>
      <p:sp>
        <p:nvSpPr>
          <p:cNvPr id="2" name="1 Nube"/>
          <p:cNvSpPr/>
          <p:nvPr/>
        </p:nvSpPr>
        <p:spPr>
          <a:xfrm>
            <a:off x="1009650" y="1876425"/>
            <a:ext cx="2305050" cy="852488"/>
          </a:xfrm>
          <a:prstGeom prst="cloud">
            <a:avLst/>
          </a:prstGeom>
          <a:gradFill flip="none" rotWithShape="1">
            <a:gsLst>
              <a:gs pos="0">
                <a:schemeClr val="bg1">
                  <a:shade val="30000"/>
                  <a:satMod val="115000"/>
                </a:schemeClr>
              </a:gs>
              <a:gs pos="50000">
                <a:schemeClr val="bg1">
                  <a:shade val="67500"/>
                  <a:satMod val="115000"/>
                </a:schemeClr>
              </a:gs>
              <a:gs pos="100000">
                <a:schemeClr val="bg1"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grpSp>
        <p:nvGrpSpPr>
          <p:cNvPr id="9" name="106 Grupo"/>
          <p:cNvGrpSpPr>
            <a:grpSpLocks/>
          </p:cNvGrpSpPr>
          <p:nvPr/>
        </p:nvGrpSpPr>
        <p:grpSpPr bwMode="auto">
          <a:xfrm>
            <a:off x="2352675" y="3617913"/>
            <a:ext cx="1924050" cy="2047875"/>
            <a:chOff x="3575050" y="3617184"/>
            <a:chExt cx="1924050" cy="2047876"/>
          </a:xfrm>
        </p:grpSpPr>
        <p:pic>
          <p:nvPicPr>
            <p:cNvPr id="3169" name="Picture 2" descr="http://toonclips.com/215/10891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5050" y="3617184"/>
              <a:ext cx="1924050" cy="20478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170" name="Group 67"/>
            <p:cNvGrpSpPr>
              <a:grpSpLocks/>
            </p:cNvGrpSpPr>
            <p:nvPr/>
          </p:nvGrpSpPr>
          <p:grpSpPr bwMode="auto">
            <a:xfrm rot="1809397">
              <a:off x="4033357" y="3632342"/>
              <a:ext cx="487537" cy="602969"/>
              <a:chOff x="4105" y="2976"/>
              <a:chExt cx="771" cy="999"/>
            </a:xfrm>
          </p:grpSpPr>
          <p:sp>
            <p:nvSpPr>
              <p:cNvPr id="3171" name="Rectangle 69"/>
              <p:cNvSpPr>
                <a:spLocks noChangeArrowheads="1"/>
              </p:cNvSpPr>
              <p:nvPr/>
            </p:nvSpPr>
            <p:spPr bwMode="auto">
              <a:xfrm>
                <a:off x="4422" y="3385"/>
                <a:ext cx="45" cy="590"/>
              </a:xfrm>
              <a:prstGeom prst="rect">
                <a:avLst/>
              </a:prstGeom>
              <a:solidFill>
                <a:srgbClr val="00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grpSp>
            <p:nvGrpSpPr>
              <p:cNvPr id="3172" name="Group 70"/>
              <p:cNvGrpSpPr>
                <a:grpSpLocks/>
              </p:cNvGrpSpPr>
              <p:nvPr/>
            </p:nvGrpSpPr>
            <p:grpSpPr bwMode="auto">
              <a:xfrm>
                <a:off x="4105" y="2976"/>
                <a:ext cx="771" cy="727"/>
                <a:chOff x="4105" y="2976"/>
                <a:chExt cx="771" cy="727"/>
              </a:xfrm>
            </p:grpSpPr>
            <p:sp>
              <p:nvSpPr>
                <p:cNvPr id="3173" name="Oval 71"/>
                <p:cNvSpPr>
                  <a:spLocks noChangeArrowheads="1"/>
                </p:cNvSpPr>
                <p:nvPr/>
              </p:nvSpPr>
              <p:spPr bwMode="auto">
                <a:xfrm rot="300786">
                  <a:off x="4105" y="3158"/>
                  <a:ext cx="454" cy="2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DDDDDD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sl-SI" altLang="sl-SI"/>
                </a:p>
              </p:txBody>
            </p:sp>
            <p:sp>
              <p:nvSpPr>
                <p:cNvPr id="3174" name="Oval 72"/>
                <p:cNvSpPr>
                  <a:spLocks noChangeArrowheads="1"/>
                </p:cNvSpPr>
                <p:nvPr/>
              </p:nvSpPr>
              <p:spPr bwMode="auto">
                <a:xfrm>
                  <a:off x="4377" y="2976"/>
                  <a:ext cx="227" cy="40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DDDDDD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sl-SI" altLang="sl-SI"/>
                </a:p>
              </p:txBody>
            </p:sp>
            <p:sp>
              <p:nvSpPr>
                <p:cNvPr id="3175" name="Oval 73"/>
                <p:cNvSpPr>
                  <a:spLocks noChangeArrowheads="1"/>
                </p:cNvSpPr>
                <p:nvPr/>
              </p:nvSpPr>
              <p:spPr bwMode="auto">
                <a:xfrm rot="-601512">
                  <a:off x="4377" y="3158"/>
                  <a:ext cx="499" cy="2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DDDDDD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sl-SI" altLang="sl-SI"/>
                </a:p>
              </p:txBody>
            </p:sp>
            <p:sp>
              <p:nvSpPr>
                <p:cNvPr id="3176" name="Oval 74"/>
                <p:cNvSpPr>
                  <a:spLocks noChangeArrowheads="1"/>
                </p:cNvSpPr>
                <p:nvPr/>
              </p:nvSpPr>
              <p:spPr bwMode="auto">
                <a:xfrm rot="-3164945">
                  <a:off x="4127" y="3362"/>
                  <a:ext cx="499" cy="18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DDDDDD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sl-SI" altLang="sl-SI"/>
                </a:p>
              </p:txBody>
            </p:sp>
            <p:sp>
              <p:nvSpPr>
                <p:cNvPr id="3177" name="Oval 75"/>
                <p:cNvSpPr>
                  <a:spLocks noChangeArrowheads="1"/>
                </p:cNvSpPr>
                <p:nvPr/>
              </p:nvSpPr>
              <p:spPr bwMode="auto">
                <a:xfrm rot="-2006260">
                  <a:off x="4468" y="3249"/>
                  <a:ext cx="227" cy="454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DDDDD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sl-SI" altLang="sl-SI"/>
                </a:p>
              </p:txBody>
            </p:sp>
            <p:sp>
              <p:nvSpPr>
                <p:cNvPr id="3178" name="Oval 76"/>
                <p:cNvSpPr>
                  <a:spLocks noChangeArrowheads="1"/>
                </p:cNvSpPr>
                <p:nvPr/>
              </p:nvSpPr>
              <p:spPr bwMode="auto">
                <a:xfrm>
                  <a:off x="4377" y="3203"/>
                  <a:ext cx="227" cy="22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00"/>
                    </a:gs>
                    <a:gs pos="100000">
                      <a:srgbClr val="FFCC0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sl-SI" altLang="sl-SI"/>
                </a:p>
              </p:txBody>
            </p:sp>
          </p:grpSp>
        </p:grpSp>
      </p:grpSp>
      <p:sp>
        <p:nvSpPr>
          <p:cNvPr id="3" name="Freeform 4"/>
          <p:cNvSpPr>
            <a:spLocks/>
          </p:cNvSpPr>
          <p:nvPr/>
        </p:nvSpPr>
        <p:spPr bwMode="auto">
          <a:xfrm>
            <a:off x="5148263" y="2492375"/>
            <a:ext cx="2374900" cy="3384550"/>
          </a:xfrm>
          <a:custGeom>
            <a:avLst/>
            <a:gdLst>
              <a:gd name="T0" fmla="*/ 685482500 w 1496"/>
              <a:gd name="T1" fmla="*/ 685482500 h 2132"/>
              <a:gd name="T2" fmla="*/ 1600300013 w 1496"/>
              <a:gd name="T3" fmla="*/ 1370965000 h 2132"/>
              <a:gd name="T4" fmla="*/ 1943041263 w 1496"/>
              <a:gd name="T5" fmla="*/ 0 h 2132"/>
              <a:gd name="T6" fmla="*/ 2147483647 w 1496"/>
              <a:gd name="T7" fmla="*/ 1370965000 h 2132"/>
              <a:gd name="T8" fmla="*/ 2147483647 w 1496"/>
              <a:gd name="T9" fmla="*/ 342741250 h 2132"/>
              <a:gd name="T10" fmla="*/ 2147483647 w 1496"/>
              <a:gd name="T11" fmla="*/ 914817513 h 2132"/>
              <a:gd name="T12" fmla="*/ 2147483647 w 1496"/>
              <a:gd name="T13" fmla="*/ 685482500 h 2132"/>
              <a:gd name="T14" fmla="*/ 2147483647 w 1496"/>
              <a:gd name="T15" fmla="*/ 1257558763 h 2132"/>
              <a:gd name="T16" fmla="*/ 2147483647 w 1496"/>
              <a:gd name="T17" fmla="*/ 1943041263 h 2132"/>
              <a:gd name="T18" fmla="*/ 2147483647 w 1496"/>
              <a:gd name="T19" fmla="*/ 2147483647 h 2132"/>
              <a:gd name="T20" fmla="*/ 2147483647 w 1496"/>
              <a:gd name="T21" fmla="*/ 2147483647 h 2132"/>
              <a:gd name="T22" fmla="*/ 2147483647 w 1496"/>
              <a:gd name="T23" fmla="*/ 2147483647 h 2132"/>
              <a:gd name="T24" fmla="*/ 2056447500 w 1496"/>
              <a:gd name="T25" fmla="*/ 2147483647 h 2132"/>
              <a:gd name="T26" fmla="*/ 1370965000 w 1496"/>
              <a:gd name="T27" fmla="*/ 2147483647 h 2132"/>
              <a:gd name="T28" fmla="*/ 569555313 w 1496"/>
              <a:gd name="T29" fmla="*/ 2147483647 h 2132"/>
              <a:gd name="T30" fmla="*/ 1028223750 w 1496"/>
              <a:gd name="T31" fmla="*/ 2147483647 h 2132"/>
              <a:gd name="T32" fmla="*/ 1370965000 w 1496"/>
              <a:gd name="T33" fmla="*/ 2147483647 h 2132"/>
              <a:gd name="T34" fmla="*/ 1484372825 w 1496"/>
              <a:gd name="T35" fmla="*/ 2056447500 h 2132"/>
              <a:gd name="T36" fmla="*/ 914817513 w 1496"/>
              <a:gd name="T37" fmla="*/ 1257558763 h 2132"/>
              <a:gd name="T38" fmla="*/ 0 w 1496"/>
              <a:gd name="T39" fmla="*/ 1028223750 h 2132"/>
              <a:gd name="T40" fmla="*/ 798890325 w 1496"/>
              <a:gd name="T41" fmla="*/ 1028223750 h 2132"/>
              <a:gd name="T42" fmla="*/ 685482500 w 1496"/>
              <a:gd name="T43" fmla="*/ 685482500 h 213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496" h="2132">
                <a:moveTo>
                  <a:pt x="272" y="272"/>
                </a:moveTo>
                <a:lnTo>
                  <a:pt x="635" y="544"/>
                </a:lnTo>
                <a:lnTo>
                  <a:pt x="771" y="0"/>
                </a:lnTo>
                <a:lnTo>
                  <a:pt x="861" y="544"/>
                </a:lnTo>
                <a:lnTo>
                  <a:pt x="1134" y="136"/>
                </a:lnTo>
                <a:lnTo>
                  <a:pt x="1088" y="363"/>
                </a:lnTo>
                <a:lnTo>
                  <a:pt x="1496" y="272"/>
                </a:lnTo>
                <a:lnTo>
                  <a:pt x="1043" y="499"/>
                </a:lnTo>
                <a:lnTo>
                  <a:pt x="907" y="771"/>
                </a:lnTo>
                <a:lnTo>
                  <a:pt x="952" y="1860"/>
                </a:lnTo>
                <a:lnTo>
                  <a:pt x="1224" y="2041"/>
                </a:lnTo>
                <a:lnTo>
                  <a:pt x="952" y="2041"/>
                </a:lnTo>
                <a:lnTo>
                  <a:pt x="816" y="2086"/>
                </a:lnTo>
                <a:lnTo>
                  <a:pt x="544" y="2041"/>
                </a:lnTo>
                <a:lnTo>
                  <a:pt x="226" y="2132"/>
                </a:lnTo>
                <a:lnTo>
                  <a:pt x="408" y="1905"/>
                </a:lnTo>
                <a:lnTo>
                  <a:pt x="544" y="1769"/>
                </a:lnTo>
                <a:lnTo>
                  <a:pt x="589" y="816"/>
                </a:lnTo>
                <a:lnTo>
                  <a:pt x="363" y="499"/>
                </a:lnTo>
                <a:lnTo>
                  <a:pt x="0" y="408"/>
                </a:lnTo>
                <a:lnTo>
                  <a:pt x="317" y="408"/>
                </a:lnTo>
                <a:lnTo>
                  <a:pt x="272" y="272"/>
                </a:lnTo>
                <a:close/>
              </a:path>
            </a:pathLst>
          </a:custGeom>
          <a:gradFill rotWithShape="1">
            <a:gsLst>
              <a:gs pos="0">
                <a:srgbClr val="996633"/>
              </a:gs>
              <a:gs pos="50000">
                <a:srgbClr val="CC9900"/>
              </a:gs>
              <a:gs pos="100000">
                <a:srgbClr val="996633"/>
              </a:gs>
            </a:gsLst>
            <a:lin ang="0" scaled="1"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571500" prst="coolSlant"/>
          </a:sp3d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grpSp>
        <p:nvGrpSpPr>
          <p:cNvPr id="12" name="Group 24"/>
          <p:cNvGrpSpPr>
            <a:grpSpLocks/>
          </p:cNvGrpSpPr>
          <p:nvPr/>
        </p:nvGrpSpPr>
        <p:grpSpPr bwMode="auto">
          <a:xfrm>
            <a:off x="4859338" y="5300663"/>
            <a:ext cx="504825" cy="649287"/>
            <a:chOff x="4105" y="2976"/>
            <a:chExt cx="771" cy="999"/>
          </a:xfrm>
        </p:grpSpPr>
        <p:sp>
          <p:nvSpPr>
            <p:cNvPr id="3160" name="Oval 21"/>
            <p:cNvSpPr>
              <a:spLocks noChangeArrowheads="1"/>
            </p:cNvSpPr>
            <p:nvPr/>
          </p:nvSpPr>
          <p:spPr bwMode="auto">
            <a:xfrm rot="-9597805">
              <a:off x="4105" y="3715"/>
              <a:ext cx="317" cy="123"/>
            </a:xfrm>
            <a:prstGeom prst="ellipse">
              <a:avLst/>
            </a:pr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sl-SI" altLang="sl-SI"/>
            </a:p>
          </p:txBody>
        </p:sp>
        <p:sp>
          <p:nvSpPr>
            <p:cNvPr id="3161" name="Rectangle 22"/>
            <p:cNvSpPr>
              <a:spLocks noChangeArrowheads="1"/>
            </p:cNvSpPr>
            <p:nvPr/>
          </p:nvSpPr>
          <p:spPr bwMode="auto">
            <a:xfrm>
              <a:off x="4422" y="3385"/>
              <a:ext cx="45" cy="590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sl-SI" altLang="sl-SI"/>
            </a:p>
          </p:txBody>
        </p:sp>
        <p:grpSp>
          <p:nvGrpSpPr>
            <p:cNvPr id="3162" name="Group 23"/>
            <p:cNvGrpSpPr>
              <a:grpSpLocks/>
            </p:cNvGrpSpPr>
            <p:nvPr/>
          </p:nvGrpSpPr>
          <p:grpSpPr bwMode="auto">
            <a:xfrm>
              <a:off x="4105" y="2976"/>
              <a:ext cx="771" cy="727"/>
              <a:chOff x="4105" y="2976"/>
              <a:chExt cx="771" cy="727"/>
            </a:xfrm>
          </p:grpSpPr>
          <p:sp>
            <p:nvSpPr>
              <p:cNvPr id="3163" name="Oval 15"/>
              <p:cNvSpPr>
                <a:spLocks noChangeArrowheads="1"/>
              </p:cNvSpPr>
              <p:nvPr/>
            </p:nvSpPr>
            <p:spPr bwMode="auto">
              <a:xfrm rot="300786">
                <a:off x="4105" y="3158"/>
                <a:ext cx="454" cy="22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3164" name="Oval 16"/>
              <p:cNvSpPr>
                <a:spLocks noChangeArrowheads="1"/>
              </p:cNvSpPr>
              <p:nvPr/>
            </p:nvSpPr>
            <p:spPr bwMode="auto">
              <a:xfrm>
                <a:off x="4377" y="2976"/>
                <a:ext cx="227" cy="40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3165" name="Oval 17"/>
              <p:cNvSpPr>
                <a:spLocks noChangeArrowheads="1"/>
              </p:cNvSpPr>
              <p:nvPr/>
            </p:nvSpPr>
            <p:spPr bwMode="auto">
              <a:xfrm rot="-601512">
                <a:off x="4377" y="3158"/>
                <a:ext cx="499" cy="22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3166" name="Oval 18"/>
              <p:cNvSpPr>
                <a:spLocks noChangeArrowheads="1"/>
              </p:cNvSpPr>
              <p:nvPr/>
            </p:nvSpPr>
            <p:spPr bwMode="auto">
              <a:xfrm rot="-3164945">
                <a:off x="4127" y="3362"/>
                <a:ext cx="499" cy="182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3167" name="Oval 19"/>
              <p:cNvSpPr>
                <a:spLocks noChangeArrowheads="1"/>
              </p:cNvSpPr>
              <p:nvPr/>
            </p:nvSpPr>
            <p:spPr bwMode="auto">
              <a:xfrm rot="-2006260">
                <a:off x="4468" y="3249"/>
                <a:ext cx="227" cy="454"/>
              </a:xfrm>
              <a:prstGeom prst="ellipse">
                <a:avLst/>
              </a:pr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3168" name="Oval 20"/>
              <p:cNvSpPr>
                <a:spLocks noChangeArrowheads="1"/>
              </p:cNvSpPr>
              <p:nvPr/>
            </p:nvSpPr>
            <p:spPr bwMode="auto">
              <a:xfrm>
                <a:off x="4377" y="3203"/>
                <a:ext cx="227" cy="227"/>
              </a:xfrm>
              <a:prstGeom prst="ellipse">
                <a:avLst/>
              </a:prstGeom>
              <a:gradFill rotWithShape="1">
                <a:gsLst>
                  <a:gs pos="0">
                    <a:srgbClr val="FFFF00"/>
                  </a:gs>
                  <a:gs pos="100000">
                    <a:srgbClr val="FFCC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</p:grpSp>
      </p:grpSp>
      <p:grpSp>
        <p:nvGrpSpPr>
          <p:cNvPr id="14" name="Group 27"/>
          <p:cNvGrpSpPr>
            <a:grpSpLocks/>
          </p:cNvGrpSpPr>
          <p:nvPr/>
        </p:nvGrpSpPr>
        <p:grpSpPr bwMode="auto">
          <a:xfrm>
            <a:off x="6929438" y="5881688"/>
            <a:ext cx="647700" cy="652462"/>
            <a:chOff x="4105" y="2976"/>
            <a:chExt cx="771" cy="999"/>
          </a:xfrm>
        </p:grpSpPr>
        <p:sp>
          <p:nvSpPr>
            <p:cNvPr id="3151" name="Oval 28"/>
            <p:cNvSpPr>
              <a:spLocks noChangeArrowheads="1"/>
            </p:cNvSpPr>
            <p:nvPr/>
          </p:nvSpPr>
          <p:spPr bwMode="auto">
            <a:xfrm rot="-9597805">
              <a:off x="4105" y="3715"/>
              <a:ext cx="317" cy="123"/>
            </a:xfrm>
            <a:prstGeom prst="ellipse">
              <a:avLst/>
            </a:pr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sl-SI" altLang="sl-SI"/>
            </a:p>
          </p:txBody>
        </p:sp>
        <p:sp>
          <p:nvSpPr>
            <p:cNvPr id="3152" name="Rectangle 29"/>
            <p:cNvSpPr>
              <a:spLocks noChangeArrowheads="1"/>
            </p:cNvSpPr>
            <p:nvPr/>
          </p:nvSpPr>
          <p:spPr bwMode="auto">
            <a:xfrm>
              <a:off x="4422" y="3385"/>
              <a:ext cx="45" cy="590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sl-SI" altLang="sl-SI"/>
            </a:p>
          </p:txBody>
        </p:sp>
        <p:grpSp>
          <p:nvGrpSpPr>
            <p:cNvPr id="3153" name="Group 30"/>
            <p:cNvGrpSpPr>
              <a:grpSpLocks/>
            </p:cNvGrpSpPr>
            <p:nvPr/>
          </p:nvGrpSpPr>
          <p:grpSpPr bwMode="auto">
            <a:xfrm>
              <a:off x="4105" y="2976"/>
              <a:ext cx="771" cy="727"/>
              <a:chOff x="4105" y="2976"/>
              <a:chExt cx="771" cy="727"/>
            </a:xfrm>
          </p:grpSpPr>
          <p:sp>
            <p:nvSpPr>
              <p:cNvPr id="3154" name="Oval 31"/>
              <p:cNvSpPr>
                <a:spLocks noChangeArrowheads="1"/>
              </p:cNvSpPr>
              <p:nvPr/>
            </p:nvSpPr>
            <p:spPr bwMode="auto">
              <a:xfrm rot="300786">
                <a:off x="4105" y="3158"/>
                <a:ext cx="454" cy="22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3155" name="Oval 32"/>
              <p:cNvSpPr>
                <a:spLocks noChangeArrowheads="1"/>
              </p:cNvSpPr>
              <p:nvPr/>
            </p:nvSpPr>
            <p:spPr bwMode="auto">
              <a:xfrm>
                <a:off x="4377" y="2976"/>
                <a:ext cx="227" cy="40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3156" name="Oval 33"/>
              <p:cNvSpPr>
                <a:spLocks noChangeArrowheads="1"/>
              </p:cNvSpPr>
              <p:nvPr/>
            </p:nvSpPr>
            <p:spPr bwMode="auto">
              <a:xfrm rot="-601512">
                <a:off x="4377" y="3158"/>
                <a:ext cx="499" cy="22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3157" name="Oval 34"/>
              <p:cNvSpPr>
                <a:spLocks noChangeArrowheads="1"/>
              </p:cNvSpPr>
              <p:nvPr/>
            </p:nvSpPr>
            <p:spPr bwMode="auto">
              <a:xfrm rot="-3164945">
                <a:off x="4127" y="3362"/>
                <a:ext cx="499" cy="182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3158" name="Oval 35"/>
              <p:cNvSpPr>
                <a:spLocks noChangeArrowheads="1"/>
              </p:cNvSpPr>
              <p:nvPr/>
            </p:nvSpPr>
            <p:spPr bwMode="auto">
              <a:xfrm rot="-2006260">
                <a:off x="4468" y="3249"/>
                <a:ext cx="227" cy="454"/>
              </a:xfrm>
              <a:prstGeom prst="ellipse">
                <a:avLst/>
              </a:pr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3159" name="Oval 36"/>
              <p:cNvSpPr>
                <a:spLocks noChangeArrowheads="1"/>
              </p:cNvSpPr>
              <p:nvPr/>
            </p:nvSpPr>
            <p:spPr bwMode="auto">
              <a:xfrm>
                <a:off x="4377" y="3203"/>
                <a:ext cx="227" cy="227"/>
              </a:xfrm>
              <a:prstGeom prst="ellipse">
                <a:avLst/>
              </a:prstGeom>
              <a:gradFill rotWithShape="1">
                <a:gsLst>
                  <a:gs pos="0">
                    <a:srgbClr val="FFFF00"/>
                  </a:gs>
                  <a:gs pos="100000">
                    <a:srgbClr val="FFCC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</p:grpSp>
      </p:grpSp>
      <p:grpSp>
        <p:nvGrpSpPr>
          <p:cNvPr id="16" name="Group 57"/>
          <p:cNvGrpSpPr>
            <a:grpSpLocks/>
          </p:cNvGrpSpPr>
          <p:nvPr/>
        </p:nvGrpSpPr>
        <p:grpSpPr bwMode="auto">
          <a:xfrm>
            <a:off x="5867400" y="5805488"/>
            <a:ext cx="504825" cy="649287"/>
            <a:chOff x="4105" y="2976"/>
            <a:chExt cx="771" cy="999"/>
          </a:xfrm>
        </p:grpSpPr>
        <p:sp>
          <p:nvSpPr>
            <p:cNvPr id="3142" name="Oval 58"/>
            <p:cNvSpPr>
              <a:spLocks noChangeArrowheads="1"/>
            </p:cNvSpPr>
            <p:nvPr/>
          </p:nvSpPr>
          <p:spPr bwMode="auto">
            <a:xfrm rot="-9597805">
              <a:off x="4105" y="3715"/>
              <a:ext cx="317" cy="123"/>
            </a:xfrm>
            <a:prstGeom prst="ellipse">
              <a:avLst/>
            </a:pr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sl-SI" altLang="sl-SI"/>
            </a:p>
          </p:txBody>
        </p:sp>
        <p:sp>
          <p:nvSpPr>
            <p:cNvPr id="3143" name="Rectangle 59"/>
            <p:cNvSpPr>
              <a:spLocks noChangeArrowheads="1"/>
            </p:cNvSpPr>
            <p:nvPr/>
          </p:nvSpPr>
          <p:spPr bwMode="auto">
            <a:xfrm>
              <a:off x="4422" y="3385"/>
              <a:ext cx="45" cy="590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sl-SI" altLang="sl-SI"/>
            </a:p>
          </p:txBody>
        </p:sp>
        <p:grpSp>
          <p:nvGrpSpPr>
            <p:cNvPr id="3144" name="Group 60"/>
            <p:cNvGrpSpPr>
              <a:grpSpLocks/>
            </p:cNvGrpSpPr>
            <p:nvPr/>
          </p:nvGrpSpPr>
          <p:grpSpPr bwMode="auto">
            <a:xfrm>
              <a:off x="4105" y="2976"/>
              <a:ext cx="771" cy="727"/>
              <a:chOff x="4105" y="2976"/>
              <a:chExt cx="771" cy="727"/>
            </a:xfrm>
          </p:grpSpPr>
          <p:sp>
            <p:nvSpPr>
              <p:cNvPr id="3145" name="Oval 61"/>
              <p:cNvSpPr>
                <a:spLocks noChangeArrowheads="1"/>
              </p:cNvSpPr>
              <p:nvPr/>
            </p:nvSpPr>
            <p:spPr bwMode="auto">
              <a:xfrm rot="300786">
                <a:off x="4105" y="3158"/>
                <a:ext cx="454" cy="22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3146" name="Oval 62"/>
              <p:cNvSpPr>
                <a:spLocks noChangeArrowheads="1"/>
              </p:cNvSpPr>
              <p:nvPr/>
            </p:nvSpPr>
            <p:spPr bwMode="auto">
              <a:xfrm>
                <a:off x="4377" y="2976"/>
                <a:ext cx="227" cy="40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3147" name="Oval 63"/>
              <p:cNvSpPr>
                <a:spLocks noChangeArrowheads="1"/>
              </p:cNvSpPr>
              <p:nvPr/>
            </p:nvSpPr>
            <p:spPr bwMode="auto">
              <a:xfrm rot="-601512">
                <a:off x="4377" y="3158"/>
                <a:ext cx="499" cy="22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3148" name="Oval 64"/>
              <p:cNvSpPr>
                <a:spLocks noChangeArrowheads="1"/>
              </p:cNvSpPr>
              <p:nvPr/>
            </p:nvSpPr>
            <p:spPr bwMode="auto">
              <a:xfrm rot="-3164945">
                <a:off x="4127" y="3362"/>
                <a:ext cx="499" cy="182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3149" name="Oval 65"/>
              <p:cNvSpPr>
                <a:spLocks noChangeArrowheads="1"/>
              </p:cNvSpPr>
              <p:nvPr/>
            </p:nvSpPr>
            <p:spPr bwMode="auto">
              <a:xfrm rot="-2006260">
                <a:off x="4468" y="3249"/>
                <a:ext cx="227" cy="454"/>
              </a:xfrm>
              <a:prstGeom prst="ellipse">
                <a:avLst/>
              </a:pr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3150" name="Oval 66"/>
              <p:cNvSpPr>
                <a:spLocks noChangeArrowheads="1"/>
              </p:cNvSpPr>
              <p:nvPr/>
            </p:nvSpPr>
            <p:spPr bwMode="auto">
              <a:xfrm>
                <a:off x="4377" y="3203"/>
                <a:ext cx="227" cy="227"/>
              </a:xfrm>
              <a:prstGeom prst="ellipse">
                <a:avLst/>
              </a:prstGeom>
              <a:gradFill rotWithShape="1">
                <a:gsLst>
                  <a:gs pos="0">
                    <a:srgbClr val="FFFF00"/>
                  </a:gs>
                  <a:gs pos="100000">
                    <a:srgbClr val="FFCC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</p:grpSp>
      </p:grpSp>
      <p:sp>
        <p:nvSpPr>
          <p:cNvPr id="2127" name="Freeform 79"/>
          <p:cNvSpPr>
            <a:spLocks/>
          </p:cNvSpPr>
          <p:nvPr/>
        </p:nvSpPr>
        <p:spPr bwMode="auto">
          <a:xfrm rot="-127674">
            <a:off x="5940425" y="2636838"/>
            <a:ext cx="339725" cy="250825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128" name="Freeform 80"/>
          <p:cNvSpPr>
            <a:spLocks/>
          </p:cNvSpPr>
          <p:nvPr/>
        </p:nvSpPr>
        <p:spPr bwMode="auto">
          <a:xfrm rot="-1938947">
            <a:off x="5940425" y="2924175"/>
            <a:ext cx="339725" cy="250825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129" name="Freeform 81"/>
          <p:cNvSpPr>
            <a:spLocks/>
          </p:cNvSpPr>
          <p:nvPr/>
        </p:nvSpPr>
        <p:spPr bwMode="auto">
          <a:xfrm rot="1183575">
            <a:off x="6659563" y="2492375"/>
            <a:ext cx="339725" cy="250825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130" name="Freeform 82"/>
          <p:cNvSpPr>
            <a:spLocks/>
          </p:cNvSpPr>
          <p:nvPr/>
        </p:nvSpPr>
        <p:spPr bwMode="auto">
          <a:xfrm rot="394123">
            <a:off x="6516688" y="2708275"/>
            <a:ext cx="339725" cy="250825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131" name="Freeform 83"/>
          <p:cNvSpPr>
            <a:spLocks/>
          </p:cNvSpPr>
          <p:nvPr/>
        </p:nvSpPr>
        <p:spPr bwMode="auto">
          <a:xfrm>
            <a:off x="6011863" y="2349500"/>
            <a:ext cx="339725" cy="250825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132" name="Freeform 84"/>
          <p:cNvSpPr>
            <a:spLocks/>
          </p:cNvSpPr>
          <p:nvPr/>
        </p:nvSpPr>
        <p:spPr bwMode="auto">
          <a:xfrm rot="20904586" flipH="1">
            <a:off x="6303963" y="2347913"/>
            <a:ext cx="307975" cy="215900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133" name="Freeform 85"/>
          <p:cNvSpPr>
            <a:spLocks/>
          </p:cNvSpPr>
          <p:nvPr/>
        </p:nvSpPr>
        <p:spPr bwMode="auto">
          <a:xfrm rot="3333489" flipH="1">
            <a:off x="7334250" y="3043238"/>
            <a:ext cx="307975" cy="215900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134" name="Freeform 86"/>
          <p:cNvSpPr>
            <a:spLocks/>
          </p:cNvSpPr>
          <p:nvPr/>
        </p:nvSpPr>
        <p:spPr bwMode="auto">
          <a:xfrm rot="20904586" flipH="1">
            <a:off x="6948488" y="2636838"/>
            <a:ext cx="307975" cy="215900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135" name="Freeform 87"/>
          <p:cNvSpPr>
            <a:spLocks/>
          </p:cNvSpPr>
          <p:nvPr/>
        </p:nvSpPr>
        <p:spPr bwMode="auto">
          <a:xfrm rot="20209173" flipH="1">
            <a:off x="6927850" y="2420938"/>
            <a:ext cx="307975" cy="215900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136" name="Freeform 88"/>
          <p:cNvSpPr>
            <a:spLocks/>
          </p:cNvSpPr>
          <p:nvPr/>
        </p:nvSpPr>
        <p:spPr bwMode="auto">
          <a:xfrm rot="4101745" flipH="1">
            <a:off x="7046912" y="3187701"/>
            <a:ext cx="307975" cy="215900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137" name="Freeform 89"/>
          <p:cNvSpPr>
            <a:spLocks/>
          </p:cNvSpPr>
          <p:nvPr/>
        </p:nvSpPr>
        <p:spPr bwMode="auto">
          <a:xfrm rot="4149899">
            <a:off x="7264400" y="2681288"/>
            <a:ext cx="339725" cy="250825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138" name="Freeform 90"/>
          <p:cNvSpPr>
            <a:spLocks/>
          </p:cNvSpPr>
          <p:nvPr/>
        </p:nvSpPr>
        <p:spPr bwMode="auto">
          <a:xfrm rot="16673754" flipH="1">
            <a:off x="6181725" y="2087563"/>
            <a:ext cx="307975" cy="215900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139" name="Freeform 91"/>
          <p:cNvSpPr>
            <a:spLocks/>
          </p:cNvSpPr>
          <p:nvPr/>
        </p:nvSpPr>
        <p:spPr bwMode="auto">
          <a:xfrm rot="-2907607">
            <a:off x="5435600" y="3357563"/>
            <a:ext cx="339725" cy="250825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140" name="Freeform 92"/>
          <p:cNvSpPr>
            <a:spLocks/>
          </p:cNvSpPr>
          <p:nvPr/>
        </p:nvSpPr>
        <p:spPr bwMode="auto">
          <a:xfrm rot="-3560739">
            <a:off x="5103813" y="3186113"/>
            <a:ext cx="339725" cy="250825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141" name="Freeform 93"/>
          <p:cNvSpPr>
            <a:spLocks/>
          </p:cNvSpPr>
          <p:nvPr/>
        </p:nvSpPr>
        <p:spPr bwMode="auto">
          <a:xfrm rot="19550334" flipH="1">
            <a:off x="5632450" y="2781300"/>
            <a:ext cx="307975" cy="215900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142" name="Freeform 94"/>
          <p:cNvSpPr>
            <a:spLocks/>
          </p:cNvSpPr>
          <p:nvPr/>
        </p:nvSpPr>
        <p:spPr bwMode="auto">
          <a:xfrm rot="264781">
            <a:off x="5292725" y="2781300"/>
            <a:ext cx="339725" cy="250825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304" name="Freeform 256"/>
          <p:cNvSpPr>
            <a:spLocks/>
          </p:cNvSpPr>
          <p:nvPr/>
        </p:nvSpPr>
        <p:spPr bwMode="auto">
          <a:xfrm rot="-1539335">
            <a:off x="4859338" y="2997200"/>
            <a:ext cx="339725" cy="250825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2305" name="Freeform 257"/>
          <p:cNvSpPr>
            <a:spLocks/>
          </p:cNvSpPr>
          <p:nvPr/>
        </p:nvSpPr>
        <p:spPr bwMode="auto">
          <a:xfrm rot="4101745" flipH="1">
            <a:off x="6757987" y="3330576"/>
            <a:ext cx="307975" cy="215900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grpSp>
        <p:nvGrpSpPr>
          <p:cNvPr id="3109" name="Group 228"/>
          <p:cNvGrpSpPr>
            <a:grpSpLocks noChangeAspect="1"/>
          </p:cNvGrpSpPr>
          <p:nvPr/>
        </p:nvGrpSpPr>
        <p:grpSpPr bwMode="auto">
          <a:xfrm>
            <a:off x="9324975" y="5105400"/>
            <a:ext cx="682625" cy="658813"/>
            <a:chOff x="2381" y="2523"/>
            <a:chExt cx="430" cy="415"/>
          </a:xfrm>
        </p:grpSpPr>
        <p:sp>
          <p:nvSpPr>
            <p:cNvPr id="3114" name="AutoShape 227"/>
            <p:cNvSpPr>
              <a:spLocks noChangeAspect="1" noChangeArrowheads="1" noTextEdit="1"/>
            </p:cNvSpPr>
            <p:nvPr/>
          </p:nvSpPr>
          <p:spPr bwMode="auto">
            <a:xfrm>
              <a:off x="2381" y="2523"/>
              <a:ext cx="430" cy="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115" name="Freeform 229"/>
            <p:cNvSpPr>
              <a:spLocks/>
            </p:cNvSpPr>
            <p:nvPr/>
          </p:nvSpPr>
          <p:spPr bwMode="auto">
            <a:xfrm>
              <a:off x="2442" y="2523"/>
              <a:ext cx="365" cy="403"/>
            </a:xfrm>
            <a:custGeom>
              <a:avLst/>
              <a:gdLst>
                <a:gd name="T0" fmla="*/ 0 w 1096"/>
                <a:gd name="T1" fmla="*/ 0 h 1208"/>
                <a:gd name="T2" fmla="*/ 0 w 1096"/>
                <a:gd name="T3" fmla="*/ 0 h 1208"/>
                <a:gd name="T4" fmla="*/ 0 w 1096"/>
                <a:gd name="T5" fmla="*/ 0 h 1208"/>
                <a:gd name="T6" fmla="*/ 0 w 1096"/>
                <a:gd name="T7" fmla="*/ 0 h 1208"/>
                <a:gd name="T8" fmla="*/ 0 w 1096"/>
                <a:gd name="T9" fmla="*/ 0 h 1208"/>
                <a:gd name="T10" fmla="*/ 0 w 1096"/>
                <a:gd name="T11" fmla="*/ 0 h 1208"/>
                <a:gd name="T12" fmla="*/ 0 w 1096"/>
                <a:gd name="T13" fmla="*/ 0 h 1208"/>
                <a:gd name="T14" fmla="*/ 0 w 1096"/>
                <a:gd name="T15" fmla="*/ 0 h 1208"/>
                <a:gd name="T16" fmla="*/ 0 w 1096"/>
                <a:gd name="T17" fmla="*/ 0 h 1208"/>
                <a:gd name="T18" fmla="*/ 0 w 1096"/>
                <a:gd name="T19" fmla="*/ 0 h 1208"/>
                <a:gd name="T20" fmla="*/ 0 w 1096"/>
                <a:gd name="T21" fmla="*/ 0 h 1208"/>
                <a:gd name="T22" fmla="*/ 0 w 1096"/>
                <a:gd name="T23" fmla="*/ 0 h 1208"/>
                <a:gd name="T24" fmla="*/ 0 w 1096"/>
                <a:gd name="T25" fmla="*/ 0 h 1208"/>
                <a:gd name="T26" fmla="*/ 0 w 1096"/>
                <a:gd name="T27" fmla="*/ 0 h 1208"/>
                <a:gd name="T28" fmla="*/ 0 w 1096"/>
                <a:gd name="T29" fmla="*/ 0 h 1208"/>
                <a:gd name="T30" fmla="*/ 0 w 1096"/>
                <a:gd name="T31" fmla="*/ 0 h 1208"/>
                <a:gd name="T32" fmla="*/ 0 w 1096"/>
                <a:gd name="T33" fmla="*/ 0 h 1208"/>
                <a:gd name="T34" fmla="*/ 0 w 1096"/>
                <a:gd name="T35" fmla="*/ 0 h 1208"/>
                <a:gd name="T36" fmla="*/ 0 w 1096"/>
                <a:gd name="T37" fmla="*/ 0 h 1208"/>
                <a:gd name="T38" fmla="*/ 0 w 1096"/>
                <a:gd name="T39" fmla="*/ 0 h 1208"/>
                <a:gd name="T40" fmla="*/ 0 w 1096"/>
                <a:gd name="T41" fmla="*/ 0 h 1208"/>
                <a:gd name="T42" fmla="*/ 0 w 1096"/>
                <a:gd name="T43" fmla="*/ 0 h 1208"/>
                <a:gd name="T44" fmla="*/ 0 w 1096"/>
                <a:gd name="T45" fmla="*/ 0 h 1208"/>
                <a:gd name="T46" fmla="*/ 0 w 1096"/>
                <a:gd name="T47" fmla="*/ 0 h 1208"/>
                <a:gd name="T48" fmla="*/ 0 w 1096"/>
                <a:gd name="T49" fmla="*/ 0 h 1208"/>
                <a:gd name="T50" fmla="*/ 0 w 1096"/>
                <a:gd name="T51" fmla="*/ 0 h 1208"/>
                <a:gd name="T52" fmla="*/ 0 w 1096"/>
                <a:gd name="T53" fmla="*/ 0 h 1208"/>
                <a:gd name="T54" fmla="*/ 0 w 1096"/>
                <a:gd name="T55" fmla="*/ 0 h 1208"/>
                <a:gd name="T56" fmla="*/ 0 w 1096"/>
                <a:gd name="T57" fmla="*/ 0 h 1208"/>
                <a:gd name="T58" fmla="*/ 0 w 1096"/>
                <a:gd name="T59" fmla="*/ 0 h 1208"/>
                <a:gd name="T60" fmla="*/ 0 w 1096"/>
                <a:gd name="T61" fmla="*/ 0 h 1208"/>
                <a:gd name="T62" fmla="*/ 0 w 1096"/>
                <a:gd name="T63" fmla="*/ 0 h 1208"/>
                <a:gd name="T64" fmla="*/ 0 w 1096"/>
                <a:gd name="T65" fmla="*/ 0 h 1208"/>
                <a:gd name="T66" fmla="*/ 0 w 1096"/>
                <a:gd name="T67" fmla="*/ 0 h 1208"/>
                <a:gd name="T68" fmla="*/ 0 w 1096"/>
                <a:gd name="T69" fmla="*/ 0 h 1208"/>
                <a:gd name="T70" fmla="*/ 0 w 1096"/>
                <a:gd name="T71" fmla="*/ 0 h 1208"/>
                <a:gd name="T72" fmla="*/ 0 w 1096"/>
                <a:gd name="T73" fmla="*/ 0 h 1208"/>
                <a:gd name="T74" fmla="*/ 0 w 1096"/>
                <a:gd name="T75" fmla="*/ 0 h 1208"/>
                <a:gd name="T76" fmla="*/ 0 w 1096"/>
                <a:gd name="T77" fmla="*/ 0 h 1208"/>
                <a:gd name="T78" fmla="*/ 0 w 1096"/>
                <a:gd name="T79" fmla="*/ 0 h 1208"/>
                <a:gd name="T80" fmla="*/ 0 w 1096"/>
                <a:gd name="T81" fmla="*/ 0 h 1208"/>
                <a:gd name="T82" fmla="*/ 0 w 1096"/>
                <a:gd name="T83" fmla="*/ 0 h 1208"/>
                <a:gd name="T84" fmla="*/ 0 w 1096"/>
                <a:gd name="T85" fmla="*/ 0 h 1208"/>
                <a:gd name="T86" fmla="*/ 0 w 1096"/>
                <a:gd name="T87" fmla="*/ 0 h 1208"/>
                <a:gd name="T88" fmla="*/ 0 w 1096"/>
                <a:gd name="T89" fmla="*/ 0 h 1208"/>
                <a:gd name="T90" fmla="*/ 0 w 1096"/>
                <a:gd name="T91" fmla="*/ 0 h 1208"/>
                <a:gd name="T92" fmla="*/ 0 w 1096"/>
                <a:gd name="T93" fmla="*/ 0 h 1208"/>
                <a:gd name="T94" fmla="*/ 0 w 1096"/>
                <a:gd name="T95" fmla="*/ 0 h 1208"/>
                <a:gd name="T96" fmla="*/ 0 w 1096"/>
                <a:gd name="T97" fmla="*/ 0 h 1208"/>
                <a:gd name="T98" fmla="*/ 0 w 1096"/>
                <a:gd name="T99" fmla="*/ 0 h 1208"/>
                <a:gd name="T100" fmla="*/ 0 w 1096"/>
                <a:gd name="T101" fmla="*/ 0 h 1208"/>
                <a:gd name="T102" fmla="*/ 0 w 1096"/>
                <a:gd name="T103" fmla="*/ 0 h 1208"/>
                <a:gd name="T104" fmla="*/ 0 w 1096"/>
                <a:gd name="T105" fmla="*/ 0 h 1208"/>
                <a:gd name="T106" fmla="*/ 0 w 1096"/>
                <a:gd name="T107" fmla="*/ 0 h 120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96"/>
                <a:gd name="T163" fmla="*/ 0 h 1208"/>
                <a:gd name="T164" fmla="*/ 1096 w 1096"/>
                <a:gd name="T165" fmla="*/ 1208 h 1208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96" h="1208">
                  <a:moveTo>
                    <a:pt x="0" y="1051"/>
                  </a:moveTo>
                  <a:lnTo>
                    <a:pt x="0" y="1066"/>
                  </a:lnTo>
                  <a:lnTo>
                    <a:pt x="66" y="1061"/>
                  </a:lnTo>
                  <a:lnTo>
                    <a:pt x="131" y="1054"/>
                  </a:lnTo>
                  <a:lnTo>
                    <a:pt x="160" y="1050"/>
                  </a:lnTo>
                  <a:lnTo>
                    <a:pt x="187" y="1046"/>
                  </a:lnTo>
                  <a:lnTo>
                    <a:pt x="212" y="1043"/>
                  </a:lnTo>
                  <a:lnTo>
                    <a:pt x="232" y="1041"/>
                  </a:lnTo>
                  <a:lnTo>
                    <a:pt x="246" y="1046"/>
                  </a:lnTo>
                  <a:lnTo>
                    <a:pt x="260" y="1050"/>
                  </a:lnTo>
                  <a:lnTo>
                    <a:pt x="272" y="1053"/>
                  </a:lnTo>
                  <a:lnTo>
                    <a:pt x="284" y="1053"/>
                  </a:lnTo>
                  <a:lnTo>
                    <a:pt x="298" y="1051"/>
                  </a:lnTo>
                  <a:lnTo>
                    <a:pt x="310" y="1049"/>
                  </a:lnTo>
                  <a:lnTo>
                    <a:pt x="324" y="1044"/>
                  </a:lnTo>
                  <a:lnTo>
                    <a:pt x="337" y="1037"/>
                  </a:lnTo>
                  <a:lnTo>
                    <a:pt x="348" y="1038"/>
                  </a:lnTo>
                  <a:lnTo>
                    <a:pt x="357" y="1043"/>
                  </a:lnTo>
                  <a:lnTo>
                    <a:pt x="365" y="1050"/>
                  </a:lnTo>
                  <a:lnTo>
                    <a:pt x="374" y="1057"/>
                  </a:lnTo>
                  <a:lnTo>
                    <a:pt x="399" y="1070"/>
                  </a:lnTo>
                  <a:lnTo>
                    <a:pt x="424" y="1078"/>
                  </a:lnTo>
                  <a:lnTo>
                    <a:pt x="451" y="1085"/>
                  </a:lnTo>
                  <a:lnTo>
                    <a:pt x="478" y="1088"/>
                  </a:lnTo>
                  <a:lnTo>
                    <a:pt x="482" y="1096"/>
                  </a:lnTo>
                  <a:lnTo>
                    <a:pt x="489" y="1104"/>
                  </a:lnTo>
                  <a:lnTo>
                    <a:pt x="502" y="1114"/>
                  </a:lnTo>
                  <a:lnTo>
                    <a:pt x="516" y="1125"/>
                  </a:lnTo>
                  <a:lnTo>
                    <a:pt x="534" y="1138"/>
                  </a:lnTo>
                  <a:lnTo>
                    <a:pt x="553" y="1149"/>
                  </a:lnTo>
                  <a:lnTo>
                    <a:pt x="595" y="1172"/>
                  </a:lnTo>
                  <a:lnTo>
                    <a:pt x="618" y="1182"/>
                  </a:lnTo>
                  <a:lnTo>
                    <a:pt x="640" y="1192"/>
                  </a:lnTo>
                  <a:lnTo>
                    <a:pt x="662" y="1200"/>
                  </a:lnTo>
                  <a:lnTo>
                    <a:pt x="683" y="1204"/>
                  </a:lnTo>
                  <a:lnTo>
                    <a:pt x="703" y="1208"/>
                  </a:lnTo>
                  <a:lnTo>
                    <a:pt x="720" y="1208"/>
                  </a:lnTo>
                  <a:lnTo>
                    <a:pt x="735" y="1206"/>
                  </a:lnTo>
                  <a:lnTo>
                    <a:pt x="747" y="1200"/>
                  </a:lnTo>
                  <a:lnTo>
                    <a:pt x="746" y="1188"/>
                  </a:lnTo>
                  <a:lnTo>
                    <a:pt x="741" y="1176"/>
                  </a:lnTo>
                  <a:lnTo>
                    <a:pt x="734" y="1165"/>
                  </a:lnTo>
                  <a:lnTo>
                    <a:pt x="723" y="1153"/>
                  </a:lnTo>
                  <a:lnTo>
                    <a:pt x="701" y="1132"/>
                  </a:lnTo>
                  <a:lnTo>
                    <a:pt x="689" y="1124"/>
                  </a:lnTo>
                  <a:lnTo>
                    <a:pt x="682" y="1118"/>
                  </a:lnTo>
                  <a:lnTo>
                    <a:pt x="715" y="1129"/>
                  </a:lnTo>
                  <a:lnTo>
                    <a:pt x="751" y="1141"/>
                  </a:lnTo>
                  <a:lnTo>
                    <a:pt x="790" y="1153"/>
                  </a:lnTo>
                  <a:lnTo>
                    <a:pt x="811" y="1156"/>
                  </a:lnTo>
                  <a:lnTo>
                    <a:pt x="832" y="1159"/>
                  </a:lnTo>
                  <a:lnTo>
                    <a:pt x="853" y="1159"/>
                  </a:lnTo>
                  <a:lnTo>
                    <a:pt x="874" y="1158"/>
                  </a:lnTo>
                  <a:lnTo>
                    <a:pt x="896" y="1153"/>
                  </a:lnTo>
                  <a:lnTo>
                    <a:pt x="917" y="1145"/>
                  </a:lnTo>
                  <a:lnTo>
                    <a:pt x="937" y="1135"/>
                  </a:lnTo>
                  <a:lnTo>
                    <a:pt x="957" y="1122"/>
                  </a:lnTo>
                  <a:lnTo>
                    <a:pt x="978" y="1104"/>
                  </a:lnTo>
                  <a:lnTo>
                    <a:pt x="998" y="1083"/>
                  </a:lnTo>
                  <a:lnTo>
                    <a:pt x="1002" y="1071"/>
                  </a:lnTo>
                  <a:lnTo>
                    <a:pt x="1006" y="1060"/>
                  </a:lnTo>
                  <a:lnTo>
                    <a:pt x="1007" y="1050"/>
                  </a:lnTo>
                  <a:lnTo>
                    <a:pt x="1009" y="1040"/>
                  </a:lnTo>
                  <a:lnTo>
                    <a:pt x="1006" y="1020"/>
                  </a:lnTo>
                  <a:lnTo>
                    <a:pt x="1004" y="1011"/>
                  </a:lnTo>
                  <a:lnTo>
                    <a:pt x="1001" y="998"/>
                  </a:lnTo>
                  <a:lnTo>
                    <a:pt x="999" y="990"/>
                  </a:lnTo>
                  <a:lnTo>
                    <a:pt x="995" y="982"/>
                  </a:lnTo>
                  <a:lnTo>
                    <a:pt x="989" y="975"/>
                  </a:lnTo>
                  <a:lnTo>
                    <a:pt x="980" y="967"/>
                  </a:lnTo>
                  <a:lnTo>
                    <a:pt x="969" y="961"/>
                  </a:lnTo>
                  <a:lnTo>
                    <a:pt x="956" y="956"/>
                  </a:lnTo>
                  <a:lnTo>
                    <a:pt x="940" y="951"/>
                  </a:lnTo>
                  <a:lnTo>
                    <a:pt x="921" y="948"/>
                  </a:lnTo>
                  <a:lnTo>
                    <a:pt x="901" y="945"/>
                  </a:lnTo>
                  <a:lnTo>
                    <a:pt x="877" y="944"/>
                  </a:lnTo>
                  <a:lnTo>
                    <a:pt x="851" y="944"/>
                  </a:lnTo>
                  <a:lnTo>
                    <a:pt x="823" y="946"/>
                  </a:lnTo>
                  <a:lnTo>
                    <a:pt x="791" y="950"/>
                  </a:lnTo>
                  <a:lnTo>
                    <a:pt x="757" y="955"/>
                  </a:lnTo>
                  <a:lnTo>
                    <a:pt x="720" y="962"/>
                  </a:lnTo>
                  <a:lnTo>
                    <a:pt x="681" y="972"/>
                  </a:lnTo>
                  <a:lnTo>
                    <a:pt x="683" y="970"/>
                  </a:lnTo>
                  <a:lnTo>
                    <a:pt x="689" y="965"/>
                  </a:lnTo>
                  <a:lnTo>
                    <a:pt x="702" y="957"/>
                  </a:lnTo>
                  <a:lnTo>
                    <a:pt x="715" y="948"/>
                  </a:lnTo>
                  <a:lnTo>
                    <a:pt x="734" y="936"/>
                  </a:lnTo>
                  <a:lnTo>
                    <a:pt x="753" y="923"/>
                  </a:lnTo>
                  <a:lnTo>
                    <a:pt x="796" y="896"/>
                  </a:lnTo>
                  <a:lnTo>
                    <a:pt x="840" y="866"/>
                  </a:lnTo>
                  <a:lnTo>
                    <a:pt x="863" y="851"/>
                  </a:lnTo>
                  <a:lnTo>
                    <a:pt x="882" y="839"/>
                  </a:lnTo>
                  <a:lnTo>
                    <a:pt x="899" y="827"/>
                  </a:lnTo>
                  <a:lnTo>
                    <a:pt x="915" y="817"/>
                  </a:lnTo>
                  <a:lnTo>
                    <a:pt x="926" y="808"/>
                  </a:lnTo>
                  <a:lnTo>
                    <a:pt x="934" y="802"/>
                  </a:lnTo>
                  <a:lnTo>
                    <a:pt x="955" y="775"/>
                  </a:lnTo>
                  <a:lnTo>
                    <a:pt x="973" y="751"/>
                  </a:lnTo>
                  <a:lnTo>
                    <a:pt x="989" y="729"/>
                  </a:lnTo>
                  <a:lnTo>
                    <a:pt x="1001" y="705"/>
                  </a:lnTo>
                  <a:lnTo>
                    <a:pt x="1010" y="682"/>
                  </a:lnTo>
                  <a:lnTo>
                    <a:pt x="1013" y="657"/>
                  </a:lnTo>
                  <a:lnTo>
                    <a:pt x="1013" y="642"/>
                  </a:lnTo>
                  <a:lnTo>
                    <a:pt x="1012" y="628"/>
                  </a:lnTo>
                  <a:lnTo>
                    <a:pt x="1009" y="612"/>
                  </a:lnTo>
                  <a:lnTo>
                    <a:pt x="1004" y="594"/>
                  </a:lnTo>
                  <a:lnTo>
                    <a:pt x="984" y="567"/>
                  </a:lnTo>
                  <a:lnTo>
                    <a:pt x="964" y="542"/>
                  </a:lnTo>
                  <a:lnTo>
                    <a:pt x="948" y="520"/>
                  </a:lnTo>
                  <a:lnTo>
                    <a:pt x="941" y="509"/>
                  </a:lnTo>
                  <a:lnTo>
                    <a:pt x="936" y="498"/>
                  </a:lnTo>
                  <a:lnTo>
                    <a:pt x="932" y="487"/>
                  </a:lnTo>
                  <a:lnTo>
                    <a:pt x="930" y="475"/>
                  </a:lnTo>
                  <a:lnTo>
                    <a:pt x="929" y="462"/>
                  </a:lnTo>
                  <a:lnTo>
                    <a:pt x="930" y="449"/>
                  </a:lnTo>
                  <a:lnTo>
                    <a:pt x="934" y="435"/>
                  </a:lnTo>
                  <a:lnTo>
                    <a:pt x="940" y="420"/>
                  </a:lnTo>
                  <a:lnTo>
                    <a:pt x="947" y="403"/>
                  </a:lnTo>
                  <a:lnTo>
                    <a:pt x="958" y="386"/>
                  </a:lnTo>
                  <a:lnTo>
                    <a:pt x="962" y="379"/>
                  </a:lnTo>
                  <a:lnTo>
                    <a:pt x="968" y="372"/>
                  </a:lnTo>
                  <a:lnTo>
                    <a:pt x="975" y="363"/>
                  </a:lnTo>
                  <a:lnTo>
                    <a:pt x="984" y="353"/>
                  </a:lnTo>
                  <a:lnTo>
                    <a:pt x="1004" y="330"/>
                  </a:lnTo>
                  <a:lnTo>
                    <a:pt x="1026" y="305"/>
                  </a:lnTo>
                  <a:lnTo>
                    <a:pt x="1048" y="282"/>
                  </a:lnTo>
                  <a:lnTo>
                    <a:pt x="1066" y="261"/>
                  </a:lnTo>
                  <a:lnTo>
                    <a:pt x="1074" y="253"/>
                  </a:lnTo>
                  <a:lnTo>
                    <a:pt x="1080" y="246"/>
                  </a:lnTo>
                  <a:lnTo>
                    <a:pt x="1083" y="242"/>
                  </a:lnTo>
                  <a:lnTo>
                    <a:pt x="1086" y="240"/>
                  </a:lnTo>
                  <a:lnTo>
                    <a:pt x="1093" y="219"/>
                  </a:lnTo>
                  <a:lnTo>
                    <a:pt x="1096" y="209"/>
                  </a:lnTo>
                  <a:lnTo>
                    <a:pt x="1096" y="199"/>
                  </a:lnTo>
                  <a:lnTo>
                    <a:pt x="1092" y="192"/>
                  </a:lnTo>
                  <a:lnTo>
                    <a:pt x="1087" y="186"/>
                  </a:lnTo>
                  <a:lnTo>
                    <a:pt x="1077" y="182"/>
                  </a:lnTo>
                  <a:lnTo>
                    <a:pt x="1065" y="181"/>
                  </a:lnTo>
                  <a:lnTo>
                    <a:pt x="1032" y="178"/>
                  </a:lnTo>
                  <a:lnTo>
                    <a:pt x="999" y="178"/>
                  </a:lnTo>
                  <a:lnTo>
                    <a:pt x="967" y="179"/>
                  </a:lnTo>
                  <a:lnTo>
                    <a:pt x="935" y="183"/>
                  </a:lnTo>
                  <a:lnTo>
                    <a:pt x="904" y="189"/>
                  </a:lnTo>
                  <a:lnTo>
                    <a:pt x="875" y="197"/>
                  </a:lnTo>
                  <a:lnTo>
                    <a:pt x="845" y="205"/>
                  </a:lnTo>
                  <a:lnTo>
                    <a:pt x="816" y="215"/>
                  </a:lnTo>
                  <a:lnTo>
                    <a:pt x="762" y="239"/>
                  </a:lnTo>
                  <a:lnTo>
                    <a:pt x="710" y="266"/>
                  </a:lnTo>
                  <a:lnTo>
                    <a:pt x="664" y="294"/>
                  </a:lnTo>
                  <a:lnTo>
                    <a:pt x="621" y="324"/>
                  </a:lnTo>
                  <a:lnTo>
                    <a:pt x="583" y="353"/>
                  </a:lnTo>
                  <a:lnTo>
                    <a:pt x="565" y="368"/>
                  </a:lnTo>
                  <a:lnTo>
                    <a:pt x="551" y="382"/>
                  </a:lnTo>
                  <a:lnTo>
                    <a:pt x="536" y="394"/>
                  </a:lnTo>
                  <a:lnTo>
                    <a:pt x="523" y="407"/>
                  </a:lnTo>
                  <a:lnTo>
                    <a:pt x="511" y="418"/>
                  </a:lnTo>
                  <a:lnTo>
                    <a:pt x="502" y="428"/>
                  </a:lnTo>
                  <a:lnTo>
                    <a:pt x="493" y="436"/>
                  </a:lnTo>
                  <a:lnTo>
                    <a:pt x="487" y="444"/>
                  </a:lnTo>
                  <a:lnTo>
                    <a:pt x="482" y="449"/>
                  </a:lnTo>
                  <a:lnTo>
                    <a:pt x="478" y="452"/>
                  </a:lnTo>
                  <a:lnTo>
                    <a:pt x="477" y="454"/>
                  </a:lnTo>
                  <a:lnTo>
                    <a:pt x="480" y="450"/>
                  </a:lnTo>
                  <a:lnTo>
                    <a:pt x="483" y="445"/>
                  </a:lnTo>
                  <a:lnTo>
                    <a:pt x="480" y="423"/>
                  </a:lnTo>
                  <a:lnTo>
                    <a:pt x="473" y="404"/>
                  </a:lnTo>
                  <a:lnTo>
                    <a:pt x="465" y="386"/>
                  </a:lnTo>
                  <a:lnTo>
                    <a:pt x="455" y="366"/>
                  </a:lnTo>
                  <a:lnTo>
                    <a:pt x="450" y="361"/>
                  </a:lnTo>
                  <a:lnTo>
                    <a:pt x="443" y="353"/>
                  </a:lnTo>
                  <a:lnTo>
                    <a:pt x="434" y="346"/>
                  </a:lnTo>
                  <a:lnTo>
                    <a:pt x="424" y="337"/>
                  </a:lnTo>
                  <a:lnTo>
                    <a:pt x="401" y="319"/>
                  </a:lnTo>
                  <a:lnTo>
                    <a:pt x="376" y="299"/>
                  </a:lnTo>
                  <a:lnTo>
                    <a:pt x="353" y="281"/>
                  </a:lnTo>
                  <a:lnTo>
                    <a:pt x="332" y="262"/>
                  </a:lnTo>
                  <a:lnTo>
                    <a:pt x="324" y="255"/>
                  </a:lnTo>
                  <a:lnTo>
                    <a:pt x="316" y="247"/>
                  </a:lnTo>
                  <a:lnTo>
                    <a:pt x="311" y="241"/>
                  </a:lnTo>
                  <a:lnTo>
                    <a:pt x="308" y="235"/>
                  </a:lnTo>
                  <a:lnTo>
                    <a:pt x="307" y="218"/>
                  </a:lnTo>
                  <a:lnTo>
                    <a:pt x="305" y="200"/>
                  </a:lnTo>
                  <a:lnTo>
                    <a:pt x="308" y="184"/>
                  </a:lnTo>
                  <a:lnTo>
                    <a:pt x="310" y="169"/>
                  </a:lnTo>
                  <a:lnTo>
                    <a:pt x="320" y="140"/>
                  </a:lnTo>
                  <a:lnTo>
                    <a:pt x="325" y="124"/>
                  </a:lnTo>
                  <a:lnTo>
                    <a:pt x="331" y="106"/>
                  </a:lnTo>
                  <a:lnTo>
                    <a:pt x="335" y="87"/>
                  </a:lnTo>
                  <a:lnTo>
                    <a:pt x="336" y="67"/>
                  </a:lnTo>
                  <a:lnTo>
                    <a:pt x="336" y="50"/>
                  </a:lnTo>
                  <a:lnTo>
                    <a:pt x="332" y="34"/>
                  </a:lnTo>
                  <a:lnTo>
                    <a:pt x="325" y="20"/>
                  </a:lnTo>
                  <a:lnTo>
                    <a:pt x="314" y="10"/>
                  </a:lnTo>
                  <a:lnTo>
                    <a:pt x="299" y="3"/>
                  </a:lnTo>
                  <a:lnTo>
                    <a:pt x="289" y="1"/>
                  </a:lnTo>
                  <a:lnTo>
                    <a:pt x="278" y="0"/>
                  </a:lnTo>
                  <a:lnTo>
                    <a:pt x="255" y="13"/>
                  </a:lnTo>
                  <a:lnTo>
                    <a:pt x="234" y="26"/>
                  </a:lnTo>
                  <a:lnTo>
                    <a:pt x="213" y="40"/>
                  </a:lnTo>
                  <a:lnTo>
                    <a:pt x="195" y="55"/>
                  </a:lnTo>
                  <a:lnTo>
                    <a:pt x="178" y="69"/>
                  </a:lnTo>
                  <a:lnTo>
                    <a:pt x="162" y="85"/>
                  </a:lnTo>
                  <a:lnTo>
                    <a:pt x="132" y="120"/>
                  </a:lnTo>
                  <a:lnTo>
                    <a:pt x="108" y="157"/>
                  </a:lnTo>
                  <a:lnTo>
                    <a:pt x="88" y="197"/>
                  </a:lnTo>
                  <a:lnTo>
                    <a:pt x="73" y="237"/>
                  </a:lnTo>
                  <a:lnTo>
                    <a:pt x="61" y="279"/>
                  </a:lnTo>
                  <a:lnTo>
                    <a:pt x="52" y="321"/>
                  </a:lnTo>
                  <a:lnTo>
                    <a:pt x="46" y="366"/>
                  </a:lnTo>
                  <a:lnTo>
                    <a:pt x="44" y="409"/>
                  </a:lnTo>
                  <a:lnTo>
                    <a:pt x="44" y="452"/>
                  </a:lnTo>
                  <a:lnTo>
                    <a:pt x="45" y="496"/>
                  </a:lnTo>
                  <a:lnTo>
                    <a:pt x="49" y="538"/>
                  </a:lnTo>
                  <a:lnTo>
                    <a:pt x="55" y="578"/>
                  </a:lnTo>
                  <a:lnTo>
                    <a:pt x="61" y="617"/>
                  </a:lnTo>
                  <a:lnTo>
                    <a:pt x="65" y="635"/>
                  </a:lnTo>
                  <a:lnTo>
                    <a:pt x="71" y="656"/>
                  </a:lnTo>
                  <a:lnTo>
                    <a:pt x="78" y="677"/>
                  </a:lnTo>
                  <a:lnTo>
                    <a:pt x="88" y="699"/>
                  </a:lnTo>
                  <a:lnTo>
                    <a:pt x="99" y="723"/>
                  </a:lnTo>
                  <a:lnTo>
                    <a:pt x="111" y="747"/>
                  </a:lnTo>
                  <a:lnTo>
                    <a:pt x="126" y="772"/>
                  </a:lnTo>
                  <a:lnTo>
                    <a:pt x="142" y="797"/>
                  </a:lnTo>
                  <a:lnTo>
                    <a:pt x="159" y="820"/>
                  </a:lnTo>
                  <a:lnTo>
                    <a:pt x="179" y="845"/>
                  </a:lnTo>
                  <a:lnTo>
                    <a:pt x="200" y="870"/>
                  </a:lnTo>
                  <a:lnTo>
                    <a:pt x="223" y="892"/>
                  </a:lnTo>
                  <a:lnTo>
                    <a:pt x="246" y="915"/>
                  </a:lnTo>
                  <a:lnTo>
                    <a:pt x="272" y="936"/>
                  </a:lnTo>
                  <a:lnTo>
                    <a:pt x="300" y="956"/>
                  </a:lnTo>
                  <a:lnTo>
                    <a:pt x="329" y="975"/>
                  </a:lnTo>
                  <a:lnTo>
                    <a:pt x="329" y="978"/>
                  </a:lnTo>
                  <a:lnTo>
                    <a:pt x="326" y="980"/>
                  </a:lnTo>
                  <a:lnTo>
                    <a:pt x="318" y="981"/>
                  </a:lnTo>
                  <a:lnTo>
                    <a:pt x="305" y="980"/>
                  </a:lnTo>
                  <a:lnTo>
                    <a:pt x="291" y="977"/>
                  </a:lnTo>
                  <a:lnTo>
                    <a:pt x="276" y="976"/>
                  </a:lnTo>
                  <a:lnTo>
                    <a:pt x="261" y="977"/>
                  </a:lnTo>
                  <a:lnTo>
                    <a:pt x="250" y="982"/>
                  </a:lnTo>
                  <a:lnTo>
                    <a:pt x="245" y="987"/>
                  </a:lnTo>
                  <a:lnTo>
                    <a:pt x="241" y="992"/>
                  </a:lnTo>
                  <a:lnTo>
                    <a:pt x="233" y="991"/>
                  </a:lnTo>
                  <a:lnTo>
                    <a:pt x="222" y="990"/>
                  </a:lnTo>
                  <a:lnTo>
                    <a:pt x="197" y="985"/>
                  </a:lnTo>
                  <a:lnTo>
                    <a:pt x="168" y="977"/>
                  </a:lnTo>
                  <a:lnTo>
                    <a:pt x="136" y="969"/>
                  </a:lnTo>
                  <a:lnTo>
                    <a:pt x="102" y="957"/>
                  </a:lnTo>
                  <a:lnTo>
                    <a:pt x="67" y="944"/>
                  </a:lnTo>
                  <a:lnTo>
                    <a:pt x="33" y="929"/>
                  </a:lnTo>
                  <a:lnTo>
                    <a:pt x="0" y="913"/>
                  </a:lnTo>
                  <a:lnTo>
                    <a:pt x="0" y="920"/>
                  </a:lnTo>
                  <a:lnTo>
                    <a:pt x="63" y="951"/>
                  </a:lnTo>
                  <a:lnTo>
                    <a:pt x="97" y="965"/>
                  </a:lnTo>
                  <a:lnTo>
                    <a:pt x="129" y="977"/>
                  </a:lnTo>
                  <a:lnTo>
                    <a:pt x="159" y="987"/>
                  </a:lnTo>
                  <a:lnTo>
                    <a:pt x="187" y="996"/>
                  </a:lnTo>
                  <a:lnTo>
                    <a:pt x="212" y="1002"/>
                  </a:lnTo>
                  <a:lnTo>
                    <a:pt x="232" y="1006"/>
                  </a:lnTo>
                  <a:lnTo>
                    <a:pt x="230" y="1011"/>
                  </a:lnTo>
                  <a:lnTo>
                    <a:pt x="229" y="1014"/>
                  </a:lnTo>
                  <a:lnTo>
                    <a:pt x="227" y="1019"/>
                  </a:lnTo>
                  <a:lnTo>
                    <a:pt x="219" y="1020"/>
                  </a:lnTo>
                  <a:lnTo>
                    <a:pt x="211" y="1023"/>
                  </a:lnTo>
                  <a:lnTo>
                    <a:pt x="189" y="1027"/>
                  </a:lnTo>
                  <a:lnTo>
                    <a:pt x="163" y="1030"/>
                  </a:lnTo>
                  <a:lnTo>
                    <a:pt x="133" y="1035"/>
                  </a:lnTo>
                  <a:lnTo>
                    <a:pt x="102" y="1040"/>
                  </a:lnTo>
                  <a:lnTo>
                    <a:pt x="68" y="1045"/>
                  </a:lnTo>
                  <a:lnTo>
                    <a:pt x="0" y="10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116" name="Freeform 230"/>
            <p:cNvSpPr>
              <a:spLocks/>
            </p:cNvSpPr>
            <p:nvPr/>
          </p:nvSpPr>
          <p:spPr bwMode="auto">
            <a:xfrm>
              <a:off x="2442" y="2840"/>
              <a:ext cx="21" cy="29"/>
            </a:xfrm>
            <a:custGeom>
              <a:avLst/>
              <a:gdLst>
                <a:gd name="T0" fmla="*/ 0 w 63"/>
                <a:gd name="T1" fmla="*/ 0 h 86"/>
                <a:gd name="T2" fmla="*/ 0 w 63"/>
                <a:gd name="T3" fmla="*/ 0 h 86"/>
                <a:gd name="T4" fmla="*/ 0 w 63"/>
                <a:gd name="T5" fmla="*/ 0 h 86"/>
                <a:gd name="T6" fmla="*/ 0 w 63"/>
                <a:gd name="T7" fmla="*/ 0 h 86"/>
                <a:gd name="T8" fmla="*/ 0 w 63"/>
                <a:gd name="T9" fmla="*/ 0 h 86"/>
                <a:gd name="T10" fmla="*/ 0 w 63"/>
                <a:gd name="T11" fmla="*/ 0 h 86"/>
                <a:gd name="T12" fmla="*/ 0 w 63"/>
                <a:gd name="T13" fmla="*/ 0 h 86"/>
                <a:gd name="T14" fmla="*/ 0 w 63"/>
                <a:gd name="T15" fmla="*/ 0 h 86"/>
                <a:gd name="T16" fmla="*/ 0 w 63"/>
                <a:gd name="T17" fmla="*/ 0 h 86"/>
                <a:gd name="T18" fmla="*/ 0 w 63"/>
                <a:gd name="T19" fmla="*/ 0 h 86"/>
                <a:gd name="T20" fmla="*/ 0 w 63"/>
                <a:gd name="T21" fmla="*/ 0 h 86"/>
                <a:gd name="T22" fmla="*/ 0 w 63"/>
                <a:gd name="T23" fmla="*/ 0 h 86"/>
                <a:gd name="T24" fmla="*/ 0 w 63"/>
                <a:gd name="T25" fmla="*/ 0 h 86"/>
                <a:gd name="T26" fmla="*/ 0 w 63"/>
                <a:gd name="T27" fmla="*/ 0 h 86"/>
                <a:gd name="T28" fmla="*/ 0 w 63"/>
                <a:gd name="T29" fmla="*/ 0 h 86"/>
                <a:gd name="T30" fmla="*/ 0 w 63"/>
                <a:gd name="T31" fmla="*/ 0 h 86"/>
                <a:gd name="T32" fmla="*/ 0 w 63"/>
                <a:gd name="T33" fmla="*/ 0 h 86"/>
                <a:gd name="T34" fmla="*/ 0 w 63"/>
                <a:gd name="T35" fmla="*/ 0 h 86"/>
                <a:gd name="T36" fmla="*/ 0 w 63"/>
                <a:gd name="T37" fmla="*/ 0 h 86"/>
                <a:gd name="T38" fmla="*/ 0 w 63"/>
                <a:gd name="T39" fmla="*/ 0 h 86"/>
                <a:gd name="T40" fmla="*/ 0 w 63"/>
                <a:gd name="T41" fmla="*/ 0 h 86"/>
                <a:gd name="T42" fmla="*/ 0 w 63"/>
                <a:gd name="T43" fmla="*/ 0 h 86"/>
                <a:gd name="T44" fmla="*/ 0 w 63"/>
                <a:gd name="T45" fmla="*/ 0 h 86"/>
                <a:gd name="T46" fmla="*/ 0 w 63"/>
                <a:gd name="T47" fmla="*/ 0 h 86"/>
                <a:gd name="T48" fmla="*/ 0 w 63"/>
                <a:gd name="T49" fmla="*/ 0 h 86"/>
                <a:gd name="T50" fmla="*/ 0 w 63"/>
                <a:gd name="T51" fmla="*/ 0 h 86"/>
                <a:gd name="T52" fmla="*/ 0 w 63"/>
                <a:gd name="T53" fmla="*/ 0 h 86"/>
                <a:gd name="T54" fmla="*/ 0 w 63"/>
                <a:gd name="T55" fmla="*/ 0 h 86"/>
                <a:gd name="T56" fmla="*/ 0 w 63"/>
                <a:gd name="T57" fmla="*/ 0 h 86"/>
                <a:gd name="T58" fmla="*/ 0 w 63"/>
                <a:gd name="T59" fmla="*/ 0 h 8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63"/>
                <a:gd name="T91" fmla="*/ 0 h 86"/>
                <a:gd name="T92" fmla="*/ 63 w 63"/>
                <a:gd name="T93" fmla="*/ 86 h 8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63" h="86">
                  <a:moveTo>
                    <a:pt x="0" y="67"/>
                  </a:moveTo>
                  <a:lnTo>
                    <a:pt x="0" y="86"/>
                  </a:lnTo>
                  <a:lnTo>
                    <a:pt x="23" y="81"/>
                  </a:lnTo>
                  <a:lnTo>
                    <a:pt x="41" y="73"/>
                  </a:lnTo>
                  <a:lnTo>
                    <a:pt x="50" y="68"/>
                  </a:lnTo>
                  <a:lnTo>
                    <a:pt x="56" y="63"/>
                  </a:lnTo>
                  <a:lnTo>
                    <a:pt x="60" y="58"/>
                  </a:lnTo>
                  <a:lnTo>
                    <a:pt x="62" y="52"/>
                  </a:lnTo>
                  <a:lnTo>
                    <a:pt x="63" y="42"/>
                  </a:lnTo>
                  <a:lnTo>
                    <a:pt x="61" y="34"/>
                  </a:lnTo>
                  <a:lnTo>
                    <a:pt x="56" y="26"/>
                  </a:lnTo>
                  <a:lnTo>
                    <a:pt x="49" y="19"/>
                  </a:lnTo>
                  <a:lnTo>
                    <a:pt x="39" y="13"/>
                  </a:lnTo>
                  <a:lnTo>
                    <a:pt x="27" y="8"/>
                  </a:lnTo>
                  <a:lnTo>
                    <a:pt x="14" y="4"/>
                  </a:lnTo>
                  <a:lnTo>
                    <a:pt x="0" y="0"/>
                  </a:lnTo>
                  <a:lnTo>
                    <a:pt x="0" y="13"/>
                  </a:lnTo>
                  <a:lnTo>
                    <a:pt x="17" y="19"/>
                  </a:lnTo>
                  <a:lnTo>
                    <a:pt x="30" y="25"/>
                  </a:lnTo>
                  <a:lnTo>
                    <a:pt x="40" y="32"/>
                  </a:lnTo>
                  <a:lnTo>
                    <a:pt x="45" y="40"/>
                  </a:lnTo>
                  <a:lnTo>
                    <a:pt x="46" y="44"/>
                  </a:lnTo>
                  <a:lnTo>
                    <a:pt x="45" y="47"/>
                  </a:lnTo>
                  <a:lnTo>
                    <a:pt x="44" y="50"/>
                  </a:lnTo>
                  <a:lnTo>
                    <a:pt x="40" y="53"/>
                  </a:lnTo>
                  <a:lnTo>
                    <a:pt x="35" y="57"/>
                  </a:lnTo>
                  <a:lnTo>
                    <a:pt x="28" y="60"/>
                  </a:lnTo>
                  <a:lnTo>
                    <a:pt x="19" y="63"/>
                  </a:lnTo>
                  <a:lnTo>
                    <a:pt x="8" y="66"/>
                  </a:lnTo>
                  <a:lnTo>
                    <a:pt x="0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117" name="Freeform 231"/>
            <p:cNvSpPr>
              <a:spLocks/>
            </p:cNvSpPr>
            <p:nvPr/>
          </p:nvSpPr>
          <p:spPr bwMode="auto">
            <a:xfrm>
              <a:off x="2442" y="2852"/>
              <a:ext cx="1" cy="4"/>
            </a:xfrm>
            <a:custGeom>
              <a:avLst/>
              <a:gdLst>
                <a:gd name="T0" fmla="*/ 0 w 2"/>
                <a:gd name="T1" fmla="*/ 0 h 11"/>
                <a:gd name="T2" fmla="*/ 0 w 2"/>
                <a:gd name="T3" fmla="*/ 0 h 11"/>
                <a:gd name="T4" fmla="*/ 1 w 2"/>
                <a:gd name="T5" fmla="*/ 0 h 11"/>
                <a:gd name="T6" fmla="*/ 1 w 2"/>
                <a:gd name="T7" fmla="*/ 0 h 11"/>
                <a:gd name="T8" fmla="*/ 1 w 2"/>
                <a:gd name="T9" fmla="*/ 0 h 11"/>
                <a:gd name="T10" fmla="*/ 0 w 2"/>
                <a:gd name="T11" fmla="*/ 0 h 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11"/>
                <a:gd name="T20" fmla="*/ 2 w 2"/>
                <a:gd name="T21" fmla="*/ 11 h 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11">
                  <a:moveTo>
                    <a:pt x="0" y="0"/>
                  </a:moveTo>
                  <a:lnTo>
                    <a:pt x="0" y="11"/>
                  </a:lnTo>
                  <a:lnTo>
                    <a:pt x="2" y="9"/>
                  </a:lnTo>
                  <a:lnTo>
                    <a:pt x="2" y="6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118" name="Freeform 232"/>
            <p:cNvSpPr>
              <a:spLocks/>
            </p:cNvSpPr>
            <p:nvPr/>
          </p:nvSpPr>
          <p:spPr bwMode="auto">
            <a:xfrm>
              <a:off x="2442" y="2780"/>
              <a:ext cx="36" cy="44"/>
            </a:xfrm>
            <a:custGeom>
              <a:avLst/>
              <a:gdLst>
                <a:gd name="T0" fmla="*/ 0 w 109"/>
                <a:gd name="T1" fmla="*/ 0 h 131"/>
                <a:gd name="T2" fmla="*/ 0 w 109"/>
                <a:gd name="T3" fmla="*/ 0 h 131"/>
                <a:gd name="T4" fmla="*/ 0 w 109"/>
                <a:gd name="T5" fmla="*/ 0 h 131"/>
                <a:gd name="T6" fmla="*/ 0 w 109"/>
                <a:gd name="T7" fmla="*/ 0 h 131"/>
                <a:gd name="T8" fmla="*/ 0 w 109"/>
                <a:gd name="T9" fmla="*/ 0 h 131"/>
                <a:gd name="T10" fmla="*/ 0 w 109"/>
                <a:gd name="T11" fmla="*/ 0 h 131"/>
                <a:gd name="T12" fmla="*/ 0 w 109"/>
                <a:gd name="T13" fmla="*/ 0 h 131"/>
                <a:gd name="T14" fmla="*/ 0 w 109"/>
                <a:gd name="T15" fmla="*/ 0 h 131"/>
                <a:gd name="T16" fmla="*/ 0 w 109"/>
                <a:gd name="T17" fmla="*/ 0 h 131"/>
                <a:gd name="T18" fmla="*/ 0 w 109"/>
                <a:gd name="T19" fmla="*/ 0 h 131"/>
                <a:gd name="T20" fmla="*/ 0 w 109"/>
                <a:gd name="T21" fmla="*/ 0 h 131"/>
                <a:gd name="T22" fmla="*/ 0 w 109"/>
                <a:gd name="T23" fmla="*/ 0 h 131"/>
                <a:gd name="T24" fmla="*/ 0 w 109"/>
                <a:gd name="T25" fmla="*/ 0 h 131"/>
                <a:gd name="T26" fmla="*/ 0 w 109"/>
                <a:gd name="T27" fmla="*/ 0 h 131"/>
                <a:gd name="T28" fmla="*/ 0 w 109"/>
                <a:gd name="T29" fmla="*/ 0 h 131"/>
                <a:gd name="T30" fmla="*/ 0 w 109"/>
                <a:gd name="T31" fmla="*/ 0 h 131"/>
                <a:gd name="T32" fmla="*/ 0 w 109"/>
                <a:gd name="T33" fmla="*/ 0 h 131"/>
                <a:gd name="T34" fmla="*/ 0 w 109"/>
                <a:gd name="T35" fmla="*/ 0 h 131"/>
                <a:gd name="T36" fmla="*/ 0 w 109"/>
                <a:gd name="T37" fmla="*/ 0 h 131"/>
                <a:gd name="T38" fmla="*/ 0 w 109"/>
                <a:gd name="T39" fmla="*/ 0 h 131"/>
                <a:gd name="T40" fmla="*/ 0 w 109"/>
                <a:gd name="T41" fmla="*/ 0 h 131"/>
                <a:gd name="T42" fmla="*/ 0 w 109"/>
                <a:gd name="T43" fmla="*/ 0 h 131"/>
                <a:gd name="T44" fmla="*/ 0 w 109"/>
                <a:gd name="T45" fmla="*/ 0 h 131"/>
                <a:gd name="T46" fmla="*/ 0 w 109"/>
                <a:gd name="T47" fmla="*/ 0 h 131"/>
                <a:gd name="T48" fmla="*/ 0 w 109"/>
                <a:gd name="T49" fmla="*/ 0 h 131"/>
                <a:gd name="T50" fmla="*/ 0 w 109"/>
                <a:gd name="T51" fmla="*/ 0 h 131"/>
                <a:gd name="T52" fmla="*/ 0 w 109"/>
                <a:gd name="T53" fmla="*/ 0 h 131"/>
                <a:gd name="T54" fmla="*/ 0 w 109"/>
                <a:gd name="T55" fmla="*/ 0 h 131"/>
                <a:gd name="T56" fmla="*/ 0 w 109"/>
                <a:gd name="T57" fmla="*/ 0 h 131"/>
                <a:gd name="T58" fmla="*/ 0 w 109"/>
                <a:gd name="T59" fmla="*/ 0 h 131"/>
                <a:gd name="T60" fmla="*/ 0 w 109"/>
                <a:gd name="T61" fmla="*/ 0 h 131"/>
                <a:gd name="T62" fmla="*/ 0 w 109"/>
                <a:gd name="T63" fmla="*/ 0 h 131"/>
                <a:gd name="T64" fmla="*/ 0 w 109"/>
                <a:gd name="T65" fmla="*/ 0 h 131"/>
                <a:gd name="T66" fmla="*/ 0 w 109"/>
                <a:gd name="T67" fmla="*/ 0 h 131"/>
                <a:gd name="T68" fmla="*/ 0 w 109"/>
                <a:gd name="T69" fmla="*/ 0 h 131"/>
                <a:gd name="T70" fmla="*/ 0 w 109"/>
                <a:gd name="T71" fmla="*/ 0 h 131"/>
                <a:gd name="T72" fmla="*/ 0 w 109"/>
                <a:gd name="T73" fmla="*/ 0 h 13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131"/>
                <a:gd name="T113" fmla="*/ 109 w 109"/>
                <a:gd name="T114" fmla="*/ 131 h 13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131">
                  <a:moveTo>
                    <a:pt x="0" y="111"/>
                  </a:moveTo>
                  <a:lnTo>
                    <a:pt x="0" y="117"/>
                  </a:lnTo>
                  <a:lnTo>
                    <a:pt x="19" y="123"/>
                  </a:lnTo>
                  <a:lnTo>
                    <a:pt x="39" y="128"/>
                  </a:lnTo>
                  <a:lnTo>
                    <a:pt x="57" y="131"/>
                  </a:lnTo>
                  <a:lnTo>
                    <a:pt x="75" y="131"/>
                  </a:lnTo>
                  <a:lnTo>
                    <a:pt x="88" y="129"/>
                  </a:lnTo>
                  <a:lnTo>
                    <a:pt x="99" y="124"/>
                  </a:lnTo>
                  <a:lnTo>
                    <a:pt x="106" y="116"/>
                  </a:lnTo>
                  <a:lnTo>
                    <a:pt x="108" y="111"/>
                  </a:lnTo>
                  <a:lnTo>
                    <a:pt x="109" y="105"/>
                  </a:lnTo>
                  <a:lnTo>
                    <a:pt x="106" y="86"/>
                  </a:lnTo>
                  <a:lnTo>
                    <a:pt x="99" y="69"/>
                  </a:lnTo>
                  <a:lnTo>
                    <a:pt x="88" y="53"/>
                  </a:lnTo>
                  <a:lnTo>
                    <a:pt x="75" y="39"/>
                  </a:lnTo>
                  <a:lnTo>
                    <a:pt x="57" y="27"/>
                  </a:lnTo>
                  <a:lnTo>
                    <a:pt x="39" y="16"/>
                  </a:lnTo>
                  <a:lnTo>
                    <a:pt x="19" y="7"/>
                  </a:lnTo>
                  <a:lnTo>
                    <a:pt x="0" y="0"/>
                  </a:lnTo>
                  <a:lnTo>
                    <a:pt x="0" y="15"/>
                  </a:lnTo>
                  <a:lnTo>
                    <a:pt x="21" y="22"/>
                  </a:lnTo>
                  <a:lnTo>
                    <a:pt x="41" y="32"/>
                  </a:lnTo>
                  <a:lnTo>
                    <a:pt x="60" y="44"/>
                  </a:lnTo>
                  <a:lnTo>
                    <a:pt x="76" y="57"/>
                  </a:lnTo>
                  <a:lnTo>
                    <a:pt x="88" y="70"/>
                  </a:lnTo>
                  <a:lnTo>
                    <a:pt x="92" y="76"/>
                  </a:lnTo>
                  <a:lnTo>
                    <a:pt x="94" y="84"/>
                  </a:lnTo>
                  <a:lnTo>
                    <a:pt x="97" y="91"/>
                  </a:lnTo>
                  <a:lnTo>
                    <a:pt x="97" y="97"/>
                  </a:lnTo>
                  <a:lnTo>
                    <a:pt x="94" y="103"/>
                  </a:lnTo>
                  <a:lnTo>
                    <a:pt x="90" y="111"/>
                  </a:lnTo>
                  <a:lnTo>
                    <a:pt x="81" y="115"/>
                  </a:lnTo>
                  <a:lnTo>
                    <a:pt x="70" y="118"/>
                  </a:lnTo>
                  <a:lnTo>
                    <a:pt x="59" y="120"/>
                  </a:lnTo>
                  <a:lnTo>
                    <a:pt x="48" y="120"/>
                  </a:lnTo>
                  <a:lnTo>
                    <a:pt x="23" y="117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119" name="Freeform 233"/>
            <p:cNvSpPr>
              <a:spLocks/>
            </p:cNvSpPr>
            <p:nvPr/>
          </p:nvSpPr>
          <p:spPr bwMode="auto">
            <a:xfrm>
              <a:off x="2442" y="2791"/>
              <a:ext cx="16" cy="19"/>
            </a:xfrm>
            <a:custGeom>
              <a:avLst/>
              <a:gdLst>
                <a:gd name="T0" fmla="*/ 0 w 48"/>
                <a:gd name="T1" fmla="*/ 0 h 56"/>
                <a:gd name="T2" fmla="*/ 0 w 48"/>
                <a:gd name="T3" fmla="*/ 0 h 56"/>
                <a:gd name="T4" fmla="*/ 0 w 48"/>
                <a:gd name="T5" fmla="*/ 0 h 56"/>
                <a:gd name="T6" fmla="*/ 0 w 48"/>
                <a:gd name="T7" fmla="*/ 0 h 56"/>
                <a:gd name="T8" fmla="*/ 0 w 48"/>
                <a:gd name="T9" fmla="*/ 0 h 56"/>
                <a:gd name="T10" fmla="*/ 0 w 48"/>
                <a:gd name="T11" fmla="*/ 0 h 56"/>
                <a:gd name="T12" fmla="*/ 0 w 48"/>
                <a:gd name="T13" fmla="*/ 0 h 56"/>
                <a:gd name="T14" fmla="*/ 0 w 48"/>
                <a:gd name="T15" fmla="*/ 0 h 56"/>
                <a:gd name="T16" fmla="*/ 0 w 48"/>
                <a:gd name="T17" fmla="*/ 0 h 56"/>
                <a:gd name="T18" fmla="*/ 0 w 48"/>
                <a:gd name="T19" fmla="*/ 0 h 56"/>
                <a:gd name="T20" fmla="*/ 0 w 48"/>
                <a:gd name="T21" fmla="*/ 0 h 56"/>
                <a:gd name="T22" fmla="*/ 0 w 48"/>
                <a:gd name="T23" fmla="*/ 0 h 56"/>
                <a:gd name="T24" fmla="*/ 0 w 48"/>
                <a:gd name="T25" fmla="*/ 0 h 56"/>
                <a:gd name="T26" fmla="*/ 0 w 48"/>
                <a:gd name="T27" fmla="*/ 0 h 56"/>
                <a:gd name="T28" fmla="*/ 0 w 48"/>
                <a:gd name="T29" fmla="*/ 0 h 56"/>
                <a:gd name="T30" fmla="*/ 0 w 48"/>
                <a:gd name="T31" fmla="*/ 0 h 56"/>
                <a:gd name="T32" fmla="*/ 0 w 48"/>
                <a:gd name="T33" fmla="*/ 0 h 56"/>
                <a:gd name="T34" fmla="*/ 0 w 48"/>
                <a:gd name="T35" fmla="*/ 0 h 56"/>
                <a:gd name="T36" fmla="*/ 0 w 48"/>
                <a:gd name="T37" fmla="*/ 0 h 56"/>
                <a:gd name="T38" fmla="*/ 0 w 48"/>
                <a:gd name="T39" fmla="*/ 0 h 56"/>
                <a:gd name="T40" fmla="*/ 0 w 48"/>
                <a:gd name="T41" fmla="*/ 0 h 56"/>
                <a:gd name="T42" fmla="*/ 0 w 48"/>
                <a:gd name="T43" fmla="*/ 0 h 56"/>
                <a:gd name="T44" fmla="*/ 0 w 48"/>
                <a:gd name="T45" fmla="*/ 0 h 56"/>
                <a:gd name="T46" fmla="*/ 0 w 48"/>
                <a:gd name="T47" fmla="*/ 0 h 56"/>
                <a:gd name="T48" fmla="*/ 0 w 48"/>
                <a:gd name="T49" fmla="*/ 0 h 56"/>
                <a:gd name="T50" fmla="*/ 0 w 48"/>
                <a:gd name="T51" fmla="*/ 0 h 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48"/>
                <a:gd name="T79" fmla="*/ 0 h 56"/>
                <a:gd name="T80" fmla="*/ 48 w 48"/>
                <a:gd name="T81" fmla="*/ 56 h 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48" h="56">
                  <a:moveTo>
                    <a:pt x="0" y="28"/>
                  </a:moveTo>
                  <a:lnTo>
                    <a:pt x="0" y="53"/>
                  </a:lnTo>
                  <a:lnTo>
                    <a:pt x="13" y="56"/>
                  </a:lnTo>
                  <a:lnTo>
                    <a:pt x="25" y="56"/>
                  </a:lnTo>
                  <a:lnTo>
                    <a:pt x="35" y="54"/>
                  </a:lnTo>
                  <a:lnTo>
                    <a:pt x="43" y="49"/>
                  </a:lnTo>
                  <a:lnTo>
                    <a:pt x="48" y="45"/>
                  </a:lnTo>
                  <a:lnTo>
                    <a:pt x="48" y="40"/>
                  </a:lnTo>
                  <a:lnTo>
                    <a:pt x="46" y="36"/>
                  </a:lnTo>
                  <a:lnTo>
                    <a:pt x="45" y="31"/>
                  </a:lnTo>
                  <a:lnTo>
                    <a:pt x="41" y="25"/>
                  </a:lnTo>
                  <a:lnTo>
                    <a:pt x="35" y="19"/>
                  </a:lnTo>
                  <a:lnTo>
                    <a:pt x="29" y="11"/>
                  </a:lnTo>
                  <a:lnTo>
                    <a:pt x="0" y="0"/>
                  </a:lnTo>
                  <a:lnTo>
                    <a:pt x="0" y="12"/>
                  </a:lnTo>
                  <a:lnTo>
                    <a:pt x="8" y="16"/>
                  </a:lnTo>
                  <a:lnTo>
                    <a:pt x="16" y="20"/>
                  </a:lnTo>
                  <a:lnTo>
                    <a:pt x="21" y="24"/>
                  </a:lnTo>
                  <a:lnTo>
                    <a:pt x="23" y="27"/>
                  </a:lnTo>
                  <a:lnTo>
                    <a:pt x="25" y="33"/>
                  </a:lnTo>
                  <a:lnTo>
                    <a:pt x="27" y="38"/>
                  </a:lnTo>
                  <a:lnTo>
                    <a:pt x="25" y="43"/>
                  </a:lnTo>
                  <a:lnTo>
                    <a:pt x="19" y="45"/>
                  </a:lnTo>
                  <a:lnTo>
                    <a:pt x="12" y="45"/>
                  </a:lnTo>
                  <a:lnTo>
                    <a:pt x="7" y="36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120" name="Freeform 234"/>
            <p:cNvSpPr>
              <a:spLocks/>
            </p:cNvSpPr>
            <p:nvPr/>
          </p:nvSpPr>
          <p:spPr bwMode="auto">
            <a:xfrm>
              <a:off x="2405" y="2778"/>
              <a:ext cx="37" cy="52"/>
            </a:xfrm>
            <a:custGeom>
              <a:avLst/>
              <a:gdLst>
                <a:gd name="T0" fmla="*/ 0 w 110"/>
                <a:gd name="T1" fmla="*/ 0 h 156"/>
                <a:gd name="T2" fmla="*/ 0 w 110"/>
                <a:gd name="T3" fmla="*/ 0 h 156"/>
                <a:gd name="T4" fmla="*/ 0 w 110"/>
                <a:gd name="T5" fmla="*/ 0 h 156"/>
                <a:gd name="T6" fmla="*/ 0 w 110"/>
                <a:gd name="T7" fmla="*/ 0 h 156"/>
                <a:gd name="T8" fmla="*/ 0 w 110"/>
                <a:gd name="T9" fmla="*/ 0 h 156"/>
                <a:gd name="T10" fmla="*/ 0 w 110"/>
                <a:gd name="T11" fmla="*/ 0 h 156"/>
                <a:gd name="T12" fmla="*/ 0 w 110"/>
                <a:gd name="T13" fmla="*/ 0 h 156"/>
                <a:gd name="T14" fmla="*/ 0 w 110"/>
                <a:gd name="T15" fmla="*/ 0 h 156"/>
                <a:gd name="T16" fmla="*/ 0 w 110"/>
                <a:gd name="T17" fmla="*/ 0 h 156"/>
                <a:gd name="T18" fmla="*/ 0 w 110"/>
                <a:gd name="T19" fmla="*/ 0 h 156"/>
                <a:gd name="T20" fmla="*/ 0 w 110"/>
                <a:gd name="T21" fmla="*/ 0 h 156"/>
                <a:gd name="T22" fmla="*/ 0 w 110"/>
                <a:gd name="T23" fmla="*/ 0 h 156"/>
                <a:gd name="T24" fmla="*/ 0 w 110"/>
                <a:gd name="T25" fmla="*/ 0 h 156"/>
                <a:gd name="T26" fmla="*/ 0 w 110"/>
                <a:gd name="T27" fmla="*/ 0 h 156"/>
                <a:gd name="T28" fmla="*/ 0 w 110"/>
                <a:gd name="T29" fmla="*/ 0 h 156"/>
                <a:gd name="T30" fmla="*/ 0 w 110"/>
                <a:gd name="T31" fmla="*/ 0 h 156"/>
                <a:gd name="T32" fmla="*/ 0 w 110"/>
                <a:gd name="T33" fmla="*/ 0 h 156"/>
                <a:gd name="T34" fmla="*/ 0 w 110"/>
                <a:gd name="T35" fmla="*/ 0 h 156"/>
                <a:gd name="T36" fmla="*/ 0 w 110"/>
                <a:gd name="T37" fmla="*/ 0 h 156"/>
                <a:gd name="T38" fmla="*/ 0 w 110"/>
                <a:gd name="T39" fmla="*/ 0 h 156"/>
                <a:gd name="T40" fmla="*/ 0 w 110"/>
                <a:gd name="T41" fmla="*/ 0 h 156"/>
                <a:gd name="T42" fmla="*/ 0 w 110"/>
                <a:gd name="T43" fmla="*/ 0 h 156"/>
                <a:gd name="T44" fmla="*/ 0 w 110"/>
                <a:gd name="T45" fmla="*/ 0 h 156"/>
                <a:gd name="T46" fmla="*/ 0 w 110"/>
                <a:gd name="T47" fmla="*/ 0 h 156"/>
                <a:gd name="T48" fmla="*/ 0 w 110"/>
                <a:gd name="T49" fmla="*/ 0 h 156"/>
                <a:gd name="T50" fmla="*/ 0 w 110"/>
                <a:gd name="T51" fmla="*/ 0 h 156"/>
                <a:gd name="T52" fmla="*/ 0 w 110"/>
                <a:gd name="T53" fmla="*/ 0 h 156"/>
                <a:gd name="T54" fmla="*/ 0 w 110"/>
                <a:gd name="T55" fmla="*/ 0 h 156"/>
                <a:gd name="T56" fmla="*/ 0 w 110"/>
                <a:gd name="T57" fmla="*/ 0 h 156"/>
                <a:gd name="T58" fmla="*/ 0 w 110"/>
                <a:gd name="T59" fmla="*/ 0 h 156"/>
                <a:gd name="T60" fmla="*/ 0 w 110"/>
                <a:gd name="T61" fmla="*/ 0 h 156"/>
                <a:gd name="T62" fmla="*/ 0 w 110"/>
                <a:gd name="T63" fmla="*/ 0 h 156"/>
                <a:gd name="T64" fmla="*/ 0 w 110"/>
                <a:gd name="T65" fmla="*/ 0 h 156"/>
                <a:gd name="T66" fmla="*/ 0 w 110"/>
                <a:gd name="T67" fmla="*/ 0 h 15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156"/>
                <a:gd name="T104" fmla="*/ 110 w 110"/>
                <a:gd name="T105" fmla="*/ 156 h 15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156">
                  <a:moveTo>
                    <a:pt x="110" y="21"/>
                  </a:moveTo>
                  <a:lnTo>
                    <a:pt x="110" y="6"/>
                  </a:lnTo>
                  <a:lnTo>
                    <a:pt x="88" y="1"/>
                  </a:lnTo>
                  <a:lnTo>
                    <a:pt x="65" y="0"/>
                  </a:lnTo>
                  <a:lnTo>
                    <a:pt x="46" y="1"/>
                  </a:lnTo>
                  <a:lnTo>
                    <a:pt x="29" y="6"/>
                  </a:lnTo>
                  <a:lnTo>
                    <a:pt x="15" y="14"/>
                  </a:lnTo>
                  <a:lnTo>
                    <a:pt x="5" y="27"/>
                  </a:lnTo>
                  <a:lnTo>
                    <a:pt x="2" y="34"/>
                  </a:lnTo>
                  <a:lnTo>
                    <a:pt x="0" y="44"/>
                  </a:lnTo>
                  <a:lnTo>
                    <a:pt x="0" y="54"/>
                  </a:lnTo>
                  <a:lnTo>
                    <a:pt x="2" y="65"/>
                  </a:lnTo>
                  <a:lnTo>
                    <a:pt x="5" y="75"/>
                  </a:lnTo>
                  <a:lnTo>
                    <a:pt x="13" y="86"/>
                  </a:lnTo>
                  <a:lnTo>
                    <a:pt x="23" y="97"/>
                  </a:lnTo>
                  <a:lnTo>
                    <a:pt x="36" y="108"/>
                  </a:lnTo>
                  <a:lnTo>
                    <a:pt x="52" y="121"/>
                  </a:lnTo>
                  <a:lnTo>
                    <a:pt x="69" y="133"/>
                  </a:lnTo>
                  <a:lnTo>
                    <a:pt x="89" y="144"/>
                  </a:lnTo>
                  <a:lnTo>
                    <a:pt x="110" y="156"/>
                  </a:lnTo>
                  <a:lnTo>
                    <a:pt x="110" y="149"/>
                  </a:lnTo>
                  <a:lnTo>
                    <a:pt x="83" y="133"/>
                  </a:lnTo>
                  <a:lnTo>
                    <a:pt x="59" y="116"/>
                  </a:lnTo>
                  <a:lnTo>
                    <a:pt x="40" y="97"/>
                  </a:lnTo>
                  <a:lnTo>
                    <a:pt x="31" y="87"/>
                  </a:lnTo>
                  <a:lnTo>
                    <a:pt x="24" y="77"/>
                  </a:lnTo>
                  <a:lnTo>
                    <a:pt x="26" y="81"/>
                  </a:lnTo>
                  <a:lnTo>
                    <a:pt x="32" y="86"/>
                  </a:lnTo>
                  <a:lnTo>
                    <a:pt x="40" y="92"/>
                  </a:lnTo>
                  <a:lnTo>
                    <a:pt x="51" y="98"/>
                  </a:lnTo>
                  <a:lnTo>
                    <a:pt x="64" y="106"/>
                  </a:lnTo>
                  <a:lnTo>
                    <a:pt x="78" y="112"/>
                  </a:lnTo>
                  <a:lnTo>
                    <a:pt x="110" y="123"/>
                  </a:lnTo>
                  <a:lnTo>
                    <a:pt x="110" y="117"/>
                  </a:lnTo>
                  <a:lnTo>
                    <a:pt x="85" y="108"/>
                  </a:lnTo>
                  <a:lnTo>
                    <a:pt x="63" y="98"/>
                  </a:lnTo>
                  <a:lnTo>
                    <a:pt x="45" y="87"/>
                  </a:lnTo>
                  <a:lnTo>
                    <a:pt x="36" y="82"/>
                  </a:lnTo>
                  <a:lnTo>
                    <a:pt x="30" y="77"/>
                  </a:lnTo>
                  <a:lnTo>
                    <a:pt x="27" y="67"/>
                  </a:lnTo>
                  <a:lnTo>
                    <a:pt x="26" y="60"/>
                  </a:lnTo>
                  <a:lnTo>
                    <a:pt x="26" y="53"/>
                  </a:lnTo>
                  <a:lnTo>
                    <a:pt x="29" y="48"/>
                  </a:lnTo>
                  <a:lnTo>
                    <a:pt x="36" y="40"/>
                  </a:lnTo>
                  <a:lnTo>
                    <a:pt x="48" y="38"/>
                  </a:lnTo>
                  <a:lnTo>
                    <a:pt x="63" y="38"/>
                  </a:lnTo>
                  <a:lnTo>
                    <a:pt x="79" y="40"/>
                  </a:lnTo>
                  <a:lnTo>
                    <a:pt x="95" y="45"/>
                  </a:lnTo>
                  <a:lnTo>
                    <a:pt x="110" y="51"/>
                  </a:lnTo>
                  <a:lnTo>
                    <a:pt x="110" y="39"/>
                  </a:lnTo>
                  <a:lnTo>
                    <a:pt x="96" y="35"/>
                  </a:lnTo>
                  <a:lnTo>
                    <a:pt x="84" y="33"/>
                  </a:lnTo>
                  <a:lnTo>
                    <a:pt x="63" y="29"/>
                  </a:lnTo>
                  <a:lnTo>
                    <a:pt x="47" y="30"/>
                  </a:lnTo>
                  <a:lnTo>
                    <a:pt x="34" y="34"/>
                  </a:lnTo>
                  <a:lnTo>
                    <a:pt x="25" y="40"/>
                  </a:lnTo>
                  <a:lnTo>
                    <a:pt x="19" y="49"/>
                  </a:lnTo>
                  <a:lnTo>
                    <a:pt x="16" y="59"/>
                  </a:lnTo>
                  <a:lnTo>
                    <a:pt x="15" y="71"/>
                  </a:lnTo>
                  <a:lnTo>
                    <a:pt x="13" y="60"/>
                  </a:lnTo>
                  <a:lnTo>
                    <a:pt x="11" y="50"/>
                  </a:lnTo>
                  <a:lnTo>
                    <a:pt x="13" y="42"/>
                  </a:lnTo>
                  <a:lnTo>
                    <a:pt x="14" y="34"/>
                  </a:lnTo>
                  <a:lnTo>
                    <a:pt x="23" y="22"/>
                  </a:lnTo>
                  <a:lnTo>
                    <a:pt x="35" y="14"/>
                  </a:lnTo>
                  <a:lnTo>
                    <a:pt x="51" y="12"/>
                  </a:lnTo>
                  <a:lnTo>
                    <a:pt x="69" y="12"/>
                  </a:lnTo>
                  <a:lnTo>
                    <a:pt x="89" y="14"/>
                  </a:lnTo>
                  <a:lnTo>
                    <a:pt x="110" y="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121" name="Freeform 235"/>
            <p:cNvSpPr>
              <a:spLocks/>
            </p:cNvSpPr>
            <p:nvPr/>
          </p:nvSpPr>
          <p:spPr bwMode="auto">
            <a:xfrm>
              <a:off x="2427" y="2797"/>
              <a:ext cx="15" cy="12"/>
            </a:xfrm>
            <a:custGeom>
              <a:avLst/>
              <a:gdLst>
                <a:gd name="T0" fmla="*/ 0 w 45"/>
                <a:gd name="T1" fmla="*/ 0 h 34"/>
                <a:gd name="T2" fmla="*/ 0 w 45"/>
                <a:gd name="T3" fmla="*/ 0 h 34"/>
                <a:gd name="T4" fmla="*/ 0 w 45"/>
                <a:gd name="T5" fmla="*/ 0 h 34"/>
                <a:gd name="T6" fmla="*/ 0 w 45"/>
                <a:gd name="T7" fmla="*/ 0 h 34"/>
                <a:gd name="T8" fmla="*/ 0 w 45"/>
                <a:gd name="T9" fmla="*/ 0 h 34"/>
                <a:gd name="T10" fmla="*/ 0 w 45"/>
                <a:gd name="T11" fmla="*/ 0 h 34"/>
                <a:gd name="T12" fmla="*/ 0 w 45"/>
                <a:gd name="T13" fmla="*/ 0 h 34"/>
                <a:gd name="T14" fmla="*/ 0 w 45"/>
                <a:gd name="T15" fmla="*/ 0 h 34"/>
                <a:gd name="T16" fmla="*/ 0 w 45"/>
                <a:gd name="T17" fmla="*/ 0 h 34"/>
                <a:gd name="T18" fmla="*/ 0 w 45"/>
                <a:gd name="T19" fmla="*/ 0 h 34"/>
                <a:gd name="T20" fmla="*/ 0 w 45"/>
                <a:gd name="T21" fmla="*/ 0 h 34"/>
                <a:gd name="T22" fmla="*/ 0 w 45"/>
                <a:gd name="T23" fmla="*/ 0 h 3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5"/>
                <a:gd name="T37" fmla="*/ 0 h 34"/>
                <a:gd name="T38" fmla="*/ 45 w 45"/>
                <a:gd name="T39" fmla="*/ 34 h 3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5" h="34">
                  <a:moveTo>
                    <a:pt x="45" y="34"/>
                  </a:moveTo>
                  <a:lnTo>
                    <a:pt x="45" y="9"/>
                  </a:lnTo>
                  <a:lnTo>
                    <a:pt x="35" y="3"/>
                  </a:lnTo>
                  <a:lnTo>
                    <a:pt x="23" y="0"/>
                  </a:lnTo>
                  <a:lnTo>
                    <a:pt x="12" y="0"/>
                  </a:lnTo>
                  <a:lnTo>
                    <a:pt x="0" y="1"/>
                  </a:lnTo>
                  <a:lnTo>
                    <a:pt x="0" y="7"/>
                  </a:lnTo>
                  <a:lnTo>
                    <a:pt x="3" y="12"/>
                  </a:lnTo>
                  <a:lnTo>
                    <a:pt x="7" y="18"/>
                  </a:lnTo>
                  <a:lnTo>
                    <a:pt x="13" y="22"/>
                  </a:lnTo>
                  <a:lnTo>
                    <a:pt x="27" y="29"/>
                  </a:lnTo>
                  <a:lnTo>
                    <a:pt x="45" y="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122" name="Freeform 236"/>
            <p:cNvSpPr>
              <a:spLocks/>
            </p:cNvSpPr>
            <p:nvPr/>
          </p:nvSpPr>
          <p:spPr bwMode="auto">
            <a:xfrm>
              <a:off x="2386" y="2839"/>
              <a:ext cx="56" cy="40"/>
            </a:xfrm>
            <a:custGeom>
              <a:avLst/>
              <a:gdLst>
                <a:gd name="T0" fmla="*/ 0 w 168"/>
                <a:gd name="T1" fmla="*/ 0 h 119"/>
                <a:gd name="T2" fmla="*/ 0 w 168"/>
                <a:gd name="T3" fmla="*/ 0 h 119"/>
                <a:gd name="T4" fmla="*/ 0 w 168"/>
                <a:gd name="T5" fmla="*/ 0 h 119"/>
                <a:gd name="T6" fmla="*/ 0 w 168"/>
                <a:gd name="T7" fmla="*/ 0 h 119"/>
                <a:gd name="T8" fmla="*/ 0 w 168"/>
                <a:gd name="T9" fmla="*/ 0 h 119"/>
                <a:gd name="T10" fmla="*/ 0 w 168"/>
                <a:gd name="T11" fmla="*/ 0 h 119"/>
                <a:gd name="T12" fmla="*/ 0 w 168"/>
                <a:gd name="T13" fmla="*/ 0 h 119"/>
                <a:gd name="T14" fmla="*/ 0 w 168"/>
                <a:gd name="T15" fmla="*/ 0 h 119"/>
                <a:gd name="T16" fmla="*/ 0 w 168"/>
                <a:gd name="T17" fmla="*/ 0 h 119"/>
                <a:gd name="T18" fmla="*/ 0 w 168"/>
                <a:gd name="T19" fmla="*/ 0 h 119"/>
                <a:gd name="T20" fmla="*/ 0 w 168"/>
                <a:gd name="T21" fmla="*/ 0 h 119"/>
                <a:gd name="T22" fmla="*/ 0 w 168"/>
                <a:gd name="T23" fmla="*/ 0 h 119"/>
                <a:gd name="T24" fmla="*/ 0 w 168"/>
                <a:gd name="T25" fmla="*/ 0 h 119"/>
                <a:gd name="T26" fmla="*/ 0 w 168"/>
                <a:gd name="T27" fmla="*/ 0 h 119"/>
                <a:gd name="T28" fmla="*/ 0 w 168"/>
                <a:gd name="T29" fmla="*/ 0 h 119"/>
                <a:gd name="T30" fmla="*/ 0 w 168"/>
                <a:gd name="T31" fmla="*/ 0 h 119"/>
                <a:gd name="T32" fmla="*/ 0 w 168"/>
                <a:gd name="T33" fmla="*/ 0 h 119"/>
                <a:gd name="T34" fmla="*/ 0 w 168"/>
                <a:gd name="T35" fmla="*/ 0 h 119"/>
                <a:gd name="T36" fmla="*/ 0 w 168"/>
                <a:gd name="T37" fmla="*/ 0 h 119"/>
                <a:gd name="T38" fmla="*/ 0 w 168"/>
                <a:gd name="T39" fmla="*/ 0 h 119"/>
                <a:gd name="T40" fmla="*/ 0 w 168"/>
                <a:gd name="T41" fmla="*/ 0 h 119"/>
                <a:gd name="T42" fmla="*/ 0 w 168"/>
                <a:gd name="T43" fmla="*/ 0 h 119"/>
                <a:gd name="T44" fmla="*/ 0 w 168"/>
                <a:gd name="T45" fmla="*/ 0 h 119"/>
                <a:gd name="T46" fmla="*/ 0 w 168"/>
                <a:gd name="T47" fmla="*/ 0 h 119"/>
                <a:gd name="T48" fmla="*/ 0 w 168"/>
                <a:gd name="T49" fmla="*/ 0 h 119"/>
                <a:gd name="T50" fmla="*/ 0 w 168"/>
                <a:gd name="T51" fmla="*/ 0 h 119"/>
                <a:gd name="T52" fmla="*/ 0 w 168"/>
                <a:gd name="T53" fmla="*/ 0 h 119"/>
                <a:gd name="T54" fmla="*/ 0 w 168"/>
                <a:gd name="T55" fmla="*/ 0 h 119"/>
                <a:gd name="T56" fmla="*/ 0 w 168"/>
                <a:gd name="T57" fmla="*/ 0 h 119"/>
                <a:gd name="T58" fmla="*/ 0 w 168"/>
                <a:gd name="T59" fmla="*/ 0 h 119"/>
                <a:gd name="T60" fmla="*/ 0 w 168"/>
                <a:gd name="T61" fmla="*/ 0 h 119"/>
                <a:gd name="T62" fmla="*/ 0 w 168"/>
                <a:gd name="T63" fmla="*/ 0 h 119"/>
                <a:gd name="T64" fmla="*/ 0 w 168"/>
                <a:gd name="T65" fmla="*/ 0 h 119"/>
                <a:gd name="T66" fmla="*/ 0 w 168"/>
                <a:gd name="T67" fmla="*/ 0 h 119"/>
                <a:gd name="T68" fmla="*/ 0 w 168"/>
                <a:gd name="T69" fmla="*/ 0 h 119"/>
                <a:gd name="T70" fmla="*/ 0 w 168"/>
                <a:gd name="T71" fmla="*/ 0 h 119"/>
                <a:gd name="T72" fmla="*/ 0 w 168"/>
                <a:gd name="T73" fmla="*/ 0 h 119"/>
                <a:gd name="T74" fmla="*/ 0 w 168"/>
                <a:gd name="T75" fmla="*/ 0 h 119"/>
                <a:gd name="T76" fmla="*/ 0 w 168"/>
                <a:gd name="T77" fmla="*/ 0 h 119"/>
                <a:gd name="T78" fmla="*/ 0 w 168"/>
                <a:gd name="T79" fmla="*/ 0 h 119"/>
                <a:gd name="T80" fmla="*/ 0 w 168"/>
                <a:gd name="T81" fmla="*/ 0 h 119"/>
                <a:gd name="T82" fmla="*/ 0 w 168"/>
                <a:gd name="T83" fmla="*/ 0 h 119"/>
                <a:gd name="T84" fmla="*/ 0 w 168"/>
                <a:gd name="T85" fmla="*/ 0 h 119"/>
                <a:gd name="T86" fmla="*/ 0 w 168"/>
                <a:gd name="T87" fmla="*/ 0 h 119"/>
                <a:gd name="T88" fmla="*/ 0 w 168"/>
                <a:gd name="T89" fmla="*/ 0 h 11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68"/>
                <a:gd name="T136" fmla="*/ 0 h 119"/>
                <a:gd name="T137" fmla="*/ 168 w 168"/>
                <a:gd name="T138" fmla="*/ 119 h 11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68" h="119">
                  <a:moveTo>
                    <a:pt x="168" y="16"/>
                  </a:moveTo>
                  <a:lnTo>
                    <a:pt x="168" y="3"/>
                  </a:lnTo>
                  <a:lnTo>
                    <a:pt x="139" y="1"/>
                  </a:lnTo>
                  <a:lnTo>
                    <a:pt x="110" y="0"/>
                  </a:lnTo>
                  <a:lnTo>
                    <a:pt x="81" y="2"/>
                  </a:lnTo>
                  <a:lnTo>
                    <a:pt x="54" y="8"/>
                  </a:lnTo>
                  <a:lnTo>
                    <a:pt x="30" y="17"/>
                  </a:lnTo>
                  <a:lnTo>
                    <a:pt x="20" y="23"/>
                  </a:lnTo>
                  <a:lnTo>
                    <a:pt x="12" y="29"/>
                  </a:lnTo>
                  <a:lnTo>
                    <a:pt x="6" y="37"/>
                  </a:lnTo>
                  <a:lnTo>
                    <a:pt x="2" y="44"/>
                  </a:lnTo>
                  <a:lnTo>
                    <a:pt x="0" y="53"/>
                  </a:lnTo>
                  <a:lnTo>
                    <a:pt x="0" y="63"/>
                  </a:lnTo>
                  <a:lnTo>
                    <a:pt x="2" y="71"/>
                  </a:lnTo>
                  <a:lnTo>
                    <a:pt x="6" y="80"/>
                  </a:lnTo>
                  <a:lnTo>
                    <a:pt x="11" y="86"/>
                  </a:lnTo>
                  <a:lnTo>
                    <a:pt x="17" y="92"/>
                  </a:lnTo>
                  <a:lnTo>
                    <a:pt x="33" y="103"/>
                  </a:lnTo>
                  <a:lnTo>
                    <a:pt x="54" y="111"/>
                  </a:lnTo>
                  <a:lnTo>
                    <a:pt x="78" y="116"/>
                  </a:lnTo>
                  <a:lnTo>
                    <a:pt x="106" y="118"/>
                  </a:lnTo>
                  <a:lnTo>
                    <a:pt x="136" y="119"/>
                  </a:lnTo>
                  <a:lnTo>
                    <a:pt x="168" y="118"/>
                  </a:lnTo>
                  <a:lnTo>
                    <a:pt x="168" y="103"/>
                  </a:lnTo>
                  <a:lnTo>
                    <a:pt x="132" y="105"/>
                  </a:lnTo>
                  <a:lnTo>
                    <a:pt x="99" y="103"/>
                  </a:lnTo>
                  <a:lnTo>
                    <a:pt x="69" y="101"/>
                  </a:lnTo>
                  <a:lnTo>
                    <a:pt x="56" y="98"/>
                  </a:lnTo>
                  <a:lnTo>
                    <a:pt x="45" y="95"/>
                  </a:lnTo>
                  <a:lnTo>
                    <a:pt x="34" y="91"/>
                  </a:lnTo>
                  <a:lnTo>
                    <a:pt x="25" y="85"/>
                  </a:lnTo>
                  <a:lnTo>
                    <a:pt x="19" y="80"/>
                  </a:lnTo>
                  <a:lnTo>
                    <a:pt x="14" y="72"/>
                  </a:lnTo>
                  <a:lnTo>
                    <a:pt x="12" y="64"/>
                  </a:lnTo>
                  <a:lnTo>
                    <a:pt x="12" y="55"/>
                  </a:lnTo>
                  <a:lnTo>
                    <a:pt x="13" y="44"/>
                  </a:lnTo>
                  <a:lnTo>
                    <a:pt x="18" y="33"/>
                  </a:lnTo>
                  <a:lnTo>
                    <a:pt x="34" y="23"/>
                  </a:lnTo>
                  <a:lnTo>
                    <a:pt x="52" y="16"/>
                  </a:lnTo>
                  <a:lnTo>
                    <a:pt x="72" y="11"/>
                  </a:lnTo>
                  <a:lnTo>
                    <a:pt x="92" y="8"/>
                  </a:lnTo>
                  <a:lnTo>
                    <a:pt x="112" y="8"/>
                  </a:lnTo>
                  <a:lnTo>
                    <a:pt x="132" y="9"/>
                  </a:lnTo>
                  <a:lnTo>
                    <a:pt x="150" y="12"/>
                  </a:lnTo>
                  <a:lnTo>
                    <a:pt x="168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123" name="Freeform 237"/>
            <p:cNvSpPr>
              <a:spLocks/>
            </p:cNvSpPr>
            <p:nvPr/>
          </p:nvSpPr>
          <p:spPr bwMode="auto">
            <a:xfrm>
              <a:off x="2397" y="2845"/>
              <a:ext cx="45" cy="25"/>
            </a:xfrm>
            <a:custGeom>
              <a:avLst/>
              <a:gdLst>
                <a:gd name="T0" fmla="*/ 0 w 134"/>
                <a:gd name="T1" fmla="*/ 0 h 74"/>
                <a:gd name="T2" fmla="*/ 0 w 134"/>
                <a:gd name="T3" fmla="*/ 0 h 74"/>
                <a:gd name="T4" fmla="*/ 0 w 134"/>
                <a:gd name="T5" fmla="*/ 0 h 74"/>
                <a:gd name="T6" fmla="*/ 0 w 134"/>
                <a:gd name="T7" fmla="*/ 0 h 74"/>
                <a:gd name="T8" fmla="*/ 0 w 134"/>
                <a:gd name="T9" fmla="*/ 0 h 74"/>
                <a:gd name="T10" fmla="*/ 0 w 134"/>
                <a:gd name="T11" fmla="*/ 0 h 74"/>
                <a:gd name="T12" fmla="*/ 0 w 134"/>
                <a:gd name="T13" fmla="*/ 0 h 74"/>
                <a:gd name="T14" fmla="*/ 0 w 134"/>
                <a:gd name="T15" fmla="*/ 0 h 74"/>
                <a:gd name="T16" fmla="*/ 0 w 134"/>
                <a:gd name="T17" fmla="*/ 0 h 74"/>
                <a:gd name="T18" fmla="*/ 0 w 134"/>
                <a:gd name="T19" fmla="*/ 0 h 74"/>
                <a:gd name="T20" fmla="*/ 0 w 134"/>
                <a:gd name="T21" fmla="*/ 0 h 74"/>
                <a:gd name="T22" fmla="*/ 0 w 134"/>
                <a:gd name="T23" fmla="*/ 0 h 74"/>
                <a:gd name="T24" fmla="*/ 0 w 134"/>
                <a:gd name="T25" fmla="*/ 0 h 74"/>
                <a:gd name="T26" fmla="*/ 0 w 134"/>
                <a:gd name="T27" fmla="*/ 0 h 74"/>
                <a:gd name="T28" fmla="*/ 0 w 134"/>
                <a:gd name="T29" fmla="*/ 0 h 74"/>
                <a:gd name="T30" fmla="*/ 0 w 134"/>
                <a:gd name="T31" fmla="*/ 0 h 74"/>
                <a:gd name="T32" fmla="*/ 0 w 134"/>
                <a:gd name="T33" fmla="*/ 0 h 74"/>
                <a:gd name="T34" fmla="*/ 0 w 134"/>
                <a:gd name="T35" fmla="*/ 0 h 74"/>
                <a:gd name="T36" fmla="*/ 0 w 134"/>
                <a:gd name="T37" fmla="*/ 0 h 74"/>
                <a:gd name="T38" fmla="*/ 0 w 134"/>
                <a:gd name="T39" fmla="*/ 0 h 74"/>
                <a:gd name="T40" fmla="*/ 0 w 134"/>
                <a:gd name="T41" fmla="*/ 0 h 74"/>
                <a:gd name="T42" fmla="*/ 0 w 134"/>
                <a:gd name="T43" fmla="*/ 0 h 74"/>
                <a:gd name="T44" fmla="*/ 0 w 134"/>
                <a:gd name="T45" fmla="*/ 0 h 74"/>
                <a:gd name="T46" fmla="*/ 0 w 134"/>
                <a:gd name="T47" fmla="*/ 0 h 74"/>
                <a:gd name="T48" fmla="*/ 0 w 134"/>
                <a:gd name="T49" fmla="*/ 0 h 74"/>
                <a:gd name="T50" fmla="*/ 0 w 134"/>
                <a:gd name="T51" fmla="*/ 0 h 74"/>
                <a:gd name="T52" fmla="*/ 0 w 134"/>
                <a:gd name="T53" fmla="*/ 0 h 74"/>
                <a:gd name="T54" fmla="*/ 0 w 134"/>
                <a:gd name="T55" fmla="*/ 0 h 74"/>
                <a:gd name="T56" fmla="*/ 0 w 134"/>
                <a:gd name="T57" fmla="*/ 0 h 74"/>
                <a:gd name="T58" fmla="*/ 0 w 134"/>
                <a:gd name="T59" fmla="*/ 0 h 74"/>
                <a:gd name="T60" fmla="*/ 0 w 134"/>
                <a:gd name="T61" fmla="*/ 0 h 74"/>
                <a:gd name="T62" fmla="*/ 0 w 134"/>
                <a:gd name="T63" fmla="*/ 0 h 74"/>
                <a:gd name="T64" fmla="*/ 0 w 134"/>
                <a:gd name="T65" fmla="*/ 0 h 74"/>
                <a:gd name="T66" fmla="*/ 0 w 134"/>
                <a:gd name="T67" fmla="*/ 0 h 74"/>
                <a:gd name="T68" fmla="*/ 0 w 134"/>
                <a:gd name="T69" fmla="*/ 0 h 7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4"/>
                <a:gd name="T106" fmla="*/ 0 h 74"/>
                <a:gd name="T107" fmla="*/ 134 w 134"/>
                <a:gd name="T108" fmla="*/ 74 h 7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4" h="74">
                  <a:moveTo>
                    <a:pt x="134" y="32"/>
                  </a:moveTo>
                  <a:lnTo>
                    <a:pt x="134" y="21"/>
                  </a:lnTo>
                  <a:lnTo>
                    <a:pt x="130" y="17"/>
                  </a:lnTo>
                  <a:lnTo>
                    <a:pt x="123" y="14"/>
                  </a:lnTo>
                  <a:lnTo>
                    <a:pt x="114" y="10"/>
                  </a:lnTo>
                  <a:lnTo>
                    <a:pt x="103" y="8"/>
                  </a:lnTo>
                  <a:lnTo>
                    <a:pt x="86" y="4"/>
                  </a:lnTo>
                  <a:lnTo>
                    <a:pt x="71" y="1"/>
                  </a:lnTo>
                  <a:lnTo>
                    <a:pt x="56" y="0"/>
                  </a:lnTo>
                  <a:lnTo>
                    <a:pt x="44" y="1"/>
                  </a:lnTo>
                  <a:lnTo>
                    <a:pt x="32" y="4"/>
                  </a:lnTo>
                  <a:lnTo>
                    <a:pt x="22" y="8"/>
                  </a:lnTo>
                  <a:lnTo>
                    <a:pt x="13" y="14"/>
                  </a:lnTo>
                  <a:lnTo>
                    <a:pt x="6" y="21"/>
                  </a:lnTo>
                  <a:lnTo>
                    <a:pt x="2" y="29"/>
                  </a:lnTo>
                  <a:lnTo>
                    <a:pt x="0" y="36"/>
                  </a:lnTo>
                  <a:lnTo>
                    <a:pt x="0" y="43"/>
                  </a:lnTo>
                  <a:lnTo>
                    <a:pt x="4" y="50"/>
                  </a:lnTo>
                  <a:lnTo>
                    <a:pt x="8" y="54"/>
                  </a:lnTo>
                  <a:lnTo>
                    <a:pt x="15" y="59"/>
                  </a:lnTo>
                  <a:lnTo>
                    <a:pt x="23" y="63"/>
                  </a:lnTo>
                  <a:lnTo>
                    <a:pt x="33" y="67"/>
                  </a:lnTo>
                  <a:lnTo>
                    <a:pt x="55" y="72"/>
                  </a:lnTo>
                  <a:lnTo>
                    <a:pt x="81" y="74"/>
                  </a:lnTo>
                  <a:lnTo>
                    <a:pt x="108" y="73"/>
                  </a:lnTo>
                  <a:lnTo>
                    <a:pt x="134" y="71"/>
                  </a:lnTo>
                  <a:lnTo>
                    <a:pt x="134" y="52"/>
                  </a:lnTo>
                  <a:lnTo>
                    <a:pt x="118" y="54"/>
                  </a:lnTo>
                  <a:lnTo>
                    <a:pt x="103" y="57"/>
                  </a:lnTo>
                  <a:lnTo>
                    <a:pt x="77" y="58"/>
                  </a:lnTo>
                  <a:lnTo>
                    <a:pt x="55" y="57"/>
                  </a:lnTo>
                  <a:lnTo>
                    <a:pt x="39" y="53"/>
                  </a:lnTo>
                  <a:lnTo>
                    <a:pt x="27" y="47"/>
                  </a:lnTo>
                  <a:lnTo>
                    <a:pt x="20" y="41"/>
                  </a:lnTo>
                  <a:lnTo>
                    <a:pt x="16" y="33"/>
                  </a:lnTo>
                  <a:lnTo>
                    <a:pt x="15" y="26"/>
                  </a:lnTo>
                  <a:lnTo>
                    <a:pt x="18" y="20"/>
                  </a:lnTo>
                  <a:lnTo>
                    <a:pt x="24" y="14"/>
                  </a:lnTo>
                  <a:lnTo>
                    <a:pt x="34" y="9"/>
                  </a:lnTo>
                  <a:lnTo>
                    <a:pt x="45" y="6"/>
                  </a:lnTo>
                  <a:lnTo>
                    <a:pt x="60" y="6"/>
                  </a:lnTo>
                  <a:lnTo>
                    <a:pt x="77" y="10"/>
                  </a:lnTo>
                  <a:lnTo>
                    <a:pt x="97" y="16"/>
                  </a:lnTo>
                  <a:lnTo>
                    <a:pt x="116" y="26"/>
                  </a:lnTo>
                  <a:lnTo>
                    <a:pt x="120" y="30"/>
                  </a:lnTo>
                  <a:lnTo>
                    <a:pt x="120" y="32"/>
                  </a:lnTo>
                  <a:lnTo>
                    <a:pt x="119" y="35"/>
                  </a:lnTo>
                  <a:lnTo>
                    <a:pt x="115" y="36"/>
                  </a:lnTo>
                  <a:lnTo>
                    <a:pt x="107" y="40"/>
                  </a:lnTo>
                  <a:lnTo>
                    <a:pt x="97" y="41"/>
                  </a:lnTo>
                  <a:lnTo>
                    <a:pt x="98" y="37"/>
                  </a:lnTo>
                  <a:lnTo>
                    <a:pt x="97" y="33"/>
                  </a:lnTo>
                  <a:lnTo>
                    <a:pt x="96" y="27"/>
                  </a:lnTo>
                  <a:lnTo>
                    <a:pt x="81" y="24"/>
                  </a:lnTo>
                  <a:lnTo>
                    <a:pt x="66" y="21"/>
                  </a:lnTo>
                  <a:lnTo>
                    <a:pt x="59" y="21"/>
                  </a:lnTo>
                  <a:lnTo>
                    <a:pt x="53" y="22"/>
                  </a:lnTo>
                  <a:lnTo>
                    <a:pt x="49" y="26"/>
                  </a:lnTo>
                  <a:lnTo>
                    <a:pt x="47" y="31"/>
                  </a:lnTo>
                  <a:lnTo>
                    <a:pt x="45" y="36"/>
                  </a:lnTo>
                  <a:lnTo>
                    <a:pt x="48" y="40"/>
                  </a:lnTo>
                  <a:lnTo>
                    <a:pt x="50" y="43"/>
                  </a:lnTo>
                  <a:lnTo>
                    <a:pt x="55" y="46"/>
                  </a:lnTo>
                  <a:lnTo>
                    <a:pt x="67" y="48"/>
                  </a:lnTo>
                  <a:lnTo>
                    <a:pt x="82" y="48"/>
                  </a:lnTo>
                  <a:lnTo>
                    <a:pt x="97" y="47"/>
                  </a:lnTo>
                  <a:lnTo>
                    <a:pt x="113" y="43"/>
                  </a:lnTo>
                  <a:lnTo>
                    <a:pt x="125" y="38"/>
                  </a:lnTo>
                  <a:lnTo>
                    <a:pt x="130" y="36"/>
                  </a:lnTo>
                  <a:lnTo>
                    <a:pt x="134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124" name="Freeform 238"/>
            <p:cNvSpPr>
              <a:spLocks/>
            </p:cNvSpPr>
            <p:nvPr/>
          </p:nvSpPr>
          <p:spPr bwMode="auto">
            <a:xfrm>
              <a:off x="2603" y="2871"/>
              <a:ext cx="76" cy="45"/>
            </a:xfrm>
            <a:custGeom>
              <a:avLst/>
              <a:gdLst>
                <a:gd name="T0" fmla="*/ 0 w 230"/>
                <a:gd name="T1" fmla="*/ 0 h 133"/>
                <a:gd name="T2" fmla="*/ 0 w 230"/>
                <a:gd name="T3" fmla="*/ 0 h 133"/>
                <a:gd name="T4" fmla="*/ 0 w 230"/>
                <a:gd name="T5" fmla="*/ 0 h 133"/>
                <a:gd name="T6" fmla="*/ 0 w 230"/>
                <a:gd name="T7" fmla="*/ 0 h 133"/>
                <a:gd name="T8" fmla="*/ 0 w 230"/>
                <a:gd name="T9" fmla="*/ 0 h 133"/>
                <a:gd name="T10" fmla="*/ 0 w 230"/>
                <a:gd name="T11" fmla="*/ 0 h 133"/>
                <a:gd name="T12" fmla="*/ 0 w 230"/>
                <a:gd name="T13" fmla="*/ 0 h 133"/>
                <a:gd name="T14" fmla="*/ 0 w 230"/>
                <a:gd name="T15" fmla="*/ 0 h 133"/>
                <a:gd name="T16" fmla="*/ 0 w 230"/>
                <a:gd name="T17" fmla="*/ 0 h 133"/>
                <a:gd name="T18" fmla="*/ 0 w 230"/>
                <a:gd name="T19" fmla="*/ 0 h 133"/>
                <a:gd name="T20" fmla="*/ 0 w 230"/>
                <a:gd name="T21" fmla="*/ 0 h 133"/>
                <a:gd name="T22" fmla="*/ 0 w 230"/>
                <a:gd name="T23" fmla="*/ 0 h 133"/>
                <a:gd name="T24" fmla="*/ 0 w 230"/>
                <a:gd name="T25" fmla="*/ 0 h 133"/>
                <a:gd name="T26" fmla="*/ 0 w 230"/>
                <a:gd name="T27" fmla="*/ 0 h 133"/>
                <a:gd name="T28" fmla="*/ 0 w 230"/>
                <a:gd name="T29" fmla="*/ 0 h 133"/>
                <a:gd name="T30" fmla="*/ 0 w 230"/>
                <a:gd name="T31" fmla="*/ 0 h 133"/>
                <a:gd name="T32" fmla="*/ 0 w 230"/>
                <a:gd name="T33" fmla="*/ 0 h 133"/>
                <a:gd name="T34" fmla="*/ 0 w 230"/>
                <a:gd name="T35" fmla="*/ 0 h 133"/>
                <a:gd name="T36" fmla="*/ 0 w 230"/>
                <a:gd name="T37" fmla="*/ 0 h 133"/>
                <a:gd name="T38" fmla="*/ 0 w 230"/>
                <a:gd name="T39" fmla="*/ 0 h 133"/>
                <a:gd name="T40" fmla="*/ 0 w 230"/>
                <a:gd name="T41" fmla="*/ 0 h 133"/>
                <a:gd name="T42" fmla="*/ 0 w 230"/>
                <a:gd name="T43" fmla="*/ 0 h 133"/>
                <a:gd name="T44" fmla="*/ 0 w 230"/>
                <a:gd name="T45" fmla="*/ 0 h 133"/>
                <a:gd name="T46" fmla="*/ 0 w 230"/>
                <a:gd name="T47" fmla="*/ 0 h 133"/>
                <a:gd name="T48" fmla="*/ 0 w 230"/>
                <a:gd name="T49" fmla="*/ 0 h 133"/>
                <a:gd name="T50" fmla="*/ 0 w 230"/>
                <a:gd name="T51" fmla="*/ 0 h 133"/>
                <a:gd name="T52" fmla="*/ 0 w 230"/>
                <a:gd name="T53" fmla="*/ 0 h 133"/>
                <a:gd name="T54" fmla="*/ 0 w 230"/>
                <a:gd name="T55" fmla="*/ 0 h 133"/>
                <a:gd name="T56" fmla="*/ 0 w 230"/>
                <a:gd name="T57" fmla="*/ 0 h 133"/>
                <a:gd name="T58" fmla="*/ 0 w 230"/>
                <a:gd name="T59" fmla="*/ 0 h 13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30"/>
                <a:gd name="T91" fmla="*/ 0 h 133"/>
                <a:gd name="T92" fmla="*/ 230 w 230"/>
                <a:gd name="T93" fmla="*/ 133 h 13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30" h="133">
                  <a:moveTo>
                    <a:pt x="4" y="0"/>
                  </a:moveTo>
                  <a:lnTo>
                    <a:pt x="22" y="2"/>
                  </a:lnTo>
                  <a:lnTo>
                    <a:pt x="40" y="6"/>
                  </a:lnTo>
                  <a:lnTo>
                    <a:pt x="76" y="18"/>
                  </a:lnTo>
                  <a:lnTo>
                    <a:pt x="112" y="33"/>
                  </a:lnTo>
                  <a:lnTo>
                    <a:pt x="145" y="52"/>
                  </a:lnTo>
                  <a:lnTo>
                    <a:pt x="175" y="72"/>
                  </a:lnTo>
                  <a:lnTo>
                    <a:pt x="187" y="83"/>
                  </a:lnTo>
                  <a:lnTo>
                    <a:pt x="199" y="93"/>
                  </a:lnTo>
                  <a:lnTo>
                    <a:pt x="209" y="104"/>
                  </a:lnTo>
                  <a:lnTo>
                    <a:pt x="218" y="114"/>
                  </a:lnTo>
                  <a:lnTo>
                    <a:pt x="225" y="122"/>
                  </a:lnTo>
                  <a:lnTo>
                    <a:pt x="230" y="132"/>
                  </a:lnTo>
                  <a:lnTo>
                    <a:pt x="222" y="133"/>
                  </a:lnTo>
                  <a:lnTo>
                    <a:pt x="211" y="133"/>
                  </a:lnTo>
                  <a:lnTo>
                    <a:pt x="198" y="130"/>
                  </a:lnTo>
                  <a:lnTo>
                    <a:pt x="179" y="125"/>
                  </a:lnTo>
                  <a:lnTo>
                    <a:pt x="160" y="118"/>
                  </a:lnTo>
                  <a:lnTo>
                    <a:pt x="139" y="111"/>
                  </a:lnTo>
                  <a:lnTo>
                    <a:pt x="96" y="91"/>
                  </a:lnTo>
                  <a:lnTo>
                    <a:pt x="75" y="80"/>
                  </a:lnTo>
                  <a:lnTo>
                    <a:pt x="55" y="68"/>
                  </a:lnTo>
                  <a:lnTo>
                    <a:pt x="37" y="55"/>
                  </a:lnTo>
                  <a:lnTo>
                    <a:pt x="22" y="44"/>
                  </a:lnTo>
                  <a:lnTo>
                    <a:pt x="10" y="32"/>
                  </a:lnTo>
                  <a:lnTo>
                    <a:pt x="3" y="21"/>
                  </a:lnTo>
                  <a:lnTo>
                    <a:pt x="1" y="15"/>
                  </a:lnTo>
                  <a:lnTo>
                    <a:pt x="0" y="10"/>
                  </a:lnTo>
                  <a:lnTo>
                    <a:pt x="1" y="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B869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125" name="Freeform 239"/>
            <p:cNvSpPr>
              <a:spLocks/>
            </p:cNvSpPr>
            <p:nvPr/>
          </p:nvSpPr>
          <p:spPr bwMode="auto">
            <a:xfrm>
              <a:off x="2635" y="2845"/>
              <a:ext cx="138" cy="57"/>
            </a:xfrm>
            <a:custGeom>
              <a:avLst/>
              <a:gdLst>
                <a:gd name="T0" fmla="*/ 0 w 414"/>
                <a:gd name="T1" fmla="*/ 0 h 172"/>
                <a:gd name="T2" fmla="*/ 0 w 414"/>
                <a:gd name="T3" fmla="*/ 0 h 172"/>
                <a:gd name="T4" fmla="*/ 0 w 414"/>
                <a:gd name="T5" fmla="*/ 0 h 172"/>
                <a:gd name="T6" fmla="*/ 0 w 414"/>
                <a:gd name="T7" fmla="*/ 0 h 172"/>
                <a:gd name="T8" fmla="*/ 0 w 414"/>
                <a:gd name="T9" fmla="*/ 0 h 172"/>
                <a:gd name="T10" fmla="*/ 0 w 414"/>
                <a:gd name="T11" fmla="*/ 0 h 172"/>
                <a:gd name="T12" fmla="*/ 0 w 414"/>
                <a:gd name="T13" fmla="*/ 0 h 172"/>
                <a:gd name="T14" fmla="*/ 0 w 414"/>
                <a:gd name="T15" fmla="*/ 0 h 172"/>
                <a:gd name="T16" fmla="*/ 0 w 414"/>
                <a:gd name="T17" fmla="*/ 0 h 172"/>
                <a:gd name="T18" fmla="*/ 0 w 414"/>
                <a:gd name="T19" fmla="*/ 0 h 172"/>
                <a:gd name="T20" fmla="*/ 0 w 414"/>
                <a:gd name="T21" fmla="*/ 0 h 172"/>
                <a:gd name="T22" fmla="*/ 0 w 414"/>
                <a:gd name="T23" fmla="*/ 0 h 172"/>
                <a:gd name="T24" fmla="*/ 0 w 414"/>
                <a:gd name="T25" fmla="*/ 0 h 172"/>
                <a:gd name="T26" fmla="*/ 0 w 414"/>
                <a:gd name="T27" fmla="*/ 0 h 172"/>
                <a:gd name="T28" fmla="*/ 0 w 414"/>
                <a:gd name="T29" fmla="*/ 0 h 172"/>
                <a:gd name="T30" fmla="*/ 0 w 414"/>
                <a:gd name="T31" fmla="*/ 0 h 172"/>
                <a:gd name="T32" fmla="*/ 0 w 414"/>
                <a:gd name="T33" fmla="*/ 0 h 172"/>
                <a:gd name="T34" fmla="*/ 0 w 414"/>
                <a:gd name="T35" fmla="*/ 0 h 172"/>
                <a:gd name="T36" fmla="*/ 0 w 414"/>
                <a:gd name="T37" fmla="*/ 0 h 172"/>
                <a:gd name="T38" fmla="*/ 0 w 414"/>
                <a:gd name="T39" fmla="*/ 0 h 172"/>
                <a:gd name="T40" fmla="*/ 0 w 414"/>
                <a:gd name="T41" fmla="*/ 0 h 172"/>
                <a:gd name="T42" fmla="*/ 0 w 414"/>
                <a:gd name="T43" fmla="*/ 0 h 172"/>
                <a:gd name="T44" fmla="*/ 0 w 414"/>
                <a:gd name="T45" fmla="*/ 0 h 172"/>
                <a:gd name="T46" fmla="*/ 0 w 414"/>
                <a:gd name="T47" fmla="*/ 0 h 172"/>
                <a:gd name="T48" fmla="*/ 0 w 414"/>
                <a:gd name="T49" fmla="*/ 0 h 172"/>
                <a:gd name="T50" fmla="*/ 0 w 414"/>
                <a:gd name="T51" fmla="*/ 0 h 172"/>
                <a:gd name="T52" fmla="*/ 0 w 414"/>
                <a:gd name="T53" fmla="*/ 0 h 172"/>
                <a:gd name="T54" fmla="*/ 0 w 414"/>
                <a:gd name="T55" fmla="*/ 0 h 172"/>
                <a:gd name="T56" fmla="*/ 0 w 414"/>
                <a:gd name="T57" fmla="*/ 0 h 172"/>
                <a:gd name="T58" fmla="*/ 0 w 414"/>
                <a:gd name="T59" fmla="*/ 0 h 172"/>
                <a:gd name="T60" fmla="*/ 0 w 414"/>
                <a:gd name="T61" fmla="*/ 0 h 172"/>
                <a:gd name="T62" fmla="*/ 0 w 414"/>
                <a:gd name="T63" fmla="*/ 0 h 172"/>
                <a:gd name="T64" fmla="*/ 0 w 414"/>
                <a:gd name="T65" fmla="*/ 0 h 172"/>
                <a:gd name="T66" fmla="*/ 0 w 414"/>
                <a:gd name="T67" fmla="*/ 0 h 172"/>
                <a:gd name="T68" fmla="*/ 0 w 414"/>
                <a:gd name="T69" fmla="*/ 0 h 172"/>
                <a:gd name="T70" fmla="*/ 0 w 414"/>
                <a:gd name="T71" fmla="*/ 0 h 172"/>
                <a:gd name="T72" fmla="*/ 0 w 414"/>
                <a:gd name="T73" fmla="*/ 0 h 172"/>
                <a:gd name="T74" fmla="*/ 0 w 414"/>
                <a:gd name="T75" fmla="*/ 0 h 172"/>
                <a:gd name="T76" fmla="*/ 0 w 414"/>
                <a:gd name="T77" fmla="*/ 0 h 172"/>
                <a:gd name="T78" fmla="*/ 0 w 414"/>
                <a:gd name="T79" fmla="*/ 0 h 172"/>
                <a:gd name="T80" fmla="*/ 0 w 414"/>
                <a:gd name="T81" fmla="*/ 0 h 17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14"/>
                <a:gd name="T124" fmla="*/ 0 h 172"/>
                <a:gd name="T125" fmla="*/ 414 w 414"/>
                <a:gd name="T126" fmla="*/ 172 h 17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14" h="172">
                  <a:moveTo>
                    <a:pt x="0" y="75"/>
                  </a:moveTo>
                  <a:lnTo>
                    <a:pt x="37" y="58"/>
                  </a:lnTo>
                  <a:lnTo>
                    <a:pt x="75" y="42"/>
                  </a:lnTo>
                  <a:lnTo>
                    <a:pt x="115" y="28"/>
                  </a:lnTo>
                  <a:lnTo>
                    <a:pt x="154" y="17"/>
                  </a:lnTo>
                  <a:lnTo>
                    <a:pt x="196" y="11"/>
                  </a:lnTo>
                  <a:lnTo>
                    <a:pt x="235" y="6"/>
                  </a:lnTo>
                  <a:lnTo>
                    <a:pt x="270" y="2"/>
                  </a:lnTo>
                  <a:lnTo>
                    <a:pt x="305" y="0"/>
                  </a:lnTo>
                  <a:lnTo>
                    <a:pt x="336" y="2"/>
                  </a:lnTo>
                  <a:lnTo>
                    <a:pt x="364" y="9"/>
                  </a:lnTo>
                  <a:lnTo>
                    <a:pt x="376" y="13"/>
                  </a:lnTo>
                  <a:lnTo>
                    <a:pt x="388" y="20"/>
                  </a:lnTo>
                  <a:lnTo>
                    <a:pt x="399" y="28"/>
                  </a:lnTo>
                  <a:lnTo>
                    <a:pt x="410" y="38"/>
                  </a:lnTo>
                  <a:lnTo>
                    <a:pt x="413" y="51"/>
                  </a:lnTo>
                  <a:lnTo>
                    <a:pt x="414" y="63"/>
                  </a:lnTo>
                  <a:lnTo>
                    <a:pt x="414" y="74"/>
                  </a:lnTo>
                  <a:lnTo>
                    <a:pt x="412" y="85"/>
                  </a:lnTo>
                  <a:lnTo>
                    <a:pt x="408" y="95"/>
                  </a:lnTo>
                  <a:lnTo>
                    <a:pt x="403" y="105"/>
                  </a:lnTo>
                  <a:lnTo>
                    <a:pt x="390" y="122"/>
                  </a:lnTo>
                  <a:lnTo>
                    <a:pt x="372" y="137"/>
                  </a:lnTo>
                  <a:lnTo>
                    <a:pt x="353" y="149"/>
                  </a:lnTo>
                  <a:lnTo>
                    <a:pt x="331" y="159"/>
                  </a:lnTo>
                  <a:lnTo>
                    <a:pt x="309" y="167"/>
                  </a:lnTo>
                  <a:lnTo>
                    <a:pt x="307" y="168"/>
                  </a:lnTo>
                  <a:lnTo>
                    <a:pt x="306" y="169"/>
                  </a:lnTo>
                  <a:lnTo>
                    <a:pt x="297" y="172"/>
                  </a:lnTo>
                  <a:lnTo>
                    <a:pt x="285" y="172"/>
                  </a:lnTo>
                  <a:lnTo>
                    <a:pt x="269" y="170"/>
                  </a:lnTo>
                  <a:lnTo>
                    <a:pt x="250" y="168"/>
                  </a:lnTo>
                  <a:lnTo>
                    <a:pt x="228" y="165"/>
                  </a:lnTo>
                  <a:lnTo>
                    <a:pt x="203" y="160"/>
                  </a:lnTo>
                  <a:lnTo>
                    <a:pt x="178" y="154"/>
                  </a:lnTo>
                  <a:lnTo>
                    <a:pt x="126" y="141"/>
                  </a:lnTo>
                  <a:lnTo>
                    <a:pt x="75" y="122"/>
                  </a:lnTo>
                  <a:lnTo>
                    <a:pt x="52" y="111"/>
                  </a:lnTo>
                  <a:lnTo>
                    <a:pt x="32" y="100"/>
                  </a:lnTo>
                  <a:lnTo>
                    <a:pt x="14" y="88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9E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126" name="Freeform 240"/>
            <p:cNvSpPr>
              <a:spLocks/>
            </p:cNvSpPr>
            <p:nvPr/>
          </p:nvSpPr>
          <p:spPr bwMode="auto">
            <a:xfrm>
              <a:off x="2696" y="2861"/>
              <a:ext cx="52" cy="31"/>
            </a:xfrm>
            <a:custGeom>
              <a:avLst/>
              <a:gdLst>
                <a:gd name="T0" fmla="*/ 0 w 157"/>
                <a:gd name="T1" fmla="*/ 0 h 93"/>
                <a:gd name="T2" fmla="*/ 0 w 157"/>
                <a:gd name="T3" fmla="*/ 0 h 93"/>
                <a:gd name="T4" fmla="*/ 0 w 157"/>
                <a:gd name="T5" fmla="*/ 0 h 93"/>
                <a:gd name="T6" fmla="*/ 0 w 157"/>
                <a:gd name="T7" fmla="*/ 0 h 93"/>
                <a:gd name="T8" fmla="*/ 0 w 157"/>
                <a:gd name="T9" fmla="*/ 0 h 93"/>
                <a:gd name="T10" fmla="*/ 0 w 157"/>
                <a:gd name="T11" fmla="*/ 0 h 93"/>
                <a:gd name="T12" fmla="*/ 0 w 157"/>
                <a:gd name="T13" fmla="*/ 0 h 93"/>
                <a:gd name="T14" fmla="*/ 0 w 157"/>
                <a:gd name="T15" fmla="*/ 0 h 93"/>
                <a:gd name="T16" fmla="*/ 0 w 157"/>
                <a:gd name="T17" fmla="*/ 0 h 93"/>
                <a:gd name="T18" fmla="*/ 0 w 157"/>
                <a:gd name="T19" fmla="*/ 0 h 93"/>
                <a:gd name="T20" fmla="*/ 0 w 157"/>
                <a:gd name="T21" fmla="*/ 0 h 93"/>
                <a:gd name="T22" fmla="*/ 0 w 157"/>
                <a:gd name="T23" fmla="*/ 0 h 93"/>
                <a:gd name="T24" fmla="*/ 0 w 157"/>
                <a:gd name="T25" fmla="*/ 0 h 93"/>
                <a:gd name="T26" fmla="*/ 0 w 157"/>
                <a:gd name="T27" fmla="*/ 0 h 93"/>
                <a:gd name="T28" fmla="*/ 0 w 157"/>
                <a:gd name="T29" fmla="*/ 0 h 93"/>
                <a:gd name="T30" fmla="*/ 0 w 157"/>
                <a:gd name="T31" fmla="*/ 0 h 93"/>
                <a:gd name="T32" fmla="*/ 0 w 157"/>
                <a:gd name="T33" fmla="*/ 0 h 93"/>
                <a:gd name="T34" fmla="*/ 0 w 157"/>
                <a:gd name="T35" fmla="*/ 0 h 93"/>
                <a:gd name="T36" fmla="*/ 0 w 157"/>
                <a:gd name="T37" fmla="*/ 0 h 93"/>
                <a:gd name="T38" fmla="*/ 0 w 157"/>
                <a:gd name="T39" fmla="*/ 0 h 93"/>
                <a:gd name="T40" fmla="*/ 0 w 157"/>
                <a:gd name="T41" fmla="*/ 0 h 93"/>
                <a:gd name="T42" fmla="*/ 0 w 157"/>
                <a:gd name="T43" fmla="*/ 0 h 93"/>
                <a:gd name="T44" fmla="*/ 0 w 157"/>
                <a:gd name="T45" fmla="*/ 0 h 93"/>
                <a:gd name="T46" fmla="*/ 0 w 157"/>
                <a:gd name="T47" fmla="*/ 0 h 93"/>
                <a:gd name="T48" fmla="*/ 0 w 157"/>
                <a:gd name="T49" fmla="*/ 0 h 93"/>
                <a:gd name="T50" fmla="*/ 0 w 157"/>
                <a:gd name="T51" fmla="*/ 0 h 93"/>
                <a:gd name="T52" fmla="*/ 0 w 157"/>
                <a:gd name="T53" fmla="*/ 0 h 93"/>
                <a:gd name="T54" fmla="*/ 0 w 157"/>
                <a:gd name="T55" fmla="*/ 0 h 9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57"/>
                <a:gd name="T85" fmla="*/ 0 h 93"/>
                <a:gd name="T86" fmla="*/ 157 w 157"/>
                <a:gd name="T87" fmla="*/ 93 h 93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57" h="93">
                  <a:moveTo>
                    <a:pt x="78" y="93"/>
                  </a:moveTo>
                  <a:lnTo>
                    <a:pt x="48" y="83"/>
                  </a:lnTo>
                  <a:lnTo>
                    <a:pt x="33" y="75"/>
                  </a:lnTo>
                  <a:lnTo>
                    <a:pt x="20" y="68"/>
                  </a:lnTo>
                  <a:lnTo>
                    <a:pt x="10" y="59"/>
                  </a:lnTo>
                  <a:lnTo>
                    <a:pt x="4" y="49"/>
                  </a:lnTo>
                  <a:lnTo>
                    <a:pt x="0" y="40"/>
                  </a:lnTo>
                  <a:lnTo>
                    <a:pt x="1" y="33"/>
                  </a:lnTo>
                  <a:lnTo>
                    <a:pt x="2" y="27"/>
                  </a:lnTo>
                  <a:lnTo>
                    <a:pt x="18" y="17"/>
                  </a:lnTo>
                  <a:lnTo>
                    <a:pt x="33" y="10"/>
                  </a:lnTo>
                  <a:lnTo>
                    <a:pt x="48" y="5"/>
                  </a:lnTo>
                  <a:lnTo>
                    <a:pt x="61" y="1"/>
                  </a:lnTo>
                  <a:lnTo>
                    <a:pt x="74" y="0"/>
                  </a:lnTo>
                  <a:lnTo>
                    <a:pt x="86" y="0"/>
                  </a:lnTo>
                  <a:lnTo>
                    <a:pt x="108" y="5"/>
                  </a:lnTo>
                  <a:lnTo>
                    <a:pt x="126" y="14"/>
                  </a:lnTo>
                  <a:lnTo>
                    <a:pt x="141" y="24"/>
                  </a:lnTo>
                  <a:lnTo>
                    <a:pt x="152" y="32"/>
                  </a:lnTo>
                  <a:lnTo>
                    <a:pt x="157" y="40"/>
                  </a:lnTo>
                  <a:lnTo>
                    <a:pt x="157" y="56"/>
                  </a:lnTo>
                  <a:lnTo>
                    <a:pt x="152" y="68"/>
                  </a:lnTo>
                  <a:lnTo>
                    <a:pt x="146" y="78"/>
                  </a:lnTo>
                  <a:lnTo>
                    <a:pt x="137" y="84"/>
                  </a:lnTo>
                  <a:lnTo>
                    <a:pt x="125" y="88"/>
                  </a:lnTo>
                  <a:lnTo>
                    <a:pt x="112" y="90"/>
                  </a:lnTo>
                  <a:lnTo>
                    <a:pt x="97" y="91"/>
                  </a:lnTo>
                  <a:lnTo>
                    <a:pt x="78" y="93"/>
                  </a:lnTo>
                  <a:close/>
                </a:path>
              </a:pathLst>
            </a:custGeom>
            <a:solidFill>
              <a:srgbClr val="FF0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127" name="Freeform 241"/>
            <p:cNvSpPr>
              <a:spLocks/>
            </p:cNvSpPr>
            <p:nvPr/>
          </p:nvSpPr>
          <p:spPr bwMode="auto">
            <a:xfrm>
              <a:off x="2711" y="2868"/>
              <a:ext cx="34" cy="20"/>
            </a:xfrm>
            <a:custGeom>
              <a:avLst/>
              <a:gdLst>
                <a:gd name="T0" fmla="*/ 0 w 103"/>
                <a:gd name="T1" fmla="*/ 0 h 60"/>
                <a:gd name="T2" fmla="*/ 0 w 103"/>
                <a:gd name="T3" fmla="*/ 0 h 60"/>
                <a:gd name="T4" fmla="*/ 0 w 103"/>
                <a:gd name="T5" fmla="*/ 0 h 60"/>
                <a:gd name="T6" fmla="*/ 0 w 103"/>
                <a:gd name="T7" fmla="*/ 0 h 60"/>
                <a:gd name="T8" fmla="*/ 0 w 103"/>
                <a:gd name="T9" fmla="*/ 0 h 60"/>
                <a:gd name="T10" fmla="*/ 0 w 103"/>
                <a:gd name="T11" fmla="*/ 0 h 60"/>
                <a:gd name="T12" fmla="*/ 0 w 103"/>
                <a:gd name="T13" fmla="*/ 0 h 60"/>
                <a:gd name="T14" fmla="*/ 0 w 103"/>
                <a:gd name="T15" fmla="*/ 0 h 60"/>
                <a:gd name="T16" fmla="*/ 0 w 103"/>
                <a:gd name="T17" fmla="*/ 0 h 60"/>
                <a:gd name="T18" fmla="*/ 0 w 103"/>
                <a:gd name="T19" fmla="*/ 0 h 60"/>
                <a:gd name="T20" fmla="*/ 0 w 103"/>
                <a:gd name="T21" fmla="*/ 0 h 60"/>
                <a:gd name="T22" fmla="*/ 0 w 103"/>
                <a:gd name="T23" fmla="*/ 0 h 60"/>
                <a:gd name="T24" fmla="*/ 0 w 103"/>
                <a:gd name="T25" fmla="*/ 0 h 60"/>
                <a:gd name="T26" fmla="*/ 0 w 103"/>
                <a:gd name="T27" fmla="*/ 0 h 60"/>
                <a:gd name="T28" fmla="*/ 0 w 103"/>
                <a:gd name="T29" fmla="*/ 0 h 60"/>
                <a:gd name="T30" fmla="*/ 0 w 103"/>
                <a:gd name="T31" fmla="*/ 0 h 60"/>
                <a:gd name="T32" fmla="*/ 0 w 103"/>
                <a:gd name="T33" fmla="*/ 0 h 60"/>
                <a:gd name="T34" fmla="*/ 0 w 103"/>
                <a:gd name="T35" fmla="*/ 0 h 60"/>
                <a:gd name="T36" fmla="*/ 0 w 103"/>
                <a:gd name="T37" fmla="*/ 0 h 60"/>
                <a:gd name="T38" fmla="*/ 0 w 103"/>
                <a:gd name="T39" fmla="*/ 0 h 60"/>
                <a:gd name="T40" fmla="*/ 0 w 103"/>
                <a:gd name="T41" fmla="*/ 0 h 60"/>
                <a:gd name="T42" fmla="*/ 0 w 103"/>
                <a:gd name="T43" fmla="*/ 0 h 60"/>
                <a:gd name="T44" fmla="*/ 0 w 103"/>
                <a:gd name="T45" fmla="*/ 0 h 60"/>
                <a:gd name="T46" fmla="*/ 0 w 103"/>
                <a:gd name="T47" fmla="*/ 0 h 6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03"/>
                <a:gd name="T73" fmla="*/ 0 h 60"/>
                <a:gd name="T74" fmla="*/ 103 w 103"/>
                <a:gd name="T75" fmla="*/ 60 h 6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03" h="60">
                  <a:moveTo>
                    <a:pt x="0" y="29"/>
                  </a:moveTo>
                  <a:lnTo>
                    <a:pt x="4" y="20"/>
                  </a:lnTo>
                  <a:lnTo>
                    <a:pt x="9" y="12"/>
                  </a:lnTo>
                  <a:lnTo>
                    <a:pt x="15" y="7"/>
                  </a:lnTo>
                  <a:lnTo>
                    <a:pt x="21" y="2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56" y="1"/>
                  </a:lnTo>
                  <a:lnTo>
                    <a:pt x="73" y="6"/>
                  </a:lnTo>
                  <a:lnTo>
                    <a:pt x="87" y="15"/>
                  </a:lnTo>
                  <a:lnTo>
                    <a:pt x="94" y="21"/>
                  </a:lnTo>
                  <a:lnTo>
                    <a:pt x="98" y="26"/>
                  </a:lnTo>
                  <a:lnTo>
                    <a:pt x="101" y="32"/>
                  </a:lnTo>
                  <a:lnTo>
                    <a:pt x="103" y="37"/>
                  </a:lnTo>
                  <a:lnTo>
                    <a:pt x="100" y="43"/>
                  </a:lnTo>
                  <a:lnTo>
                    <a:pt x="96" y="48"/>
                  </a:lnTo>
                  <a:lnTo>
                    <a:pt x="84" y="55"/>
                  </a:lnTo>
                  <a:lnTo>
                    <a:pt x="68" y="60"/>
                  </a:lnTo>
                  <a:lnTo>
                    <a:pt x="51" y="60"/>
                  </a:lnTo>
                  <a:lnTo>
                    <a:pt x="33" y="57"/>
                  </a:lnTo>
                  <a:lnTo>
                    <a:pt x="19" y="50"/>
                  </a:lnTo>
                  <a:lnTo>
                    <a:pt x="6" y="42"/>
                  </a:lnTo>
                  <a:lnTo>
                    <a:pt x="3" y="36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128" name="Freeform 242"/>
            <p:cNvSpPr>
              <a:spLocks/>
            </p:cNvSpPr>
            <p:nvPr/>
          </p:nvSpPr>
          <p:spPr bwMode="auto">
            <a:xfrm>
              <a:off x="2563" y="2860"/>
              <a:ext cx="33" cy="20"/>
            </a:xfrm>
            <a:custGeom>
              <a:avLst/>
              <a:gdLst>
                <a:gd name="T0" fmla="*/ 0 w 101"/>
                <a:gd name="T1" fmla="*/ 0 h 62"/>
                <a:gd name="T2" fmla="*/ 0 w 101"/>
                <a:gd name="T3" fmla="*/ 0 h 62"/>
                <a:gd name="T4" fmla="*/ 0 w 101"/>
                <a:gd name="T5" fmla="*/ 0 h 62"/>
                <a:gd name="T6" fmla="*/ 0 w 101"/>
                <a:gd name="T7" fmla="*/ 0 h 62"/>
                <a:gd name="T8" fmla="*/ 0 w 101"/>
                <a:gd name="T9" fmla="*/ 0 h 62"/>
                <a:gd name="T10" fmla="*/ 0 w 101"/>
                <a:gd name="T11" fmla="*/ 0 h 62"/>
                <a:gd name="T12" fmla="*/ 0 w 101"/>
                <a:gd name="T13" fmla="*/ 0 h 62"/>
                <a:gd name="T14" fmla="*/ 0 w 101"/>
                <a:gd name="T15" fmla="*/ 0 h 62"/>
                <a:gd name="T16" fmla="*/ 0 w 101"/>
                <a:gd name="T17" fmla="*/ 0 h 62"/>
                <a:gd name="T18" fmla="*/ 0 w 101"/>
                <a:gd name="T19" fmla="*/ 0 h 62"/>
                <a:gd name="T20" fmla="*/ 0 w 101"/>
                <a:gd name="T21" fmla="*/ 0 h 62"/>
                <a:gd name="T22" fmla="*/ 0 w 101"/>
                <a:gd name="T23" fmla="*/ 0 h 62"/>
                <a:gd name="T24" fmla="*/ 0 w 101"/>
                <a:gd name="T25" fmla="*/ 0 h 62"/>
                <a:gd name="T26" fmla="*/ 0 w 101"/>
                <a:gd name="T27" fmla="*/ 0 h 62"/>
                <a:gd name="T28" fmla="*/ 0 w 101"/>
                <a:gd name="T29" fmla="*/ 0 h 62"/>
                <a:gd name="T30" fmla="*/ 0 w 101"/>
                <a:gd name="T31" fmla="*/ 0 h 62"/>
                <a:gd name="T32" fmla="*/ 0 w 101"/>
                <a:gd name="T33" fmla="*/ 0 h 62"/>
                <a:gd name="T34" fmla="*/ 0 w 101"/>
                <a:gd name="T35" fmla="*/ 0 h 62"/>
                <a:gd name="T36" fmla="*/ 0 w 101"/>
                <a:gd name="T37" fmla="*/ 0 h 62"/>
                <a:gd name="T38" fmla="*/ 0 w 101"/>
                <a:gd name="T39" fmla="*/ 0 h 62"/>
                <a:gd name="T40" fmla="*/ 0 w 101"/>
                <a:gd name="T41" fmla="*/ 0 h 62"/>
                <a:gd name="T42" fmla="*/ 0 w 101"/>
                <a:gd name="T43" fmla="*/ 0 h 62"/>
                <a:gd name="T44" fmla="*/ 0 w 101"/>
                <a:gd name="T45" fmla="*/ 0 h 62"/>
                <a:gd name="T46" fmla="*/ 0 w 101"/>
                <a:gd name="T47" fmla="*/ 0 h 62"/>
                <a:gd name="T48" fmla="*/ 0 w 101"/>
                <a:gd name="T49" fmla="*/ 0 h 6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1"/>
                <a:gd name="T76" fmla="*/ 0 h 62"/>
                <a:gd name="T77" fmla="*/ 101 w 101"/>
                <a:gd name="T78" fmla="*/ 62 h 6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1" h="62">
                  <a:moveTo>
                    <a:pt x="0" y="19"/>
                  </a:moveTo>
                  <a:lnTo>
                    <a:pt x="0" y="13"/>
                  </a:lnTo>
                  <a:lnTo>
                    <a:pt x="4" y="7"/>
                  </a:lnTo>
                  <a:lnTo>
                    <a:pt x="9" y="3"/>
                  </a:lnTo>
                  <a:lnTo>
                    <a:pt x="16" y="0"/>
                  </a:lnTo>
                  <a:lnTo>
                    <a:pt x="25" y="0"/>
                  </a:lnTo>
                  <a:lnTo>
                    <a:pt x="34" y="0"/>
                  </a:lnTo>
                  <a:lnTo>
                    <a:pt x="54" y="5"/>
                  </a:lnTo>
                  <a:lnTo>
                    <a:pt x="75" y="15"/>
                  </a:lnTo>
                  <a:lnTo>
                    <a:pt x="83" y="21"/>
                  </a:lnTo>
                  <a:lnTo>
                    <a:pt x="91" y="28"/>
                  </a:lnTo>
                  <a:lnTo>
                    <a:pt x="97" y="35"/>
                  </a:lnTo>
                  <a:lnTo>
                    <a:pt x="99" y="42"/>
                  </a:lnTo>
                  <a:lnTo>
                    <a:pt x="101" y="51"/>
                  </a:lnTo>
                  <a:lnTo>
                    <a:pt x="99" y="60"/>
                  </a:lnTo>
                  <a:lnTo>
                    <a:pt x="94" y="62"/>
                  </a:lnTo>
                  <a:lnTo>
                    <a:pt x="90" y="62"/>
                  </a:lnTo>
                  <a:lnTo>
                    <a:pt x="76" y="61"/>
                  </a:lnTo>
                  <a:lnTo>
                    <a:pt x="60" y="56"/>
                  </a:lnTo>
                  <a:lnTo>
                    <a:pt x="43" y="47"/>
                  </a:lnTo>
                  <a:lnTo>
                    <a:pt x="27" y="39"/>
                  </a:lnTo>
                  <a:lnTo>
                    <a:pt x="13" y="30"/>
                  </a:lnTo>
                  <a:lnTo>
                    <a:pt x="4" y="24"/>
                  </a:lnTo>
                  <a:lnTo>
                    <a:pt x="1" y="21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943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129" name="Freeform 243"/>
            <p:cNvSpPr>
              <a:spLocks/>
            </p:cNvSpPr>
            <p:nvPr/>
          </p:nvSpPr>
          <p:spPr bwMode="auto">
            <a:xfrm>
              <a:off x="2527" y="2852"/>
              <a:ext cx="26" cy="17"/>
            </a:xfrm>
            <a:custGeom>
              <a:avLst/>
              <a:gdLst>
                <a:gd name="T0" fmla="*/ 0 w 78"/>
                <a:gd name="T1" fmla="*/ 0 h 51"/>
                <a:gd name="T2" fmla="*/ 0 w 78"/>
                <a:gd name="T3" fmla="*/ 0 h 51"/>
                <a:gd name="T4" fmla="*/ 0 w 78"/>
                <a:gd name="T5" fmla="*/ 0 h 51"/>
                <a:gd name="T6" fmla="*/ 0 w 78"/>
                <a:gd name="T7" fmla="*/ 0 h 51"/>
                <a:gd name="T8" fmla="*/ 0 w 78"/>
                <a:gd name="T9" fmla="*/ 0 h 51"/>
                <a:gd name="T10" fmla="*/ 0 w 78"/>
                <a:gd name="T11" fmla="*/ 0 h 51"/>
                <a:gd name="T12" fmla="*/ 0 w 78"/>
                <a:gd name="T13" fmla="*/ 0 h 51"/>
                <a:gd name="T14" fmla="*/ 0 w 78"/>
                <a:gd name="T15" fmla="*/ 0 h 51"/>
                <a:gd name="T16" fmla="*/ 0 w 78"/>
                <a:gd name="T17" fmla="*/ 0 h 51"/>
                <a:gd name="T18" fmla="*/ 0 w 78"/>
                <a:gd name="T19" fmla="*/ 0 h 51"/>
                <a:gd name="T20" fmla="*/ 0 w 78"/>
                <a:gd name="T21" fmla="*/ 0 h 51"/>
                <a:gd name="T22" fmla="*/ 0 w 78"/>
                <a:gd name="T23" fmla="*/ 0 h 51"/>
                <a:gd name="T24" fmla="*/ 0 w 78"/>
                <a:gd name="T25" fmla="*/ 0 h 51"/>
                <a:gd name="T26" fmla="*/ 0 w 78"/>
                <a:gd name="T27" fmla="*/ 0 h 51"/>
                <a:gd name="T28" fmla="*/ 0 w 78"/>
                <a:gd name="T29" fmla="*/ 0 h 51"/>
                <a:gd name="T30" fmla="*/ 0 w 78"/>
                <a:gd name="T31" fmla="*/ 0 h 51"/>
                <a:gd name="T32" fmla="*/ 0 w 78"/>
                <a:gd name="T33" fmla="*/ 0 h 51"/>
                <a:gd name="T34" fmla="*/ 0 w 78"/>
                <a:gd name="T35" fmla="*/ 0 h 51"/>
                <a:gd name="T36" fmla="*/ 0 w 78"/>
                <a:gd name="T37" fmla="*/ 0 h 5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8"/>
                <a:gd name="T58" fmla="*/ 0 h 51"/>
                <a:gd name="T59" fmla="*/ 78 w 78"/>
                <a:gd name="T60" fmla="*/ 51 h 5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8" h="51">
                  <a:moveTo>
                    <a:pt x="0" y="23"/>
                  </a:moveTo>
                  <a:lnTo>
                    <a:pt x="4" y="16"/>
                  </a:lnTo>
                  <a:lnTo>
                    <a:pt x="9" y="9"/>
                  </a:lnTo>
                  <a:lnTo>
                    <a:pt x="16" y="4"/>
                  </a:lnTo>
                  <a:lnTo>
                    <a:pt x="25" y="1"/>
                  </a:lnTo>
                  <a:lnTo>
                    <a:pt x="35" y="0"/>
                  </a:lnTo>
                  <a:lnTo>
                    <a:pt x="48" y="2"/>
                  </a:lnTo>
                  <a:lnTo>
                    <a:pt x="62" y="7"/>
                  </a:lnTo>
                  <a:lnTo>
                    <a:pt x="78" y="15"/>
                  </a:lnTo>
                  <a:lnTo>
                    <a:pt x="78" y="22"/>
                  </a:lnTo>
                  <a:lnTo>
                    <a:pt x="75" y="28"/>
                  </a:lnTo>
                  <a:lnTo>
                    <a:pt x="66" y="38"/>
                  </a:lnTo>
                  <a:lnTo>
                    <a:pt x="55" y="46"/>
                  </a:lnTo>
                  <a:lnTo>
                    <a:pt x="42" y="51"/>
                  </a:lnTo>
                  <a:lnTo>
                    <a:pt x="28" y="51"/>
                  </a:lnTo>
                  <a:lnTo>
                    <a:pt x="16" y="47"/>
                  </a:lnTo>
                  <a:lnTo>
                    <a:pt x="6" y="38"/>
                  </a:lnTo>
                  <a:lnTo>
                    <a:pt x="3" y="32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876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130" name="Freeform 244"/>
            <p:cNvSpPr>
              <a:spLocks/>
            </p:cNvSpPr>
            <p:nvPr/>
          </p:nvSpPr>
          <p:spPr bwMode="auto">
            <a:xfrm>
              <a:off x="2566" y="2588"/>
              <a:ext cx="226" cy="275"/>
            </a:xfrm>
            <a:custGeom>
              <a:avLst/>
              <a:gdLst>
                <a:gd name="T0" fmla="*/ 0 w 676"/>
                <a:gd name="T1" fmla="*/ 0 h 826"/>
                <a:gd name="T2" fmla="*/ 0 w 676"/>
                <a:gd name="T3" fmla="*/ 0 h 826"/>
                <a:gd name="T4" fmla="*/ 0 w 676"/>
                <a:gd name="T5" fmla="*/ 0 h 826"/>
                <a:gd name="T6" fmla="*/ 0 w 676"/>
                <a:gd name="T7" fmla="*/ 0 h 826"/>
                <a:gd name="T8" fmla="*/ 0 w 676"/>
                <a:gd name="T9" fmla="*/ 0 h 826"/>
                <a:gd name="T10" fmla="*/ 0 w 676"/>
                <a:gd name="T11" fmla="*/ 0 h 826"/>
                <a:gd name="T12" fmla="*/ 0 w 676"/>
                <a:gd name="T13" fmla="*/ 0 h 826"/>
                <a:gd name="T14" fmla="*/ 0 w 676"/>
                <a:gd name="T15" fmla="*/ 0 h 826"/>
                <a:gd name="T16" fmla="*/ 0 w 676"/>
                <a:gd name="T17" fmla="*/ 0 h 826"/>
                <a:gd name="T18" fmla="*/ 0 w 676"/>
                <a:gd name="T19" fmla="*/ 0 h 826"/>
                <a:gd name="T20" fmla="*/ 0 w 676"/>
                <a:gd name="T21" fmla="*/ 0 h 826"/>
                <a:gd name="T22" fmla="*/ 0 w 676"/>
                <a:gd name="T23" fmla="*/ 0 h 826"/>
                <a:gd name="T24" fmla="*/ 0 w 676"/>
                <a:gd name="T25" fmla="*/ 0 h 826"/>
                <a:gd name="T26" fmla="*/ 0 w 676"/>
                <a:gd name="T27" fmla="*/ 0 h 826"/>
                <a:gd name="T28" fmla="*/ 0 w 676"/>
                <a:gd name="T29" fmla="*/ 0 h 826"/>
                <a:gd name="T30" fmla="*/ 0 w 676"/>
                <a:gd name="T31" fmla="*/ 0 h 826"/>
                <a:gd name="T32" fmla="*/ 0 w 676"/>
                <a:gd name="T33" fmla="*/ 0 h 826"/>
                <a:gd name="T34" fmla="*/ 0 w 676"/>
                <a:gd name="T35" fmla="*/ 0 h 826"/>
                <a:gd name="T36" fmla="*/ 0 w 676"/>
                <a:gd name="T37" fmla="*/ 0 h 826"/>
                <a:gd name="T38" fmla="*/ 0 w 676"/>
                <a:gd name="T39" fmla="*/ 0 h 826"/>
                <a:gd name="T40" fmla="*/ 0 w 676"/>
                <a:gd name="T41" fmla="*/ 0 h 826"/>
                <a:gd name="T42" fmla="*/ 0 w 676"/>
                <a:gd name="T43" fmla="*/ 0 h 826"/>
                <a:gd name="T44" fmla="*/ 0 w 676"/>
                <a:gd name="T45" fmla="*/ 0 h 826"/>
                <a:gd name="T46" fmla="*/ 0 w 676"/>
                <a:gd name="T47" fmla="*/ 0 h 826"/>
                <a:gd name="T48" fmla="*/ 0 w 676"/>
                <a:gd name="T49" fmla="*/ 0 h 826"/>
                <a:gd name="T50" fmla="*/ 0 w 676"/>
                <a:gd name="T51" fmla="*/ 0 h 826"/>
                <a:gd name="T52" fmla="*/ 0 w 676"/>
                <a:gd name="T53" fmla="*/ 0 h 826"/>
                <a:gd name="T54" fmla="*/ 0 w 676"/>
                <a:gd name="T55" fmla="*/ 0 h 826"/>
                <a:gd name="T56" fmla="*/ 0 w 676"/>
                <a:gd name="T57" fmla="*/ 0 h 826"/>
                <a:gd name="T58" fmla="*/ 0 w 676"/>
                <a:gd name="T59" fmla="*/ 0 h 826"/>
                <a:gd name="T60" fmla="*/ 0 w 676"/>
                <a:gd name="T61" fmla="*/ 0 h 826"/>
                <a:gd name="T62" fmla="*/ 0 w 676"/>
                <a:gd name="T63" fmla="*/ 0 h 826"/>
                <a:gd name="T64" fmla="*/ 0 w 676"/>
                <a:gd name="T65" fmla="*/ 0 h 826"/>
                <a:gd name="T66" fmla="*/ 0 w 676"/>
                <a:gd name="T67" fmla="*/ 0 h 826"/>
                <a:gd name="T68" fmla="*/ 0 w 676"/>
                <a:gd name="T69" fmla="*/ 0 h 826"/>
                <a:gd name="T70" fmla="*/ 0 w 676"/>
                <a:gd name="T71" fmla="*/ 0 h 826"/>
                <a:gd name="T72" fmla="*/ 0 w 676"/>
                <a:gd name="T73" fmla="*/ 0 h 826"/>
                <a:gd name="T74" fmla="*/ 0 w 676"/>
                <a:gd name="T75" fmla="*/ 0 h 826"/>
                <a:gd name="T76" fmla="*/ 0 w 676"/>
                <a:gd name="T77" fmla="*/ 0 h 826"/>
                <a:gd name="T78" fmla="*/ 0 w 676"/>
                <a:gd name="T79" fmla="*/ 0 h 826"/>
                <a:gd name="T80" fmla="*/ 0 w 676"/>
                <a:gd name="T81" fmla="*/ 0 h 826"/>
                <a:gd name="T82" fmla="*/ 0 w 676"/>
                <a:gd name="T83" fmla="*/ 0 h 826"/>
                <a:gd name="T84" fmla="*/ 0 w 676"/>
                <a:gd name="T85" fmla="*/ 0 h 826"/>
                <a:gd name="T86" fmla="*/ 0 w 676"/>
                <a:gd name="T87" fmla="*/ 0 h 826"/>
                <a:gd name="T88" fmla="*/ 0 w 676"/>
                <a:gd name="T89" fmla="*/ 0 h 826"/>
                <a:gd name="T90" fmla="*/ 0 w 676"/>
                <a:gd name="T91" fmla="*/ 0 h 826"/>
                <a:gd name="T92" fmla="*/ 0 w 676"/>
                <a:gd name="T93" fmla="*/ 0 h 826"/>
                <a:gd name="T94" fmla="*/ 0 w 676"/>
                <a:gd name="T95" fmla="*/ 0 h 826"/>
                <a:gd name="T96" fmla="*/ 0 w 676"/>
                <a:gd name="T97" fmla="*/ 0 h 826"/>
                <a:gd name="T98" fmla="*/ 0 w 676"/>
                <a:gd name="T99" fmla="*/ 0 h 826"/>
                <a:gd name="T100" fmla="*/ 0 w 676"/>
                <a:gd name="T101" fmla="*/ 0 h 826"/>
                <a:gd name="T102" fmla="*/ 0 w 676"/>
                <a:gd name="T103" fmla="*/ 0 h 826"/>
                <a:gd name="T104" fmla="*/ 0 w 676"/>
                <a:gd name="T105" fmla="*/ 0 h 82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676"/>
                <a:gd name="T160" fmla="*/ 0 h 826"/>
                <a:gd name="T161" fmla="*/ 676 w 676"/>
                <a:gd name="T162" fmla="*/ 826 h 82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676" h="826">
                  <a:moveTo>
                    <a:pt x="117" y="824"/>
                  </a:moveTo>
                  <a:lnTo>
                    <a:pt x="103" y="824"/>
                  </a:lnTo>
                  <a:lnTo>
                    <a:pt x="91" y="820"/>
                  </a:lnTo>
                  <a:lnTo>
                    <a:pt x="80" y="813"/>
                  </a:lnTo>
                  <a:lnTo>
                    <a:pt x="70" y="803"/>
                  </a:lnTo>
                  <a:lnTo>
                    <a:pt x="59" y="789"/>
                  </a:lnTo>
                  <a:lnTo>
                    <a:pt x="50" y="774"/>
                  </a:lnTo>
                  <a:lnTo>
                    <a:pt x="34" y="740"/>
                  </a:lnTo>
                  <a:lnTo>
                    <a:pt x="22" y="703"/>
                  </a:lnTo>
                  <a:lnTo>
                    <a:pt x="12" y="667"/>
                  </a:lnTo>
                  <a:lnTo>
                    <a:pt x="9" y="651"/>
                  </a:lnTo>
                  <a:lnTo>
                    <a:pt x="5" y="636"/>
                  </a:lnTo>
                  <a:lnTo>
                    <a:pt x="2" y="625"/>
                  </a:lnTo>
                  <a:lnTo>
                    <a:pt x="1" y="616"/>
                  </a:lnTo>
                  <a:lnTo>
                    <a:pt x="0" y="587"/>
                  </a:lnTo>
                  <a:lnTo>
                    <a:pt x="1" y="558"/>
                  </a:lnTo>
                  <a:lnTo>
                    <a:pt x="6" y="506"/>
                  </a:lnTo>
                  <a:lnTo>
                    <a:pt x="16" y="458"/>
                  </a:lnTo>
                  <a:lnTo>
                    <a:pt x="31" y="415"/>
                  </a:lnTo>
                  <a:lnTo>
                    <a:pt x="47" y="375"/>
                  </a:lnTo>
                  <a:lnTo>
                    <a:pt x="65" y="340"/>
                  </a:lnTo>
                  <a:lnTo>
                    <a:pt x="85" y="310"/>
                  </a:lnTo>
                  <a:lnTo>
                    <a:pt x="104" y="284"/>
                  </a:lnTo>
                  <a:lnTo>
                    <a:pt x="107" y="278"/>
                  </a:lnTo>
                  <a:lnTo>
                    <a:pt x="110" y="270"/>
                  </a:lnTo>
                  <a:lnTo>
                    <a:pt x="117" y="262"/>
                  </a:lnTo>
                  <a:lnTo>
                    <a:pt x="125" y="252"/>
                  </a:lnTo>
                  <a:lnTo>
                    <a:pt x="135" y="242"/>
                  </a:lnTo>
                  <a:lnTo>
                    <a:pt x="146" y="231"/>
                  </a:lnTo>
                  <a:lnTo>
                    <a:pt x="158" y="219"/>
                  </a:lnTo>
                  <a:lnTo>
                    <a:pt x="173" y="206"/>
                  </a:lnTo>
                  <a:lnTo>
                    <a:pt x="205" y="180"/>
                  </a:lnTo>
                  <a:lnTo>
                    <a:pt x="242" y="154"/>
                  </a:lnTo>
                  <a:lnTo>
                    <a:pt x="281" y="127"/>
                  </a:lnTo>
                  <a:lnTo>
                    <a:pt x="324" y="100"/>
                  </a:lnTo>
                  <a:lnTo>
                    <a:pt x="368" y="75"/>
                  </a:lnTo>
                  <a:lnTo>
                    <a:pt x="414" y="53"/>
                  </a:lnTo>
                  <a:lnTo>
                    <a:pt x="459" y="33"/>
                  </a:lnTo>
                  <a:lnTo>
                    <a:pt x="503" y="17"/>
                  </a:lnTo>
                  <a:lnTo>
                    <a:pt x="525" y="11"/>
                  </a:lnTo>
                  <a:lnTo>
                    <a:pt x="547" y="6"/>
                  </a:lnTo>
                  <a:lnTo>
                    <a:pt x="567" y="2"/>
                  </a:lnTo>
                  <a:lnTo>
                    <a:pt x="588" y="1"/>
                  </a:lnTo>
                  <a:lnTo>
                    <a:pt x="606" y="0"/>
                  </a:lnTo>
                  <a:lnTo>
                    <a:pt x="625" y="1"/>
                  </a:lnTo>
                  <a:lnTo>
                    <a:pt x="642" y="5"/>
                  </a:lnTo>
                  <a:lnTo>
                    <a:pt x="658" y="10"/>
                  </a:lnTo>
                  <a:lnTo>
                    <a:pt x="666" y="12"/>
                  </a:lnTo>
                  <a:lnTo>
                    <a:pt x="671" y="16"/>
                  </a:lnTo>
                  <a:lnTo>
                    <a:pt x="675" y="21"/>
                  </a:lnTo>
                  <a:lnTo>
                    <a:pt x="676" y="27"/>
                  </a:lnTo>
                  <a:lnTo>
                    <a:pt x="675" y="34"/>
                  </a:lnTo>
                  <a:lnTo>
                    <a:pt x="674" y="42"/>
                  </a:lnTo>
                  <a:lnTo>
                    <a:pt x="666" y="57"/>
                  </a:lnTo>
                  <a:lnTo>
                    <a:pt x="657" y="73"/>
                  </a:lnTo>
                  <a:lnTo>
                    <a:pt x="644" y="88"/>
                  </a:lnTo>
                  <a:lnTo>
                    <a:pt x="633" y="99"/>
                  </a:lnTo>
                  <a:lnTo>
                    <a:pt x="625" y="107"/>
                  </a:lnTo>
                  <a:lnTo>
                    <a:pt x="612" y="126"/>
                  </a:lnTo>
                  <a:lnTo>
                    <a:pt x="600" y="142"/>
                  </a:lnTo>
                  <a:lnTo>
                    <a:pt x="589" y="157"/>
                  </a:lnTo>
                  <a:lnTo>
                    <a:pt x="578" y="172"/>
                  </a:lnTo>
                  <a:lnTo>
                    <a:pt x="557" y="196"/>
                  </a:lnTo>
                  <a:lnTo>
                    <a:pt x="550" y="207"/>
                  </a:lnTo>
                  <a:lnTo>
                    <a:pt x="543" y="220"/>
                  </a:lnTo>
                  <a:lnTo>
                    <a:pt x="538" y="231"/>
                  </a:lnTo>
                  <a:lnTo>
                    <a:pt x="534" y="243"/>
                  </a:lnTo>
                  <a:lnTo>
                    <a:pt x="533" y="256"/>
                  </a:lnTo>
                  <a:lnTo>
                    <a:pt x="534" y="269"/>
                  </a:lnTo>
                  <a:lnTo>
                    <a:pt x="538" y="284"/>
                  </a:lnTo>
                  <a:lnTo>
                    <a:pt x="545" y="301"/>
                  </a:lnTo>
                  <a:lnTo>
                    <a:pt x="555" y="320"/>
                  </a:lnTo>
                  <a:lnTo>
                    <a:pt x="568" y="340"/>
                  </a:lnTo>
                  <a:lnTo>
                    <a:pt x="572" y="351"/>
                  </a:lnTo>
                  <a:lnTo>
                    <a:pt x="578" y="361"/>
                  </a:lnTo>
                  <a:lnTo>
                    <a:pt x="595" y="384"/>
                  </a:lnTo>
                  <a:lnTo>
                    <a:pt x="612" y="408"/>
                  </a:lnTo>
                  <a:lnTo>
                    <a:pt x="619" y="421"/>
                  </a:lnTo>
                  <a:lnTo>
                    <a:pt x="624" y="433"/>
                  </a:lnTo>
                  <a:lnTo>
                    <a:pt x="621" y="464"/>
                  </a:lnTo>
                  <a:lnTo>
                    <a:pt x="615" y="493"/>
                  </a:lnTo>
                  <a:lnTo>
                    <a:pt x="605" y="519"/>
                  </a:lnTo>
                  <a:lnTo>
                    <a:pt x="592" y="543"/>
                  </a:lnTo>
                  <a:lnTo>
                    <a:pt x="576" y="566"/>
                  </a:lnTo>
                  <a:lnTo>
                    <a:pt x="558" y="585"/>
                  </a:lnTo>
                  <a:lnTo>
                    <a:pt x="538" y="604"/>
                  </a:lnTo>
                  <a:lnTo>
                    <a:pt x="516" y="622"/>
                  </a:lnTo>
                  <a:lnTo>
                    <a:pt x="468" y="655"/>
                  </a:lnTo>
                  <a:lnTo>
                    <a:pt x="417" y="684"/>
                  </a:lnTo>
                  <a:lnTo>
                    <a:pt x="368" y="711"/>
                  </a:lnTo>
                  <a:lnTo>
                    <a:pt x="345" y="726"/>
                  </a:lnTo>
                  <a:lnTo>
                    <a:pt x="323" y="740"/>
                  </a:lnTo>
                  <a:lnTo>
                    <a:pt x="322" y="740"/>
                  </a:lnTo>
                  <a:lnTo>
                    <a:pt x="315" y="742"/>
                  </a:lnTo>
                  <a:lnTo>
                    <a:pt x="307" y="747"/>
                  </a:lnTo>
                  <a:lnTo>
                    <a:pt x="295" y="753"/>
                  </a:lnTo>
                  <a:lnTo>
                    <a:pt x="280" y="760"/>
                  </a:lnTo>
                  <a:lnTo>
                    <a:pt x="264" y="768"/>
                  </a:lnTo>
                  <a:lnTo>
                    <a:pt x="228" y="787"/>
                  </a:lnTo>
                  <a:lnTo>
                    <a:pt x="191" y="803"/>
                  </a:lnTo>
                  <a:lnTo>
                    <a:pt x="174" y="811"/>
                  </a:lnTo>
                  <a:lnTo>
                    <a:pt x="158" y="818"/>
                  </a:lnTo>
                  <a:lnTo>
                    <a:pt x="144" y="823"/>
                  </a:lnTo>
                  <a:lnTo>
                    <a:pt x="131" y="825"/>
                  </a:lnTo>
                  <a:lnTo>
                    <a:pt x="123" y="826"/>
                  </a:lnTo>
                  <a:lnTo>
                    <a:pt x="117" y="824"/>
                  </a:lnTo>
                  <a:close/>
                </a:path>
              </a:pathLst>
            </a:custGeom>
            <a:solidFill>
              <a:srgbClr val="FF0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131" name="Freeform 245"/>
            <p:cNvSpPr>
              <a:spLocks/>
            </p:cNvSpPr>
            <p:nvPr/>
          </p:nvSpPr>
          <p:spPr bwMode="auto">
            <a:xfrm>
              <a:off x="2461" y="2534"/>
              <a:ext cx="132" cy="319"/>
            </a:xfrm>
            <a:custGeom>
              <a:avLst/>
              <a:gdLst>
                <a:gd name="T0" fmla="*/ 0 w 394"/>
                <a:gd name="T1" fmla="*/ 0 h 957"/>
                <a:gd name="T2" fmla="*/ 0 w 394"/>
                <a:gd name="T3" fmla="*/ 0 h 957"/>
                <a:gd name="T4" fmla="*/ 0 w 394"/>
                <a:gd name="T5" fmla="*/ 0 h 957"/>
                <a:gd name="T6" fmla="*/ 0 w 394"/>
                <a:gd name="T7" fmla="*/ 0 h 957"/>
                <a:gd name="T8" fmla="*/ 0 w 394"/>
                <a:gd name="T9" fmla="*/ 0 h 957"/>
                <a:gd name="T10" fmla="*/ 0 w 394"/>
                <a:gd name="T11" fmla="*/ 0 h 957"/>
                <a:gd name="T12" fmla="*/ 0 w 394"/>
                <a:gd name="T13" fmla="*/ 0 h 957"/>
                <a:gd name="T14" fmla="*/ 0 w 394"/>
                <a:gd name="T15" fmla="*/ 0 h 957"/>
                <a:gd name="T16" fmla="*/ 0 w 394"/>
                <a:gd name="T17" fmla="*/ 0 h 957"/>
                <a:gd name="T18" fmla="*/ 0 w 394"/>
                <a:gd name="T19" fmla="*/ 0 h 957"/>
                <a:gd name="T20" fmla="*/ 0 w 394"/>
                <a:gd name="T21" fmla="*/ 0 h 957"/>
                <a:gd name="T22" fmla="*/ 0 w 394"/>
                <a:gd name="T23" fmla="*/ 0 h 957"/>
                <a:gd name="T24" fmla="*/ 0 w 394"/>
                <a:gd name="T25" fmla="*/ 0 h 957"/>
                <a:gd name="T26" fmla="*/ 0 w 394"/>
                <a:gd name="T27" fmla="*/ 0 h 957"/>
                <a:gd name="T28" fmla="*/ 0 w 394"/>
                <a:gd name="T29" fmla="*/ 0 h 957"/>
                <a:gd name="T30" fmla="*/ 0 w 394"/>
                <a:gd name="T31" fmla="*/ 0 h 957"/>
                <a:gd name="T32" fmla="*/ 0 w 394"/>
                <a:gd name="T33" fmla="*/ 0 h 957"/>
                <a:gd name="T34" fmla="*/ 0 w 394"/>
                <a:gd name="T35" fmla="*/ 0 h 957"/>
                <a:gd name="T36" fmla="*/ 0 w 394"/>
                <a:gd name="T37" fmla="*/ 0 h 957"/>
                <a:gd name="T38" fmla="*/ 0 w 394"/>
                <a:gd name="T39" fmla="*/ 0 h 957"/>
                <a:gd name="T40" fmla="*/ 0 w 394"/>
                <a:gd name="T41" fmla="*/ 0 h 957"/>
                <a:gd name="T42" fmla="*/ 0 w 394"/>
                <a:gd name="T43" fmla="*/ 0 h 957"/>
                <a:gd name="T44" fmla="*/ 0 w 394"/>
                <a:gd name="T45" fmla="*/ 0 h 957"/>
                <a:gd name="T46" fmla="*/ 0 w 394"/>
                <a:gd name="T47" fmla="*/ 0 h 957"/>
                <a:gd name="T48" fmla="*/ 0 w 394"/>
                <a:gd name="T49" fmla="*/ 0 h 957"/>
                <a:gd name="T50" fmla="*/ 0 w 394"/>
                <a:gd name="T51" fmla="*/ 0 h 957"/>
                <a:gd name="T52" fmla="*/ 0 w 394"/>
                <a:gd name="T53" fmla="*/ 0 h 957"/>
                <a:gd name="T54" fmla="*/ 0 w 394"/>
                <a:gd name="T55" fmla="*/ 0 h 957"/>
                <a:gd name="T56" fmla="*/ 0 w 394"/>
                <a:gd name="T57" fmla="*/ 0 h 957"/>
                <a:gd name="T58" fmla="*/ 0 w 394"/>
                <a:gd name="T59" fmla="*/ 0 h 957"/>
                <a:gd name="T60" fmla="*/ 0 w 394"/>
                <a:gd name="T61" fmla="*/ 0 h 957"/>
                <a:gd name="T62" fmla="*/ 0 w 394"/>
                <a:gd name="T63" fmla="*/ 0 h 957"/>
                <a:gd name="T64" fmla="*/ 0 w 394"/>
                <a:gd name="T65" fmla="*/ 0 h 957"/>
                <a:gd name="T66" fmla="*/ 0 w 394"/>
                <a:gd name="T67" fmla="*/ 0 h 957"/>
                <a:gd name="T68" fmla="*/ 0 w 394"/>
                <a:gd name="T69" fmla="*/ 0 h 957"/>
                <a:gd name="T70" fmla="*/ 0 w 394"/>
                <a:gd name="T71" fmla="*/ 0 h 957"/>
                <a:gd name="T72" fmla="*/ 0 w 394"/>
                <a:gd name="T73" fmla="*/ 0 h 957"/>
                <a:gd name="T74" fmla="*/ 0 w 394"/>
                <a:gd name="T75" fmla="*/ 0 h 957"/>
                <a:gd name="T76" fmla="*/ 0 w 394"/>
                <a:gd name="T77" fmla="*/ 0 h 957"/>
                <a:gd name="T78" fmla="*/ 0 w 394"/>
                <a:gd name="T79" fmla="*/ 0 h 957"/>
                <a:gd name="T80" fmla="*/ 0 w 394"/>
                <a:gd name="T81" fmla="*/ 0 h 957"/>
                <a:gd name="T82" fmla="*/ 0 w 394"/>
                <a:gd name="T83" fmla="*/ 0 h 957"/>
                <a:gd name="T84" fmla="*/ 0 w 394"/>
                <a:gd name="T85" fmla="*/ 0 h 957"/>
                <a:gd name="T86" fmla="*/ 0 w 394"/>
                <a:gd name="T87" fmla="*/ 0 h 95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94"/>
                <a:gd name="T133" fmla="*/ 0 h 957"/>
                <a:gd name="T134" fmla="*/ 394 w 394"/>
                <a:gd name="T135" fmla="*/ 957 h 95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94" h="957">
                  <a:moveTo>
                    <a:pt x="55" y="692"/>
                  </a:moveTo>
                  <a:lnTo>
                    <a:pt x="49" y="682"/>
                  </a:lnTo>
                  <a:lnTo>
                    <a:pt x="43" y="671"/>
                  </a:lnTo>
                  <a:lnTo>
                    <a:pt x="30" y="645"/>
                  </a:lnTo>
                  <a:lnTo>
                    <a:pt x="22" y="614"/>
                  </a:lnTo>
                  <a:lnTo>
                    <a:pt x="13" y="581"/>
                  </a:lnTo>
                  <a:lnTo>
                    <a:pt x="7" y="545"/>
                  </a:lnTo>
                  <a:lnTo>
                    <a:pt x="2" y="505"/>
                  </a:lnTo>
                  <a:lnTo>
                    <a:pt x="0" y="465"/>
                  </a:lnTo>
                  <a:lnTo>
                    <a:pt x="0" y="423"/>
                  </a:lnTo>
                  <a:lnTo>
                    <a:pt x="2" y="379"/>
                  </a:lnTo>
                  <a:lnTo>
                    <a:pt x="7" y="337"/>
                  </a:lnTo>
                  <a:lnTo>
                    <a:pt x="14" y="294"/>
                  </a:lnTo>
                  <a:lnTo>
                    <a:pt x="25" y="253"/>
                  </a:lnTo>
                  <a:lnTo>
                    <a:pt x="39" y="214"/>
                  </a:lnTo>
                  <a:lnTo>
                    <a:pt x="56" y="178"/>
                  </a:lnTo>
                  <a:lnTo>
                    <a:pt x="76" y="143"/>
                  </a:lnTo>
                  <a:lnTo>
                    <a:pt x="100" y="113"/>
                  </a:lnTo>
                  <a:lnTo>
                    <a:pt x="126" y="80"/>
                  </a:lnTo>
                  <a:lnTo>
                    <a:pt x="152" y="51"/>
                  </a:lnTo>
                  <a:lnTo>
                    <a:pt x="181" y="25"/>
                  </a:lnTo>
                  <a:lnTo>
                    <a:pt x="197" y="12"/>
                  </a:lnTo>
                  <a:lnTo>
                    <a:pt x="214" y="0"/>
                  </a:lnTo>
                  <a:lnTo>
                    <a:pt x="223" y="1"/>
                  </a:lnTo>
                  <a:lnTo>
                    <a:pt x="230" y="5"/>
                  </a:lnTo>
                  <a:lnTo>
                    <a:pt x="235" y="10"/>
                  </a:lnTo>
                  <a:lnTo>
                    <a:pt x="240" y="17"/>
                  </a:lnTo>
                  <a:lnTo>
                    <a:pt x="245" y="36"/>
                  </a:lnTo>
                  <a:lnTo>
                    <a:pt x="246" y="59"/>
                  </a:lnTo>
                  <a:lnTo>
                    <a:pt x="245" y="83"/>
                  </a:lnTo>
                  <a:lnTo>
                    <a:pt x="241" y="105"/>
                  </a:lnTo>
                  <a:lnTo>
                    <a:pt x="238" y="125"/>
                  </a:lnTo>
                  <a:lnTo>
                    <a:pt x="235" y="132"/>
                  </a:lnTo>
                  <a:lnTo>
                    <a:pt x="234" y="138"/>
                  </a:lnTo>
                  <a:lnTo>
                    <a:pt x="228" y="162"/>
                  </a:lnTo>
                  <a:lnTo>
                    <a:pt x="227" y="183"/>
                  </a:lnTo>
                  <a:lnTo>
                    <a:pt x="230" y="203"/>
                  </a:lnTo>
                  <a:lnTo>
                    <a:pt x="236" y="220"/>
                  </a:lnTo>
                  <a:lnTo>
                    <a:pt x="246" y="235"/>
                  </a:lnTo>
                  <a:lnTo>
                    <a:pt x="257" y="248"/>
                  </a:lnTo>
                  <a:lnTo>
                    <a:pt x="271" y="262"/>
                  </a:lnTo>
                  <a:lnTo>
                    <a:pt x="286" y="274"/>
                  </a:lnTo>
                  <a:lnTo>
                    <a:pt x="317" y="297"/>
                  </a:lnTo>
                  <a:lnTo>
                    <a:pt x="347" y="319"/>
                  </a:lnTo>
                  <a:lnTo>
                    <a:pt x="360" y="330"/>
                  </a:lnTo>
                  <a:lnTo>
                    <a:pt x="371" y="342"/>
                  </a:lnTo>
                  <a:lnTo>
                    <a:pt x="380" y="356"/>
                  </a:lnTo>
                  <a:lnTo>
                    <a:pt x="385" y="371"/>
                  </a:lnTo>
                  <a:lnTo>
                    <a:pt x="390" y="385"/>
                  </a:lnTo>
                  <a:lnTo>
                    <a:pt x="392" y="399"/>
                  </a:lnTo>
                  <a:lnTo>
                    <a:pt x="394" y="411"/>
                  </a:lnTo>
                  <a:lnTo>
                    <a:pt x="394" y="423"/>
                  </a:lnTo>
                  <a:lnTo>
                    <a:pt x="391" y="434"/>
                  </a:lnTo>
                  <a:lnTo>
                    <a:pt x="389" y="445"/>
                  </a:lnTo>
                  <a:lnTo>
                    <a:pt x="385" y="458"/>
                  </a:lnTo>
                  <a:lnTo>
                    <a:pt x="379" y="474"/>
                  </a:lnTo>
                  <a:lnTo>
                    <a:pt x="373" y="483"/>
                  </a:lnTo>
                  <a:lnTo>
                    <a:pt x="365" y="494"/>
                  </a:lnTo>
                  <a:lnTo>
                    <a:pt x="357" y="509"/>
                  </a:lnTo>
                  <a:lnTo>
                    <a:pt x="347" y="528"/>
                  </a:lnTo>
                  <a:lnTo>
                    <a:pt x="337" y="549"/>
                  </a:lnTo>
                  <a:lnTo>
                    <a:pt x="327" y="572"/>
                  </a:lnTo>
                  <a:lnTo>
                    <a:pt x="319" y="599"/>
                  </a:lnTo>
                  <a:lnTo>
                    <a:pt x="310" y="629"/>
                  </a:lnTo>
                  <a:lnTo>
                    <a:pt x="304" y="661"/>
                  </a:lnTo>
                  <a:lnTo>
                    <a:pt x="300" y="697"/>
                  </a:lnTo>
                  <a:lnTo>
                    <a:pt x="300" y="734"/>
                  </a:lnTo>
                  <a:lnTo>
                    <a:pt x="303" y="775"/>
                  </a:lnTo>
                  <a:lnTo>
                    <a:pt x="309" y="817"/>
                  </a:lnTo>
                  <a:lnTo>
                    <a:pt x="319" y="861"/>
                  </a:lnTo>
                  <a:lnTo>
                    <a:pt x="326" y="884"/>
                  </a:lnTo>
                  <a:lnTo>
                    <a:pt x="335" y="908"/>
                  </a:lnTo>
                  <a:lnTo>
                    <a:pt x="344" y="933"/>
                  </a:lnTo>
                  <a:lnTo>
                    <a:pt x="356" y="957"/>
                  </a:lnTo>
                  <a:lnTo>
                    <a:pt x="332" y="947"/>
                  </a:lnTo>
                  <a:lnTo>
                    <a:pt x="309" y="935"/>
                  </a:lnTo>
                  <a:lnTo>
                    <a:pt x="284" y="920"/>
                  </a:lnTo>
                  <a:lnTo>
                    <a:pt x="259" y="902"/>
                  </a:lnTo>
                  <a:lnTo>
                    <a:pt x="234" y="883"/>
                  </a:lnTo>
                  <a:lnTo>
                    <a:pt x="209" y="862"/>
                  </a:lnTo>
                  <a:lnTo>
                    <a:pt x="162" y="819"/>
                  </a:lnTo>
                  <a:lnTo>
                    <a:pt x="141" y="797"/>
                  </a:lnTo>
                  <a:lnTo>
                    <a:pt x="120" y="776"/>
                  </a:lnTo>
                  <a:lnTo>
                    <a:pt x="101" y="756"/>
                  </a:lnTo>
                  <a:lnTo>
                    <a:pt x="87" y="737"/>
                  </a:lnTo>
                  <a:lnTo>
                    <a:pt x="73" y="721"/>
                  </a:lnTo>
                  <a:lnTo>
                    <a:pt x="63" y="709"/>
                  </a:lnTo>
                  <a:lnTo>
                    <a:pt x="57" y="698"/>
                  </a:lnTo>
                  <a:lnTo>
                    <a:pt x="55" y="692"/>
                  </a:lnTo>
                  <a:close/>
                </a:path>
              </a:pathLst>
            </a:custGeom>
            <a:solidFill>
              <a:srgbClr val="9E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132" name="Freeform 246"/>
            <p:cNvSpPr>
              <a:spLocks/>
            </p:cNvSpPr>
            <p:nvPr/>
          </p:nvSpPr>
          <p:spPr bwMode="auto">
            <a:xfrm>
              <a:off x="2713" y="2743"/>
              <a:ext cx="33" cy="36"/>
            </a:xfrm>
            <a:custGeom>
              <a:avLst/>
              <a:gdLst>
                <a:gd name="T0" fmla="*/ 0 w 101"/>
                <a:gd name="T1" fmla="*/ 0 h 109"/>
                <a:gd name="T2" fmla="*/ 0 w 101"/>
                <a:gd name="T3" fmla="*/ 0 h 109"/>
                <a:gd name="T4" fmla="*/ 0 w 101"/>
                <a:gd name="T5" fmla="*/ 0 h 109"/>
                <a:gd name="T6" fmla="*/ 0 w 101"/>
                <a:gd name="T7" fmla="*/ 0 h 109"/>
                <a:gd name="T8" fmla="*/ 0 w 101"/>
                <a:gd name="T9" fmla="*/ 0 h 109"/>
                <a:gd name="T10" fmla="*/ 0 w 101"/>
                <a:gd name="T11" fmla="*/ 0 h 109"/>
                <a:gd name="T12" fmla="*/ 0 w 101"/>
                <a:gd name="T13" fmla="*/ 0 h 109"/>
                <a:gd name="T14" fmla="*/ 0 w 101"/>
                <a:gd name="T15" fmla="*/ 0 h 109"/>
                <a:gd name="T16" fmla="*/ 0 w 101"/>
                <a:gd name="T17" fmla="*/ 0 h 109"/>
                <a:gd name="T18" fmla="*/ 0 w 101"/>
                <a:gd name="T19" fmla="*/ 0 h 109"/>
                <a:gd name="T20" fmla="*/ 0 w 101"/>
                <a:gd name="T21" fmla="*/ 0 h 109"/>
                <a:gd name="T22" fmla="*/ 0 w 101"/>
                <a:gd name="T23" fmla="*/ 0 h 109"/>
                <a:gd name="T24" fmla="*/ 0 w 101"/>
                <a:gd name="T25" fmla="*/ 0 h 109"/>
                <a:gd name="T26" fmla="*/ 0 w 101"/>
                <a:gd name="T27" fmla="*/ 0 h 109"/>
                <a:gd name="T28" fmla="*/ 0 w 101"/>
                <a:gd name="T29" fmla="*/ 0 h 109"/>
                <a:gd name="T30" fmla="*/ 0 w 101"/>
                <a:gd name="T31" fmla="*/ 0 h 109"/>
                <a:gd name="T32" fmla="*/ 0 w 101"/>
                <a:gd name="T33" fmla="*/ 0 h 109"/>
                <a:gd name="T34" fmla="*/ 0 w 101"/>
                <a:gd name="T35" fmla="*/ 0 h 109"/>
                <a:gd name="T36" fmla="*/ 0 w 101"/>
                <a:gd name="T37" fmla="*/ 0 h 109"/>
                <a:gd name="T38" fmla="*/ 0 w 101"/>
                <a:gd name="T39" fmla="*/ 0 h 109"/>
                <a:gd name="T40" fmla="*/ 0 w 101"/>
                <a:gd name="T41" fmla="*/ 0 h 109"/>
                <a:gd name="T42" fmla="*/ 0 w 101"/>
                <a:gd name="T43" fmla="*/ 0 h 109"/>
                <a:gd name="T44" fmla="*/ 0 w 101"/>
                <a:gd name="T45" fmla="*/ 0 h 10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01"/>
                <a:gd name="T70" fmla="*/ 0 h 109"/>
                <a:gd name="T71" fmla="*/ 101 w 101"/>
                <a:gd name="T72" fmla="*/ 109 h 10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01" h="109">
                  <a:moveTo>
                    <a:pt x="0" y="109"/>
                  </a:moveTo>
                  <a:lnTo>
                    <a:pt x="2" y="86"/>
                  </a:lnTo>
                  <a:lnTo>
                    <a:pt x="7" y="66"/>
                  </a:lnTo>
                  <a:lnTo>
                    <a:pt x="15" y="48"/>
                  </a:lnTo>
                  <a:lnTo>
                    <a:pt x="26" y="32"/>
                  </a:lnTo>
                  <a:lnTo>
                    <a:pt x="40" y="19"/>
                  </a:lnTo>
                  <a:lnTo>
                    <a:pt x="54" y="9"/>
                  </a:lnTo>
                  <a:lnTo>
                    <a:pt x="69" y="3"/>
                  </a:lnTo>
                  <a:lnTo>
                    <a:pt x="84" y="0"/>
                  </a:lnTo>
                  <a:lnTo>
                    <a:pt x="91" y="1"/>
                  </a:lnTo>
                  <a:lnTo>
                    <a:pt x="97" y="3"/>
                  </a:lnTo>
                  <a:lnTo>
                    <a:pt x="100" y="9"/>
                  </a:lnTo>
                  <a:lnTo>
                    <a:pt x="101" y="17"/>
                  </a:lnTo>
                  <a:lnTo>
                    <a:pt x="99" y="25"/>
                  </a:lnTo>
                  <a:lnTo>
                    <a:pt x="96" y="35"/>
                  </a:lnTo>
                  <a:lnTo>
                    <a:pt x="91" y="46"/>
                  </a:lnTo>
                  <a:lnTo>
                    <a:pt x="84" y="56"/>
                  </a:lnTo>
                  <a:lnTo>
                    <a:pt x="68" y="79"/>
                  </a:lnTo>
                  <a:lnTo>
                    <a:pt x="47" y="96"/>
                  </a:lnTo>
                  <a:lnTo>
                    <a:pt x="36" y="103"/>
                  </a:lnTo>
                  <a:lnTo>
                    <a:pt x="24" y="108"/>
                  </a:lnTo>
                  <a:lnTo>
                    <a:pt x="13" y="109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FF1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133" name="Freeform 247"/>
            <p:cNvSpPr>
              <a:spLocks/>
            </p:cNvSpPr>
            <p:nvPr/>
          </p:nvSpPr>
          <p:spPr bwMode="auto">
            <a:xfrm>
              <a:off x="2721" y="2746"/>
              <a:ext cx="22" cy="25"/>
            </a:xfrm>
            <a:custGeom>
              <a:avLst/>
              <a:gdLst>
                <a:gd name="T0" fmla="*/ 0 w 65"/>
                <a:gd name="T1" fmla="*/ 0 h 76"/>
                <a:gd name="T2" fmla="*/ 0 w 65"/>
                <a:gd name="T3" fmla="*/ 0 h 76"/>
                <a:gd name="T4" fmla="*/ 0 w 65"/>
                <a:gd name="T5" fmla="*/ 0 h 76"/>
                <a:gd name="T6" fmla="*/ 0 w 65"/>
                <a:gd name="T7" fmla="*/ 0 h 76"/>
                <a:gd name="T8" fmla="*/ 0 w 65"/>
                <a:gd name="T9" fmla="*/ 0 h 76"/>
                <a:gd name="T10" fmla="*/ 0 w 65"/>
                <a:gd name="T11" fmla="*/ 0 h 76"/>
                <a:gd name="T12" fmla="*/ 0 w 65"/>
                <a:gd name="T13" fmla="*/ 0 h 76"/>
                <a:gd name="T14" fmla="*/ 0 w 65"/>
                <a:gd name="T15" fmla="*/ 0 h 76"/>
                <a:gd name="T16" fmla="*/ 0 w 65"/>
                <a:gd name="T17" fmla="*/ 0 h 76"/>
                <a:gd name="T18" fmla="*/ 0 w 65"/>
                <a:gd name="T19" fmla="*/ 0 h 76"/>
                <a:gd name="T20" fmla="*/ 0 w 65"/>
                <a:gd name="T21" fmla="*/ 0 h 76"/>
                <a:gd name="T22" fmla="*/ 0 w 65"/>
                <a:gd name="T23" fmla="*/ 0 h 76"/>
                <a:gd name="T24" fmla="*/ 0 w 65"/>
                <a:gd name="T25" fmla="*/ 0 h 76"/>
                <a:gd name="T26" fmla="*/ 0 w 65"/>
                <a:gd name="T27" fmla="*/ 0 h 76"/>
                <a:gd name="T28" fmla="*/ 0 w 65"/>
                <a:gd name="T29" fmla="*/ 0 h 76"/>
                <a:gd name="T30" fmla="*/ 0 w 65"/>
                <a:gd name="T31" fmla="*/ 0 h 76"/>
                <a:gd name="T32" fmla="*/ 0 w 65"/>
                <a:gd name="T33" fmla="*/ 0 h 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5"/>
                <a:gd name="T52" fmla="*/ 0 h 76"/>
                <a:gd name="T53" fmla="*/ 65 w 65"/>
                <a:gd name="T54" fmla="*/ 76 h 7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5" h="76">
                  <a:moveTo>
                    <a:pt x="0" y="76"/>
                  </a:moveTo>
                  <a:lnTo>
                    <a:pt x="1" y="66"/>
                  </a:lnTo>
                  <a:lnTo>
                    <a:pt x="6" y="55"/>
                  </a:lnTo>
                  <a:lnTo>
                    <a:pt x="15" y="42"/>
                  </a:lnTo>
                  <a:lnTo>
                    <a:pt x="25" y="30"/>
                  </a:lnTo>
                  <a:lnTo>
                    <a:pt x="36" y="19"/>
                  </a:lnTo>
                  <a:lnTo>
                    <a:pt x="47" y="9"/>
                  </a:lnTo>
                  <a:lnTo>
                    <a:pt x="57" y="3"/>
                  </a:lnTo>
                  <a:lnTo>
                    <a:pt x="65" y="0"/>
                  </a:lnTo>
                  <a:lnTo>
                    <a:pt x="63" y="11"/>
                  </a:lnTo>
                  <a:lnTo>
                    <a:pt x="58" y="22"/>
                  </a:lnTo>
                  <a:lnTo>
                    <a:pt x="52" y="35"/>
                  </a:lnTo>
                  <a:lnTo>
                    <a:pt x="43" y="47"/>
                  </a:lnTo>
                  <a:lnTo>
                    <a:pt x="33" y="58"/>
                  </a:lnTo>
                  <a:lnTo>
                    <a:pt x="22" y="67"/>
                  </a:lnTo>
                  <a:lnTo>
                    <a:pt x="11" y="73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134" name="Freeform 248"/>
            <p:cNvSpPr>
              <a:spLocks/>
            </p:cNvSpPr>
            <p:nvPr/>
          </p:nvSpPr>
          <p:spPr bwMode="auto">
            <a:xfrm>
              <a:off x="2565" y="2664"/>
              <a:ext cx="17" cy="38"/>
            </a:xfrm>
            <a:custGeom>
              <a:avLst/>
              <a:gdLst>
                <a:gd name="T0" fmla="*/ 0 w 53"/>
                <a:gd name="T1" fmla="*/ 0 h 115"/>
                <a:gd name="T2" fmla="*/ 0 w 53"/>
                <a:gd name="T3" fmla="*/ 0 h 115"/>
                <a:gd name="T4" fmla="*/ 0 w 53"/>
                <a:gd name="T5" fmla="*/ 0 h 115"/>
                <a:gd name="T6" fmla="*/ 0 w 53"/>
                <a:gd name="T7" fmla="*/ 0 h 115"/>
                <a:gd name="T8" fmla="*/ 0 w 53"/>
                <a:gd name="T9" fmla="*/ 0 h 115"/>
                <a:gd name="T10" fmla="*/ 0 w 53"/>
                <a:gd name="T11" fmla="*/ 0 h 115"/>
                <a:gd name="T12" fmla="*/ 0 w 53"/>
                <a:gd name="T13" fmla="*/ 0 h 115"/>
                <a:gd name="T14" fmla="*/ 0 w 53"/>
                <a:gd name="T15" fmla="*/ 0 h 115"/>
                <a:gd name="T16" fmla="*/ 0 w 53"/>
                <a:gd name="T17" fmla="*/ 0 h 115"/>
                <a:gd name="T18" fmla="*/ 0 w 53"/>
                <a:gd name="T19" fmla="*/ 0 h 115"/>
                <a:gd name="T20" fmla="*/ 0 w 53"/>
                <a:gd name="T21" fmla="*/ 0 h 115"/>
                <a:gd name="T22" fmla="*/ 0 w 53"/>
                <a:gd name="T23" fmla="*/ 0 h 115"/>
                <a:gd name="T24" fmla="*/ 0 w 53"/>
                <a:gd name="T25" fmla="*/ 0 h 115"/>
                <a:gd name="T26" fmla="*/ 0 w 53"/>
                <a:gd name="T27" fmla="*/ 0 h 115"/>
                <a:gd name="T28" fmla="*/ 0 w 53"/>
                <a:gd name="T29" fmla="*/ 0 h 115"/>
                <a:gd name="T30" fmla="*/ 0 w 53"/>
                <a:gd name="T31" fmla="*/ 0 h 115"/>
                <a:gd name="T32" fmla="*/ 0 w 53"/>
                <a:gd name="T33" fmla="*/ 0 h 115"/>
                <a:gd name="T34" fmla="*/ 0 w 53"/>
                <a:gd name="T35" fmla="*/ 0 h 115"/>
                <a:gd name="T36" fmla="*/ 0 w 53"/>
                <a:gd name="T37" fmla="*/ 0 h 115"/>
                <a:gd name="T38" fmla="*/ 0 w 53"/>
                <a:gd name="T39" fmla="*/ 0 h 115"/>
                <a:gd name="T40" fmla="*/ 0 w 53"/>
                <a:gd name="T41" fmla="*/ 0 h 115"/>
                <a:gd name="T42" fmla="*/ 0 w 53"/>
                <a:gd name="T43" fmla="*/ 0 h 115"/>
                <a:gd name="T44" fmla="*/ 0 w 53"/>
                <a:gd name="T45" fmla="*/ 0 h 115"/>
                <a:gd name="T46" fmla="*/ 0 w 53"/>
                <a:gd name="T47" fmla="*/ 0 h 115"/>
                <a:gd name="T48" fmla="*/ 0 w 53"/>
                <a:gd name="T49" fmla="*/ 0 h 115"/>
                <a:gd name="T50" fmla="*/ 0 w 53"/>
                <a:gd name="T51" fmla="*/ 0 h 11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3"/>
                <a:gd name="T79" fmla="*/ 0 h 115"/>
                <a:gd name="T80" fmla="*/ 53 w 53"/>
                <a:gd name="T81" fmla="*/ 115 h 11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3" h="115">
                  <a:moveTo>
                    <a:pt x="4" y="112"/>
                  </a:moveTo>
                  <a:lnTo>
                    <a:pt x="3" y="108"/>
                  </a:lnTo>
                  <a:lnTo>
                    <a:pt x="3" y="103"/>
                  </a:lnTo>
                  <a:lnTo>
                    <a:pt x="1" y="96"/>
                  </a:lnTo>
                  <a:lnTo>
                    <a:pt x="0" y="87"/>
                  </a:lnTo>
                  <a:lnTo>
                    <a:pt x="0" y="67"/>
                  </a:lnTo>
                  <a:lnTo>
                    <a:pt x="3" y="46"/>
                  </a:lnTo>
                  <a:lnTo>
                    <a:pt x="7" y="26"/>
                  </a:lnTo>
                  <a:lnTo>
                    <a:pt x="12" y="18"/>
                  </a:lnTo>
                  <a:lnTo>
                    <a:pt x="17" y="10"/>
                  </a:lnTo>
                  <a:lnTo>
                    <a:pt x="25" y="5"/>
                  </a:lnTo>
                  <a:lnTo>
                    <a:pt x="32" y="2"/>
                  </a:lnTo>
                  <a:lnTo>
                    <a:pt x="42" y="0"/>
                  </a:lnTo>
                  <a:lnTo>
                    <a:pt x="53" y="3"/>
                  </a:lnTo>
                  <a:lnTo>
                    <a:pt x="53" y="9"/>
                  </a:lnTo>
                  <a:lnTo>
                    <a:pt x="53" y="18"/>
                  </a:lnTo>
                  <a:lnTo>
                    <a:pt x="52" y="37"/>
                  </a:lnTo>
                  <a:lnTo>
                    <a:pt x="49" y="58"/>
                  </a:lnTo>
                  <a:lnTo>
                    <a:pt x="44" y="78"/>
                  </a:lnTo>
                  <a:lnTo>
                    <a:pt x="38" y="97"/>
                  </a:lnTo>
                  <a:lnTo>
                    <a:pt x="33" y="104"/>
                  </a:lnTo>
                  <a:lnTo>
                    <a:pt x="28" y="109"/>
                  </a:lnTo>
                  <a:lnTo>
                    <a:pt x="23" y="114"/>
                  </a:lnTo>
                  <a:lnTo>
                    <a:pt x="17" y="115"/>
                  </a:lnTo>
                  <a:lnTo>
                    <a:pt x="11" y="115"/>
                  </a:lnTo>
                  <a:lnTo>
                    <a:pt x="4" y="112"/>
                  </a:lnTo>
                  <a:close/>
                </a:path>
              </a:pathLst>
            </a:custGeom>
            <a:solidFill>
              <a:srgbClr val="FF0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135" name="Freeform 249"/>
            <p:cNvSpPr>
              <a:spLocks/>
            </p:cNvSpPr>
            <p:nvPr/>
          </p:nvSpPr>
          <p:spPr bwMode="auto">
            <a:xfrm>
              <a:off x="2568" y="2668"/>
              <a:ext cx="10" cy="22"/>
            </a:xfrm>
            <a:custGeom>
              <a:avLst/>
              <a:gdLst>
                <a:gd name="T0" fmla="*/ 0 w 29"/>
                <a:gd name="T1" fmla="*/ 0 h 66"/>
                <a:gd name="T2" fmla="*/ 0 w 29"/>
                <a:gd name="T3" fmla="*/ 0 h 66"/>
                <a:gd name="T4" fmla="*/ 0 w 29"/>
                <a:gd name="T5" fmla="*/ 0 h 66"/>
                <a:gd name="T6" fmla="*/ 0 w 29"/>
                <a:gd name="T7" fmla="*/ 0 h 66"/>
                <a:gd name="T8" fmla="*/ 0 w 29"/>
                <a:gd name="T9" fmla="*/ 0 h 66"/>
                <a:gd name="T10" fmla="*/ 0 w 29"/>
                <a:gd name="T11" fmla="*/ 0 h 66"/>
                <a:gd name="T12" fmla="*/ 0 w 29"/>
                <a:gd name="T13" fmla="*/ 0 h 66"/>
                <a:gd name="T14" fmla="*/ 0 w 29"/>
                <a:gd name="T15" fmla="*/ 0 h 66"/>
                <a:gd name="T16" fmla="*/ 0 w 29"/>
                <a:gd name="T17" fmla="*/ 0 h 66"/>
                <a:gd name="T18" fmla="*/ 0 w 29"/>
                <a:gd name="T19" fmla="*/ 0 h 66"/>
                <a:gd name="T20" fmla="*/ 0 w 29"/>
                <a:gd name="T21" fmla="*/ 0 h 66"/>
                <a:gd name="T22" fmla="*/ 0 w 29"/>
                <a:gd name="T23" fmla="*/ 0 h 66"/>
                <a:gd name="T24" fmla="*/ 0 w 29"/>
                <a:gd name="T25" fmla="*/ 0 h 66"/>
                <a:gd name="T26" fmla="*/ 0 w 29"/>
                <a:gd name="T27" fmla="*/ 0 h 66"/>
                <a:gd name="T28" fmla="*/ 0 w 29"/>
                <a:gd name="T29" fmla="*/ 0 h 66"/>
                <a:gd name="T30" fmla="*/ 0 w 29"/>
                <a:gd name="T31" fmla="*/ 0 h 66"/>
                <a:gd name="T32" fmla="*/ 0 w 29"/>
                <a:gd name="T33" fmla="*/ 0 h 66"/>
                <a:gd name="T34" fmla="*/ 0 w 29"/>
                <a:gd name="T35" fmla="*/ 0 h 6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9"/>
                <a:gd name="T55" fmla="*/ 0 h 66"/>
                <a:gd name="T56" fmla="*/ 29 w 29"/>
                <a:gd name="T57" fmla="*/ 66 h 6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9" h="66">
                  <a:moveTo>
                    <a:pt x="11" y="66"/>
                  </a:moveTo>
                  <a:lnTo>
                    <a:pt x="4" y="62"/>
                  </a:lnTo>
                  <a:lnTo>
                    <a:pt x="0" y="54"/>
                  </a:lnTo>
                  <a:lnTo>
                    <a:pt x="1" y="43"/>
                  </a:lnTo>
                  <a:lnTo>
                    <a:pt x="4" y="31"/>
                  </a:lnTo>
                  <a:lnTo>
                    <a:pt x="9" y="18"/>
                  </a:lnTo>
                  <a:lnTo>
                    <a:pt x="16" y="8"/>
                  </a:lnTo>
                  <a:lnTo>
                    <a:pt x="23" y="2"/>
                  </a:lnTo>
                  <a:lnTo>
                    <a:pt x="26" y="0"/>
                  </a:lnTo>
                  <a:lnTo>
                    <a:pt x="29" y="0"/>
                  </a:lnTo>
                  <a:lnTo>
                    <a:pt x="29" y="8"/>
                  </a:lnTo>
                  <a:lnTo>
                    <a:pt x="28" y="18"/>
                  </a:lnTo>
                  <a:lnTo>
                    <a:pt x="26" y="43"/>
                  </a:lnTo>
                  <a:lnTo>
                    <a:pt x="24" y="53"/>
                  </a:lnTo>
                  <a:lnTo>
                    <a:pt x="21" y="62"/>
                  </a:lnTo>
                  <a:lnTo>
                    <a:pt x="16" y="66"/>
                  </a:lnTo>
                  <a:lnTo>
                    <a:pt x="13" y="66"/>
                  </a:lnTo>
                  <a:lnTo>
                    <a:pt x="11" y="66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136" name="Freeform 250"/>
            <p:cNvSpPr>
              <a:spLocks/>
            </p:cNvSpPr>
            <p:nvPr/>
          </p:nvSpPr>
          <p:spPr bwMode="auto">
            <a:xfrm>
              <a:off x="2674" y="2630"/>
              <a:ext cx="59" cy="43"/>
            </a:xfrm>
            <a:custGeom>
              <a:avLst/>
              <a:gdLst>
                <a:gd name="T0" fmla="*/ 0 w 176"/>
                <a:gd name="T1" fmla="*/ 0 h 131"/>
                <a:gd name="T2" fmla="*/ 0 w 176"/>
                <a:gd name="T3" fmla="*/ 0 h 131"/>
                <a:gd name="T4" fmla="*/ 0 w 176"/>
                <a:gd name="T5" fmla="*/ 0 h 131"/>
                <a:gd name="T6" fmla="*/ 0 w 176"/>
                <a:gd name="T7" fmla="*/ 0 h 131"/>
                <a:gd name="T8" fmla="*/ 0 w 176"/>
                <a:gd name="T9" fmla="*/ 0 h 131"/>
                <a:gd name="T10" fmla="*/ 0 w 176"/>
                <a:gd name="T11" fmla="*/ 0 h 131"/>
                <a:gd name="T12" fmla="*/ 0 w 176"/>
                <a:gd name="T13" fmla="*/ 0 h 131"/>
                <a:gd name="T14" fmla="*/ 0 w 176"/>
                <a:gd name="T15" fmla="*/ 0 h 131"/>
                <a:gd name="T16" fmla="*/ 0 w 176"/>
                <a:gd name="T17" fmla="*/ 0 h 131"/>
                <a:gd name="T18" fmla="*/ 0 w 176"/>
                <a:gd name="T19" fmla="*/ 0 h 131"/>
                <a:gd name="T20" fmla="*/ 0 w 176"/>
                <a:gd name="T21" fmla="*/ 0 h 131"/>
                <a:gd name="T22" fmla="*/ 0 w 176"/>
                <a:gd name="T23" fmla="*/ 0 h 131"/>
                <a:gd name="T24" fmla="*/ 0 w 176"/>
                <a:gd name="T25" fmla="*/ 0 h 131"/>
                <a:gd name="T26" fmla="*/ 0 w 176"/>
                <a:gd name="T27" fmla="*/ 0 h 131"/>
                <a:gd name="T28" fmla="*/ 0 w 176"/>
                <a:gd name="T29" fmla="*/ 0 h 131"/>
                <a:gd name="T30" fmla="*/ 0 w 176"/>
                <a:gd name="T31" fmla="*/ 0 h 131"/>
                <a:gd name="T32" fmla="*/ 0 w 176"/>
                <a:gd name="T33" fmla="*/ 0 h 131"/>
                <a:gd name="T34" fmla="*/ 0 w 176"/>
                <a:gd name="T35" fmla="*/ 0 h 131"/>
                <a:gd name="T36" fmla="*/ 0 w 176"/>
                <a:gd name="T37" fmla="*/ 0 h 131"/>
                <a:gd name="T38" fmla="*/ 0 w 176"/>
                <a:gd name="T39" fmla="*/ 0 h 131"/>
                <a:gd name="T40" fmla="*/ 0 w 176"/>
                <a:gd name="T41" fmla="*/ 0 h 131"/>
                <a:gd name="T42" fmla="*/ 0 w 176"/>
                <a:gd name="T43" fmla="*/ 0 h 131"/>
                <a:gd name="T44" fmla="*/ 0 w 176"/>
                <a:gd name="T45" fmla="*/ 0 h 131"/>
                <a:gd name="T46" fmla="*/ 0 w 176"/>
                <a:gd name="T47" fmla="*/ 0 h 131"/>
                <a:gd name="T48" fmla="*/ 0 w 176"/>
                <a:gd name="T49" fmla="*/ 0 h 131"/>
                <a:gd name="T50" fmla="*/ 0 w 176"/>
                <a:gd name="T51" fmla="*/ 0 h 131"/>
                <a:gd name="T52" fmla="*/ 0 w 176"/>
                <a:gd name="T53" fmla="*/ 0 h 131"/>
                <a:gd name="T54" fmla="*/ 0 w 176"/>
                <a:gd name="T55" fmla="*/ 0 h 131"/>
                <a:gd name="T56" fmla="*/ 0 w 176"/>
                <a:gd name="T57" fmla="*/ 0 h 131"/>
                <a:gd name="T58" fmla="*/ 0 w 176"/>
                <a:gd name="T59" fmla="*/ 0 h 13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76"/>
                <a:gd name="T91" fmla="*/ 0 h 131"/>
                <a:gd name="T92" fmla="*/ 176 w 176"/>
                <a:gd name="T93" fmla="*/ 131 h 13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76" h="131">
                  <a:moveTo>
                    <a:pt x="12" y="131"/>
                  </a:moveTo>
                  <a:lnTo>
                    <a:pt x="5" y="123"/>
                  </a:lnTo>
                  <a:lnTo>
                    <a:pt x="0" y="115"/>
                  </a:lnTo>
                  <a:lnTo>
                    <a:pt x="0" y="106"/>
                  </a:lnTo>
                  <a:lnTo>
                    <a:pt x="4" y="96"/>
                  </a:lnTo>
                  <a:lnTo>
                    <a:pt x="9" y="86"/>
                  </a:lnTo>
                  <a:lnTo>
                    <a:pt x="17" y="76"/>
                  </a:lnTo>
                  <a:lnTo>
                    <a:pt x="28" y="67"/>
                  </a:lnTo>
                  <a:lnTo>
                    <a:pt x="39" y="57"/>
                  </a:lnTo>
                  <a:lnTo>
                    <a:pt x="65" y="38"/>
                  </a:lnTo>
                  <a:lnTo>
                    <a:pt x="90" y="22"/>
                  </a:lnTo>
                  <a:lnTo>
                    <a:pt x="101" y="15"/>
                  </a:lnTo>
                  <a:lnTo>
                    <a:pt x="111" y="10"/>
                  </a:lnTo>
                  <a:lnTo>
                    <a:pt x="118" y="6"/>
                  </a:lnTo>
                  <a:lnTo>
                    <a:pt x="124" y="4"/>
                  </a:lnTo>
                  <a:lnTo>
                    <a:pt x="140" y="0"/>
                  </a:lnTo>
                  <a:lnTo>
                    <a:pt x="157" y="0"/>
                  </a:lnTo>
                  <a:lnTo>
                    <a:pt x="165" y="2"/>
                  </a:lnTo>
                  <a:lnTo>
                    <a:pt x="171" y="6"/>
                  </a:lnTo>
                  <a:lnTo>
                    <a:pt x="174" y="12"/>
                  </a:lnTo>
                  <a:lnTo>
                    <a:pt x="176" y="21"/>
                  </a:lnTo>
                  <a:lnTo>
                    <a:pt x="163" y="41"/>
                  </a:lnTo>
                  <a:lnTo>
                    <a:pt x="147" y="60"/>
                  </a:lnTo>
                  <a:lnTo>
                    <a:pt x="128" y="79"/>
                  </a:lnTo>
                  <a:lnTo>
                    <a:pt x="106" y="95"/>
                  </a:lnTo>
                  <a:lnTo>
                    <a:pt x="82" y="110"/>
                  </a:lnTo>
                  <a:lnTo>
                    <a:pt x="59" y="121"/>
                  </a:lnTo>
                  <a:lnTo>
                    <a:pt x="36" y="128"/>
                  </a:lnTo>
                  <a:lnTo>
                    <a:pt x="23" y="130"/>
                  </a:lnTo>
                  <a:lnTo>
                    <a:pt x="12" y="131"/>
                  </a:lnTo>
                  <a:close/>
                </a:path>
              </a:pathLst>
            </a:custGeom>
            <a:solidFill>
              <a:srgbClr val="FF1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137" name="Freeform 251"/>
            <p:cNvSpPr>
              <a:spLocks/>
            </p:cNvSpPr>
            <p:nvPr/>
          </p:nvSpPr>
          <p:spPr bwMode="auto">
            <a:xfrm>
              <a:off x="2687" y="2632"/>
              <a:ext cx="43" cy="33"/>
            </a:xfrm>
            <a:custGeom>
              <a:avLst/>
              <a:gdLst>
                <a:gd name="T0" fmla="*/ 0 w 130"/>
                <a:gd name="T1" fmla="*/ 0 h 99"/>
                <a:gd name="T2" fmla="*/ 0 w 130"/>
                <a:gd name="T3" fmla="*/ 0 h 99"/>
                <a:gd name="T4" fmla="*/ 0 w 130"/>
                <a:gd name="T5" fmla="*/ 0 h 99"/>
                <a:gd name="T6" fmla="*/ 0 w 130"/>
                <a:gd name="T7" fmla="*/ 0 h 99"/>
                <a:gd name="T8" fmla="*/ 0 w 130"/>
                <a:gd name="T9" fmla="*/ 0 h 99"/>
                <a:gd name="T10" fmla="*/ 0 w 130"/>
                <a:gd name="T11" fmla="*/ 0 h 99"/>
                <a:gd name="T12" fmla="*/ 0 w 130"/>
                <a:gd name="T13" fmla="*/ 0 h 99"/>
                <a:gd name="T14" fmla="*/ 0 w 130"/>
                <a:gd name="T15" fmla="*/ 0 h 99"/>
                <a:gd name="T16" fmla="*/ 0 w 130"/>
                <a:gd name="T17" fmla="*/ 0 h 99"/>
                <a:gd name="T18" fmla="*/ 0 w 130"/>
                <a:gd name="T19" fmla="*/ 0 h 99"/>
                <a:gd name="T20" fmla="*/ 0 w 130"/>
                <a:gd name="T21" fmla="*/ 0 h 99"/>
                <a:gd name="T22" fmla="*/ 0 w 130"/>
                <a:gd name="T23" fmla="*/ 0 h 99"/>
                <a:gd name="T24" fmla="*/ 0 w 130"/>
                <a:gd name="T25" fmla="*/ 0 h 99"/>
                <a:gd name="T26" fmla="*/ 0 w 130"/>
                <a:gd name="T27" fmla="*/ 0 h 99"/>
                <a:gd name="T28" fmla="*/ 0 w 130"/>
                <a:gd name="T29" fmla="*/ 0 h 99"/>
                <a:gd name="T30" fmla="*/ 0 w 130"/>
                <a:gd name="T31" fmla="*/ 0 h 99"/>
                <a:gd name="T32" fmla="*/ 0 w 130"/>
                <a:gd name="T33" fmla="*/ 0 h 99"/>
                <a:gd name="T34" fmla="*/ 0 w 130"/>
                <a:gd name="T35" fmla="*/ 0 h 99"/>
                <a:gd name="T36" fmla="*/ 0 w 130"/>
                <a:gd name="T37" fmla="*/ 0 h 99"/>
                <a:gd name="T38" fmla="*/ 0 w 130"/>
                <a:gd name="T39" fmla="*/ 0 h 99"/>
                <a:gd name="T40" fmla="*/ 0 w 130"/>
                <a:gd name="T41" fmla="*/ 0 h 99"/>
                <a:gd name="T42" fmla="*/ 0 w 130"/>
                <a:gd name="T43" fmla="*/ 0 h 99"/>
                <a:gd name="T44" fmla="*/ 0 w 130"/>
                <a:gd name="T45" fmla="*/ 0 h 9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30"/>
                <a:gd name="T70" fmla="*/ 0 h 99"/>
                <a:gd name="T71" fmla="*/ 130 w 130"/>
                <a:gd name="T72" fmla="*/ 99 h 9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30" h="99">
                  <a:moveTo>
                    <a:pt x="8" y="99"/>
                  </a:moveTo>
                  <a:lnTo>
                    <a:pt x="2" y="93"/>
                  </a:lnTo>
                  <a:lnTo>
                    <a:pt x="0" y="86"/>
                  </a:lnTo>
                  <a:lnTo>
                    <a:pt x="1" y="77"/>
                  </a:lnTo>
                  <a:lnTo>
                    <a:pt x="6" y="67"/>
                  </a:lnTo>
                  <a:lnTo>
                    <a:pt x="13" y="57"/>
                  </a:lnTo>
                  <a:lnTo>
                    <a:pt x="23" y="47"/>
                  </a:lnTo>
                  <a:lnTo>
                    <a:pt x="47" y="27"/>
                  </a:lnTo>
                  <a:lnTo>
                    <a:pt x="74" y="11"/>
                  </a:lnTo>
                  <a:lnTo>
                    <a:pt x="87" y="5"/>
                  </a:lnTo>
                  <a:lnTo>
                    <a:pt x="99" y="2"/>
                  </a:lnTo>
                  <a:lnTo>
                    <a:pt x="110" y="0"/>
                  </a:lnTo>
                  <a:lnTo>
                    <a:pt x="120" y="0"/>
                  </a:lnTo>
                  <a:lnTo>
                    <a:pt x="126" y="4"/>
                  </a:lnTo>
                  <a:lnTo>
                    <a:pt x="130" y="11"/>
                  </a:lnTo>
                  <a:lnTo>
                    <a:pt x="120" y="26"/>
                  </a:lnTo>
                  <a:lnTo>
                    <a:pt x="108" y="41"/>
                  </a:lnTo>
                  <a:lnTo>
                    <a:pt x="94" y="56"/>
                  </a:lnTo>
                  <a:lnTo>
                    <a:pt x="78" y="69"/>
                  </a:lnTo>
                  <a:lnTo>
                    <a:pt x="61" y="82"/>
                  </a:lnTo>
                  <a:lnTo>
                    <a:pt x="44" y="90"/>
                  </a:lnTo>
                  <a:lnTo>
                    <a:pt x="27" y="97"/>
                  </a:lnTo>
                  <a:lnTo>
                    <a:pt x="8" y="99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138" name="Freeform 252"/>
            <p:cNvSpPr>
              <a:spLocks/>
            </p:cNvSpPr>
            <p:nvPr/>
          </p:nvSpPr>
          <p:spPr bwMode="auto">
            <a:xfrm>
              <a:off x="2499" y="2587"/>
              <a:ext cx="24" cy="57"/>
            </a:xfrm>
            <a:custGeom>
              <a:avLst/>
              <a:gdLst>
                <a:gd name="T0" fmla="*/ 0 w 74"/>
                <a:gd name="T1" fmla="*/ 0 h 173"/>
                <a:gd name="T2" fmla="*/ 0 w 74"/>
                <a:gd name="T3" fmla="*/ 0 h 173"/>
                <a:gd name="T4" fmla="*/ 0 w 74"/>
                <a:gd name="T5" fmla="*/ 0 h 173"/>
                <a:gd name="T6" fmla="*/ 0 w 74"/>
                <a:gd name="T7" fmla="*/ 0 h 173"/>
                <a:gd name="T8" fmla="*/ 0 w 74"/>
                <a:gd name="T9" fmla="*/ 0 h 173"/>
                <a:gd name="T10" fmla="*/ 0 w 74"/>
                <a:gd name="T11" fmla="*/ 0 h 173"/>
                <a:gd name="T12" fmla="*/ 0 w 74"/>
                <a:gd name="T13" fmla="*/ 0 h 173"/>
                <a:gd name="T14" fmla="*/ 0 w 74"/>
                <a:gd name="T15" fmla="*/ 0 h 173"/>
                <a:gd name="T16" fmla="*/ 0 w 74"/>
                <a:gd name="T17" fmla="*/ 0 h 173"/>
                <a:gd name="T18" fmla="*/ 0 w 74"/>
                <a:gd name="T19" fmla="*/ 0 h 173"/>
                <a:gd name="T20" fmla="*/ 0 w 74"/>
                <a:gd name="T21" fmla="*/ 0 h 173"/>
                <a:gd name="T22" fmla="*/ 0 w 74"/>
                <a:gd name="T23" fmla="*/ 0 h 173"/>
                <a:gd name="T24" fmla="*/ 0 w 74"/>
                <a:gd name="T25" fmla="*/ 0 h 173"/>
                <a:gd name="T26" fmla="*/ 0 w 74"/>
                <a:gd name="T27" fmla="*/ 0 h 173"/>
                <a:gd name="T28" fmla="*/ 0 w 74"/>
                <a:gd name="T29" fmla="*/ 0 h 173"/>
                <a:gd name="T30" fmla="*/ 0 w 74"/>
                <a:gd name="T31" fmla="*/ 0 h 173"/>
                <a:gd name="T32" fmla="*/ 0 w 74"/>
                <a:gd name="T33" fmla="*/ 0 h 173"/>
                <a:gd name="T34" fmla="*/ 0 w 74"/>
                <a:gd name="T35" fmla="*/ 0 h 173"/>
                <a:gd name="T36" fmla="*/ 0 w 74"/>
                <a:gd name="T37" fmla="*/ 0 h 173"/>
                <a:gd name="T38" fmla="*/ 0 w 74"/>
                <a:gd name="T39" fmla="*/ 0 h 173"/>
                <a:gd name="T40" fmla="*/ 0 w 74"/>
                <a:gd name="T41" fmla="*/ 0 h 173"/>
                <a:gd name="T42" fmla="*/ 0 w 74"/>
                <a:gd name="T43" fmla="*/ 0 h 173"/>
                <a:gd name="T44" fmla="*/ 0 w 74"/>
                <a:gd name="T45" fmla="*/ 0 h 173"/>
                <a:gd name="T46" fmla="*/ 0 w 74"/>
                <a:gd name="T47" fmla="*/ 0 h 173"/>
                <a:gd name="T48" fmla="*/ 0 w 74"/>
                <a:gd name="T49" fmla="*/ 0 h 173"/>
                <a:gd name="T50" fmla="*/ 0 w 74"/>
                <a:gd name="T51" fmla="*/ 0 h 173"/>
                <a:gd name="T52" fmla="*/ 0 w 74"/>
                <a:gd name="T53" fmla="*/ 0 h 173"/>
                <a:gd name="T54" fmla="*/ 0 w 74"/>
                <a:gd name="T55" fmla="*/ 0 h 17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74"/>
                <a:gd name="T85" fmla="*/ 0 h 173"/>
                <a:gd name="T86" fmla="*/ 74 w 74"/>
                <a:gd name="T87" fmla="*/ 173 h 173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74" h="173">
                  <a:moveTo>
                    <a:pt x="18" y="173"/>
                  </a:moveTo>
                  <a:lnTo>
                    <a:pt x="12" y="167"/>
                  </a:lnTo>
                  <a:lnTo>
                    <a:pt x="7" y="159"/>
                  </a:lnTo>
                  <a:lnTo>
                    <a:pt x="3" y="149"/>
                  </a:lnTo>
                  <a:lnTo>
                    <a:pt x="0" y="136"/>
                  </a:lnTo>
                  <a:lnTo>
                    <a:pt x="0" y="109"/>
                  </a:lnTo>
                  <a:lnTo>
                    <a:pt x="5" y="81"/>
                  </a:lnTo>
                  <a:lnTo>
                    <a:pt x="13" y="52"/>
                  </a:lnTo>
                  <a:lnTo>
                    <a:pt x="23" y="28"/>
                  </a:lnTo>
                  <a:lnTo>
                    <a:pt x="29" y="18"/>
                  </a:lnTo>
                  <a:lnTo>
                    <a:pt x="35" y="10"/>
                  </a:lnTo>
                  <a:lnTo>
                    <a:pt x="41" y="4"/>
                  </a:lnTo>
                  <a:lnTo>
                    <a:pt x="48" y="0"/>
                  </a:lnTo>
                  <a:lnTo>
                    <a:pt x="56" y="2"/>
                  </a:lnTo>
                  <a:lnTo>
                    <a:pt x="62" y="8"/>
                  </a:lnTo>
                  <a:lnTo>
                    <a:pt x="67" y="17"/>
                  </a:lnTo>
                  <a:lnTo>
                    <a:pt x="70" y="28"/>
                  </a:lnTo>
                  <a:lnTo>
                    <a:pt x="73" y="40"/>
                  </a:lnTo>
                  <a:lnTo>
                    <a:pt x="74" y="55"/>
                  </a:lnTo>
                  <a:lnTo>
                    <a:pt x="73" y="71"/>
                  </a:lnTo>
                  <a:lnTo>
                    <a:pt x="72" y="87"/>
                  </a:lnTo>
                  <a:lnTo>
                    <a:pt x="64" y="119"/>
                  </a:lnTo>
                  <a:lnTo>
                    <a:pt x="58" y="134"/>
                  </a:lnTo>
                  <a:lnTo>
                    <a:pt x="52" y="146"/>
                  </a:lnTo>
                  <a:lnTo>
                    <a:pt x="45" y="157"/>
                  </a:lnTo>
                  <a:lnTo>
                    <a:pt x="37" y="166"/>
                  </a:lnTo>
                  <a:lnTo>
                    <a:pt x="27" y="172"/>
                  </a:lnTo>
                  <a:lnTo>
                    <a:pt x="18" y="173"/>
                  </a:lnTo>
                  <a:close/>
                </a:path>
              </a:pathLst>
            </a:custGeom>
            <a:solidFill>
              <a:srgbClr val="FF0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139" name="Freeform 253"/>
            <p:cNvSpPr>
              <a:spLocks/>
            </p:cNvSpPr>
            <p:nvPr/>
          </p:nvSpPr>
          <p:spPr bwMode="auto">
            <a:xfrm>
              <a:off x="2505" y="2596"/>
              <a:ext cx="14" cy="38"/>
            </a:xfrm>
            <a:custGeom>
              <a:avLst/>
              <a:gdLst>
                <a:gd name="T0" fmla="*/ 0 w 42"/>
                <a:gd name="T1" fmla="*/ 0 h 113"/>
                <a:gd name="T2" fmla="*/ 0 w 42"/>
                <a:gd name="T3" fmla="*/ 0 h 113"/>
                <a:gd name="T4" fmla="*/ 0 w 42"/>
                <a:gd name="T5" fmla="*/ 0 h 113"/>
                <a:gd name="T6" fmla="*/ 0 w 42"/>
                <a:gd name="T7" fmla="*/ 0 h 113"/>
                <a:gd name="T8" fmla="*/ 0 w 42"/>
                <a:gd name="T9" fmla="*/ 0 h 113"/>
                <a:gd name="T10" fmla="*/ 0 w 42"/>
                <a:gd name="T11" fmla="*/ 0 h 113"/>
                <a:gd name="T12" fmla="*/ 0 w 42"/>
                <a:gd name="T13" fmla="*/ 0 h 113"/>
                <a:gd name="T14" fmla="*/ 0 w 42"/>
                <a:gd name="T15" fmla="*/ 0 h 113"/>
                <a:gd name="T16" fmla="*/ 0 w 42"/>
                <a:gd name="T17" fmla="*/ 0 h 113"/>
                <a:gd name="T18" fmla="*/ 0 w 42"/>
                <a:gd name="T19" fmla="*/ 0 h 113"/>
                <a:gd name="T20" fmla="*/ 0 w 42"/>
                <a:gd name="T21" fmla="*/ 0 h 113"/>
                <a:gd name="T22" fmla="*/ 0 w 42"/>
                <a:gd name="T23" fmla="*/ 0 h 113"/>
                <a:gd name="T24" fmla="*/ 0 w 42"/>
                <a:gd name="T25" fmla="*/ 0 h 113"/>
                <a:gd name="T26" fmla="*/ 0 w 42"/>
                <a:gd name="T27" fmla="*/ 0 h 113"/>
                <a:gd name="T28" fmla="*/ 0 w 42"/>
                <a:gd name="T29" fmla="*/ 0 h 113"/>
                <a:gd name="T30" fmla="*/ 0 w 42"/>
                <a:gd name="T31" fmla="*/ 0 h 113"/>
                <a:gd name="T32" fmla="*/ 0 w 42"/>
                <a:gd name="T33" fmla="*/ 0 h 113"/>
                <a:gd name="T34" fmla="*/ 0 w 42"/>
                <a:gd name="T35" fmla="*/ 0 h 113"/>
                <a:gd name="T36" fmla="*/ 0 w 42"/>
                <a:gd name="T37" fmla="*/ 0 h 113"/>
                <a:gd name="T38" fmla="*/ 0 w 42"/>
                <a:gd name="T39" fmla="*/ 0 h 11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2"/>
                <a:gd name="T61" fmla="*/ 0 h 113"/>
                <a:gd name="T62" fmla="*/ 42 w 42"/>
                <a:gd name="T63" fmla="*/ 113 h 11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2" h="113">
                  <a:moveTo>
                    <a:pt x="10" y="113"/>
                  </a:moveTo>
                  <a:lnTo>
                    <a:pt x="3" y="91"/>
                  </a:lnTo>
                  <a:lnTo>
                    <a:pt x="0" y="71"/>
                  </a:lnTo>
                  <a:lnTo>
                    <a:pt x="0" y="54"/>
                  </a:lnTo>
                  <a:lnTo>
                    <a:pt x="3" y="40"/>
                  </a:lnTo>
                  <a:lnTo>
                    <a:pt x="7" y="28"/>
                  </a:lnTo>
                  <a:lnTo>
                    <a:pt x="14" y="18"/>
                  </a:lnTo>
                  <a:lnTo>
                    <a:pt x="26" y="0"/>
                  </a:lnTo>
                  <a:lnTo>
                    <a:pt x="31" y="2"/>
                  </a:lnTo>
                  <a:lnTo>
                    <a:pt x="34" y="5"/>
                  </a:lnTo>
                  <a:lnTo>
                    <a:pt x="38" y="11"/>
                  </a:lnTo>
                  <a:lnTo>
                    <a:pt x="41" y="17"/>
                  </a:lnTo>
                  <a:lnTo>
                    <a:pt x="42" y="35"/>
                  </a:lnTo>
                  <a:lnTo>
                    <a:pt x="41" y="55"/>
                  </a:lnTo>
                  <a:lnTo>
                    <a:pt x="37" y="75"/>
                  </a:lnTo>
                  <a:lnTo>
                    <a:pt x="31" y="93"/>
                  </a:lnTo>
                  <a:lnTo>
                    <a:pt x="26" y="101"/>
                  </a:lnTo>
                  <a:lnTo>
                    <a:pt x="21" y="107"/>
                  </a:lnTo>
                  <a:lnTo>
                    <a:pt x="16" y="111"/>
                  </a:lnTo>
                  <a:lnTo>
                    <a:pt x="10" y="113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140" name="Freeform 254"/>
            <p:cNvSpPr>
              <a:spLocks/>
            </p:cNvSpPr>
            <p:nvPr/>
          </p:nvSpPr>
          <p:spPr bwMode="auto">
            <a:xfrm>
              <a:off x="2577" y="2645"/>
              <a:ext cx="94" cy="211"/>
            </a:xfrm>
            <a:custGeom>
              <a:avLst/>
              <a:gdLst>
                <a:gd name="T0" fmla="*/ 0 w 282"/>
                <a:gd name="T1" fmla="*/ 0 h 633"/>
                <a:gd name="T2" fmla="*/ 0 w 282"/>
                <a:gd name="T3" fmla="*/ 0 h 633"/>
                <a:gd name="T4" fmla="*/ 0 w 282"/>
                <a:gd name="T5" fmla="*/ 0 h 633"/>
                <a:gd name="T6" fmla="*/ 0 w 282"/>
                <a:gd name="T7" fmla="*/ 0 h 633"/>
                <a:gd name="T8" fmla="*/ 0 w 282"/>
                <a:gd name="T9" fmla="*/ 0 h 633"/>
                <a:gd name="T10" fmla="*/ 0 w 282"/>
                <a:gd name="T11" fmla="*/ 0 h 633"/>
                <a:gd name="T12" fmla="*/ 0 w 282"/>
                <a:gd name="T13" fmla="*/ 0 h 633"/>
                <a:gd name="T14" fmla="*/ 0 w 282"/>
                <a:gd name="T15" fmla="*/ 0 h 633"/>
                <a:gd name="T16" fmla="*/ 0 w 282"/>
                <a:gd name="T17" fmla="*/ 0 h 633"/>
                <a:gd name="T18" fmla="*/ 0 w 282"/>
                <a:gd name="T19" fmla="*/ 0 h 633"/>
                <a:gd name="T20" fmla="*/ 0 w 282"/>
                <a:gd name="T21" fmla="*/ 0 h 633"/>
                <a:gd name="T22" fmla="*/ 0 w 282"/>
                <a:gd name="T23" fmla="*/ 0 h 633"/>
                <a:gd name="T24" fmla="*/ 0 w 282"/>
                <a:gd name="T25" fmla="*/ 0 h 633"/>
                <a:gd name="T26" fmla="*/ 0 w 282"/>
                <a:gd name="T27" fmla="*/ 0 h 633"/>
                <a:gd name="T28" fmla="*/ 0 w 282"/>
                <a:gd name="T29" fmla="*/ 0 h 633"/>
                <a:gd name="T30" fmla="*/ 0 w 282"/>
                <a:gd name="T31" fmla="*/ 0 h 633"/>
                <a:gd name="T32" fmla="*/ 0 w 282"/>
                <a:gd name="T33" fmla="*/ 0 h 633"/>
                <a:gd name="T34" fmla="*/ 0 w 282"/>
                <a:gd name="T35" fmla="*/ 0 h 633"/>
                <a:gd name="T36" fmla="*/ 0 w 282"/>
                <a:gd name="T37" fmla="*/ 0 h 633"/>
                <a:gd name="T38" fmla="*/ 0 w 282"/>
                <a:gd name="T39" fmla="*/ 0 h 633"/>
                <a:gd name="T40" fmla="*/ 0 w 282"/>
                <a:gd name="T41" fmla="*/ 0 h 633"/>
                <a:gd name="T42" fmla="*/ 0 w 282"/>
                <a:gd name="T43" fmla="*/ 0 h 633"/>
                <a:gd name="T44" fmla="*/ 0 w 282"/>
                <a:gd name="T45" fmla="*/ 0 h 633"/>
                <a:gd name="T46" fmla="*/ 0 w 282"/>
                <a:gd name="T47" fmla="*/ 0 h 633"/>
                <a:gd name="T48" fmla="*/ 0 w 282"/>
                <a:gd name="T49" fmla="*/ 0 h 633"/>
                <a:gd name="T50" fmla="*/ 0 w 282"/>
                <a:gd name="T51" fmla="*/ 0 h 633"/>
                <a:gd name="T52" fmla="*/ 0 w 282"/>
                <a:gd name="T53" fmla="*/ 0 h 633"/>
                <a:gd name="T54" fmla="*/ 0 w 282"/>
                <a:gd name="T55" fmla="*/ 0 h 633"/>
                <a:gd name="T56" fmla="*/ 0 w 282"/>
                <a:gd name="T57" fmla="*/ 0 h 633"/>
                <a:gd name="T58" fmla="*/ 0 w 282"/>
                <a:gd name="T59" fmla="*/ 0 h 633"/>
                <a:gd name="T60" fmla="*/ 0 w 282"/>
                <a:gd name="T61" fmla="*/ 0 h 633"/>
                <a:gd name="T62" fmla="*/ 0 w 282"/>
                <a:gd name="T63" fmla="*/ 0 h 633"/>
                <a:gd name="T64" fmla="*/ 0 w 282"/>
                <a:gd name="T65" fmla="*/ 0 h 633"/>
                <a:gd name="T66" fmla="*/ 0 w 282"/>
                <a:gd name="T67" fmla="*/ 0 h 633"/>
                <a:gd name="T68" fmla="*/ 0 w 282"/>
                <a:gd name="T69" fmla="*/ 0 h 633"/>
                <a:gd name="T70" fmla="*/ 0 w 282"/>
                <a:gd name="T71" fmla="*/ 0 h 633"/>
                <a:gd name="T72" fmla="*/ 0 w 282"/>
                <a:gd name="T73" fmla="*/ 0 h 633"/>
                <a:gd name="T74" fmla="*/ 0 w 282"/>
                <a:gd name="T75" fmla="*/ 0 h 633"/>
                <a:gd name="T76" fmla="*/ 0 w 282"/>
                <a:gd name="T77" fmla="*/ 0 h 633"/>
                <a:gd name="T78" fmla="*/ 0 w 282"/>
                <a:gd name="T79" fmla="*/ 0 h 633"/>
                <a:gd name="T80" fmla="*/ 0 w 282"/>
                <a:gd name="T81" fmla="*/ 0 h 633"/>
                <a:gd name="T82" fmla="*/ 0 w 282"/>
                <a:gd name="T83" fmla="*/ 0 h 633"/>
                <a:gd name="T84" fmla="*/ 0 w 282"/>
                <a:gd name="T85" fmla="*/ 0 h 633"/>
                <a:gd name="T86" fmla="*/ 0 w 282"/>
                <a:gd name="T87" fmla="*/ 0 h 633"/>
                <a:gd name="T88" fmla="*/ 0 w 282"/>
                <a:gd name="T89" fmla="*/ 0 h 633"/>
                <a:gd name="T90" fmla="*/ 0 w 282"/>
                <a:gd name="T91" fmla="*/ 0 h 633"/>
                <a:gd name="T92" fmla="*/ 0 w 282"/>
                <a:gd name="T93" fmla="*/ 0 h 633"/>
                <a:gd name="T94" fmla="*/ 0 w 282"/>
                <a:gd name="T95" fmla="*/ 0 h 633"/>
                <a:gd name="T96" fmla="*/ 0 w 282"/>
                <a:gd name="T97" fmla="*/ 0 h 633"/>
                <a:gd name="T98" fmla="*/ 0 w 282"/>
                <a:gd name="T99" fmla="*/ 0 h 633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82"/>
                <a:gd name="T151" fmla="*/ 0 h 633"/>
                <a:gd name="T152" fmla="*/ 282 w 282"/>
                <a:gd name="T153" fmla="*/ 633 h 633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82" h="633">
                  <a:moveTo>
                    <a:pt x="69" y="629"/>
                  </a:moveTo>
                  <a:lnTo>
                    <a:pt x="48" y="588"/>
                  </a:lnTo>
                  <a:lnTo>
                    <a:pt x="31" y="546"/>
                  </a:lnTo>
                  <a:lnTo>
                    <a:pt x="17" y="505"/>
                  </a:lnTo>
                  <a:lnTo>
                    <a:pt x="8" y="463"/>
                  </a:lnTo>
                  <a:lnTo>
                    <a:pt x="3" y="422"/>
                  </a:lnTo>
                  <a:lnTo>
                    <a:pt x="0" y="380"/>
                  </a:lnTo>
                  <a:lnTo>
                    <a:pt x="3" y="339"/>
                  </a:lnTo>
                  <a:lnTo>
                    <a:pt x="10" y="299"/>
                  </a:lnTo>
                  <a:lnTo>
                    <a:pt x="21" y="259"/>
                  </a:lnTo>
                  <a:lnTo>
                    <a:pt x="36" y="220"/>
                  </a:lnTo>
                  <a:lnTo>
                    <a:pt x="55" y="181"/>
                  </a:lnTo>
                  <a:lnTo>
                    <a:pt x="81" y="143"/>
                  </a:lnTo>
                  <a:lnTo>
                    <a:pt x="111" y="106"/>
                  </a:lnTo>
                  <a:lnTo>
                    <a:pt x="145" y="69"/>
                  </a:lnTo>
                  <a:lnTo>
                    <a:pt x="165" y="52"/>
                  </a:lnTo>
                  <a:lnTo>
                    <a:pt x="185" y="34"/>
                  </a:lnTo>
                  <a:lnTo>
                    <a:pt x="206" y="17"/>
                  </a:lnTo>
                  <a:lnTo>
                    <a:pt x="230" y="0"/>
                  </a:lnTo>
                  <a:lnTo>
                    <a:pt x="215" y="11"/>
                  </a:lnTo>
                  <a:lnTo>
                    <a:pt x="199" y="26"/>
                  </a:lnTo>
                  <a:lnTo>
                    <a:pt x="181" y="46"/>
                  </a:lnTo>
                  <a:lnTo>
                    <a:pt x="162" y="68"/>
                  </a:lnTo>
                  <a:lnTo>
                    <a:pt x="143" y="92"/>
                  </a:lnTo>
                  <a:lnTo>
                    <a:pt x="123" y="121"/>
                  </a:lnTo>
                  <a:lnTo>
                    <a:pt x="106" y="152"/>
                  </a:lnTo>
                  <a:lnTo>
                    <a:pt x="89" y="185"/>
                  </a:lnTo>
                  <a:lnTo>
                    <a:pt x="73" y="220"/>
                  </a:lnTo>
                  <a:lnTo>
                    <a:pt x="60" y="256"/>
                  </a:lnTo>
                  <a:lnTo>
                    <a:pt x="50" y="291"/>
                  </a:lnTo>
                  <a:lnTo>
                    <a:pt x="44" y="330"/>
                  </a:lnTo>
                  <a:lnTo>
                    <a:pt x="42" y="368"/>
                  </a:lnTo>
                  <a:lnTo>
                    <a:pt x="43" y="407"/>
                  </a:lnTo>
                  <a:lnTo>
                    <a:pt x="46" y="426"/>
                  </a:lnTo>
                  <a:lnTo>
                    <a:pt x="50" y="446"/>
                  </a:lnTo>
                  <a:lnTo>
                    <a:pt x="55" y="464"/>
                  </a:lnTo>
                  <a:lnTo>
                    <a:pt x="62" y="484"/>
                  </a:lnTo>
                  <a:lnTo>
                    <a:pt x="65" y="454"/>
                  </a:lnTo>
                  <a:lnTo>
                    <a:pt x="71" y="428"/>
                  </a:lnTo>
                  <a:lnTo>
                    <a:pt x="77" y="405"/>
                  </a:lnTo>
                  <a:lnTo>
                    <a:pt x="85" y="384"/>
                  </a:lnTo>
                  <a:lnTo>
                    <a:pt x="95" y="365"/>
                  </a:lnTo>
                  <a:lnTo>
                    <a:pt x="104" y="348"/>
                  </a:lnTo>
                  <a:lnTo>
                    <a:pt x="127" y="318"/>
                  </a:lnTo>
                  <a:lnTo>
                    <a:pt x="173" y="265"/>
                  </a:lnTo>
                  <a:lnTo>
                    <a:pt x="195" y="238"/>
                  </a:lnTo>
                  <a:lnTo>
                    <a:pt x="215" y="209"/>
                  </a:lnTo>
                  <a:lnTo>
                    <a:pt x="188" y="259"/>
                  </a:lnTo>
                  <a:lnTo>
                    <a:pt x="165" y="306"/>
                  </a:lnTo>
                  <a:lnTo>
                    <a:pt x="146" y="349"/>
                  </a:lnTo>
                  <a:lnTo>
                    <a:pt x="133" y="388"/>
                  </a:lnTo>
                  <a:lnTo>
                    <a:pt x="124" y="423"/>
                  </a:lnTo>
                  <a:lnTo>
                    <a:pt x="119" y="456"/>
                  </a:lnTo>
                  <a:lnTo>
                    <a:pt x="120" y="484"/>
                  </a:lnTo>
                  <a:lnTo>
                    <a:pt x="123" y="496"/>
                  </a:lnTo>
                  <a:lnTo>
                    <a:pt x="127" y="509"/>
                  </a:lnTo>
                  <a:lnTo>
                    <a:pt x="130" y="505"/>
                  </a:lnTo>
                  <a:lnTo>
                    <a:pt x="134" y="499"/>
                  </a:lnTo>
                  <a:lnTo>
                    <a:pt x="139" y="491"/>
                  </a:lnTo>
                  <a:lnTo>
                    <a:pt x="146" y="483"/>
                  </a:lnTo>
                  <a:lnTo>
                    <a:pt x="161" y="462"/>
                  </a:lnTo>
                  <a:lnTo>
                    <a:pt x="179" y="437"/>
                  </a:lnTo>
                  <a:lnTo>
                    <a:pt x="201" y="412"/>
                  </a:lnTo>
                  <a:lnTo>
                    <a:pt x="226" y="388"/>
                  </a:lnTo>
                  <a:lnTo>
                    <a:pt x="253" y="368"/>
                  </a:lnTo>
                  <a:lnTo>
                    <a:pt x="268" y="359"/>
                  </a:lnTo>
                  <a:lnTo>
                    <a:pt x="282" y="353"/>
                  </a:lnTo>
                  <a:lnTo>
                    <a:pt x="268" y="364"/>
                  </a:lnTo>
                  <a:lnTo>
                    <a:pt x="255" y="375"/>
                  </a:lnTo>
                  <a:lnTo>
                    <a:pt x="233" y="396"/>
                  </a:lnTo>
                  <a:lnTo>
                    <a:pt x="215" y="419"/>
                  </a:lnTo>
                  <a:lnTo>
                    <a:pt x="201" y="442"/>
                  </a:lnTo>
                  <a:lnTo>
                    <a:pt x="192" y="464"/>
                  </a:lnTo>
                  <a:lnTo>
                    <a:pt x="185" y="489"/>
                  </a:lnTo>
                  <a:lnTo>
                    <a:pt x="183" y="515"/>
                  </a:lnTo>
                  <a:lnTo>
                    <a:pt x="184" y="542"/>
                  </a:lnTo>
                  <a:lnTo>
                    <a:pt x="198" y="533"/>
                  </a:lnTo>
                  <a:lnTo>
                    <a:pt x="211" y="527"/>
                  </a:lnTo>
                  <a:lnTo>
                    <a:pt x="224" y="522"/>
                  </a:lnTo>
                  <a:lnTo>
                    <a:pt x="237" y="519"/>
                  </a:lnTo>
                  <a:lnTo>
                    <a:pt x="249" y="517"/>
                  </a:lnTo>
                  <a:lnTo>
                    <a:pt x="260" y="516"/>
                  </a:lnTo>
                  <a:lnTo>
                    <a:pt x="270" y="517"/>
                  </a:lnTo>
                  <a:lnTo>
                    <a:pt x="280" y="520"/>
                  </a:lnTo>
                  <a:lnTo>
                    <a:pt x="263" y="530"/>
                  </a:lnTo>
                  <a:lnTo>
                    <a:pt x="247" y="540"/>
                  </a:lnTo>
                  <a:lnTo>
                    <a:pt x="233" y="548"/>
                  </a:lnTo>
                  <a:lnTo>
                    <a:pt x="221" y="557"/>
                  </a:lnTo>
                  <a:lnTo>
                    <a:pt x="201" y="573"/>
                  </a:lnTo>
                  <a:lnTo>
                    <a:pt x="184" y="587"/>
                  </a:lnTo>
                  <a:lnTo>
                    <a:pt x="157" y="612"/>
                  </a:lnTo>
                  <a:lnTo>
                    <a:pt x="143" y="624"/>
                  </a:lnTo>
                  <a:lnTo>
                    <a:pt x="127" y="633"/>
                  </a:lnTo>
                  <a:lnTo>
                    <a:pt x="124" y="633"/>
                  </a:lnTo>
                  <a:lnTo>
                    <a:pt x="118" y="632"/>
                  </a:lnTo>
                  <a:lnTo>
                    <a:pt x="109" y="632"/>
                  </a:lnTo>
                  <a:lnTo>
                    <a:pt x="98" y="631"/>
                  </a:lnTo>
                  <a:lnTo>
                    <a:pt x="79" y="630"/>
                  </a:lnTo>
                  <a:lnTo>
                    <a:pt x="73" y="629"/>
                  </a:lnTo>
                  <a:lnTo>
                    <a:pt x="69" y="629"/>
                  </a:lnTo>
                  <a:close/>
                </a:path>
              </a:pathLst>
            </a:custGeom>
            <a:solidFill>
              <a:srgbClr val="FF4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3141" name="Freeform 255"/>
            <p:cNvSpPr>
              <a:spLocks/>
            </p:cNvSpPr>
            <p:nvPr/>
          </p:nvSpPr>
          <p:spPr bwMode="auto">
            <a:xfrm>
              <a:off x="2473" y="2618"/>
              <a:ext cx="95" cy="222"/>
            </a:xfrm>
            <a:custGeom>
              <a:avLst/>
              <a:gdLst>
                <a:gd name="T0" fmla="*/ 0 w 285"/>
                <a:gd name="T1" fmla="*/ 0 h 666"/>
                <a:gd name="T2" fmla="*/ 0 w 285"/>
                <a:gd name="T3" fmla="*/ 0 h 666"/>
                <a:gd name="T4" fmla="*/ 0 w 285"/>
                <a:gd name="T5" fmla="*/ 0 h 666"/>
                <a:gd name="T6" fmla="*/ 0 w 285"/>
                <a:gd name="T7" fmla="*/ 0 h 666"/>
                <a:gd name="T8" fmla="*/ 0 w 285"/>
                <a:gd name="T9" fmla="*/ 0 h 666"/>
                <a:gd name="T10" fmla="*/ 0 w 285"/>
                <a:gd name="T11" fmla="*/ 0 h 666"/>
                <a:gd name="T12" fmla="*/ 0 w 285"/>
                <a:gd name="T13" fmla="*/ 0 h 666"/>
                <a:gd name="T14" fmla="*/ 0 w 285"/>
                <a:gd name="T15" fmla="*/ 0 h 666"/>
                <a:gd name="T16" fmla="*/ 0 w 285"/>
                <a:gd name="T17" fmla="*/ 0 h 666"/>
                <a:gd name="T18" fmla="*/ 0 w 285"/>
                <a:gd name="T19" fmla="*/ 0 h 666"/>
                <a:gd name="T20" fmla="*/ 0 w 285"/>
                <a:gd name="T21" fmla="*/ 0 h 666"/>
                <a:gd name="T22" fmla="*/ 0 w 285"/>
                <a:gd name="T23" fmla="*/ 0 h 666"/>
                <a:gd name="T24" fmla="*/ 0 w 285"/>
                <a:gd name="T25" fmla="*/ 0 h 666"/>
                <a:gd name="T26" fmla="*/ 0 w 285"/>
                <a:gd name="T27" fmla="*/ 0 h 666"/>
                <a:gd name="T28" fmla="*/ 0 w 285"/>
                <a:gd name="T29" fmla="*/ 0 h 666"/>
                <a:gd name="T30" fmla="*/ 0 w 285"/>
                <a:gd name="T31" fmla="*/ 0 h 666"/>
                <a:gd name="T32" fmla="*/ 0 w 285"/>
                <a:gd name="T33" fmla="*/ 0 h 666"/>
                <a:gd name="T34" fmla="*/ 0 w 285"/>
                <a:gd name="T35" fmla="*/ 0 h 666"/>
                <a:gd name="T36" fmla="*/ 0 w 285"/>
                <a:gd name="T37" fmla="*/ 0 h 666"/>
                <a:gd name="T38" fmla="*/ 0 w 285"/>
                <a:gd name="T39" fmla="*/ 0 h 666"/>
                <a:gd name="T40" fmla="*/ 0 w 285"/>
                <a:gd name="T41" fmla="*/ 0 h 666"/>
                <a:gd name="T42" fmla="*/ 0 w 285"/>
                <a:gd name="T43" fmla="*/ 0 h 666"/>
                <a:gd name="T44" fmla="*/ 0 w 285"/>
                <a:gd name="T45" fmla="*/ 0 h 666"/>
                <a:gd name="T46" fmla="*/ 0 w 285"/>
                <a:gd name="T47" fmla="*/ 0 h 666"/>
                <a:gd name="T48" fmla="*/ 0 w 285"/>
                <a:gd name="T49" fmla="*/ 0 h 666"/>
                <a:gd name="T50" fmla="*/ 0 w 285"/>
                <a:gd name="T51" fmla="*/ 0 h 666"/>
                <a:gd name="T52" fmla="*/ 0 w 285"/>
                <a:gd name="T53" fmla="*/ 0 h 666"/>
                <a:gd name="T54" fmla="*/ 0 w 285"/>
                <a:gd name="T55" fmla="*/ 0 h 666"/>
                <a:gd name="T56" fmla="*/ 0 w 285"/>
                <a:gd name="T57" fmla="*/ 0 h 666"/>
                <a:gd name="T58" fmla="*/ 0 w 285"/>
                <a:gd name="T59" fmla="*/ 0 h 666"/>
                <a:gd name="T60" fmla="*/ 0 w 285"/>
                <a:gd name="T61" fmla="*/ 0 h 666"/>
                <a:gd name="T62" fmla="*/ 0 w 285"/>
                <a:gd name="T63" fmla="*/ 0 h 666"/>
                <a:gd name="T64" fmla="*/ 0 w 285"/>
                <a:gd name="T65" fmla="*/ 0 h 666"/>
                <a:gd name="T66" fmla="*/ 0 w 285"/>
                <a:gd name="T67" fmla="*/ 0 h 666"/>
                <a:gd name="T68" fmla="*/ 0 w 285"/>
                <a:gd name="T69" fmla="*/ 0 h 666"/>
                <a:gd name="T70" fmla="*/ 0 w 285"/>
                <a:gd name="T71" fmla="*/ 0 h 666"/>
                <a:gd name="T72" fmla="*/ 0 w 285"/>
                <a:gd name="T73" fmla="*/ 0 h 666"/>
                <a:gd name="T74" fmla="*/ 0 w 285"/>
                <a:gd name="T75" fmla="*/ 0 h 666"/>
                <a:gd name="T76" fmla="*/ 0 w 285"/>
                <a:gd name="T77" fmla="*/ 0 h 666"/>
                <a:gd name="T78" fmla="*/ 0 w 285"/>
                <a:gd name="T79" fmla="*/ 0 h 666"/>
                <a:gd name="T80" fmla="*/ 0 w 285"/>
                <a:gd name="T81" fmla="*/ 0 h 666"/>
                <a:gd name="T82" fmla="*/ 0 w 285"/>
                <a:gd name="T83" fmla="*/ 0 h 666"/>
                <a:gd name="T84" fmla="*/ 0 w 285"/>
                <a:gd name="T85" fmla="*/ 0 h 666"/>
                <a:gd name="T86" fmla="*/ 0 w 285"/>
                <a:gd name="T87" fmla="*/ 0 h 66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85"/>
                <a:gd name="T133" fmla="*/ 0 h 666"/>
                <a:gd name="T134" fmla="*/ 285 w 285"/>
                <a:gd name="T135" fmla="*/ 666 h 66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85" h="666">
                  <a:moveTo>
                    <a:pt x="285" y="666"/>
                  </a:moveTo>
                  <a:lnTo>
                    <a:pt x="240" y="640"/>
                  </a:lnTo>
                  <a:lnTo>
                    <a:pt x="197" y="612"/>
                  </a:lnTo>
                  <a:lnTo>
                    <a:pt x="159" y="581"/>
                  </a:lnTo>
                  <a:lnTo>
                    <a:pt x="124" y="547"/>
                  </a:lnTo>
                  <a:lnTo>
                    <a:pt x="94" y="512"/>
                  </a:lnTo>
                  <a:lnTo>
                    <a:pt x="68" y="473"/>
                  </a:lnTo>
                  <a:lnTo>
                    <a:pt x="46" y="433"/>
                  </a:lnTo>
                  <a:lnTo>
                    <a:pt x="27" y="391"/>
                  </a:lnTo>
                  <a:lnTo>
                    <a:pt x="14" y="346"/>
                  </a:lnTo>
                  <a:lnTo>
                    <a:pt x="5" y="302"/>
                  </a:lnTo>
                  <a:lnTo>
                    <a:pt x="0" y="254"/>
                  </a:lnTo>
                  <a:lnTo>
                    <a:pt x="0" y="205"/>
                  </a:lnTo>
                  <a:lnTo>
                    <a:pt x="5" y="156"/>
                  </a:lnTo>
                  <a:lnTo>
                    <a:pt x="15" y="104"/>
                  </a:lnTo>
                  <a:lnTo>
                    <a:pt x="31" y="52"/>
                  </a:lnTo>
                  <a:lnTo>
                    <a:pt x="40" y="26"/>
                  </a:lnTo>
                  <a:lnTo>
                    <a:pt x="51" y="0"/>
                  </a:lnTo>
                  <a:lnTo>
                    <a:pt x="46" y="16"/>
                  </a:lnTo>
                  <a:lnTo>
                    <a:pt x="42" y="39"/>
                  </a:lnTo>
                  <a:lnTo>
                    <a:pt x="38" y="65"/>
                  </a:lnTo>
                  <a:lnTo>
                    <a:pt x="36" y="93"/>
                  </a:lnTo>
                  <a:lnTo>
                    <a:pt x="34" y="125"/>
                  </a:lnTo>
                  <a:lnTo>
                    <a:pt x="34" y="158"/>
                  </a:lnTo>
                  <a:lnTo>
                    <a:pt x="35" y="194"/>
                  </a:lnTo>
                  <a:lnTo>
                    <a:pt x="38" y="231"/>
                  </a:lnTo>
                  <a:lnTo>
                    <a:pt x="43" y="268"/>
                  </a:lnTo>
                  <a:lnTo>
                    <a:pt x="51" y="307"/>
                  </a:lnTo>
                  <a:lnTo>
                    <a:pt x="61" y="342"/>
                  </a:lnTo>
                  <a:lnTo>
                    <a:pt x="73" y="378"/>
                  </a:lnTo>
                  <a:lnTo>
                    <a:pt x="88" y="413"/>
                  </a:lnTo>
                  <a:lnTo>
                    <a:pt x="106" y="445"/>
                  </a:lnTo>
                  <a:lnTo>
                    <a:pt x="127" y="475"/>
                  </a:lnTo>
                  <a:lnTo>
                    <a:pt x="151" y="501"/>
                  </a:lnTo>
                  <a:lnTo>
                    <a:pt x="140" y="473"/>
                  </a:lnTo>
                  <a:lnTo>
                    <a:pt x="130" y="446"/>
                  </a:lnTo>
                  <a:lnTo>
                    <a:pt x="124" y="423"/>
                  </a:lnTo>
                  <a:lnTo>
                    <a:pt x="118" y="399"/>
                  </a:lnTo>
                  <a:lnTo>
                    <a:pt x="115" y="377"/>
                  </a:lnTo>
                  <a:lnTo>
                    <a:pt x="112" y="356"/>
                  </a:lnTo>
                  <a:lnTo>
                    <a:pt x="112" y="319"/>
                  </a:lnTo>
                  <a:lnTo>
                    <a:pt x="116" y="283"/>
                  </a:lnTo>
                  <a:lnTo>
                    <a:pt x="121" y="250"/>
                  </a:lnTo>
                  <a:lnTo>
                    <a:pt x="132" y="186"/>
                  </a:lnTo>
                  <a:lnTo>
                    <a:pt x="133" y="216"/>
                  </a:lnTo>
                  <a:lnTo>
                    <a:pt x="135" y="245"/>
                  </a:lnTo>
                  <a:lnTo>
                    <a:pt x="137" y="272"/>
                  </a:lnTo>
                  <a:lnTo>
                    <a:pt x="139" y="298"/>
                  </a:lnTo>
                  <a:lnTo>
                    <a:pt x="143" y="323"/>
                  </a:lnTo>
                  <a:lnTo>
                    <a:pt x="146" y="344"/>
                  </a:lnTo>
                  <a:lnTo>
                    <a:pt x="150" y="365"/>
                  </a:lnTo>
                  <a:lnTo>
                    <a:pt x="154" y="384"/>
                  </a:lnTo>
                  <a:lnTo>
                    <a:pt x="159" y="403"/>
                  </a:lnTo>
                  <a:lnTo>
                    <a:pt x="165" y="419"/>
                  </a:lnTo>
                  <a:lnTo>
                    <a:pt x="170" y="434"/>
                  </a:lnTo>
                  <a:lnTo>
                    <a:pt x="176" y="447"/>
                  </a:lnTo>
                  <a:lnTo>
                    <a:pt x="183" y="460"/>
                  </a:lnTo>
                  <a:lnTo>
                    <a:pt x="189" y="470"/>
                  </a:lnTo>
                  <a:lnTo>
                    <a:pt x="198" y="480"/>
                  </a:lnTo>
                  <a:lnTo>
                    <a:pt x="205" y="488"/>
                  </a:lnTo>
                  <a:lnTo>
                    <a:pt x="205" y="483"/>
                  </a:lnTo>
                  <a:lnTo>
                    <a:pt x="207" y="476"/>
                  </a:lnTo>
                  <a:lnTo>
                    <a:pt x="207" y="467"/>
                  </a:lnTo>
                  <a:lnTo>
                    <a:pt x="208" y="457"/>
                  </a:lnTo>
                  <a:lnTo>
                    <a:pt x="208" y="445"/>
                  </a:lnTo>
                  <a:lnTo>
                    <a:pt x="209" y="431"/>
                  </a:lnTo>
                  <a:lnTo>
                    <a:pt x="212" y="400"/>
                  </a:lnTo>
                  <a:lnTo>
                    <a:pt x="216" y="368"/>
                  </a:lnTo>
                  <a:lnTo>
                    <a:pt x="223" y="336"/>
                  </a:lnTo>
                  <a:lnTo>
                    <a:pt x="231" y="304"/>
                  </a:lnTo>
                  <a:lnTo>
                    <a:pt x="245" y="277"/>
                  </a:lnTo>
                  <a:lnTo>
                    <a:pt x="236" y="299"/>
                  </a:lnTo>
                  <a:lnTo>
                    <a:pt x="231" y="324"/>
                  </a:lnTo>
                  <a:lnTo>
                    <a:pt x="229" y="352"/>
                  </a:lnTo>
                  <a:lnTo>
                    <a:pt x="229" y="383"/>
                  </a:lnTo>
                  <a:lnTo>
                    <a:pt x="230" y="415"/>
                  </a:lnTo>
                  <a:lnTo>
                    <a:pt x="234" y="449"/>
                  </a:lnTo>
                  <a:lnTo>
                    <a:pt x="243" y="514"/>
                  </a:lnTo>
                  <a:lnTo>
                    <a:pt x="250" y="545"/>
                  </a:lnTo>
                  <a:lnTo>
                    <a:pt x="256" y="575"/>
                  </a:lnTo>
                  <a:lnTo>
                    <a:pt x="262" y="601"/>
                  </a:lnTo>
                  <a:lnTo>
                    <a:pt x="268" y="624"/>
                  </a:lnTo>
                  <a:lnTo>
                    <a:pt x="274" y="643"/>
                  </a:lnTo>
                  <a:lnTo>
                    <a:pt x="277" y="650"/>
                  </a:lnTo>
                  <a:lnTo>
                    <a:pt x="279" y="656"/>
                  </a:lnTo>
                  <a:lnTo>
                    <a:pt x="281" y="661"/>
                  </a:lnTo>
                  <a:lnTo>
                    <a:pt x="283" y="665"/>
                  </a:lnTo>
                  <a:lnTo>
                    <a:pt x="284" y="666"/>
                  </a:lnTo>
                  <a:lnTo>
                    <a:pt x="285" y="666"/>
                  </a:lnTo>
                  <a:close/>
                </a:path>
              </a:pathLst>
            </a:custGeom>
            <a:solidFill>
              <a:srgbClr val="DE1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</p:grpSp>
      <p:pic>
        <p:nvPicPr>
          <p:cNvPr id="3195" name="Picture 123" descr="https://encrypted-tbn1.gstatic.com/images?q=tbn:ANd9GcShU6Z-_SxDp1GJnFQNtoa4get7V2BQE6wRF8rB8ONwpRg-qdmo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89683" y="3985381"/>
            <a:ext cx="1319251" cy="1319251"/>
          </a:xfrm>
          <a:prstGeom prst="rect">
            <a:avLst/>
          </a:prstGeom>
          <a:noFill/>
          <a:effectLst>
            <a:glow rad="12700">
              <a:schemeClr val="tx1"/>
            </a:glow>
          </a:effectLst>
        </p:spPr>
      </p:pic>
      <p:sp>
        <p:nvSpPr>
          <p:cNvPr id="4220" name="AutoShape 12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15325" y="6165850"/>
            <a:ext cx="720725" cy="576263"/>
          </a:xfrm>
          <a:prstGeom prst="actionButtonForwardNext">
            <a:avLst/>
          </a:prstGeom>
          <a:solidFill>
            <a:srgbClr val="33CC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pic>
        <p:nvPicPr>
          <p:cNvPr id="120" name="119 Imagen" descr="Snooze.gif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999999"/>
              </a:clrFrom>
              <a:clrTo>
                <a:srgbClr val="99999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076700"/>
            <a:ext cx="1671638" cy="130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" name="121 Imagen" descr="Spring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33375"/>
            <a:ext cx="4968875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Zvok 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Tm="9849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RIMA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1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1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3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3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H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N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42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5300663"/>
          </a:xfrm>
          <a:prstGeom prst="rect">
            <a:avLst/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4099" name="AutoShape 43"/>
          <p:cNvSpPr>
            <a:spLocks noChangeArrowheads="1"/>
          </p:cNvSpPr>
          <p:nvPr/>
        </p:nvSpPr>
        <p:spPr bwMode="auto">
          <a:xfrm rot="10800000" flipH="1">
            <a:off x="0" y="4581525"/>
            <a:ext cx="4500563" cy="1771650"/>
          </a:xfrm>
          <a:prstGeom prst="flowChartDocument">
            <a:avLst/>
          </a:prstGeom>
          <a:gradFill rotWithShape="1">
            <a:gsLst>
              <a:gs pos="0">
                <a:srgbClr val="5E4700"/>
              </a:gs>
              <a:gs pos="100000">
                <a:srgbClr val="CC99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4100" name="AutoShape 4"/>
          <p:cNvSpPr>
            <a:spLocks noChangeArrowheads="1"/>
          </p:cNvSpPr>
          <p:nvPr/>
        </p:nvSpPr>
        <p:spPr bwMode="auto">
          <a:xfrm rot="10800000">
            <a:off x="0" y="4724400"/>
            <a:ext cx="9144000" cy="2133600"/>
          </a:xfrm>
          <a:prstGeom prst="flowChartDocument">
            <a:avLst/>
          </a:prstGeom>
          <a:gradFill rotWithShape="1">
            <a:gsLst>
              <a:gs pos="0">
                <a:srgbClr val="CC9900"/>
              </a:gs>
              <a:gs pos="100000">
                <a:srgbClr val="EDEA7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sl-SI" altLang="sl-SI"/>
          </a:p>
        </p:txBody>
      </p:sp>
      <p:sp>
        <p:nvSpPr>
          <p:cNvPr id="4101" name="AutoShape 10"/>
          <p:cNvSpPr>
            <a:spLocks noChangeArrowheads="1"/>
          </p:cNvSpPr>
          <p:nvPr/>
        </p:nvSpPr>
        <p:spPr bwMode="auto">
          <a:xfrm>
            <a:off x="6948488" y="260350"/>
            <a:ext cx="1439862" cy="1368425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FF00"/>
              </a:gs>
              <a:gs pos="100000">
                <a:srgbClr val="FF9900"/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4103" name="Freeform 42"/>
          <p:cNvSpPr>
            <a:spLocks/>
          </p:cNvSpPr>
          <p:nvPr/>
        </p:nvSpPr>
        <p:spPr bwMode="auto">
          <a:xfrm>
            <a:off x="396876" y="5467350"/>
            <a:ext cx="3815084" cy="1014429"/>
          </a:xfrm>
          <a:custGeom>
            <a:avLst/>
            <a:gdLst>
              <a:gd name="T0" fmla="*/ 1585089891 w 2278"/>
              <a:gd name="T1" fmla="*/ 21285334 h 757"/>
              <a:gd name="T2" fmla="*/ 1422116738 w 2278"/>
              <a:gd name="T3" fmla="*/ 17027898 h 757"/>
              <a:gd name="T4" fmla="*/ 1292361951 w 2278"/>
              <a:gd name="T5" fmla="*/ 9365621 h 757"/>
              <a:gd name="T6" fmla="*/ 1161568964 w 2278"/>
              <a:gd name="T7" fmla="*/ 1702421 h 757"/>
              <a:gd name="T8" fmla="*/ 1055688732 w 2278"/>
              <a:gd name="T9" fmla="*/ 1702421 h 757"/>
              <a:gd name="T10" fmla="*/ 986139433 w 2278"/>
              <a:gd name="T11" fmla="*/ 18731242 h 757"/>
              <a:gd name="T12" fmla="*/ 921781140 w 2278"/>
              <a:gd name="T13" fmla="*/ 74073295 h 757"/>
              <a:gd name="T14" fmla="*/ 870917427 w 2278"/>
              <a:gd name="T15" fmla="*/ 97061050 h 757"/>
              <a:gd name="T16" fmla="*/ 778530756 w 2278"/>
              <a:gd name="T17" fmla="*/ 104724250 h 757"/>
              <a:gd name="T18" fmla="*/ 534591146 w 2278"/>
              <a:gd name="T19" fmla="*/ 97061050 h 757"/>
              <a:gd name="T20" fmla="*/ 334249878 w 2278"/>
              <a:gd name="T21" fmla="*/ 93655286 h 757"/>
              <a:gd name="T22" fmla="*/ 239787823 w 2278"/>
              <a:gd name="T23" fmla="*/ 101318486 h 757"/>
              <a:gd name="T24" fmla="*/ 85119262 w 2278"/>
              <a:gd name="T25" fmla="*/ 141335062 h 757"/>
              <a:gd name="T26" fmla="*/ 15570982 w 2278"/>
              <a:gd name="T27" fmla="*/ 179648295 h 757"/>
              <a:gd name="T28" fmla="*/ 0 w 2278"/>
              <a:gd name="T29" fmla="*/ 217110778 h 757"/>
              <a:gd name="T30" fmla="*/ 26989159 w 2278"/>
              <a:gd name="T31" fmla="*/ 261383867 h 757"/>
              <a:gd name="T32" fmla="*/ 105880232 w 2278"/>
              <a:gd name="T33" fmla="*/ 301400443 h 757"/>
              <a:gd name="T34" fmla="*/ 302069713 w 2278"/>
              <a:gd name="T35" fmla="*/ 341417019 h 757"/>
              <a:gd name="T36" fmla="*/ 502412000 w 2278"/>
              <a:gd name="T37" fmla="*/ 378027831 h 757"/>
              <a:gd name="T38" fmla="*/ 582341274 w 2278"/>
              <a:gd name="T39" fmla="*/ 407827114 h 757"/>
              <a:gd name="T40" fmla="*/ 606215829 w 2278"/>
              <a:gd name="T41" fmla="*/ 438478069 h 757"/>
              <a:gd name="T42" fmla="*/ 574036683 w 2278"/>
              <a:gd name="T43" fmla="*/ 458060983 h 757"/>
              <a:gd name="T44" fmla="*/ 453624689 w 2278"/>
              <a:gd name="T45" fmla="*/ 482752081 h 757"/>
              <a:gd name="T46" fmla="*/ 414178134 w 2278"/>
              <a:gd name="T47" fmla="*/ 504037415 h 757"/>
              <a:gd name="T48" fmla="*/ 417292738 w 2278"/>
              <a:gd name="T49" fmla="*/ 553419612 h 757"/>
              <a:gd name="T50" fmla="*/ 460890061 w 2278"/>
              <a:gd name="T51" fmla="*/ 599396045 h 757"/>
              <a:gd name="T52" fmla="*/ 550162128 w 2278"/>
              <a:gd name="T53" fmla="*/ 627492908 h 757"/>
              <a:gd name="T54" fmla="*/ 636319592 w 2278"/>
              <a:gd name="T55" fmla="*/ 636858528 h 757"/>
              <a:gd name="T56" fmla="*/ 795139939 w 2278"/>
              <a:gd name="T57" fmla="*/ 644520806 h 757"/>
              <a:gd name="T58" fmla="*/ 1059840518 w 2278"/>
              <a:gd name="T59" fmla="*/ 641115042 h 757"/>
              <a:gd name="T60" fmla="*/ 1172987140 w 2278"/>
              <a:gd name="T61" fmla="*/ 633452764 h 757"/>
              <a:gd name="T62" fmla="*/ 1253954616 w 2278"/>
              <a:gd name="T63" fmla="*/ 621533051 h 757"/>
              <a:gd name="T64" fmla="*/ 1318312909 w 2278"/>
              <a:gd name="T65" fmla="*/ 591732845 h 757"/>
              <a:gd name="T66" fmla="*/ 1399280385 w 2278"/>
              <a:gd name="T67" fmla="*/ 541499899 h 757"/>
              <a:gd name="T68" fmla="*/ 1461562274 w 2278"/>
              <a:gd name="T69" fmla="*/ 528728514 h 757"/>
              <a:gd name="T70" fmla="*/ 1558100732 w 2278"/>
              <a:gd name="T71" fmla="*/ 526174421 h 757"/>
              <a:gd name="T72" fmla="*/ 1728339256 w 2278"/>
              <a:gd name="T73" fmla="*/ 545756412 h 757"/>
              <a:gd name="T74" fmla="*/ 1998229823 w 2278"/>
              <a:gd name="T75" fmla="*/ 584070567 h 757"/>
              <a:gd name="T76" fmla="*/ 2111376445 w 2278"/>
              <a:gd name="T77" fmla="*/ 593436188 h 757"/>
              <a:gd name="T78" fmla="*/ 2147483647 w 2278"/>
              <a:gd name="T79" fmla="*/ 587476332 h 757"/>
              <a:gd name="T80" fmla="*/ 2147483647 w 2278"/>
              <a:gd name="T81" fmla="*/ 559379469 h 757"/>
              <a:gd name="T82" fmla="*/ 2147483647 w 2278"/>
              <a:gd name="T83" fmla="*/ 501483323 h 757"/>
              <a:gd name="T84" fmla="*/ 2147483647 w 2278"/>
              <a:gd name="T85" fmla="*/ 430815792 h 757"/>
              <a:gd name="T86" fmla="*/ 2147483647 w 2278"/>
              <a:gd name="T87" fmla="*/ 366108118 h 757"/>
              <a:gd name="T88" fmla="*/ 2141480208 w 2278"/>
              <a:gd name="T89" fmla="*/ 309063643 h 757"/>
              <a:gd name="T90" fmla="*/ 2026257183 w 2278"/>
              <a:gd name="T91" fmla="*/ 292034822 h 757"/>
              <a:gd name="T92" fmla="*/ 1996154440 w 2278"/>
              <a:gd name="T93" fmla="*/ 269047067 h 757"/>
              <a:gd name="T94" fmla="*/ 1979545256 w 2278"/>
              <a:gd name="T95" fmla="*/ 230732912 h 757"/>
              <a:gd name="T96" fmla="*/ 1998229823 w 2278"/>
              <a:gd name="T97" fmla="*/ 206042736 h 757"/>
              <a:gd name="T98" fmla="*/ 2102034671 w 2278"/>
              <a:gd name="T99" fmla="*/ 184757402 h 757"/>
              <a:gd name="T100" fmla="*/ 2147483647 w 2278"/>
              <a:gd name="T101" fmla="*/ 144740826 h 757"/>
              <a:gd name="T102" fmla="*/ 2147483647 w 2278"/>
              <a:gd name="T103" fmla="*/ 98764394 h 757"/>
              <a:gd name="T104" fmla="*/ 2117604634 w 2278"/>
              <a:gd name="T105" fmla="*/ 64707674 h 757"/>
              <a:gd name="T106" fmla="*/ 2007572616 w 2278"/>
              <a:gd name="T107" fmla="*/ 45976433 h 757"/>
              <a:gd name="T108" fmla="*/ 1862246848 w 2278"/>
              <a:gd name="T109" fmla="*/ 34056719 h 75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2278" h="757">
                <a:moveTo>
                  <a:pt x="1685" y="34"/>
                </a:moveTo>
                <a:lnTo>
                  <a:pt x="1579" y="27"/>
                </a:lnTo>
                <a:lnTo>
                  <a:pt x="1527" y="25"/>
                </a:lnTo>
                <a:lnTo>
                  <a:pt x="1470" y="25"/>
                </a:lnTo>
                <a:lnTo>
                  <a:pt x="1405" y="22"/>
                </a:lnTo>
                <a:lnTo>
                  <a:pt x="1370" y="20"/>
                </a:lnTo>
                <a:lnTo>
                  <a:pt x="1332" y="18"/>
                </a:lnTo>
                <a:lnTo>
                  <a:pt x="1290" y="16"/>
                </a:lnTo>
                <a:lnTo>
                  <a:pt x="1245" y="11"/>
                </a:lnTo>
                <a:lnTo>
                  <a:pt x="1197" y="9"/>
                </a:lnTo>
                <a:lnTo>
                  <a:pt x="1146" y="4"/>
                </a:lnTo>
                <a:lnTo>
                  <a:pt x="1119" y="2"/>
                </a:lnTo>
                <a:lnTo>
                  <a:pt x="1094" y="0"/>
                </a:lnTo>
                <a:lnTo>
                  <a:pt x="1052" y="0"/>
                </a:lnTo>
                <a:lnTo>
                  <a:pt x="1017" y="2"/>
                </a:lnTo>
                <a:lnTo>
                  <a:pt x="990" y="7"/>
                </a:lnTo>
                <a:lnTo>
                  <a:pt x="968" y="13"/>
                </a:lnTo>
                <a:lnTo>
                  <a:pt x="950" y="22"/>
                </a:lnTo>
                <a:lnTo>
                  <a:pt x="937" y="34"/>
                </a:lnTo>
                <a:lnTo>
                  <a:pt x="926" y="42"/>
                </a:lnTo>
                <a:lnTo>
                  <a:pt x="888" y="87"/>
                </a:lnTo>
                <a:lnTo>
                  <a:pt x="877" y="98"/>
                </a:lnTo>
                <a:lnTo>
                  <a:pt x="859" y="107"/>
                </a:lnTo>
                <a:lnTo>
                  <a:pt x="839" y="114"/>
                </a:lnTo>
                <a:lnTo>
                  <a:pt x="812" y="119"/>
                </a:lnTo>
                <a:lnTo>
                  <a:pt x="784" y="121"/>
                </a:lnTo>
                <a:lnTo>
                  <a:pt x="750" y="123"/>
                </a:lnTo>
                <a:lnTo>
                  <a:pt x="677" y="123"/>
                </a:lnTo>
                <a:lnTo>
                  <a:pt x="597" y="119"/>
                </a:lnTo>
                <a:lnTo>
                  <a:pt x="515" y="114"/>
                </a:lnTo>
                <a:lnTo>
                  <a:pt x="435" y="110"/>
                </a:lnTo>
                <a:lnTo>
                  <a:pt x="357" y="107"/>
                </a:lnTo>
                <a:lnTo>
                  <a:pt x="322" y="110"/>
                </a:lnTo>
                <a:lnTo>
                  <a:pt x="288" y="110"/>
                </a:lnTo>
                <a:lnTo>
                  <a:pt x="257" y="114"/>
                </a:lnTo>
                <a:lnTo>
                  <a:pt x="231" y="119"/>
                </a:lnTo>
                <a:lnTo>
                  <a:pt x="180" y="132"/>
                </a:lnTo>
                <a:lnTo>
                  <a:pt x="128" y="148"/>
                </a:lnTo>
                <a:lnTo>
                  <a:pt x="82" y="166"/>
                </a:lnTo>
                <a:lnTo>
                  <a:pt x="42" y="186"/>
                </a:lnTo>
                <a:lnTo>
                  <a:pt x="26" y="199"/>
                </a:lnTo>
                <a:lnTo>
                  <a:pt x="15" y="211"/>
                </a:lnTo>
                <a:lnTo>
                  <a:pt x="4" y="224"/>
                </a:lnTo>
                <a:lnTo>
                  <a:pt x="0" y="240"/>
                </a:lnTo>
                <a:lnTo>
                  <a:pt x="0" y="255"/>
                </a:lnTo>
                <a:lnTo>
                  <a:pt x="2" y="271"/>
                </a:lnTo>
                <a:lnTo>
                  <a:pt x="11" y="289"/>
                </a:lnTo>
                <a:lnTo>
                  <a:pt x="26" y="307"/>
                </a:lnTo>
                <a:lnTo>
                  <a:pt x="46" y="325"/>
                </a:lnTo>
                <a:lnTo>
                  <a:pt x="71" y="341"/>
                </a:lnTo>
                <a:lnTo>
                  <a:pt x="102" y="354"/>
                </a:lnTo>
                <a:lnTo>
                  <a:pt x="135" y="365"/>
                </a:lnTo>
                <a:lnTo>
                  <a:pt x="211" y="385"/>
                </a:lnTo>
                <a:lnTo>
                  <a:pt x="291" y="401"/>
                </a:lnTo>
                <a:lnTo>
                  <a:pt x="373" y="417"/>
                </a:lnTo>
                <a:lnTo>
                  <a:pt x="448" y="435"/>
                </a:lnTo>
                <a:lnTo>
                  <a:pt x="484" y="444"/>
                </a:lnTo>
                <a:lnTo>
                  <a:pt x="515" y="455"/>
                </a:lnTo>
                <a:lnTo>
                  <a:pt x="539" y="466"/>
                </a:lnTo>
                <a:lnTo>
                  <a:pt x="561" y="479"/>
                </a:lnTo>
                <a:lnTo>
                  <a:pt x="575" y="493"/>
                </a:lnTo>
                <a:lnTo>
                  <a:pt x="581" y="506"/>
                </a:lnTo>
                <a:lnTo>
                  <a:pt x="584" y="515"/>
                </a:lnTo>
                <a:lnTo>
                  <a:pt x="577" y="524"/>
                </a:lnTo>
                <a:lnTo>
                  <a:pt x="566" y="531"/>
                </a:lnTo>
                <a:lnTo>
                  <a:pt x="553" y="538"/>
                </a:lnTo>
                <a:lnTo>
                  <a:pt x="517" y="547"/>
                </a:lnTo>
                <a:lnTo>
                  <a:pt x="475" y="556"/>
                </a:lnTo>
                <a:lnTo>
                  <a:pt x="437" y="567"/>
                </a:lnTo>
                <a:lnTo>
                  <a:pt x="422" y="574"/>
                </a:lnTo>
                <a:lnTo>
                  <a:pt x="408" y="583"/>
                </a:lnTo>
                <a:lnTo>
                  <a:pt x="399" y="592"/>
                </a:lnTo>
                <a:lnTo>
                  <a:pt x="397" y="603"/>
                </a:lnTo>
                <a:lnTo>
                  <a:pt x="397" y="627"/>
                </a:lnTo>
                <a:lnTo>
                  <a:pt x="402" y="650"/>
                </a:lnTo>
                <a:lnTo>
                  <a:pt x="410" y="670"/>
                </a:lnTo>
                <a:lnTo>
                  <a:pt x="424" y="688"/>
                </a:lnTo>
                <a:lnTo>
                  <a:pt x="444" y="704"/>
                </a:lnTo>
                <a:lnTo>
                  <a:pt x="473" y="719"/>
                </a:lnTo>
                <a:lnTo>
                  <a:pt x="508" y="730"/>
                </a:lnTo>
                <a:lnTo>
                  <a:pt x="530" y="737"/>
                </a:lnTo>
                <a:lnTo>
                  <a:pt x="555" y="742"/>
                </a:lnTo>
                <a:lnTo>
                  <a:pt x="581" y="746"/>
                </a:lnTo>
                <a:lnTo>
                  <a:pt x="613" y="748"/>
                </a:lnTo>
                <a:lnTo>
                  <a:pt x="646" y="753"/>
                </a:lnTo>
                <a:lnTo>
                  <a:pt x="684" y="755"/>
                </a:lnTo>
                <a:lnTo>
                  <a:pt x="766" y="757"/>
                </a:lnTo>
                <a:lnTo>
                  <a:pt x="850" y="757"/>
                </a:lnTo>
                <a:lnTo>
                  <a:pt x="937" y="757"/>
                </a:lnTo>
                <a:lnTo>
                  <a:pt x="1021" y="753"/>
                </a:lnTo>
                <a:lnTo>
                  <a:pt x="1059" y="751"/>
                </a:lnTo>
                <a:lnTo>
                  <a:pt x="1097" y="748"/>
                </a:lnTo>
                <a:lnTo>
                  <a:pt x="1130" y="744"/>
                </a:lnTo>
                <a:lnTo>
                  <a:pt x="1159" y="742"/>
                </a:lnTo>
                <a:lnTo>
                  <a:pt x="1186" y="737"/>
                </a:lnTo>
                <a:lnTo>
                  <a:pt x="1208" y="730"/>
                </a:lnTo>
                <a:lnTo>
                  <a:pt x="1228" y="724"/>
                </a:lnTo>
                <a:lnTo>
                  <a:pt x="1243" y="715"/>
                </a:lnTo>
                <a:lnTo>
                  <a:pt x="1270" y="695"/>
                </a:lnTo>
                <a:lnTo>
                  <a:pt x="1294" y="674"/>
                </a:lnTo>
                <a:lnTo>
                  <a:pt x="1319" y="654"/>
                </a:lnTo>
                <a:lnTo>
                  <a:pt x="1348" y="636"/>
                </a:lnTo>
                <a:lnTo>
                  <a:pt x="1363" y="630"/>
                </a:lnTo>
                <a:lnTo>
                  <a:pt x="1383" y="625"/>
                </a:lnTo>
                <a:lnTo>
                  <a:pt x="1408" y="621"/>
                </a:lnTo>
                <a:lnTo>
                  <a:pt x="1434" y="618"/>
                </a:lnTo>
                <a:lnTo>
                  <a:pt x="1465" y="618"/>
                </a:lnTo>
                <a:lnTo>
                  <a:pt x="1501" y="618"/>
                </a:lnTo>
                <a:lnTo>
                  <a:pt x="1539" y="623"/>
                </a:lnTo>
                <a:lnTo>
                  <a:pt x="1579" y="627"/>
                </a:lnTo>
                <a:lnTo>
                  <a:pt x="1665" y="641"/>
                </a:lnTo>
                <a:lnTo>
                  <a:pt x="1754" y="657"/>
                </a:lnTo>
                <a:lnTo>
                  <a:pt x="1843" y="672"/>
                </a:lnTo>
                <a:lnTo>
                  <a:pt x="1925" y="686"/>
                </a:lnTo>
                <a:lnTo>
                  <a:pt x="1965" y="692"/>
                </a:lnTo>
                <a:lnTo>
                  <a:pt x="2001" y="695"/>
                </a:lnTo>
                <a:lnTo>
                  <a:pt x="2034" y="697"/>
                </a:lnTo>
                <a:lnTo>
                  <a:pt x="2065" y="697"/>
                </a:lnTo>
                <a:lnTo>
                  <a:pt x="2114" y="695"/>
                </a:lnTo>
                <a:lnTo>
                  <a:pt x="2156" y="690"/>
                </a:lnTo>
                <a:lnTo>
                  <a:pt x="2191" y="681"/>
                </a:lnTo>
                <a:lnTo>
                  <a:pt x="2220" y="670"/>
                </a:lnTo>
                <a:lnTo>
                  <a:pt x="2240" y="657"/>
                </a:lnTo>
                <a:lnTo>
                  <a:pt x="2258" y="639"/>
                </a:lnTo>
                <a:lnTo>
                  <a:pt x="2269" y="616"/>
                </a:lnTo>
                <a:lnTo>
                  <a:pt x="2276" y="589"/>
                </a:lnTo>
                <a:lnTo>
                  <a:pt x="2278" y="560"/>
                </a:lnTo>
                <a:lnTo>
                  <a:pt x="2271" y="533"/>
                </a:lnTo>
                <a:lnTo>
                  <a:pt x="2258" y="506"/>
                </a:lnTo>
                <a:lnTo>
                  <a:pt x="2240" y="479"/>
                </a:lnTo>
                <a:lnTo>
                  <a:pt x="2216" y="455"/>
                </a:lnTo>
                <a:lnTo>
                  <a:pt x="2189" y="430"/>
                </a:lnTo>
                <a:lnTo>
                  <a:pt x="2127" y="385"/>
                </a:lnTo>
                <a:lnTo>
                  <a:pt x="2094" y="372"/>
                </a:lnTo>
                <a:lnTo>
                  <a:pt x="2063" y="363"/>
                </a:lnTo>
                <a:lnTo>
                  <a:pt x="2003" y="356"/>
                </a:lnTo>
                <a:lnTo>
                  <a:pt x="1976" y="352"/>
                </a:lnTo>
                <a:lnTo>
                  <a:pt x="1952" y="343"/>
                </a:lnTo>
                <a:lnTo>
                  <a:pt x="1941" y="336"/>
                </a:lnTo>
                <a:lnTo>
                  <a:pt x="1932" y="327"/>
                </a:lnTo>
                <a:lnTo>
                  <a:pt x="1923" y="316"/>
                </a:lnTo>
                <a:lnTo>
                  <a:pt x="1914" y="300"/>
                </a:lnTo>
                <a:lnTo>
                  <a:pt x="1909" y="285"/>
                </a:lnTo>
                <a:lnTo>
                  <a:pt x="1907" y="271"/>
                </a:lnTo>
                <a:lnTo>
                  <a:pt x="1907" y="262"/>
                </a:lnTo>
                <a:lnTo>
                  <a:pt x="1912" y="253"/>
                </a:lnTo>
                <a:lnTo>
                  <a:pt x="1925" y="242"/>
                </a:lnTo>
                <a:lnTo>
                  <a:pt x="1947" y="235"/>
                </a:lnTo>
                <a:lnTo>
                  <a:pt x="2001" y="226"/>
                </a:lnTo>
                <a:lnTo>
                  <a:pt x="2025" y="217"/>
                </a:lnTo>
                <a:lnTo>
                  <a:pt x="2047" y="206"/>
                </a:lnTo>
                <a:lnTo>
                  <a:pt x="2065" y="188"/>
                </a:lnTo>
                <a:lnTo>
                  <a:pt x="2080" y="170"/>
                </a:lnTo>
                <a:lnTo>
                  <a:pt x="2089" y="152"/>
                </a:lnTo>
                <a:lnTo>
                  <a:pt x="2092" y="134"/>
                </a:lnTo>
                <a:lnTo>
                  <a:pt x="2089" y="116"/>
                </a:lnTo>
                <a:lnTo>
                  <a:pt x="2080" y="101"/>
                </a:lnTo>
                <a:lnTo>
                  <a:pt x="2065" y="87"/>
                </a:lnTo>
                <a:lnTo>
                  <a:pt x="2040" y="76"/>
                </a:lnTo>
                <a:lnTo>
                  <a:pt x="2009" y="67"/>
                </a:lnTo>
                <a:lnTo>
                  <a:pt x="1974" y="60"/>
                </a:lnTo>
                <a:lnTo>
                  <a:pt x="1934" y="54"/>
                </a:lnTo>
                <a:lnTo>
                  <a:pt x="1889" y="49"/>
                </a:lnTo>
                <a:lnTo>
                  <a:pt x="1843" y="45"/>
                </a:lnTo>
                <a:lnTo>
                  <a:pt x="1794" y="40"/>
                </a:lnTo>
                <a:lnTo>
                  <a:pt x="1741" y="36"/>
                </a:lnTo>
                <a:lnTo>
                  <a:pt x="1685" y="34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pic>
        <p:nvPicPr>
          <p:cNvPr id="3" name="2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863" y="4602163"/>
            <a:ext cx="9186863" cy="226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06" name="Group 5"/>
          <p:cNvGrpSpPr>
            <a:grpSpLocks/>
          </p:cNvGrpSpPr>
          <p:nvPr/>
        </p:nvGrpSpPr>
        <p:grpSpPr bwMode="auto">
          <a:xfrm>
            <a:off x="4356100" y="1700213"/>
            <a:ext cx="3887788" cy="4176712"/>
            <a:chOff x="612" y="935"/>
            <a:chExt cx="2449" cy="2631"/>
          </a:xfrm>
        </p:grpSpPr>
        <p:sp>
          <p:nvSpPr>
            <p:cNvPr id="5126" name="Oval 6"/>
            <p:cNvSpPr>
              <a:spLocks noChangeArrowheads="1"/>
            </p:cNvSpPr>
            <p:nvPr/>
          </p:nvSpPr>
          <p:spPr bwMode="auto">
            <a:xfrm>
              <a:off x="612" y="1389"/>
              <a:ext cx="1224" cy="725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>
                <a:latin typeface="Arial" charset="0"/>
              </a:endParaRPr>
            </a:p>
          </p:txBody>
        </p:sp>
        <p:sp>
          <p:nvSpPr>
            <p:cNvPr id="5127" name="Oval 7"/>
            <p:cNvSpPr>
              <a:spLocks noChangeArrowheads="1"/>
            </p:cNvSpPr>
            <p:nvPr/>
          </p:nvSpPr>
          <p:spPr bwMode="auto">
            <a:xfrm>
              <a:off x="1202" y="935"/>
              <a:ext cx="1270" cy="816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>
                <a:latin typeface="Arial" charset="0"/>
              </a:endParaRPr>
            </a:p>
          </p:txBody>
        </p:sp>
        <p:sp>
          <p:nvSpPr>
            <p:cNvPr id="5128" name="Oval 8"/>
            <p:cNvSpPr>
              <a:spLocks noChangeArrowheads="1"/>
            </p:cNvSpPr>
            <p:nvPr/>
          </p:nvSpPr>
          <p:spPr bwMode="auto">
            <a:xfrm>
              <a:off x="1927" y="1253"/>
              <a:ext cx="1134" cy="726"/>
            </a:xfrm>
            <a:prstGeom prst="ellipse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s-ES">
                <a:latin typeface="Arial" charset="0"/>
              </a:endParaRPr>
            </a:p>
          </p:txBody>
        </p:sp>
        <p:sp>
          <p:nvSpPr>
            <p:cNvPr id="2" name="Freeform 9"/>
            <p:cNvSpPr>
              <a:spLocks/>
            </p:cNvSpPr>
            <p:nvPr/>
          </p:nvSpPr>
          <p:spPr bwMode="auto">
            <a:xfrm>
              <a:off x="1111" y="1434"/>
              <a:ext cx="1496" cy="2132"/>
            </a:xfrm>
            <a:custGeom>
              <a:avLst/>
              <a:gdLst>
                <a:gd name="T0" fmla="*/ 272 w 1496"/>
                <a:gd name="T1" fmla="*/ 272 h 2132"/>
                <a:gd name="T2" fmla="*/ 635 w 1496"/>
                <a:gd name="T3" fmla="*/ 544 h 2132"/>
                <a:gd name="T4" fmla="*/ 771 w 1496"/>
                <a:gd name="T5" fmla="*/ 0 h 2132"/>
                <a:gd name="T6" fmla="*/ 861 w 1496"/>
                <a:gd name="T7" fmla="*/ 544 h 2132"/>
                <a:gd name="T8" fmla="*/ 1134 w 1496"/>
                <a:gd name="T9" fmla="*/ 136 h 2132"/>
                <a:gd name="T10" fmla="*/ 1088 w 1496"/>
                <a:gd name="T11" fmla="*/ 363 h 2132"/>
                <a:gd name="T12" fmla="*/ 1496 w 1496"/>
                <a:gd name="T13" fmla="*/ 272 h 2132"/>
                <a:gd name="T14" fmla="*/ 1043 w 1496"/>
                <a:gd name="T15" fmla="*/ 499 h 2132"/>
                <a:gd name="T16" fmla="*/ 907 w 1496"/>
                <a:gd name="T17" fmla="*/ 771 h 2132"/>
                <a:gd name="T18" fmla="*/ 952 w 1496"/>
                <a:gd name="T19" fmla="*/ 1860 h 2132"/>
                <a:gd name="T20" fmla="*/ 1224 w 1496"/>
                <a:gd name="T21" fmla="*/ 2041 h 2132"/>
                <a:gd name="T22" fmla="*/ 952 w 1496"/>
                <a:gd name="T23" fmla="*/ 2041 h 2132"/>
                <a:gd name="T24" fmla="*/ 816 w 1496"/>
                <a:gd name="T25" fmla="*/ 2086 h 2132"/>
                <a:gd name="T26" fmla="*/ 544 w 1496"/>
                <a:gd name="T27" fmla="*/ 2041 h 2132"/>
                <a:gd name="T28" fmla="*/ 226 w 1496"/>
                <a:gd name="T29" fmla="*/ 2132 h 2132"/>
                <a:gd name="T30" fmla="*/ 408 w 1496"/>
                <a:gd name="T31" fmla="*/ 1905 h 2132"/>
                <a:gd name="T32" fmla="*/ 544 w 1496"/>
                <a:gd name="T33" fmla="*/ 1769 h 2132"/>
                <a:gd name="T34" fmla="*/ 589 w 1496"/>
                <a:gd name="T35" fmla="*/ 816 h 2132"/>
                <a:gd name="T36" fmla="*/ 363 w 1496"/>
                <a:gd name="T37" fmla="*/ 499 h 2132"/>
                <a:gd name="T38" fmla="*/ 0 w 1496"/>
                <a:gd name="T39" fmla="*/ 408 h 2132"/>
                <a:gd name="T40" fmla="*/ 317 w 1496"/>
                <a:gd name="T41" fmla="*/ 408 h 2132"/>
                <a:gd name="T42" fmla="*/ 272 w 1496"/>
                <a:gd name="T43" fmla="*/ 272 h 213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1496" h="2132">
                  <a:moveTo>
                    <a:pt x="272" y="272"/>
                  </a:moveTo>
                  <a:lnTo>
                    <a:pt x="635" y="544"/>
                  </a:lnTo>
                  <a:lnTo>
                    <a:pt x="771" y="0"/>
                  </a:lnTo>
                  <a:lnTo>
                    <a:pt x="861" y="544"/>
                  </a:lnTo>
                  <a:lnTo>
                    <a:pt x="1134" y="136"/>
                  </a:lnTo>
                  <a:lnTo>
                    <a:pt x="1088" y="363"/>
                  </a:lnTo>
                  <a:lnTo>
                    <a:pt x="1496" y="272"/>
                  </a:lnTo>
                  <a:lnTo>
                    <a:pt x="1043" y="499"/>
                  </a:lnTo>
                  <a:lnTo>
                    <a:pt x="907" y="771"/>
                  </a:lnTo>
                  <a:lnTo>
                    <a:pt x="952" y="1860"/>
                  </a:lnTo>
                  <a:lnTo>
                    <a:pt x="1224" y="2041"/>
                  </a:lnTo>
                  <a:lnTo>
                    <a:pt x="952" y="2041"/>
                  </a:lnTo>
                  <a:lnTo>
                    <a:pt x="816" y="2086"/>
                  </a:lnTo>
                  <a:lnTo>
                    <a:pt x="544" y="2041"/>
                  </a:lnTo>
                  <a:lnTo>
                    <a:pt x="226" y="2132"/>
                  </a:lnTo>
                  <a:lnTo>
                    <a:pt x="408" y="1905"/>
                  </a:lnTo>
                  <a:lnTo>
                    <a:pt x="544" y="1769"/>
                  </a:lnTo>
                  <a:lnTo>
                    <a:pt x="589" y="816"/>
                  </a:lnTo>
                  <a:lnTo>
                    <a:pt x="363" y="499"/>
                  </a:lnTo>
                  <a:lnTo>
                    <a:pt x="0" y="408"/>
                  </a:lnTo>
                  <a:lnTo>
                    <a:pt x="317" y="408"/>
                  </a:lnTo>
                  <a:lnTo>
                    <a:pt x="272" y="272"/>
                  </a:lnTo>
                  <a:close/>
                </a:path>
              </a:pathLst>
            </a:custGeom>
            <a:gradFill rotWithShape="1">
              <a:gsLst>
                <a:gs pos="0">
                  <a:srgbClr val="996633"/>
                </a:gs>
                <a:gs pos="50000">
                  <a:srgbClr val="CC9900"/>
                </a:gs>
                <a:gs pos="100000">
                  <a:srgbClr val="996633"/>
                </a:gs>
              </a:gsLst>
              <a:lin ang="0" scaled="1"/>
            </a:gra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571500" prst="coolSlant"/>
            </a:sp3d>
          </p:spPr>
          <p:txBody>
            <a:bodyPr/>
            <a:lstStyle/>
            <a:p>
              <a:pPr>
                <a:defRPr/>
              </a:pPr>
              <a:endParaRPr lang="es-ES">
                <a:latin typeface="Arial" charset="0"/>
              </a:endParaRPr>
            </a:p>
          </p:txBody>
        </p:sp>
      </p:grpSp>
      <p:grpSp>
        <p:nvGrpSpPr>
          <p:cNvPr id="6" name="Group 45"/>
          <p:cNvGrpSpPr>
            <a:grpSpLocks/>
          </p:cNvGrpSpPr>
          <p:nvPr/>
        </p:nvGrpSpPr>
        <p:grpSpPr bwMode="auto">
          <a:xfrm>
            <a:off x="-2268538" y="2384425"/>
            <a:ext cx="2073275" cy="1252538"/>
            <a:chOff x="1069" y="1798"/>
            <a:chExt cx="1306" cy="789"/>
          </a:xfrm>
        </p:grpSpPr>
        <p:sp>
          <p:nvSpPr>
            <p:cNvPr id="4114" name="Freeform 46"/>
            <p:cNvSpPr>
              <a:spLocks/>
            </p:cNvSpPr>
            <p:nvPr/>
          </p:nvSpPr>
          <p:spPr bwMode="auto">
            <a:xfrm>
              <a:off x="1110" y="2123"/>
              <a:ext cx="46" cy="30"/>
            </a:xfrm>
            <a:custGeom>
              <a:avLst/>
              <a:gdLst>
                <a:gd name="T0" fmla="*/ 39 w 46"/>
                <a:gd name="T1" fmla="*/ 0 h 30"/>
                <a:gd name="T2" fmla="*/ 29 w 46"/>
                <a:gd name="T3" fmla="*/ 9 h 30"/>
                <a:gd name="T4" fmla="*/ 24 w 46"/>
                <a:gd name="T5" fmla="*/ 11 h 30"/>
                <a:gd name="T6" fmla="*/ 19 w 46"/>
                <a:gd name="T7" fmla="*/ 11 h 30"/>
                <a:gd name="T8" fmla="*/ 9 w 46"/>
                <a:gd name="T9" fmla="*/ 14 h 30"/>
                <a:gd name="T10" fmla="*/ 9 w 46"/>
                <a:gd name="T11" fmla="*/ 20 h 30"/>
                <a:gd name="T12" fmla="*/ 4 w 46"/>
                <a:gd name="T13" fmla="*/ 24 h 30"/>
                <a:gd name="T14" fmla="*/ 1 w 46"/>
                <a:gd name="T15" fmla="*/ 26 h 30"/>
                <a:gd name="T16" fmla="*/ 0 w 46"/>
                <a:gd name="T17" fmla="*/ 30 h 30"/>
                <a:gd name="T18" fmla="*/ 22 w 46"/>
                <a:gd name="T19" fmla="*/ 17 h 30"/>
                <a:gd name="T20" fmla="*/ 45 w 46"/>
                <a:gd name="T21" fmla="*/ 10 h 30"/>
                <a:gd name="T22" fmla="*/ 46 w 46"/>
                <a:gd name="T23" fmla="*/ 9 h 30"/>
                <a:gd name="T24" fmla="*/ 45 w 46"/>
                <a:gd name="T25" fmla="*/ 7 h 30"/>
                <a:gd name="T26" fmla="*/ 39 w 46"/>
                <a:gd name="T27" fmla="*/ 5 h 30"/>
                <a:gd name="T28" fmla="*/ 39 w 46"/>
                <a:gd name="T29" fmla="*/ 0 h 3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6"/>
                <a:gd name="T46" fmla="*/ 0 h 30"/>
                <a:gd name="T47" fmla="*/ 46 w 46"/>
                <a:gd name="T48" fmla="*/ 30 h 3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6" h="30">
                  <a:moveTo>
                    <a:pt x="39" y="0"/>
                  </a:moveTo>
                  <a:lnTo>
                    <a:pt x="29" y="9"/>
                  </a:lnTo>
                  <a:lnTo>
                    <a:pt x="24" y="11"/>
                  </a:lnTo>
                  <a:lnTo>
                    <a:pt x="19" y="11"/>
                  </a:lnTo>
                  <a:lnTo>
                    <a:pt x="9" y="14"/>
                  </a:lnTo>
                  <a:lnTo>
                    <a:pt x="9" y="20"/>
                  </a:lnTo>
                  <a:lnTo>
                    <a:pt x="4" y="24"/>
                  </a:lnTo>
                  <a:lnTo>
                    <a:pt x="1" y="26"/>
                  </a:lnTo>
                  <a:lnTo>
                    <a:pt x="0" y="30"/>
                  </a:lnTo>
                  <a:lnTo>
                    <a:pt x="22" y="17"/>
                  </a:lnTo>
                  <a:lnTo>
                    <a:pt x="45" y="10"/>
                  </a:lnTo>
                  <a:lnTo>
                    <a:pt x="46" y="9"/>
                  </a:lnTo>
                  <a:lnTo>
                    <a:pt x="45" y="7"/>
                  </a:lnTo>
                  <a:lnTo>
                    <a:pt x="39" y="5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15" name="Freeform 47"/>
            <p:cNvSpPr>
              <a:spLocks/>
            </p:cNvSpPr>
            <p:nvPr/>
          </p:nvSpPr>
          <p:spPr bwMode="auto">
            <a:xfrm>
              <a:off x="1110" y="2123"/>
              <a:ext cx="46" cy="30"/>
            </a:xfrm>
            <a:custGeom>
              <a:avLst/>
              <a:gdLst>
                <a:gd name="T0" fmla="*/ 39 w 46"/>
                <a:gd name="T1" fmla="*/ 0 h 30"/>
                <a:gd name="T2" fmla="*/ 29 w 46"/>
                <a:gd name="T3" fmla="*/ 9 h 30"/>
                <a:gd name="T4" fmla="*/ 24 w 46"/>
                <a:gd name="T5" fmla="*/ 11 h 30"/>
                <a:gd name="T6" fmla="*/ 19 w 46"/>
                <a:gd name="T7" fmla="*/ 11 h 30"/>
                <a:gd name="T8" fmla="*/ 9 w 46"/>
                <a:gd name="T9" fmla="*/ 14 h 30"/>
                <a:gd name="T10" fmla="*/ 9 w 46"/>
                <a:gd name="T11" fmla="*/ 20 h 30"/>
                <a:gd name="T12" fmla="*/ 4 w 46"/>
                <a:gd name="T13" fmla="*/ 24 h 30"/>
                <a:gd name="T14" fmla="*/ 1 w 46"/>
                <a:gd name="T15" fmla="*/ 26 h 30"/>
                <a:gd name="T16" fmla="*/ 0 w 46"/>
                <a:gd name="T17" fmla="*/ 30 h 30"/>
                <a:gd name="T18" fmla="*/ 22 w 46"/>
                <a:gd name="T19" fmla="*/ 17 h 30"/>
                <a:gd name="T20" fmla="*/ 45 w 46"/>
                <a:gd name="T21" fmla="*/ 10 h 30"/>
                <a:gd name="T22" fmla="*/ 46 w 46"/>
                <a:gd name="T23" fmla="*/ 9 h 30"/>
                <a:gd name="T24" fmla="*/ 45 w 46"/>
                <a:gd name="T25" fmla="*/ 7 h 30"/>
                <a:gd name="T26" fmla="*/ 39 w 46"/>
                <a:gd name="T27" fmla="*/ 5 h 3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6"/>
                <a:gd name="T43" fmla="*/ 0 h 30"/>
                <a:gd name="T44" fmla="*/ 46 w 46"/>
                <a:gd name="T45" fmla="*/ 30 h 3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6" h="30">
                  <a:moveTo>
                    <a:pt x="39" y="0"/>
                  </a:moveTo>
                  <a:lnTo>
                    <a:pt x="29" y="9"/>
                  </a:lnTo>
                  <a:lnTo>
                    <a:pt x="24" y="11"/>
                  </a:lnTo>
                  <a:lnTo>
                    <a:pt x="19" y="11"/>
                  </a:lnTo>
                  <a:lnTo>
                    <a:pt x="9" y="14"/>
                  </a:lnTo>
                  <a:lnTo>
                    <a:pt x="9" y="20"/>
                  </a:lnTo>
                  <a:lnTo>
                    <a:pt x="4" y="24"/>
                  </a:lnTo>
                  <a:lnTo>
                    <a:pt x="1" y="26"/>
                  </a:lnTo>
                  <a:lnTo>
                    <a:pt x="0" y="30"/>
                  </a:lnTo>
                  <a:lnTo>
                    <a:pt x="22" y="17"/>
                  </a:lnTo>
                  <a:lnTo>
                    <a:pt x="45" y="10"/>
                  </a:lnTo>
                  <a:lnTo>
                    <a:pt x="46" y="9"/>
                  </a:lnTo>
                  <a:lnTo>
                    <a:pt x="45" y="7"/>
                  </a:lnTo>
                  <a:lnTo>
                    <a:pt x="39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16" name="Freeform 48"/>
            <p:cNvSpPr>
              <a:spLocks/>
            </p:cNvSpPr>
            <p:nvPr/>
          </p:nvSpPr>
          <p:spPr bwMode="auto">
            <a:xfrm>
              <a:off x="1114" y="2128"/>
              <a:ext cx="45" cy="29"/>
            </a:xfrm>
            <a:custGeom>
              <a:avLst/>
              <a:gdLst>
                <a:gd name="T0" fmla="*/ 37 w 45"/>
                <a:gd name="T1" fmla="*/ 0 h 29"/>
                <a:gd name="T2" fmla="*/ 27 w 45"/>
                <a:gd name="T3" fmla="*/ 7 h 29"/>
                <a:gd name="T4" fmla="*/ 22 w 45"/>
                <a:gd name="T5" fmla="*/ 10 h 29"/>
                <a:gd name="T6" fmla="*/ 17 w 45"/>
                <a:gd name="T7" fmla="*/ 11 h 29"/>
                <a:gd name="T8" fmla="*/ 7 w 45"/>
                <a:gd name="T9" fmla="*/ 12 h 29"/>
                <a:gd name="T10" fmla="*/ 8 w 45"/>
                <a:gd name="T11" fmla="*/ 19 h 29"/>
                <a:gd name="T12" fmla="*/ 2 w 45"/>
                <a:gd name="T13" fmla="*/ 22 h 29"/>
                <a:gd name="T14" fmla="*/ 1 w 45"/>
                <a:gd name="T15" fmla="*/ 25 h 29"/>
                <a:gd name="T16" fmla="*/ 0 w 45"/>
                <a:gd name="T17" fmla="*/ 29 h 29"/>
                <a:gd name="T18" fmla="*/ 21 w 45"/>
                <a:gd name="T19" fmla="*/ 16 h 29"/>
                <a:gd name="T20" fmla="*/ 43 w 45"/>
                <a:gd name="T21" fmla="*/ 10 h 29"/>
                <a:gd name="T22" fmla="*/ 45 w 45"/>
                <a:gd name="T23" fmla="*/ 7 h 29"/>
                <a:gd name="T24" fmla="*/ 43 w 45"/>
                <a:gd name="T25" fmla="*/ 6 h 29"/>
                <a:gd name="T26" fmla="*/ 38 w 45"/>
                <a:gd name="T27" fmla="*/ 5 h 29"/>
                <a:gd name="T28" fmla="*/ 37 w 45"/>
                <a:gd name="T29" fmla="*/ 0 h 2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5"/>
                <a:gd name="T46" fmla="*/ 0 h 29"/>
                <a:gd name="T47" fmla="*/ 45 w 45"/>
                <a:gd name="T48" fmla="*/ 29 h 2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5" h="29">
                  <a:moveTo>
                    <a:pt x="37" y="0"/>
                  </a:moveTo>
                  <a:lnTo>
                    <a:pt x="27" y="7"/>
                  </a:lnTo>
                  <a:lnTo>
                    <a:pt x="22" y="10"/>
                  </a:lnTo>
                  <a:lnTo>
                    <a:pt x="17" y="11"/>
                  </a:lnTo>
                  <a:lnTo>
                    <a:pt x="7" y="12"/>
                  </a:lnTo>
                  <a:lnTo>
                    <a:pt x="8" y="19"/>
                  </a:lnTo>
                  <a:lnTo>
                    <a:pt x="2" y="22"/>
                  </a:lnTo>
                  <a:lnTo>
                    <a:pt x="1" y="25"/>
                  </a:lnTo>
                  <a:lnTo>
                    <a:pt x="0" y="29"/>
                  </a:lnTo>
                  <a:lnTo>
                    <a:pt x="21" y="16"/>
                  </a:lnTo>
                  <a:lnTo>
                    <a:pt x="43" y="10"/>
                  </a:lnTo>
                  <a:lnTo>
                    <a:pt x="45" y="7"/>
                  </a:lnTo>
                  <a:lnTo>
                    <a:pt x="43" y="6"/>
                  </a:lnTo>
                  <a:lnTo>
                    <a:pt x="38" y="5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rgbClr val="FF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17" name="Freeform 49"/>
            <p:cNvSpPr>
              <a:spLocks/>
            </p:cNvSpPr>
            <p:nvPr/>
          </p:nvSpPr>
          <p:spPr bwMode="auto">
            <a:xfrm>
              <a:off x="1114" y="2128"/>
              <a:ext cx="45" cy="29"/>
            </a:xfrm>
            <a:custGeom>
              <a:avLst/>
              <a:gdLst>
                <a:gd name="T0" fmla="*/ 37 w 45"/>
                <a:gd name="T1" fmla="*/ 0 h 29"/>
                <a:gd name="T2" fmla="*/ 27 w 45"/>
                <a:gd name="T3" fmla="*/ 7 h 29"/>
                <a:gd name="T4" fmla="*/ 22 w 45"/>
                <a:gd name="T5" fmla="*/ 10 h 29"/>
                <a:gd name="T6" fmla="*/ 17 w 45"/>
                <a:gd name="T7" fmla="*/ 11 h 29"/>
                <a:gd name="T8" fmla="*/ 7 w 45"/>
                <a:gd name="T9" fmla="*/ 12 h 29"/>
                <a:gd name="T10" fmla="*/ 8 w 45"/>
                <a:gd name="T11" fmla="*/ 19 h 29"/>
                <a:gd name="T12" fmla="*/ 2 w 45"/>
                <a:gd name="T13" fmla="*/ 22 h 29"/>
                <a:gd name="T14" fmla="*/ 1 w 45"/>
                <a:gd name="T15" fmla="*/ 25 h 29"/>
                <a:gd name="T16" fmla="*/ 0 w 45"/>
                <a:gd name="T17" fmla="*/ 29 h 29"/>
                <a:gd name="T18" fmla="*/ 21 w 45"/>
                <a:gd name="T19" fmla="*/ 16 h 29"/>
                <a:gd name="T20" fmla="*/ 43 w 45"/>
                <a:gd name="T21" fmla="*/ 10 h 29"/>
                <a:gd name="T22" fmla="*/ 45 w 45"/>
                <a:gd name="T23" fmla="*/ 7 h 29"/>
                <a:gd name="T24" fmla="*/ 43 w 45"/>
                <a:gd name="T25" fmla="*/ 6 h 29"/>
                <a:gd name="T26" fmla="*/ 38 w 45"/>
                <a:gd name="T27" fmla="*/ 5 h 2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5"/>
                <a:gd name="T43" fmla="*/ 0 h 29"/>
                <a:gd name="T44" fmla="*/ 45 w 45"/>
                <a:gd name="T45" fmla="*/ 29 h 2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5" h="29">
                  <a:moveTo>
                    <a:pt x="37" y="0"/>
                  </a:moveTo>
                  <a:lnTo>
                    <a:pt x="27" y="7"/>
                  </a:lnTo>
                  <a:lnTo>
                    <a:pt x="22" y="10"/>
                  </a:lnTo>
                  <a:lnTo>
                    <a:pt x="17" y="11"/>
                  </a:lnTo>
                  <a:lnTo>
                    <a:pt x="7" y="12"/>
                  </a:lnTo>
                  <a:lnTo>
                    <a:pt x="8" y="19"/>
                  </a:lnTo>
                  <a:lnTo>
                    <a:pt x="2" y="22"/>
                  </a:lnTo>
                  <a:lnTo>
                    <a:pt x="1" y="25"/>
                  </a:lnTo>
                  <a:lnTo>
                    <a:pt x="0" y="29"/>
                  </a:lnTo>
                  <a:lnTo>
                    <a:pt x="21" y="16"/>
                  </a:lnTo>
                  <a:lnTo>
                    <a:pt x="43" y="10"/>
                  </a:lnTo>
                  <a:lnTo>
                    <a:pt x="45" y="7"/>
                  </a:lnTo>
                  <a:lnTo>
                    <a:pt x="43" y="6"/>
                  </a:lnTo>
                  <a:lnTo>
                    <a:pt x="38" y="5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18" name="Freeform 50"/>
            <p:cNvSpPr>
              <a:spLocks/>
            </p:cNvSpPr>
            <p:nvPr/>
          </p:nvSpPr>
          <p:spPr bwMode="auto">
            <a:xfrm>
              <a:off x="1275" y="2111"/>
              <a:ext cx="36" cy="21"/>
            </a:xfrm>
            <a:custGeom>
              <a:avLst/>
              <a:gdLst>
                <a:gd name="T0" fmla="*/ 2 w 36"/>
                <a:gd name="T1" fmla="*/ 18 h 21"/>
                <a:gd name="T2" fmla="*/ 27 w 36"/>
                <a:gd name="T3" fmla="*/ 21 h 21"/>
                <a:gd name="T4" fmla="*/ 26 w 36"/>
                <a:gd name="T5" fmla="*/ 17 h 21"/>
                <a:gd name="T6" fmla="*/ 25 w 36"/>
                <a:gd name="T7" fmla="*/ 14 h 21"/>
                <a:gd name="T8" fmla="*/ 36 w 36"/>
                <a:gd name="T9" fmla="*/ 13 h 21"/>
                <a:gd name="T10" fmla="*/ 35 w 36"/>
                <a:gd name="T11" fmla="*/ 10 h 21"/>
                <a:gd name="T12" fmla="*/ 25 w 36"/>
                <a:gd name="T13" fmla="*/ 7 h 21"/>
                <a:gd name="T14" fmla="*/ 16 w 36"/>
                <a:gd name="T15" fmla="*/ 0 h 21"/>
                <a:gd name="T16" fmla="*/ 16 w 36"/>
                <a:gd name="T17" fmla="*/ 2 h 21"/>
                <a:gd name="T18" fmla="*/ 0 w 36"/>
                <a:gd name="T19" fmla="*/ 15 h 21"/>
                <a:gd name="T20" fmla="*/ 2 w 36"/>
                <a:gd name="T21" fmla="*/ 18 h 2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6"/>
                <a:gd name="T34" fmla="*/ 0 h 21"/>
                <a:gd name="T35" fmla="*/ 36 w 36"/>
                <a:gd name="T36" fmla="*/ 21 h 2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6" h="21">
                  <a:moveTo>
                    <a:pt x="2" y="18"/>
                  </a:moveTo>
                  <a:lnTo>
                    <a:pt x="27" y="21"/>
                  </a:lnTo>
                  <a:lnTo>
                    <a:pt x="26" y="17"/>
                  </a:lnTo>
                  <a:lnTo>
                    <a:pt x="25" y="14"/>
                  </a:lnTo>
                  <a:lnTo>
                    <a:pt x="36" y="13"/>
                  </a:lnTo>
                  <a:lnTo>
                    <a:pt x="35" y="10"/>
                  </a:lnTo>
                  <a:lnTo>
                    <a:pt x="25" y="7"/>
                  </a:lnTo>
                  <a:lnTo>
                    <a:pt x="16" y="0"/>
                  </a:lnTo>
                  <a:lnTo>
                    <a:pt x="16" y="2"/>
                  </a:lnTo>
                  <a:lnTo>
                    <a:pt x="0" y="15"/>
                  </a:lnTo>
                  <a:lnTo>
                    <a:pt x="2" y="18"/>
                  </a:lnTo>
                  <a:close/>
                </a:path>
              </a:pathLst>
            </a:custGeom>
            <a:solidFill>
              <a:srgbClr val="FF9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19" name="Freeform 51"/>
            <p:cNvSpPr>
              <a:spLocks/>
            </p:cNvSpPr>
            <p:nvPr/>
          </p:nvSpPr>
          <p:spPr bwMode="auto">
            <a:xfrm>
              <a:off x="1069" y="2101"/>
              <a:ext cx="222" cy="53"/>
            </a:xfrm>
            <a:custGeom>
              <a:avLst/>
              <a:gdLst>
                <a:gd name="T0" fmla="*/ 83 w 222"/>
                <a:gd name="T1" fmla="*/ 5 h 53"/>
                <a:gd name="T2" fmla="*/ 70 w 222"/>
                <a:gd name="T3" fmla="*/ 7 h 53"/>
                <a:gd name="T4" fmla="*/ 56 w 222"/>
                <a:gd name="T5" fmla="*/ 12 h 53"/>
                <a:gd name="T6" fmla="*/ 28 w 222"/>
                <a:gd name="T7" fmla="*/ 19 h 53"/>
                <a:gd name="T8" fmla="*/ 0 w 222"/>
                <a:gd name="T9" fmla="*/ 25 h 53"/>
                <a:gd name="T10" fmla="*/ 0 w 222"/>
                <a:gd name="T11" fmla="*/ 28 h 53"/>
                <a:gd name="T12" fmla="*/ 7 w 222"/>
                <a:gd name="T13" fmla="*/ 34 h 53"/>
                <a:gd name="T14" fmla="*/ 15 w 222"/>
                <a:gd name="T15" fmla="*/ 39 h 53"/>
                <a:gd name="T16" fmla="*/ 23 w 222"/>
                <a:gd name="T17" fmla="*/ 41 h 53"/>
                <a:gd name="T18" fmla="*/ 33 w 222"/>
                <a:gd name="T19" fmla="*/ 39 h 53"/>
                <a:gd name="T20" fmla="*/ 58 w 222"/>
                <a:gd name="T21" fmla="*/ 25 h 53"/>
                <a:gd name="T22" fmla="*/ 67 w 222"/>
                <a:gd name="T23" fmla="*/ 25 h 53"/>
                <a:gd name="T24" fmla="*/ 75 w 222"/>
                <a:gd name="T25" fmla="*/ 25 h 53"/>
                <a:gd name="T26" fmla="*/ 80 w 222"/>
                <a:gd name="T27" fmla="*/ 28 h 53"/>
                <a:gd name="T28" fmla="*/ 83 w 222"/>
                <a:gd name="T29" fmla="*/ 32 h 53"/>
                <a:gd name="T30" fmla="*/ 100 w 222"/>
                <a:gd name="T31" fmla="*/ 43 h 53"/>
                <a:gd name="T32" fmla="*/ 108 w 222"/>
                <a:gd name="T33" fmla="*/ 48 h 53"/>
                <a:gd name="T34" fmla="*/ 118 w 222"/>
                <a:gd name="T35" fmla="*/ 52 h 53"/>
                <a:gd name="T36" fmla="*/ 131 w 222"/>
                <a:gd name="T37" fmla="*/ 53 h 53"/>
                <a:gd name="T38" fmla="*/ 143 w 222"/>
                <a:gd name="T39" fmla="*/ 52 h 53"/>
                <a:gd name="T40" fmla="*/ 155 w 222"/>
                <a:gd name="T41" fmla="*/ 47 h 53"/>
                <a:gd name="T42" fmla="*/ 163 w 222"/>
                <a:gd name="T43" fmla="*/ 41 h 53"/>
                <a:gd name="T44" fmla="*/ 181 w 222"/>
                <a:gd name="T45" fmla="*/ 25 h 53"/>
                <a:gd name="T46" fmla="*/ 185 w 222"/>
                <a:gd name="T47" fmla="*/ 25 h 53"/>
                <a:gd name="T48" fmla="*/ 190 w 222"/>
                <a:gd name="T49" fmla="*/ 25 h 53"/>
                <a:gd name="T50" fmla="*/ 197 w 222"/>
                <a:gd name="T51" fmla="*/ 28 h 53"/>
                <a:gd name="T52" fmla="*/ 206 w 222"/>
                <a:gd name="T53" fmla="*/ 28 h 53"/>
                <a:gd name="T54" fmla="*/ 215 w 222"/>
                <a:gd name="T55" fmla="*/ 24 h 53"/>
                <a:gd name="T56" fmla="*/ 218 w 222"/>
                <a:gd name="T57" fmla="*/ 22 h 53"/>
                <a:gd name="T58" fmla="*/ 221 w 222"/>
                <a:gd name="T59" fmla="*/ 18 h 53"/>
                <a:gd name="T60" fmla="*/ 222 w 222"/>
                <a:gd name="T61" fmla="*/ 12 h 53"/>
                <a:gd name="T62" fmla="*/ 221 w 222"/>
                <a:gd name="T63" fmla="*/ 7 h 53"/>
                <a:gd name="T64" fmla="*/ 217 w 222"/>
                <a:gd name="T65" fmla="*/ 3 h 53"/>
                <a:gd name="T66" fmla="*/ 212 w 222"/>
                <a:gd name="T67" fmla="*/ 1 h 53"/>
                <a:gd name="T68" fmla="*/ 196 w 222"/>
                <a:gd name="T69" fmla="*/ 0 h 53"/>
                <a:gd name="T70" fmla="*/ 180 w 222"/>
                <a:gd name="T71" fmla="*/ 1 h 53"/>
                <a:gd name="T72" fmla="*/ 157 w 222"/>
                <a:gd name="T73" fmla="*/ 3 h 53"/>
                <a:gd name="T74" fmla="*/ 135 w 222"/>
                <a:gd name="T75" fmla="*/ 1 h 53"/>
                <a:gd name="T76" fmla="*/ 113 w 222"/>
                <a:gd name="T77" fmla="*/ 1 h 53"/>
                <a:gd name="T78" fmla="*/ 91 w 222"/>
                <a:gd name="T79" fmla="*/ 1 h 53"/>
                <a:gd name="T80" fmla="*/ 83 w 222"/>
                <a:gd name="T81" fmla="*/ 5 h 53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22"/>
                <a:gd name="T124" fmla="*/ 0 h 53"/>
                <a:gd name="T125" fmla="*/ 222 w 222"/>
                <a:gd name="T126" fmla="*/ 53 h 53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22" h="53">
                  <a:moveTo>
                    <a:pt x="83" y="5"/>
                  </a:moveTo>
                  <a:lnTo>
                    <a:pt x="70" y="7"/>
                  </a:lnTo>
                  <a:lnTo>
                    <a:pt x="56" y="12"/>
                  </a:lnTo>
                  <a:lnTo>
                    <a:pt x="28" y="19"/>
                  </a:lnTo>
                  <a:lnTo>
                    <a:pt x="0" y="25"/>
                  </a:lnTo>
                  <a:lnTo>
                    <a:pt x="0" y="28"/>
                  </a:lnTo>
                  <a:lnTo>
                    <a:pt x="7" y="34"/>
                  </a:lnTo>
                  <a:lnTo>
                    <a:pt x="15" y="39"/>
                  </a:lnTo>
                  <a:lnTo>
                    <a:pt x="23" y="41"/>
                  </a:lnTo>
                  <a:lnTo>
                    <a:pt x="33" y="39"/>
                  </a:lnTo>
                  <a:lnTo>
                    <a:pt x="58" y="25"/>
                  </a:lnTo>
                  <a:lnTo>
                    <a:pt x="67" y="25"/>
                  </a:lnTo>
                  <a:lnTo>
                    <a:pt x="75" y="25"/>
                  </a:lnTo>
                  <a:lnTo>
                    <a:pt x="80" y="28"/>
                  </a:lnTo>
                  <a:lnTo>
                    <a:pt x="83" y="32"/>
                  </a:lnTo>
                  <a:lnTo>
                    <a:pt x="100" y="43"/>
                  </a:lnTo>
                  <a:lnTo>
                    <a:pt x="108" y="48"/>
                  </a:lnTo>
                  <a:lnTo>
                    <a:pt x="118" y="52"/>
                  </a:lnTo>
                  <a:lnTo>
                    <a:pt x="131" y="53"/>
                  </a:lnTo>
                  <a:lnTo>
                    <a:pt x="143" y="52"/>
                  </a:lnTo>
                  <a:lnTo>
                    <a:pt x="155" y="47"/>
                  </a:lnTo>
                  <a:lnTo>
                    <a:pt x="163" y="41"/>
                  </a:lnTo>
                  <a:lnTo>
                    <a:pt x="181" y="25"/>
                  </a:lnTo>
                  <a:lnTo>
                    <a:pt x="185" y="25"/>
                  </a:lnTo>
                  <a:lnTo>
                    <a:pt x="190" y="25"/>
                  </a:lnTo>
                  <a:lnTo>
                    <a:pt x="197" y="28"/>
                  </a:lnTo>
                  <a:lnTo>
                    <a:pt x="206" y="28"/>
                  </a:lnTo>
                  <a:lnTo>
                    <a:pt x="215" y="24"/>
                  </a:lnTo>
                  <a:lnTo>
                    <a:pt x="218" y="22"/>
                  </a:lnTo>
                  <a:lnTo>
                    <a:pt x="221" y="18"/>
                  </a:lnTo>
                  <a:lnTo>
                    <a:pt x="222" y="12"/>
                  </a:lnTo>
                  <a:lnTo>
                    <a:pt x="221" y="7"/>
                  </a:lnTo>
                  <a:lnTo>
                    <a:pt x="217" y="3"/>
                  </a:lnTo>
                  <a:lnTo>
                    <a:pt x="212" y="1"/>
                  </a:lnTo>
                  <a:lnTo>
                    <a:pt x="196" y="0"/>
                  </a:lnTo>
                  <a:lnTo>
                    <a:pt x="180" y="1"/>
                  </a:lnTo>
                  <a:lnTo>
                    <a:pt x="157" y="3"/>
                  </a:lnTo>
                  <a:lnTo>
                    <a:pt x="135" y="1"/>
                  </a:lnTo>
                  <a:lnTo>
                    <a:pt x="113" y="1"/>
                  </a:lnTo>
                  <a:lnTo>
                    <a:pt x="91" y="1"/>
                  </a:lnTo>
                  <a:lnTo>
                    <a:pt x="83" y="5"/>
                  </a:lnTo>
                  <a:close/>
                </a:path>
              </a:pathLst>
            </a:custGeom>
            <a:solidFill>
              <a:srgbClr val="FF9E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20" name="Freeform 52"/>
            <p:cNvSpPr>
              <a:spLocks/>
            </p:cNvSpPr>
            <p:nvPr/>
          </p:nvSpPr>
          <p:spPr bwMode="auto">
            <a:xfrm>
              <a:off x="1277" y="2106"/>
              <a:ext cx="9" cy="9"/>
            </a:xfrm>
            <a:custGeom>
              <a:avLst/>
              <a:gdLst>
                <a:gd name="T0" fmla="*/ 4 w 9"/>
                <a:gd name="T1" fmla="*/ 9 h 9"/>
                <a:gd name="T2" fmla="*/ 8 w 9"/>
                <a:gd name="T3" fmla="*/ 8 h 9"/>
                <a:gd name="T4" fmla="*/ 9 w 9"/>
                <a:gd name="T5" fmla="*/ 5 h 9"/>
                <a:gd name="T6" fmla="*/ 8 w 9"/>
                <a:gd name="T7" fmla="*/ 2 h 9"/>
                <a:gd name="T8" fmla="*/ 4 w 9"/>
                <a:gd name="T9" fmla="*/ 0 h 9"/>
                <a:gd name="T10" fmla="*/ 2 w 9"/>
                <a:gd name="T11" fmla="*/ 2 h 9"/>
                <a:gd name="T12" fmla="*/ 0 w 9"/>
                <a:gd name="T13" fmla="*/ 5 h 9"/>
                <a:gd name="T14" fmla="*/ 2 w 9"/>
                <a:gd name="T15" fmla="*/ 8 h 9"/>
                <a:gd name="T16" fmla="*/ 4 w 9"/>
                <a:gd name="T17" fmla="*/ 9 h 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9"/>
                <a:gd name="T28" fmla="*/ 0 h 9"/>
                <a:gd name="T29" fmla="*/ 9 w 9"/>
                <a:gd name="T30" fmla="*/ 9 h 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9" h="9">
                  <a:moveTo>
                    <a:pt x="4" y="9"/>
                  </a:moveTo>
                  <a:lnTo>
                    <a:pt x="8" y="8"/>
                  </a:lnTo>
                  <a:lnTo>
                    <a:pt x="9" y="5"/>
                  </a:lnTo>
                  <a:lnTo>
                    <a:pt x="8" y="2"/>
                  </a:lnTo>
                  <a:lnTo>
                    <a:pt x="4" y="0"/>
                  </a:lnTo>
                  <a:lnTo>
                    <a:pt x="2" y="2"/>
                  </a:lnTo>
                  <a:lnTo>
                    <a:pt x="0" y="5"/>
                  </a:lnTo>
                  <a:lnTo>
                    <a:pt x="2" y="8"/>
                  </a:lnTo>
                  <a:lnTo>
                    <a:pt x="4" y="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21" name="Freeform 53"/>
            <p:cNvSpPr>
              <a:spLocks/>
            </p:cNvSpPr>
            <p:nvPr/>
          </p:nvSpPr>
          <p:spPr bwMode="auto">
            <a:xfrm>
              <a:off x="1095" y="2113"/>
              <a:ext cx="41" cy="21"/>
            </a:xfrm>
            <a:custGeom>
              <a:avLst/>
              <a:gdLst>
                <a:gd name="T0" fmla="*/ 41 w 41"/>
                <a:gd name="T1" fmla="*/ 0 h 21"/>
                <a:gd name="T2" fmla="*/ 39 w 41"/>
                <a:gd name="T3" fmla="*/ 0 h 21"/>
                <a:gd name="T4" fmla="*/ 19 w 41"/>
                <a:gd name="T5" fmla="*/ 11 h 21"/>
                <a:gd name="T6" fmla="*/ 9 w 41"/>
                <a:gd name="T7" fmla="*/ 15 h 21"/>
                <a:gd name="T8" fmla="*/ 0 w 41"/>
                <a:gd name="T9" fmla="*/ 16 h 21"/>
                <a:gd name="T10" fmla="*/ 4 w 41"/>
                <a:gd name="T11" fmla="*/ 20 h 21"/>
                <a:gd name="T12" fmla="*/ 10 w 41"/>
                <a:gd name="T13" fmla="*/ 21 h 21"/>
                <a:gd name="T14" fmla="*/ 16 w 41"/>
                <a:gd name="T15" fmla="*/ 17 h 21"/>
                <a:gd name="T16" fmla="*/ 21 w 41"/>
                <a:gd name="T17" fmla="*/ 13 h 21"/>
                <a:gd name="T18" fmla="*/ 31 w 41"/>
                <a:gd name="T19" fmla="*/ 5 h 21"/>
                <a:gd name="T20" fmla="*/ 37 w 41"/>
                <a:gd name="T21" fmla="*/ 1 h 21"/>
                <a:gd name="T22" fmla="*/ 41 w 41"/>
                <a:gd name="T23" fmla="*/ 0 h 2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1"/>
                <a:gd name="T37" fmla="*/ 0 h 21"/>
                <a:gd name="T38" fmla="*/ 41 w 41"/>
                <a:gd name="T39" fmla="*/ 21 h 21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1" h="21">
                  <a:moveTo>
                    <a:pt x="41" y="0"/>
                  </a:moveTo>
                  <a:lnTo>
                    <a:pt x="39" y="0"/>
                  </a:lnTo>
                  <a:lnTo>
                    <a:pt x="19" y="11"/>
                  </a:lnTo>
                  <a:lnTo>
                    <a:pt x="9" y="15"/>
                  </a:lnTo>
                  <a:lnTo>
                    <a:pt x="0" y="16"/>
                  </a:lnTo>
                  <a:lnTo>
                    <a:pt x="4" y="20"/>
                  </a:lnTo>
                  <a:lnTo>
                    <a:pt x="10" y="21"/>
                  </a:lnTo>
                  <a:lnTo>
                    <a:pt x="16" y="17"/>
                  </a:lnTo>
                  <a:lnTo>
                    <a:pt x="21" y="13"/>
                  </a:lnTo>
                  <a:lnTo>
                    <a:pt x="31" y="5"/>
                  </a:lnTo>
                  <a:lnTo>
                    <a:pt x="37" y="1"/>
                  </a:lnTo>
                  <a:lnTo>
                    <a:pt x="41" y="0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22" name="Freeform 54"/>
            <p:cNvSpPr>
              <a:spLocks/>
            </p:cNvSpPr>
            <p:nvPr/>
          </p:nvSpPr>
          <p:spPr bwMode="auto">
            <a:xfrm>
              <a:off x="1139" y="2118"/>
              <a:ext cx="21" cy="6"/>
            </a:xfrm>
            <a:custGeom>
              <a:avLst/>
              <a:gdLst>
                <a:gd name="T0" fmla="*/ 21 w 21"/>
                <a:gd name="T1" fmla="*/ 2 h 6"/>
                <a:gd name="T2" fmla="*/ 0 w 21"/>
                <a:gd name="T3" fmla="*/ 0 h 6"/>
                <a:gd name="T4" fmla="*/ 8 w 21"/>
                <a:gd name="T5" fmla="*/ 5 h 6"/>
                <a:gd name="T6" fmla="*/ 13 w 21"/>
                <a:gd name="T7" fmla="*/ 6 h 6"/>
                <a:gd name="T8" fmla="*/ 18 w 21"/>
                <a:gd name="T9" fmla="*/ 6 h 6"/>
                <a:gd name="T10" fmla="*/ 21 w 21"/>
                <a:gd name="T11" fmla="*/ 2 h 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6"/>
                <a:gd name="T20" fmla="*/ 21 w 21"/>
                <a:gd name="T21" fmla="*/ 6 h 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6">
                  <a:moveTo>
                    <a:pt x="21" y="2"/>
                  </a:moveTo>
                  <a:lnTo>
                    <a:pt x="0" y="0"/>
                  </a:lnTo>
                  <a:lnTo>
                    <a:pt x="8" y="5"/>
                  </a:lnTo>
                  <a:lnTo>
                    <a:pt x="13" y="6"/>
                  </a:lnTo>
                  <a:lnTo>
                    <a:pt x="18" y="6"/>
                  </a:lnTo>
                  <a:lnTo>
                    <a:pt x="21" y="2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23" name="Freeform 55"/>
            <p:cNvSpPr>
              <a:spLocks/>
            </p:cNvSpPr>
            <p:nvPr/>
          </p:nvSpPr>
          <p:spPr bwMode="auto">
            <a:xfrm>
              <a:off x="1156" y="2128"/>
              <a:ext cx="19" cy="6"/>
            </a:xfrm>
            <a:custGeom>
              <a:avLst/>
              <a:gdLst>
                <a:gd name="T0" fmla="*/ 0 w 19"/>
                <a:gd name="T1" fmla="*/ 1 h 6"/>
                <a:gd name="T2" fmla="*/ 9 w 19"/>
                <a:gd name="T3" fmla="*/ 1 h 6"/>
                <a:gd name="T4" fmla="*/ 16 w 19"/>
                <a:gd name="T5" fmla="*/ 0 h 6"/>
                <a:gd name="T6" fmla="*/ 19 w 19"/>
                <a:gd name="T7" fmla="*/ 0 h 6"/>
                <a:gd name="T8" fmla="*/ 19 w 19"/>
                <a:gd name="T9" fmla="*/ 4 h 6"/>
                <a:gd name="T10" fmla="*/ 15 w 19"/>
                <a:gd name="T11" fmla="*/ 5 h 6"/>
                <a:gd name="T12" fmla="*/ 8 w 19"/>
                <a:gd name="T13" fmla="*/ 6 h 6"/>
                <a:gd name="T14" fmla="*/ 4 w 19"/>
                <a:gd name="T15" fmla="*/ 5 h 6"/>
                <a:gd name="T16" fmla="*/ 0 w 19"/>
                <a:gd name="T17" fmla="*/ 4 h 6"/>
                <a:gd name="T18" fmla="*/ 0 w 19"/>
                <a:gd name="T19" fmla="*/ 1 h 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9"/>
                <a:gd name="T31" fmla="*/ 0 h 6"/>
                <a:gd name="T32" fmla="*/ 19 w 19"/>
                <a:gd name="T33" fmla="*/ 6 h 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9" h="6">
                  <a:moveTo>
                    <a:pt x="0" y="1"/>
                  </a:moveTo>
                  <a:lnTo>
                    <a:pt x="9" y="1"/>
                  </a:lnTo>
                  <a:lnTo>
                    <a:pt x="16" y="0"/>
                  </a:lnTo>
                  <a:lnTo>
                    <a:pt x="19" y="0"/>
                  </a:lnTo>
                  <a:lnTo>
                    <a:pt x="19" y="4"/>
                  </a:lnTo>
                  <a:lnTo>
                    <a:pt x="15" y="5"/>
                  </a:lnTo>
                  <a:lnTo>
                    <a:pt x="8" y="6"/>
                  </a:lnTo>
                  <a:lnTo>
                    <a:pt x="4" y="5"/>
                  </a:lnTo>
                  <a:lnTo>
                    <a:pt x="0" y="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24" name="Freeform 56"/>
            <p:cNvSpPr>
              <a:spLocks/>
            </p:cNvSpPr>
            <p:nvPr/>
          </p:nvSpPr>
          <p:spPr bwMode="auto">
            <a:xfrm>
              <a:off x="1166" y="2121"/>
              <a:ext cx="13" cy="2"/>
            </a:xfrm>
            <a:custGeom>
              <a:avLst/>
              <a:gdLst>
                <a:gd name="T0" fmla="*/ 0 w 13"/>
                <a:gd name="T1" fmla="*/ 0 h 2"/>
                <a:gd name="T2" fmla="*/ 13 w 13"/>
                <a:gd name="T3" fmla="*/ 0 h 2"/>
                <a:gd name="T4" fmla="*/ 6 w 13"/>
                <a:gd name="T5" fmla="*/ 2 h 2"/>
                <a:gd name="T6" fmla="*/ 0 w 13"/>
                <a:gd name="T7" fmla="*/ 0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"/>
                <a:gd name="T13" fmla="*/ 0 h 2"/>
                <a:gd name="T14" fmla="*/ 13 w 13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" h="2">
                  <a:moveTo>
                    <a:pt x="0" y="0"/>
                  </a:moveTo>
                  <a:lnTo>
                    <a:pt x="13" y="0"/>
                  </a:lnTo>
                  <a:lnTo>
                    <a:pt x="6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25" name="Freeform 57"/>
            <p:cNvSpPr>
              <a:spLocks/>
            </p:cNvSpPr>
            <p:nvPr/>
          </p:nvSpPr>
          <p:spPr bwMode="auto">
            <a:xfrm>
              <a:off x="1174" y="2132"/>
              <a:ext cx="21" cy="10"/>
            </a:xfrm>
            <a:custGeom>
              <a:avLst/>
              <a:gdLst>
                <a:gd name="T0" fmla="*/ 0 w 21"/>
                <a:gd name="T1" fmla="*/ 6 h 10"/>
                <a:gd name="T2" fmla="*/ 8 w 21"/>
                <a:gd name="T3" fmla="*/ 3 h 10"/>
                <a:gd name="T4" fmla="*/ 18 w 21"/>
                <a:gd name="T5" fmla="*/ 0 h 10"/>
                <a:gd name="T6" fmla="*/ 20 w 21"/>
                <a:gd name="T7" fmla="*/ 0 h 10"/>
                <a:gd name="T8" fmla="*/ 21 w 21"/>
                <a:gd name="T9" fmla="*/ 3 h 10"/>
                <a:gd name="T10" fmla="*/ 18 w 21"/>
                <a:gd name="T11" fmla="*/ 7 h 10"/>
                <a:gd name="T12" fmla="*/ 13 w 21"/>
                <a:gd name="T13" fmla="*/ 10 h 10"/>
                <a:gd name="T14" fmla="*/ 10 w 21"/>
                <a:gd name="T15" fmla="*/ 10 h 10"/>
                <a:gd name="T16" fmla="*/ 0 w 21"/>
                <a:gd name="T17" fmla="*/ 8 h 10"/>
                <a:gd name="T18" fmla="*/ 0 w 21"/>
                <a:gd name="T19" fmla="*/ 8 h 10"/>
                <a:gd name="T20" fmla="*/ 0 w 21"/>
                <a:gd name="T21" fmla="*/ 6 h 1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1"/>
                <a:gd name="T34" fmla="*/ 0 h 10"/>
                <a:gd name="T35" fmla="*/ 21 w 21"/>
                <a:gd name="T36" fmla="*/ 10 h 10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1" h="10">
                  <a:moveTo>
                    <a:pt x="0" y="6"/>
                  </a:moveTo>
                  <a:lnTo>
                    <a:pt x="8" y="3"/>
                  </a:lnTo>
                  <a:lnTo>
                    <a:pt x="18" y="0"/>
                  </a:lnTo>
                  <a:lnTo>
                    <a:pt x="20" y="0"/>
                  </a:lnTo>
                  <a:lnTo>
                    <a:pt x="21" y="3"/>
                  </a:lnTo>
                  <a:lnTo>
                    <a:pt x="18" y="7"/>
                  </a:lnTo>
                  <a:lnTo>
                    <a:pt x="13" y="10"/>
                  </a:lnTo>
                  <a:lnTo>
                    <a:pt x="10" y="10"/>
                  </a:lnTo>
                  <a:lnTo>
                    <a:pt x="0" y="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26" name="Freeform 58"/>
            <p:cNvSpPr>
              <a:spLocks/>
            </p:cNvSpPr>
            <p:nvPr/>
          </p:nvSpPr>
          <p:spPr bwMode="auto">
            <a:xfrm>
              <a:off x="1182" y="2125"/>
              <a:ext cx="9" cy="4"/>
            </a:xfrm>
            <a:custGeom>
              <a:avLst/>
              <a:gdLst>
                <a:gd name="T0" fmla="*/ 0 w 9"/>
                <a:gd name="T1" fmla="*/ 4 h 4"/>
                <a:gd name="T2" fmla="*/ 9 w 9"/>
                <a:gd name="T3" fmla="*/ 0 h 4"/>
                <a:gd name="T4" fmla="*/ 7 w 9"/>
                <a:gd name="T5" fmla="*/ 4 h 4"/>
                <a:gd name="T6" fmla="*/ 3 w 9"/>
                <a:gd name="T7" fmla="*/ 4 h 4"/>
                <a:gd name="T8" fmla="*/ 0 w 9"/>
                <a:gd name="T9" fmla="*/ 4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"/>
                <a:gd name="T16" fmla="*/ 0 h 4"/>
                <a:gd name="T17" fmla="*/ 9 w 9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" h="4">
                  <a:moveTo>
                    <a:pt x="0" y="4"/>
                  </a:moveTo>
                  <a:lnTo>
                    <a:pt x="9" y="0"/>
                  </a:lnTo>
                  <a:lnTo>
                    <a:pt x="7" y="4"/>
                  </a:lnTo>
                  <a:lnTo>
                    <a:pt x="3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27" name="Freeform 59"/>
            <p:cNvSpPr>
              <a:spLocks/>
            </p:cNvSpPr>
            <p:nvPr/>
          </p:nvSpPr>
          <p:spPr bwMode="auto">
            <a:xfrm>
              <a:off x="1200" y="2126"/>
              <a:ext cx="10" cy="9"/>
            </a:xfrm>
            <a:custGeom>
              <a:avLst/>
              <a:gdLst>
                <a:gd name="T0" fmla="*/ 0 w 10"/>
                <a:gd name="T1" fmla="*/ 9 h 9"/>
                <a:gd name="T2" fmla="*/ 10 w 10"/>
                <a:gd name="T3" fmla="*/ 0 h 9"/>
                <a:gd name="T4" fmla="*/ 10 w 10"/>
                <a:gd name="T5" fmla="*/ 2 h 9"/>
                <a:gd name="T6" fmla="*/ 10 w 10"/>
                <a:gd name="T7" fmla="*/ 4 h 9"/>
                <a:gd name="T8" fmla="*/ 7 w 10"/>
                <a:gd name="T9" fmla="*/ 8 h 9"/>
                <a:gd name="T10" fmla="*/ 2 w 10"/>
                <a:gd name="T11" fmla="*/ 9 h 9"/>
                <a:gd name="T12" fmla="*/ 0 w 10"/>
                <a:gd name="T13" fmla="*/ 9 h 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0"/>
                <a:gd name="T22" fmla="*/ 0 h 9"/>
                <a:gd name="T23" fmla="*/ 10 w 10"/>
                <a:gd name="T24" fmla="*/ 9 h 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0" h="9">
                  <a:moveTo>
                    <a:pt x="0" y="9"/>
                  </a:moveTo>
                  <a:lnTo>
                    <a:pt x="10" y="0"/>
                  </a:lnTo>
                  <a:lnTo>
                    <a:pt x="10" y="2"/>
                  </a:lnTo>
                  <a:lnTo>
                    <a:pt x="10" y="4"/>
                  </a:lnTo>
                  <a:lnTo>
                    <a:pt x="7" y="8"/>
                  </a:lnTo>
                  <a:lnTo>
                    <a:pt x="2" y="9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28" name="Freeform 60"/>
            <p:cNvSpPr>
              <a:spLocks/>
            </p:cNvSpPr>
            <p:nvPr/>
          </p:nvSpPr>
          <p:spPr bwMode="auto">
            <a:xfrm>
              <a:off x="1284" y="2110"/>
              <a:ext cx="1" cy="1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1 h 1"/>
                <a:gd name="T6" fmla="*/ 0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1"/>
                <a:gd name="T14" fmla="*/ 1 w 1"/>
                <a:gd name="T15" fmla="*/ 1 h 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29" name="Freeform 61"/>
            <p:cNvSpPr>
              <a:spLocks/>
            </p:cNvSpPr>
            <p:nvPr/>
          </p:nvSpPr>
          <p:spPr bwMode="auto">
            <a:xfrm>
              <a:off x="1169" y="2113"/>
              <a:ext cx="177" cy="108"/>
            </a:xfrm>
            <a:custGeom>
              <a:avLst/>
              <a:gdLst>
                <a:gd name="T0" fmla="*/ 0 w 177"/>
                <a:gd name="T1" fmla="*/ 11 h 108"/>
                <a:gd name="T2" fmla="*/ 0 w 177"/>
                <a:gd name="T3" fmla="*/ 21 h 108"/>
                <a:gd name="T4" fmla="*/ 2 w 177"/>
                <a:gd name="T5" fmla="*/ 32 h 108"/>
                <a:gd name="T6" fmla="*/ 13 w 177"/>
                <a:gd name="T7" fmla="*/ 59 h 108"/>
                <a:gd name="T8" fmla="*/ 15 w 177"/>
                <a:gd name="T9" fmla="*/ 51 h 108"/>
                <a:gd name="T10" fmla="*/ 62 w 177"/>
                <a:gd name="T11" fmla="*/ 93 h 108"/>
                <a:gd name="T12" fmla="*/ 61 w 177"/>
                <a:gd name="T13" fmla="*/ 85 h 108"/>
                <a:gd name="T14" fmla="*/ 57 w 177"/>
                <a:gd name="T15" fmla="*/ 80 h 108"/>
                <a:gd name="T16" fmla="*/ 57 w 177"/>
                <a:gd name="T17" fmla="*/ 78 h 108"/>
                <a:gd name="T18" fmla="*/ 73 w 177"/>
                <a:gd name="T19" fmla="*/ 83 h 108"/>
                <a:gd name="T20" fmla="*/ 90 w 177"/>
                <a:gd name="T21" fmla="*/ 90 h 108"/>
                <a:gd name="T22" fmla="*/ 106 w 177"/>
                <a:gd name="T23" fmla="*/ 99 h 108"/>
                <a:gd name="T24" fmla="*/ 122 w 177"/>
                <a:gd name="T25" fmla="*/ 106 h 108"/>
                <a:gd name="T26" fmla="*/ 138 w 177"/>
                <a:gd name="T27" fmla="*/ 108 h 108"/>
                <a:gd name="T28" fmla="*/ 123 w 177"/>
                <a:gd name="T29" fmla="*/ 96 h 108"/>
                <a:gd name="T30" fmla="*/ 150 w 177"/>
                <a:gd name="T31" fmla="*/ 99 h 108"/>
                <a:gd name="T32" fmla="*/ 164 w 177"/>
                <a:gd name="T33" fmla="*/ 99 h 108"/>
                <a:gd name="T34" fmla="*/ 177 w 177"/>
                <a:gd name="T35" fmla="*/ 97 h 108"/>
                <a:gd name="T36" fmla="*/ 175 w 177"/>
                <a:gd name="T37" fmla="*/ 96 h 108"/>
                <a:gd name="T38" fmla="*/ 172 w 177"/>
                <a:gd name="T39" fmla="*/ 93 h 108"/>
                <a:gd name="T40" fmla="*/ 151 w 177"/>
                <a:gd name="T41" fmla="*/ 88 h 108"/>
                <a:gd name="T42" fmla="*/ 141 w 177"/>
                <a:gd name="T43" fmla="*/ 85 h 108"/>
                <a:gd name="T44" fmla="*/ 132 w 177"/>
                <a:gd name="T45" fmla="*/ 80 h 108"/>
                <a:gd name="T46" fmla="*/ 111 w 177"/>
                <a:gd name="T47" fmla="*/ 58 h 108"/>
                <a:gd name="T48" fmla="*/ 66 w 177"/>
                <a:gd name="T49" fmla="*/ 24 h 108"/>
                <a:gd name="T50" fmla="*/ 52 w 177"/>
                <a:gd name="T51" fmla="*/ 10 h 108"/>
                <a:gd name="T52" fmla="*/ 40 w 177"/>
                <a:gd name="T53" fmla="*/ 3 h 108"/>
                <a:gd name="T54" fmla="*/ 28 w 177"/>
                <a:gd name="T55" fmla="*/ 1 h 108"/>
                <a:gd name="T56" fmla="*/ 16 w 177"/>
                <a:gd name="T57" fmla="*/ 0 h 108"/>
                <a:gd name="T58" fmla="*/ 3 w 177"/>
                <a:gd name="T59" fmla="*/ 2 h 108"/>
                <a:gd name="T60" fmla="*/ 1 w 177"/>
                <a:gd name="T61" fmla="*/ 5 h 108"/>
                <a:gd name="T62" fmla="*/ 0 w 177"/>
                <a:gd name="T63" fmla="*/ 11 h 10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177"/>
                <a:gd name="T97" fmla="*/ 0 h 108"/>
                <a:gd name="T98" fmla="*/ 177 w 177"/>
                <a:gd name="T99" fmla="*/ 108 h 10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177" h="108">
                  <a:moveTo>
                    <a:pt x="0" y="11"/>
                  </a:moveTo>
                  <a:lnTo>
                    <a:pt x="0" y="21"/>
                  </a:lnTo>
                  <a:lnTo>
                    <a:pt x="2" y="32"/>
                  </a:lnTo>
                  <a:lnTo>
                    <a:pt x="13" y="59"/>
                  </a:lnTo>
                  <a:lnTo>
                    <a:pt x="15" y="51"/>
                  </a:lnTo>
                  <a:lnTo>
                    <a:pt x="62" y="93"/>
                  </a:lnTo>
                  <a:lnTo>
                    <a:pt x="61" y="85"/>
                  </a:lnTo>
                  <a:lnTo>
                    <a:pt x="57" y="80"/>
                  </a:lnTo>
                  <a:lnTo>
                    <a:pt x="57" y="78"/>
                  </a:lnTo>
                  <a:lnTo>
                    <a:pt x="73" y="83"/>
                  </a:lnTo>
                  <a:lnTo>
                    <a:pt x="90" y="90"/>
                  </a:lnTo>
                  <a:lnTo>
                    <a:pt x="106" y="99"/>
                  </a:lnTo>
                  <a:lnTo>
                    <a:pt x="122" y="106"/>
                  </a:lnTo>
                  <a:lnTo>
                    <a:pt x="138" y="108"/>
                  </a:lnTo>
                  <a:lnTo>
                    <a:pt x="123" y="96"/>
                  </a:lnTo>
                  <a:lnTo>
                    <a:pt x="150" y="99"/>
                  </a:lnTo>
                  <a:lnTo>
                    <a:pt x="164" y="99"/>
                  </a:lnTo>
                  <a:lnTo>
                    <a:pt x="177" y="97"/>
                  </a:lnTo>
                  <a:lnTo>
                    <a:pt x="175" y="96"/>
                  </a:lnTo>
                  <a:lnTo>
                    <a:pt x="172" y="93"/>
                  </a:lnTo>
                  <a:lnTo>
                    <a:pt x="151" y="88"/>
                  </a:lnTo>
                  <a:lnTo>
                    <a:pt x="141" y="85"/>
                  </a:lnTo>
                  <a:lnTo>
                    <a:pt x="132" y="80"/>
                  </a:lnTo>
                  <a:lnTo>
                    <a:pt x="111" y="58"/>
                  </a:lnTo>
                  <a:lnTo>
                    <a:pt x="66" y="24"/>
                  </a:lnTo>
                  <a:lnTo>
                    <a:pt x="52" y="10"/>
                  </a:lnTo>
                  <a:lnTo>
                    <a:pt x="40" y="3"/>
                  </a:lnTo>
                  <a:lnTo>
                    <a:pt x="28" y="1"/>
                  </a:lnTo>
                  <a:lnTo>
                    <a:pt x="16" y="0"/>
                  </a:lnTo>
                  <a:lnTo>
                    <a:pt x="3" y="2"/>
                  </a:lnTo>
                  <a:lnTo>
                    <a:pt x="1" y="5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30" name="Freeform 62"/>
            <p:cNvSpPr>
              <a:spLocks/>
            </p:cNvSpPr>
            <p:nvPr/>
          </p:nvSpPr>
          <p:spPr bwMode="auto">
            <a:xfrm>
              <a:off x="1179" y="2132"/>
              <a:ext cx="16" cy="34"/>
            </a:xfrm>
            <a:custGeom>
              <a:avLst/>
              <a:gdLst>
                <a:gd name="T0" fmla="*/ 0 w 16"/>
                <a:gd name="T1" fmla="*/ 0 h 34"/>
                <a:gd name="T2" fmla="*/ 0 w 16"/>
                <a:gd name="T3" fmla="*/ 8 h 34"/>
                <a:gd name="T4" fmla="*/ 0 w 16"/>
                <a:gd name="T5" fmla="*/ 13 h 34"/>
                <a:gd name="T6" fmla="*/ 1 w 16"/>
                <a:gd name="T7" fmla="*/ 17 h 34"/>
                <a:gd name="T8" fmla="*/ 7 w 16"/>
                <a:gd name="T9" fmla="*/ 27 h 34"/>
                <a:gd name="T10" fmla="*/ 16 w 16"/>
                <a:gd name="T11" fmla="*/ 34 h 34"/>
                <a:gd name="T12" fmla="*/ 3 w 16"/>
                <a:gd name="T13" fmla="*/ 10 h 34"/>
                <a:gd name="T14" fmla="*/ 2 w 16"/>
                <a:gd name="T15" fmla="*/ 3 h 34"/>
                <a:gd name="T16" fmla="*/ 0 w 16"/>
                <a:gd name="T17" fmla="*/ 0 h 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"/>
                <a:gd name="T28" fmla="*/ 0 h 34"/>
                <a:gd name="T29" fmla="*/ 16 w 16"/>
                <a:gd name="T30" fmla="*/ 34 h 3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" h="34">
                  <a:moveTo>
                    <a:pt x="0" y="0"/>
                  </a:moveTo>
                  <a:lnTo>
                    <a:pt x="0" y="8"/>
                  </a:lnTo>
                  <a:lnTo>
                    <a:pt x="0" y="13"/>
                  </a:lnTo>
                  <a:lnTo>
                    <a:pt x="1" y="17"/>
                  </a:lnTo>
                  <a:lnTo>
                    <a:pt x="7" y="27"/>
                  </a:lnTo>
                  <a:lnTo>
                    <a:pt x="16" y="34"/>
                  </a:lnTo>
                  <a:lnTo>
                    <a:pt x="3" y="10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31" name="Freeform 63"/>
            <p:cNvSpPr>
              <a:spLocks/>
            </p:cNvSpPr>
            <p:nvPr/>
          </p:nvSpPr>
          <p:spPr bwMode="auto">
            <a:xfrm>
              <a:off x="1195" y="2150"/>
              <a:ext cx="22" cy="24"/>
            </a:xfrm>
            <a:custGeom>
              <a:avLst/>
              <a:gdLst>
                <a:gd name="T0" fmla="*/ 0 w 22"/>
                <a:gd name="T1" fmla="*/ 0 h 24"/>
                <a:gd name="T2" fmla="*/ 10 w 22"/>
                <a:gd name="T3" fmla="*/ 14 h 24"/>
                <a:gd name="T4" fmla="*/ 15 w 22"/>
                <a:gd name="T5" fmla="*/ 19 h 24"/>
                <a:gd name="T6" fmla="*/ 22 w 22"/>
                <a:gd name="T7" fmla="*/ 24 h 24"/>
                <a:gd name="T8" fmla="*/ 22 w 22"/>
                <a:gd name="T9" fmla="*/ 22 h 24"/>
                <a:gd name="T10" fmla="*/ 12 w 22"/>
                <a:gd name="T11" fmla="*/ 9 h 24"/>
                <a:gd name="T12" fmla="*/ 0 w 22"/>
                <a:gd name="T13" fmla="*/ 0 h 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2"/>
                <a:gd name="T22" fmla="*/ 0 h 24"/>
                <a:gd name="T23" fmla="*/ 22 w 22"/>
                <a:gd name="T24" fmla="*/ 24 h 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2" h="24">
                  <a:moveTo>
                    <a:pt x="0" y="0"/>
                  </a:moveTo>
                  <a:lnTo>
                    <a:pt x="10" y="14"/>
                  </a:lnTo>
                  <a:lnTo>
                    <a:pt x="15" y="19"/>
                  </a:lnTo>
                  <a:lnTo>
                    <a:pt x="22" y="24"/>
                  </a:lnTo>
                  <a:lnTo>
                    <a:pt x="22" y="22"/>
                  </a:lnTo>
                  <a:lnTo>
                    <a:pt x="12" y="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32" name="Freeform 64"/>
            <p:cNvSpPr>
              <a:spLocks/>
            </p:cNvSpPr>
            <p:nvPr/>
          </p:nvSpPr>
          <p:spPr bwMode="auto">
            <a:xfrm>
              <a:off x="1212" y="2145"/>
              <a:ext cx="28" cy="24"/>
            </a:xfrm>
            <a:custGeom>
              <a:avLst/>
              <a:gdLst>
                <a:gd name="T0" fmla="*/ 0 w 28"/>
                <a:gd name="T1" fmla="*/ 0 h 24"/>
                <a:gd name="T2" fmla="*/ 12 w 28"/>
                <a:gd name="T3" fmla="*/ 13 h 24"/>
                <a:gd name="T4" fmla="*/ 24 w 28"/>
                <a:gd name="T5" fmla="*/ 24 h 24"/>
                <a:gd name="T6" fmla="*/ 28 w 28"/>
                <a:gd name="T7" fmla="*/ 24 h 24"/>
                <a:gd name="T8" fmla="*/ 17 w 28"/>
                <a:gd name="T9" fmla="*/ 13 h 24"/>
                <a:gd name="T10" fmla="*/ 4 w 28"/>
                <a:gd name="T11" fmla="*/ 3 h 24"/>
                <a:gd name="T12" fmla="*/ 0 w 28"/>
                <a:gd name="T13" fmla="*/ 0 h 2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"/>
                <a:gd name="T22" fmla="*/ 0 h 24"/>
                <a:gd name="T23" fmla="*/ 28 w 28"/>
                <a:gd name="T24" fmla="*/ 24 h 2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" h="24">
                  <a:moveTo>
                    <a:pt x="0" y="0"/>
                  </a:moveTo>
                  <a:lnTo>
                    <a:pt x="12" y="13"/>
                  </a:lnTo>
                  <a:lnTo>
                    <a:pt x="24" y="24"/>
                  </a:lnTo>
                  <a:lnTo>
                    <a:pt x="28" y="24"/>
                  </a:lnTo>
                  <a:lnTo>
                    <a:pt x="17" y="13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33" name="Freeform 65"/>
            <p:cNvSpPr>
              <a:spLocks/>
            </p:cNvSpPr>
            <p:nvPr/>
          </p:nvSpPr>
          <p:spPr bwMode="auto">
            <a:xfrm>
              <a:off x="1226" y="2174"/>
              <a:ext cx="25" cy="13"/>
            </a:xfrm>
            <a:custGeom>
              <a:avLst/>
              <a:gdLst>
                <a:gd name="T0" fmla="*/ 0 w 25"/>
                <a:gd name="T1" fmla="*/ 0 h 13"/>
                <a:gd name="T2" fmla="*/ 11 w 25"/>
                <a:gd name="T3" fmla="*/ 9 h 13"/>
                <a:gd name="T4" fmla="*/ 18 w 25"/>
                <a:gd name="T5" fmla="*/ 12 h 13"/>
                <a:gd name="T6" fmla="*/ 25 w 25"/>
                <a:gd name="T7" fmla="*/ 13 h 13"/>
                <a:gd name="T8" fmla="*/ 15 w 25"/>
                <a:gd name="T9" fmla="*/ 5 h 13"/>
                <a:gd name="T10" fmla="*/ 3 w 25"/>
                <a:gd name="T11" fmla="*/ 0 h 13"/>
                <a:gd name="T12" fmla="*/ 0 w 25"/>
                <a:gd name="T13" fmla="*/ 0 h 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"/>
                <a:gd name="T22" fmla="*/ 0 h 13"/>
                <a:gd name="T23" fmla="*/ 25 w 25"/>
                <a:gd name="T24" fmla="*/ 13 h 1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" h="13">
                  <a:moveTo>
                    <a:pt x="0" y="0"/>
                  </a:moveTo>
                  <a:lnTo>
                    <a:pt x="11" y="9"/>
                  </a:lnTo>
                  <a:lnTo>
                    <a:pt x="18" y="12"/>
                  </a:lnTo>
                  <a:lnTo>
                    <a:pt x="25" y="13"/>
                  </a:lnTo>
                  <a:lnTo>
                    <a:pt x="15" y="5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34" name="Freeform 66"/>
            <p:cNvSpPr>
              <a:spLocks/>
            </p:cNvSpPr>
            <p:nvPr/>
          </p:nvSpPr>
          <p:spPr bwMode="auto">
            <a:xfrm>
              <a:off x="1250" y="2174"/>
              <a:ext cx="16" cy="7"/>
            </a:xfrm>
            <a:custGeom>
              <a:avLst/>
              <a:gdLst>
                <a:gd name="T0" fmla="*/ 0 w 16"/>
                <a:gd name="T1" fmla="*/ 0 h 7"/>
                <a:gd name="T2" fmla="*/ 7 w 16"/>
                <a:gd name="T3" fmla="*/ 4 h 7"/>
                <a:gd name="T4" fmla="*/ 16 w 16"/>
                <a:gd name="T5" fmla="*/ 7 h 7"/>
                <a:gd name="T6" fmla="*/ 9 w 16"/>
                <a:gd name="T7" fmla="*/ 3 h 7"/>
                <a:gd name="T8" fmla="*/ 0 w 16"/>
                <a:gd name="T9" fmla="*/ 0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6"/>
                <a:gd name="T16" fmla="*/ 0 h 7"/>
                <a:gd name="T17" fmla="*/ 16 w 16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6" h="7">
                  <a:moveTo>
                    <a:pt x="0" y="0"/>
                  </a:moveTo>
                  <a:lnTo>
                    <a:pt x="7" y="4"/>
                  </a:lnTo>
                  <a:lnTo>
                    <a:pt x="16" y="7"/>
                  </a:lnTo>
                  <a:lnTo>
                    <a:pt x="9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35" name="Freeform 67"/>
            <p:cNvSpPr>
              <a:spLocks/>
            </p:cNvSpPr>
            <p:nvPr/>
          </p:nvSpPr>
          <p:spPr bwMode="auto">
            <a:xfrm>
              <a:off x="1264" y="2193"/>
              <a:ext cx="10" cy="4"/>
            </a:xfrm>
            <a:custGeom>
              <a:avLst/>
              <a:gdLst>
                <a:gd name="T0" fmla="*/ 0 w 10"/>
                <a:gd name="T1" fmla="*/ 0 h 4"/>
                <a:gd name="T2" fmla="*/ 5 w 10"/>
                <a:gd name="T3" fmla="*/ 3 h 4"/>
                <a:gd name="T4" fmla="*/ 10 w 10"/>
                <a:gd name="T5" fmla="*/ 4 h 4"/>
                <a:gd name="T6" fmla="*/ 3 w 10"/>
                <a:gd name="T7" fmla="*/ 0 h 4"/>
                <a:gd name="T8" fmla="*/ 0 w 10"/>
                <a:gd name="T9" fmla="*/ 0 h 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4"/>
                <a:gd name="T17" fmla="*/ 10 w 10"/>
                <a:gd name="T18" fmla="*/ 4 h 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4">
                  <a:moveTo>
                    <a:pt x="0" y="0"/>
                  </a:moveTo>
                  <a:lnTo>
                    <a:pt x="5" y="3"/>
                  </a:lnTo>
                  <a:lnTo>
                    <a:pt x="10" y="4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36" name="Freeform 68"/>
            <p:cNvSpPr>
              <a:spLocks/>
            </p:cNvSpPr>
            <p:nvPr/>
          </p:nvSpPr>
          <p:spPr bwMode="auto">
            <a:xfrm>
              <a:off x="1195" y="2129"/>
              <a:ext cx="9" cy="16"/>
            </a:xfrm>
            <a:custGeom>
              <a:avLst/>
              <a:gdLst>
                <a:gd name="T0" fmla="*/ 0 w 9"/>
                <a:gd name="T1" fmla="*/ 0 h 16"/>
                <a:gd name="T2" fmla="*/ 0 w 9"/>
                <a:gd name="T3" fmla="*/ 4 h 16"/>
                <a:gd name="T4" fmla="*/ 1 w 9"/>
                <a:gd name="T5" fmla="*/ 9 h 16"/>
                <a:gd name="T6" fmla="*/ 9 w 9"/>
                <a:gd name="T7" fmla="*/ 16 h 16"/>
                <a:gd name="T8" fmla="*/ 9 w 9"/>
                <a:gd name="T9" fmla="*/ 13 h 16"/>
                <a:gd name="T10" fmla="*/ 6 w 9"/>
                <a:gd name="T11" fmla="*/ 9 h 16"/>
                <a:gd name="T12" fmla="*/ 2 w 9"/>
                <a:gd name="T13" fmla="*/ 3 h 16"/>
                <a:gd name="T14" fmla="*/ 0 w 9"/>
                <a:gd name="T15" fmla="*/ 0 h 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9"/>
                <a:gd name="T25" fmla="*/ 0 h 16"/>
                <a:gd name="T26" fmla="*/ 9 w 9"/>
                <a:gd name="T27" fmla="*/ 16 h 1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9" h="16">
                  <a:moveTo>
                    <a:pt x="0" y="0"/>
                  </a:moveTo>
                  <a:lnTo>
                    <a:pt x="0" y="4"/>
                  </a:lnTo>
                  <a:lnTo>
                    <a:pt x="1" y="9"/>
                  </a:lnTo>
                  <a:lnTo>
                    <a:pt x="9" y="16"/>
                  </a:lnTo>
                  <a:lnTo>
                    <a:pt x="9" y="13"/>
                  </a:lnTo>
                  <a:lnTo>
                    <a:pt x="6" y="9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37" name="Freeform 69"/>
            <p:cNvSpPr>
              <a:spLocks/>
            </p:cNvSpPr>
            <p:nvPr/>
          </p:nvSpPr>
          <p:spPr bwMode="auto">
            <a:xfrm>
              <a:off x="1316" y="2293"/>
              <a:ext cx="103" cy="66"/>
            </a:xfrm>
            <a:custGeom>
              <a:avLst/>
              <a:gdLst>
                <a:gd name="T0" fmla="*/ 85 w 103"/>
                <a:gd name="T1" fmla="*/ 0 h 66"/>
                <a:gd name="T2" fmla="*/ 75 w 103"/>
                <a:gd name="T3" fmla="*/ 10 h 66"/>
                <a:gd name="T4" fmla="*/ 64 w 103"/>
                <a:gd name="T5" fmla="*/ 18 h 66"/>
                <a:gd name="T6" fmla="*/ 53 w 103"/>
                <a:gd name="T7" fmla="*/ 23 h 66"/>
                <a:gd name="T8" fmla="*/ 40 w 103"/>
                <a:gd name="T9" fmla="*/ 25 h 66"/>
                <a:gd name="T10" fmla="*/ 29 w 103"/>
                <a:gd name="T11" fmla="*/ 27 h 66"/>
                <a:gd name="T12" fmla="*/ 18 w 103"/>
                <a:gd name="T13" fmla="*/ 29 h 66"/>
                <a:gd name="T14" fmla="*/ 18 w 103"/>
                <a:gd name="T15" fmla="*/ 32 h 66"/>
                <a:gd name="T16" fmla="*/ 19 w 103"/>
                <a:gd name="T17" fmla="*/ 35 h 66"/>
                <a:gd name="T18" fmla="*/ 20 w 103"/>
                <a:gd name="T19" fmla="*/ 39 h 66"/>
                <a:gd name="T20" fmla="*/ 20 w 103"/>
                <a:gd name="T21" fmla="*/ 43 h 66"/>
                <a:gd name="T22" fmla="*/ 6 w 103"/>
                <a:gd name="T23" fmla="*/ 52 h 66"/>
                <a:gd name="T24" fmla="*/ 1 w 103"/>
                <a:gd name="T25" fmla="*/ 58 h 66"/>
                <a:gd name="T26" fmla="*/ 0 w 103"/>
                <a:gd name="T27" fmla="*/ 66 h 66"/>
                <a:gd name="T28" fmla="*/ 25 w 103"/>
                <a:gd name="T29" fmla="*/ 51 h 66"/>
                <a:gd name="T30" fmla="*/ 49 w 103"/>
                <a:gd name="T31" fmla="*/ 38 h 66"/>
                <a:gd name="T32" fmla="*/ 75 w 103"/>
                <a:gd name="T33" fmla="*/ 30 h 66"/>
                <a:gd name="T34" fmla="*/ 88 w 103"/>
                <a:gd name="T35" fmla="*/ 27 h 66"/>
                <a:gd name="T36" fmla="*/ 99 w 103"/>
                <a:gd name="T37" fmla="*/ 22 h 66"/>
                <a:gd name="T38" fmla="*/ 102 w 103"/>
                <a:gd name="T39" fmla="*/ 20 h 66"/>
                <a:gd name="T40" fmla="*/ 103 w 103"/>
                <a:gd name="T41" fmla="*/ 18 h 66"/>
                <a:gd name="T42" fmla="*/ 99 w 103"/>
                <a:gd name="T43" fmla="*/ 15 h 66"/>
                <a:gd name="T44" fmla="*/ 87 w 103"/>
                <a:gd name="T45" fmla="*/ 10 h 66"/>
                <a:gd name="T46" fmla="*/ 85 w 103"/>
                <a:gd name="T47" fmla="*/ 0 h 6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03"/>
                <a:gd name="T73" fmla="*/ 0 h 66"/>
                <a:gd name="T74" fmla="*/ 103 w 103"/>
                <a:gd name="T75" fmla="*/ 66 h 6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03" h="66">
                  <a:moveTo>
                    <a:pt x="85" y="0"/>
                  </a:moveTo>
                  <a:lnTo>
                    <a:pt x="75" y="10"/>
                  </a:lnTo>
                  <a:lnTo>
                    <a:pt x="64" y="18"/>
                  </a:lnTo>
                  <a:lnTo>
                    <a:pt x="53" y="23"/>
                  </a:lnTo>
                  <a:lnTo>
                    <a:pt x="40" y="25"/>
                  </a:lnTo>
                  <a:lnTo>
                    <a:pt x="29" y="27"/>
                  </a:lnTo>
                  <a:lnTo>
                    <a:pt x="18" y="29"/>
                  </a:lnTo>
                  <a:lnTo>
                    <a:pt x="18" y="32"/>
                  </a:lnTo>
                  <a:lnTo>
                    <a:pt x="19" y="35"/>
                  </a:lnTo>
                  <a:lnTo>
                    <a:pt x="20" y="39"/>
                  </a:lnTo>
                  <a:lnTo>
                    <a:pt x="20" y="43"/>
                  </a:lnTo>
                  <a:lnTo>
                    <a:pt x="6" y="52"/>
                  </a:lnTo>
                  <a:lnTo>
                    <a:pt x="1" y="58"/>
                  </a:lnTo>
                  <a:lnTo>
                    <a:pt x="0" y="66"/>
                  </a:lnTo>
                  <a:lnTo>
                    <a:pt x="25" y="51"/>
                  </a:lnTo>
                  <a:lnTo>
                    <a:pt x="49" y="38"/>
                  </a:lnTo>
                  <a:lnTo>
                    <a:pt x="75" y="30"/>
                  </a:lnTo>
                  <a:lnTo>
                    <a:pt x="88" y="27"/>
                  </a:lnTo>
                  <a:lnTo>
                    <a:pt x="99" y="22"/>
                  </a:lnTo>
                  <a:lnTo>
                    <a:pt x="102" y="20"/>
                  </a:lnTo>
                  <a:lnTo>
                    <a:pt x="103" y="18"/>
                  </a:lnTo>
                  <a:lnTo>
                    <a:pt x="99" y="15"/>
                  </a:lnTo>
                  <a:lnTo>
                    <a:pt x="87" y="1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F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38" name="Freeform 70"/>
            <p:cNvSpPr>
              <a:spLocks/>
            </p:cNvSpPr>
            <p:nvPr/>
          </p:nvSpPr>
          <p:spPr bwMode="auto">
            <a:xfrm>
              <a:off x="1316" y="2293"/>
              <a:ext cx="103" cy="66"/>
            </a:xfrm>
            <a:custGeom>
              <a:avLst/>
              <a:gdLst>
                <a:gd name="T0" fmla="*/ 85 w 103"/>
                <a:gd name="T1" fmla="*/ 0 h 66"/>
                <a:gd name="T2" fmla="*/ 75 w 103"/>
                <a:gd name="T3" fmla="*/ 10 h 66"/>
                <a:gd name="T4" fmla="*/ 64 w 103"/>
                <a:gd name="T5" fmla="*/ 18 h 66"/>
                <a:gd name="T6" fmla="*/ 53 w 103"/>
                <a:gd name="T7" fmla="*/ 23 h 66"/>
                <a:gd name="T8" fmla="*/ 40 w 103"/>
                <a:gd name="T9" fmla="*/ 25 h 66"/>
                <a:gd name="T10" fmla="*/ 29 w 103"/>
                <a:gd name="T11" fmla="*/ 27 h 66"/>
                <a:gd name="T12" fmla="*/ 18 w 103"/>
                <a:gd name="T13" fmla="*/ 29 h 66"/>
                <a:gd name="T14" fmla="*/ 18 w 103"/>
                <a:gd name="T15" fmla="*/ 32 h 66"/>
                <a:gd name="T16" fmla="*/ 19 w 103"/>
                <a:gd name="T17" fmla="*/ 35 h 66"/>
                <a:gd name="T18" fmla="*/ 20 w 103"/>
                <a:gd name="T19" fmla="*/ 39 h 66"/>
                <a:gd name="T20" fmla="*/ 20 w 103"/>
                <a:gd name="T21" fmla="*/ 43 h 66"/>
                <a:gd name="T22" fmla="*/ 6 w 103"/>
                <a:gd name="T23" fmla="*/ 52 h 66"/>
                <a:gd name="T24" fmla="*/ 1 w 103"/>
                <a:gd name="T25" fmla="*/ 58 h 66"/>
                <a:gd name="T26" fmla="*/ 0 w 103"/>
                <a:gd name="T27" fmla="*/ 66 h 66"/>
                <a:gd name="T28" fmla="*/ 25 w 103"/>
                <a:gd name="T29" fmla="*/ 51 h 66"/>
                <a:gd name="T30" fmla="*/ 49 w 103"/>
                <a:gd name="T31" fmla="*/ 38 h 66"/>
                <a:gd name="T32" fmla="*/ 75 w 103"/>
                <a:gd name="T33" fmla="*/ 30 h 66"/>
                <a:gd name="T34" fmla="*/ 88 w 103"/>
                <a:gd name="T35" fmla="*/ 27 h 66"/>
                <a:gd name="T36" fmla="*/ 99 w 103"/>
                <a:gd name="T37" fmla="*/ 22 h 66"/>
                <a:gd name="T38" fmla="*/ 102 w 103"/>
                <a:gd name="T39" fmla="*/ 20 h 66"/>
                <a:gd name="T40" fmla="*/ 103 w 103"/>
                <a:gd name="T41" fmla="*/ 18 h 66"/>
                <a:gd name="T42" fmla="*/ 99 w 103"/>
                <a:gd name="T43" fmla="*/ 15 h 66"/>
                <a:gd name="T44" fmla="*/ 87 w 103"/>
                <a:gd name="T45" fmla="*/ 10 h 6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03"/>
                <a:gd name="T70" fmla="*/ 0 h 66"/>
                <a:gd name="T71" fmla="*/ 103 w 103"/>
                <a:gd name="T72" fmla="*/ 66 h 6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03" h="66">
                  <a:moveTo>
                    <a:pt x="85" y="0"/>
                  </a:moveTo>
                  <a:lnTo>
                    <a:pt x="75" y="10"/>
                  </a:lnTo>
                  <a:lnTo>
                    <a:pt x="64" y="18"/>
                  </a:lnTo>
                  <a:lnTo>
                    <a:pt x="53" y="23"/>
                  </a:lnTo>
                  <a:lnTo>
                    <a:pt x="40" y="25"/>
                  </a:lnTo>
                  <a:lnTo>
                    <a:pt x="29" y="27"/>
                  </a:lnTo>
                  <a:lnTo>
                    <a:pt x="18" y="29"/>
                  </a:lnTo>
                  <a:lnTo>
                    <a:pt x="18" y="32"/>
                  </a:lnTo>
                  <a:lnTo>
                    <a:pt x="19" y="35"/>
                  </a:lnTo>
                  <a:lnTo>
                    <a:pt x="20" y="39"/>
                  </a:lnTo>
                  <a:lnTo>
                    <a:pt x="20" y="43"/>
                  </a:lnTo>
                  <a:lnTo>
                    <a:pt x="6" y="52"/>
                  </a:lnTo>
                  <a:lnTo>
                    <a:pt x="1" y="58"/>
                  </a:lnTo>
                  <a:lnTo>
                    <a:pt x="0" y="66"/>
                  </a:lnTo>
                  <a:lnTo>
                    <a:pt x="25" y="51"/>
                  </a:lnTo>
                  <a:lnTo>
                    <a:pt x="49" y="38"/>
                  </a:lnTo>
                  <a:lnTo>
                    <a:pt x="75" y="30"/>
                  </a:lnTo>
                  <a:lnTo>
                    <a:pt x="88" y="27"/>
                  </a:lnTo>
                  <a:lnTo>
                    <a:pt x="99" y="22"/>
                  </a:lnTo>
                  <a:lnTo>
                    <a:pt x="102" y="20"/>
                  </a:lnTo>
                  <a:lnTo>
                    <a:pt x="103" y="18"/>
                  </a:lnTo>
                  <a:lnTo>
                    <a:pt x="99" y="15"/>
                  </a:lnTo>
                  <a:lnTo>
                    <a:pt x="87" y="1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39" name="Freeform 71"/>
            <p:cNvSpPr>
              <a:spLocks/>
            </p:cNvSpPr>
            <p:nvPr/>
          </p:nvSpPr>
          <p:spPr bwMode="auto">
            <a:xfrm>
              <a:off x="1324" y="2303"/>
              <a:ext cx="101" cy="66"/>
            </a:xfrm>
            <a:custGeom>
              <a:avLst/>
              <a:gdLst>
                <a:gd name="T0" fmla="*/ 84 w 101"/>
                <a:gd name="T1" fmla="*/ 0 h 66"/>
                <a:gd name="T2" fmla="*/ 74 w 101"/>
                <a:gd name="T3" fmla="*/ 9 h 66"/>
                <a:gd name="T4" fmla="*/ 62 w 101"/>
                <a:gd name="T5" fmla="*/ 18 h 66"/>
                <a:gd name="T6" fmla="*/ 51 w 101"/>
                <a:gd name="T7" fmla="*/ 23 h 66"/>
                <a:gd name="T8" fmla="*/ 40 w 101"/>
                <a:gd name="T9" fmla="*/ 25 h 66"/>
                <a:gd name="T10" fmla="*/ 29 w 101"/>
                <a:gd name="T11" fmla="*/ 27 h 66"/>
                <a:gd name="T12" fmla="*/ 17 w 101"/>
                <a:gd name="T13" fmla="*/ 29 h 66"/>
                <a:gd name="T14" fmla="*/ 17 w 101"/>
                <a:gd name="T15" fmla="*/ 32 h 66"/>
                <a:gd name="T16" fmla="*/ 19 w 101"/>
                <a:gd name="T17" fmla="*/ 36 h 66"/>
                <a:gd name="T18" fmla="*/ 20 w 101"/>
                <a:gd name="T19" fmla="*/ 39 h 66"/>
                <a:gd name="T20" fmla="*/ 19 w 101"/>
                <a:gd name="T21" fmla="*/ 43 h 66"/>
                <a:gd name="T22" fmla="*/ 6 w 101"/>
                <a:gd name="T23" fmla="*/ 52 h 66"/>
                <a:gd name="T24" fmla="*/ 1 w 101"/>
                <a:gd name="T25" fmla="*/ 58 h 66"/>
                <a:gd name="T26" fmla="*/ 0 w 101"/>
                <a:gd name="T27" fmla="*/ 66 h 66"/>
                <a:gd name="T28" fmla="*/ 24 w 101"/>
                <a:gd name="T29" fmla="*/ 51 h 66"/>
                <a:gd name="T30" fmla="*/ 49 w 101"/>
                <a:gd name="T31" fmla="*/ 38 h 66"/>
                <a:gd name="T32" fmla="*/ 99 w 101"/>
                <a:gd name="T33" fmla="*/ 22 h 66"/>
                <a:gd name="T34" fmla="*/ 101 w 101"/>
                <a:gd name="T35" fmla="*/ 19 h 66"/>
                <a:gd name="T36" fmla="*/ 101 w 101"/>
                <a:gd name="T37" fmla="*/ 18 h 66"/>
                <a:gd name="T38" fmla="*/ 97 w 101"/>
                <a:gd name="T39" fmla="*/ 15 h 66"/>
                <a:gd name="T40" fmla="*/ 85 w 101"/>
                <a:gd name="T41" fmla="*/ 10 h 66"/>
                <a:gd name="T42" fmla="*/ 84 w 101"/>
                <a:gd name="T43" fmla="*/ 0 h 6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01"/>
                <a:gd name="T67" fmla="*/ 0 h 66"/>
                <a:gd name="T68" fmla="*/ 101 w 101"/>
                <a:gd name="T69" fmla="*/ 66 h 6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01" h="66">
                  <a:moveTo>
                    <a:pt x="84" y="0"/>
                  </a:moveTo>
                  <a:lnTo>
                    <a:pt x="74" y="9"/>
                  </a:lnTo>
                  <a:lnTo>
                    <a:pt x="62" y="18"/>
                  </a:lnTo>
                  <a:lnTo>
                    <a:pt x="51" y="23"/>
                  </a:lnTo>
                  <a:lnTo>
                    <a:pt x="40" y="25"/>
                  </a:lnTo>
                  <a:lnTo>
                    <a:pt x="29" y="27"/>
                  </a:lnTo>
                  <a:lnTo>
                    <a:pt x="17" y="29"/>
                  </a:lnTo>
                  <a:lnTo>
                    <a:pt x="17" y="32"/>
                  </a:lnTo>
                  <a:lnTo>
                    <a:pt x="19" y="36"/>
                  </a:lnTo>
                  <a:lnTo>
                    <a:pt x="20" y="39"/>
                  </a:lnTo>
                  <a:lnTo>
                    <a:pt x="19" y="43"/>
                  </a:lnTo>
                  <a:lnTo>
                    <a:pt x="6" y="52"/>
                  </a:lnTo>
                  <a:lnTo>
                    <a:pt x="1" y="58"/>
                  </a:lnTo>
                  <a:lnTo>
                    <a:pt x="0" y="66"/>
                  </a:lnTo>
                  <a:lnTo>
                    <a:pt x="24" y="51"/>
                  </a:lnTo>
                  <a:lnTo>
                    <a:pt x="49" y="38"/>
                  </a:lnTo>
                  <a:lnTo>
                    <a:pt x="99" y="22"/>
                  </a:lnTo>
                  <a:lnTo>
                    <a:pt x="101" y="19"/>
                  </a:lnTo>
                  <a:lnTo>
                    <a:pt x="101" y="18"/>
                  </a:lnTo>
                  <a:lnTo>
                    <a:pt x="97" y="15"/>
                  </a:lnTo>
                  <a:lnTo>
                    <a:pt x="85" y="10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FF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40" name="Freeform 72"/>
            <p:cNvSpPr>
              <a:spLocks/>
            </p:cNvSpPr>
            <p:nvPr/>
          </p:nvSpPr>
          <p:spPr bwMode="auto">
            <a:xfrm>
              <a:off x="1324" y="2303"/>
              <a:ext cx="101" cy="66"/>
            </a:xfrm>
            <a:custGeom>
              <a:avLst/>
              <a:gdLst>
                <a:gd name="T0" fmla="*/ 84 w 101"/>
                <a:gd name="T1" fmla="*/ 0 h 66"/>
                <a:gd name="T2" fmla="*/ 74 w 101"/>
                <a:gd name="T3" fmla="*/ 9 h 66"/>
                <a:gd name="T4" fmla="*/ 62 w 101"/>
                <a:gd name="T5" fmla="*/ 18 h 66"/>
                <a:gd name="T6" fmla="*/ 51 w 101"/>
                <a:gd name="T7" fmla="*/ 23 h 66"/>
                <a:gd name="T8" fmla="*/ 40 w 101"/>
                <a:gd name="T9" fmla="*/ 25 h 66"/>
                <a:gd name="T10" fmla="*/ 29 w 101"/>
                <a:gd name="T11" fmla="*/ 27 h 66"/>
                <a:gd name="T12" fmla="*/ 17 w 101"/>
                <a:gd name="T13" fmla="*/ 29 h 66"/>
                <a:gd name="T14" fmla="*/ 17 w 101"/>
                <a:gd name="T15" fmla="*/ 32 h 66"/>
                <a:gd name="T16" fmla="*/ 19 w 101"/>
                <a:gd name="T17" fmla="*/ 36 h 66"/>
                <a:gd name="T18" fmla="*/ 20 w 101"/>
                <a:gd name="T19" fmla="*/ 39 h 66"/>
                <a:gd name="T20" fmla="*/ 19 w 101"/>
                <a:gd name="T21" fmla="*/ 43 h 66"/>
                <a:gd name="T22" fmla="*/ 6 w 101"/>
                <a:gd name="T23" fmla="*/ 52 h 66"/>
                <a:gd name="T24" fmla="*/ 1 w 101"/>
                <a:gd name="T25" fmla="*/ 58 h 66"/>
                <a:gd name="T26" fmla="*/ 0 w 101"/>
                <a:gd name="T27" fmla="*/ 66 h 66"/>
                <a:gd name="T28" fmla="*/ 24 w 101"/>
                <a:gd name="T29" fmla="*/ 51 h 66"/>
                <a:gd name="T30" fmla="*/ 49 w 101"/>
                <a:gd name="T31" fmla="*/ 38 h 66"/>
                <a:gd name="T32" fmla="*/ 99 w 101"/>
                <a:gd name="T33" fmla="*/ 22 h 66"/>
                <a:gd name="T34" fmla="*/ 101 w 101"/>
                <a:gd name="T35" fmla="*/ 19 h 66"/>
                <a:gd name="T36" fmla="*/ 101 w 101"/>
                <a:gd name="T37" fmla="*/ 18 h 66"/>
                <a:gd name="T38" fmla="*/ 97 w 101"/>
                <a:gd name="T39" fmla="*/ 15 h 66"/>
                <a:gd name="T40" fmla="*/ 85 w 101"/>
                <a:gd name="T41" fmla="*/ 10 h 6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01"/>
                <a:gd name="T64" fmla="*/ 0 h 66"/>
                <a:gd name="T65" fmla="*/ 101 w 101"/>
                <a:gd name="T66" fmla="*/ 66 h 6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01" h="66">
                  <a:moveTo>
                    <a:pt x="84" y="0"/>
                  </a:moveTo>
                  <a:lnTo>
                    <a:pt x="74" y="9"/>
                  </a:lnTo>
                  <a:lnTo>
                    <a:pt x="62" y="18"/>
                  </a:lnTo>
                  <a:lnTo>
                    <a:pt x="51" y="23"/>
                  </a:lnTo>
                  <a:lnTo>
                    <a:pt x="40" y="25"/>
                  </a:lnTo>
                  <a:lnTo>
                    <a:pt x="29" y="27"/>
                  </a:lnTo>
                  <a:lnTo>
                    <a:pt x="17" y="29"/>
                  </a:lnTo>
                  <a:lnTo>
                    <a:pt x="17" y="32"/>
                  </a:lnTo>
                  <a:lnTo>
                    <a:pt x="19" y="36"/>
                  </a:lnTo>
                  <a:lnTo>
                    <a:pt x="20" y="39"/>
                  </a:lnTo>
                  <a:lnTo>
                    <a:pt x="19" y="43"/>
                  </a:lnTo>
                  <a:lnTo>
                    <a:pt x="6" y="52"/>
                  </a:lnTo>
                  <a:lnTo>
                    <a:pt x="1" y="58"/>
                  </a:lnTo>
                  <a:lnTo>
                    <a:pt x="0" y="66"/>
                  </a:lnTo>
                  <a:lnTo>
                    <a:pt x="24" y="51"/>
                  </a:lnTo>
                  <a:lnTo>
                    <a:pt x="49" y="38"/>
                  </a:lnTo>
                  <a:lnTo>
                    <a:pt x="99" y="22"/>
                  </a:lnTo>
                  <a:lnTo>
                    <a:pt x="101" y="19"/>
                  </a:lnTo>
                  <a:lnTo>
                    <a:pt x="101" y="18"/>
                  </a:lnTo>
                  <a:lnTo>
                    <a:pt x="97" y="15"/>
                  </a:lnTo>
                  <a:lnTo>
                    <a:pt x="85" y="1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41" name="Freeform 73"/>
            <p:cNvSpPr>
              <a:spLocks/>
            </p:cNvSpPr>
            <p:nvPr/>
          </p:nvSpPr>
          <p:spPr bwMode="auto">
            <a:xfrm>
              <a:off x="1685" y="2265"/>
              <a:ext cx="80" cy="46"/>
            </a:xfrm>
            <a:custGeom>
              <a:avLst/>
              <a:gdLst>
                <a:gd name="T0" fmla="*/ 4 w 80"/>
                <a:gd name="T1" fmla="*/ 39 h 46"/>
                <a:gd name="T2" fmla="*/ 32 w 80"/>
                <a:gd name="T3" fmla="*/ 42 h 46"/>
                <a:gd name="T4" fmla="*/ 60 w 80"/>
                <a:gd name="T5" fmla="*/ 46 h 46"/>
                <a:gd name="T6" fmla="*/ 60 w 80"/>
                <a:gd name="T7" fmla="*/ 42 h 46"/>
                <a:gd name="T8" fmla="*/ 58 w 80"/>
                <a:gd name="T9" fmla="*/ 38 h 46"/>
                <a:gd name="T10" fmla="*/ 53 w 80"/>
                <a:gd name="T11" fmla="*/ 32 h 46"/>
                <a:gd name="T12" fmla="*/ 67 w 80"/>
                <a:gd name="T13" fmla="*/ 32 h 46"/>
                <a:gd name="T14" fmla="*/ 79 w 80"/>
                <a:gd name="T15" fmla="*/ 29 h 46"/>
                <a:gd name="T16" fmla="*/ 80 w 80"/>
                <a:gd name="T17" fmla="*/ 27 h 46"/>
                <a:gd name="T18" fmla="*/ 78 w 80"/>
                <a:gd name="T19" fmla="*/ 23 h 46"/>
                <a:gd name="T20" fmla="*/ 65 w 80"/>
                <a:gd name="T21" fmla="*/ 21 h 46"/>
                <a:gd name="T22" fmla="*/ 54 w 80"/>
                <a:gd name="T23" fmla="*/ 15 h 46"/>
                <a:gd name="T24" fmla="*/ 44 w 80"/>
                <a:gd name="T25" fmla="*/ 8 h 46"/>
                <a:gd name="T26" fmla="*/ 37 w 80"/>
                <a:gd name="T27" fmla="*/ 0 h 46"/>
                <a:gd name="T28" fmla="*/ 37 w 80"/>
                <a:gd name="T29" fmla="*/ 5 h 46"/>
                <a:gd name="T30" fmla="*/ 0 w 80"/>
                <a:gd name="T31" fmla="*/ 34 h 46"/>
                <a:gd name="T32" fmla="*/ 4 w 80"/>
                <a:gd name="T33" fmla="*/ 39 h 4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0"/>
                <a:gd name="T52" fmla="*/ 0 h 46"/>
                <a:gd name="T53" fmla="*/ 80 w 80"/>
                <a:gd name="T54" fmla="*/ 46 h 4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0" h="46">
                  <a:moveTo>
                    <a:pt x="4" y="39"/>
                  </a:moveTo>
                  <a:lnTo>
                    <a:pt x="32" y="42"/>
                  </a:lnTo>
                  <a:lnTo>
                    <a:pt x="60" y="46"/>
                  </a:lnTo>
                  <a:lnTo>
                    <a:pt x="60" y="42"/>
                  </a:lnTo>
                  <a:lnTo>
                    <a:pt x="58" y="38"/>
                  </a:lnTo>
                  <a:lnTo>
                    <a:pt x="53" y="32"/>
                  </a:lnTo>
                  <a:lnTo>
                    <a:pt x="67" y="32"/>
                  </a:lnTo>
                  <a:lnTo>
                    <a:pt x="79" y="29"/>
                  </a:lnTo>
                  <a:lnTo>
                    <a:pt x="80" y="27"/>
                  </a:lnTo>
                  <a:lnTo>
                    <a:pt x="78" y="23"/>
                  </a:lnTo>
                  <a:lnTo>
                    <a:pt x="65" y="21"/>
                  </a:lnTo>
                  <a:lnTo>
                    <a:pt x="54" y="15"/>
                  </a:lnTo>
                  <a:lnTo>
                    <a:pt x="44" y="8"/>
                  </a:lnTo>
                  <a:lnTo>
                    <a:pt x="37" y="0"/>
                  </a:lnTo>
                  <a:lnTo>
                    <a:pt x="37" y="5"/>
                  </a:lnTo>
                  <a:lnTo>
                    <a:pt x="0" y="34"/>
                  </a:lnTo>
                  <a:lnTo>
                    <a:pt x="4" y="39"/>
                  </a:lnTo>
                  <a:close/>
                </a:path>
              </a:pathLst>
            </a:custGeom>
            <a:solidFill>
              <a:srgbClr val="FF9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42" name="Freeform 74"/>
            <p:cNvSpPr>
              <a:spLocks/>
            </p:cNvSpPr>
            <p:nvPr/>
          </p:nvSpPr>
          <p:spPr bwMode="auto">
            <a:xfrm>
              <a:off x="1222" y="2244"/>
              <a:ext cx="498" cy="119"/>
            </a:xfrm>
            <a:custGeom>
              <a:avLst/>
              <a:gdLst>
                <a:gd name="T0" fmla="*/ 189 w 498"/>
                <a:gd name="T1" fmla="*/ 10 h 119"/>
                <a:gd name="T2" fmla="*/ 157 w 498"/>
                <a:gd name="T3" fmla="*/ 15 h 119"/>
                <a:gd name="T4" fmla="*/ 127 w 498"/>
                <a:gd name="T5" fmla="*/ 25 h 119"/>
                <a:gd name="T6" fmla="*/ 64 w 498"/>
                <a:gd name="T7" fmla="*/ 43 h 119"/>
                <a:gd name="T8" fmla="*/ 33 w 498"/>
                <a:gd name="T9" fmla="*/ 50 h 119"/>
                <a:gd name="T10" fmla="*/ 0 w 498"/>
                <a:gd name="T11" fmla="*/ 55 h 119"/>
                <a:gd name="T12" fmla="*/ 0 w 498"/>
                <a:gd name="T13" fmla="*/ 58 h 119"/>
                <a:gd name="T14" fmla="*/ 0 w 498"/>
                <a:gd name="T15" fmla="*/ 62 h 119"/>
                <a:gd name="T16" fmla="*/ 17 w 498"/>
                <a:gd name="T17" fmla="*/ 77 h 119"/>
                <a:gd name="T18" fmla="*/ 35 w 498"/>
                <a:gd name="T19" fmla="*/ 87 h 119"/>
                <a:gd name="T20" fmla="*/ 44 w 498"/>
                <a:gd name="T21" fmla="*/ 89 h 119"/>
                <a:gd name="T22" fmla="*/ 54 w 498"/>
                <a:gd name="T23" fmla="*/ 91 h 119"/>
                <a:gd name="T24" fmla="*/ 65 w 498"/>
                <a:gd name="T25" fmla="*/ 91 h 119"/>
                <a:gd name="T26" fmla="*/ 75 w 498"/>
                <a:gd name="T27" fmla="*/ 88 h 119"/>
                <a:gd name="T28" fmla="*/ 90 w 498"/>
                <a:gd name="T29" fmla="*/ 82 h 119"/>
                <a:gd name="T30" fmla="*/ 104 w 498"/>
                <a:gd name="T31" fmla="*/ 73 h 119"/>
                <a:gd name="T32" fmla="*/ 118 w 498"/>
                <a:gd name="T33" fmla="*/ 64 h 119"/>
                <a:gd name="T34" fmla="*/ 133 w 498"/>
                <a:gd name="T35" fmla="*/ 58 h 119"/>
                <a:gd name="T36" fmla="*/ 152 w 498"/>
                <a:gd name="T37" fmla="*/ 55 h 119"/>
                <a:gd name="T38" fmla="*/ 169 w 498"/>
                <a:gd name="T39" fmla="*/ 58 h 119"/>
                <a:gd name="T40" fmla="*/ 174 w 498"/>
                <a:gd name="T41" fmla="*/ 58 h 119"/>
                <a:gd name="T42" fmla="*/ 179 w 498"/>
                <a:gd name="T43" fmla="*/ 62 h 119"/>
                <a:gd name="T44" fmla="*/ 187 w 498"/>
                <a:gd name="T45" fmla="*/ 69 h 119"/>
                <a:gd name="T46" fmla="*/ 226 w 498"/>
                <a:gd name="T47" fmla="*/ 97 h 119"/>
                <a:gd name="T48" fmla="*/ 244 w 498"/>
                <a:gd name="T49" fmla="*/ 107 h 119"/>
                <a:gd name="T50" fmla="*/ 267 w 498"/>
                <a:gd name="T51" fmla="*/ 115 h 119"/>
                <a:gd name="T52" fmla="*/ 282 w 498"/>
                <a:gd name="T53" fmla="*/ 117 h 119"/>
                <a:gd name="T54" fmla="*/ 296 w 498"/>
                <a:gd name="T55" fmla="*/ 119 h 119"/>
                <a:gd name="T56" fmla="*/ 309 w 498"/>
                <a:gd name="T57" fmla="*/ 117 h 119"/>
                <a:gd name="T58" fmla="*/ 323 w 498"/>
                <a:gd name="T59" fmla="*/ 115 h 119"/>
                <a:gd name="T60" fmla="*/ 336 w 498"/>
                <a:gd name="T61" fmla="*/ 111 h 119"/>
                <a:gd name="T62" fmla="*/ 347 w 498"/>
                <a:gd name="T63" fmla="*/ 106 h 119"/>
                <a:gd name="T64" fmla="*/ 368 w 498"/>
                <a:gd name="T65" fmla="*/ 92 h 119"/>
                <a:gd name="T66" fmla="*/ 407 w 498"/>
                <a:gd name="T67" fmla="*/ 58 h 119"/>
                <a:gd name="T68" fmla="*/ 416 w 498"/>
                <a:gd name="T69" fmla="*/ 55 h 119"/>
                <a:gd name="T70" fmla="*/ 425 w 498"/>
                <a:gd name="T71" fmla="*/ 58 h 119"/>
                <a:gd name="T72" fmla="*/ 433 w 498"/>
                <a:gd name="T73" fmla="*/ 62 h 119"/>
                <a:gd name="T74" fmla="*/ 443 w 498"/>
                <a:gd name="T75" fmla="*/ 63 h 119"/>
                <a:gd name="T76" fmla="*/ 453 w 498"/>
                <a:gd name="T77" fmla="*/ 63 h 119"/>
                <a:gd name="T78" fmla="*/ 462 w 498"/>
                <a:gd name="T79" fmla="*/ 60 h 119"/>
                <a:gd name="T80" fmla="*/ 482 w 498"/>
                <a:gd name="T81" fmla="*/ 54 h 119"/>
                <a:gd name="T82" fmla="*/ 491 w 498"/>
                <a:gd name="T83" fmla="*/ 48 h 119"/>
                <a:gd name="T84" fmla="*/ 496 w 498"/>
                <a:gd name="T85" fmla="*/ 39 h 119"/>
                <a:gd name="T86" fmla="*/ 498 w 498"/>
                <a:gd name="T87" fmla="*/ 26 h 119"/>
                <a:gd name="T88" fmla="*/ 496 w 498"/>
                <a:gd name="T89" fmla="*/ 14 h 119"/>
                <a:gd name="T90" fmla="*/ 493 w 498"/>
                <a:gd name="T91" fmla="*/ 7 h 119"/>
                <a:gd name="T92" fmla="*/ 488 w 498"/>
                <a:gd name="T93" fmla="*/ 5 h 119"/>
                <a:gd name="T94" fmla="*/ 482 w 498"/>
                <a:gd name="T95" fmla="*/ 2 h 119"/>
                <a:gd name="T96" fmla="*/ 476 w 498"/>
                <a:gd name="T97" fmla="*/ 2 h 119"/>
                <a:gd name="T98" fmla="*/ 458 w 498"/>
                <a:gd name="T99" fmla="*/ 0 h 119"/>
                <a:gd name="T100" fmla="*/ 440 w 498"/>
                <a:gd name="T101" fmla="*/ 0 h 119"/>
                <a:gd name="T102" fmla="*/ 403 w 498"/>
                <a:gd name="T103" fmla="*/ 4 h 119"/>
                <a:gd name="T104" fmla="*/ 378 w 498"/>
                <a:gd name="T105" fmla="*/ 5 h 119"/>
                <a:gd name="T106" fmla="*/ 353 w 498"/>
                <a:gd name="T107" fmla="*/ 6 h 119"/>
                <a:gd name="T108" fmla="*/ 304 w 498"/>
                <a:gd name="T109" fmla="*/ 4 h 119"/>
                <a:gd name="T110" fmla="*/ 254 w 498"/>
                <a:gd name="T111" fmla="*/ 1 h 119"/>
                <a:gd name="T112" fmla="*/ 231 w 498"/>
                <a:gd name="T113" fmla="*/ 2 h 119"/>
                <a:gd name="T114" fmla="*/ 206 w 498"/>
                <a:gd name="T115" fmla="*/ 4 h 119"/>
                <a:gd name="T116" fmla="*/ 189 w 498"/>
                <a:gd name="T117" fmla="*/ 10 h 11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498"/>
                <a:gd name="T178" fmla="*/ 0 h 119"/>
                <a:gd name="T179" fmla="*/ 498 w 498"/>
                <a:gd name="T180" fmla="*/ 119 h 11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498" h="119">
                  <a:moveTo>
                    <a:pt x="189" y="10"/>
                  </a:moveTo>
                  <a:lnTo>
                    <a:pt x="157" y="15"/>
                  </a:lnTo>
                  <a:lnTo>
                    <a:pt x="127" y="25"/>
                  </a:lnTo>
                  <a:lnTo>
                    <a:pt x="64" y="43"/>
                  </a:lnTo>
                  <a:lnTo>
                    <a:pt x="33" y="50"/>
                  </a:lnTo>
                  <a:lnTo>
                    <a:pt x="0" y="55"/>
                  </a:lnTo>
                  <a:lnTo>
                    <a:pt x="0" y="58"/>
                  </a:lnTo>
                  <a:lnTo>
                    <a:pt x="0" y="62"/>
                  </a:lnTo>
                  <a:lnTo>
                    <a:pt x="17" y="77"/>
                  </a:lnTo>
                  <a:lnTo>
                    <a:pt x="35" y="87"/>
                  </a:lnTo>
                  <a:lnTo>
                    <a:pt x="44" y="89"/>
                  </a:lnTo>
                  <a:lnTo>
                    <a:pt x="54" y="91"/>
                  </a:lnTo>
                  <a:lnTo>
                    <a:pt x="65" y="91"/>
                  </a:lnTo>
                  <a:lnTo>
                    <a:pt x="75" y="88"/>
                  </a:lnTo>
                  <a:lnTo>
                    <a:pt x="90" y="82"/>
                  </a:lnTo>
                  <a:lnTo>
                    <a:pt x="104" y="73"/>
                  </a:lnTo>
                  <a:lnTo>
                    <a:pt x="118" y="64"/>
                  </a:lnTo>
                  <a:lnTo>
                    <a:pt x="133" y="58"/>
                  </a:lnTo>
                  <a:lnTo>
                    <a:pt x="152" y="55"/>
                  </a:lnTo>
                  <a:lnTo>
                    <a:pt x="169" y="58"/>
                  </a:lnTo>
                  <a:lnTo>
                    <a:pt x="174" y="58"/>
                  </a:lnTo>
                  <a:lnTo>
                    <a:pt x="179" y="62"/>
                  </a:lnTo>
                  <a:lnTo>
                    <a:pt x="187" y="69"/>
                  </a:lnTo>
                  <a:lnTo>
                    <a:pt x="226" y="97"/>
                  </a:lnTo>
                  <a:lnTo>
                    <a:pt x="244" y="107"/>
                  </a:lnTo>
                  <a:lnTo>
                    <a:pt x="267" y="115"/>
                  </a:lnTo>
                  <a:lnTo>
                    <a:pt x="282" y="117"/>
                  </a:lnTo>
                  <a:lnTo>
                    <a:pt x="296" y="119"/>
                  </a:lnTo>
                  <a:lnTo>
                    <a:pt x="309" y="117"/>
                  </a:lnTo>
                  <a:lnTo>
                    <a:pt x="323" y="115"/>
                  </a:lnTo>
                  <a:lnTo>
                    <a:pt x="336" y="111"/>
                  </a:lnTo>
                  <a:lnTo>
                    <a:pt x="347" y="106"/>
                  </a:lnTo>
                  <a:lnTo>
                    <a:pt x="368" y="92"/>
                  </a:lnTo>
                  <a:lnTo>
                    <a:pt x="407" y="58"/>
                  </a:lnTo>
                  <a:lnTo>
                    <a:pt x="416" y="55"/>
                  </a:lnTo>
                  <a:lnTo>
                    <a:pt x="425" y="58"/>
                  </a:lnTo>
                  <a:lnTo>
                    <a:pt x="433" y="62"/>
                  </a:lnTo>
                  <a:lnTo>
                    <a:pt x="443" y="63"/>
                  </a:lnTo>
                  <a:lnTo>
                    <a:pt x="453" y="63"/>
                  </a:lnTo>
                  <a:lnTo>
                    <a:pt x="462" y="60"/>
                  </a:lnTo>
                  <a:lnTo>
                    <a:pt x="482" y="54"/>
                  </a:lnTo>
                  <a:lnTo>
                    <a:pt x="491" y="48"/>
                  </a:lnTo>
                  <a:lnTo>
                    <a:pt x="496" y="39"/>
                  </a:lnTo>
                  <a:lnTo>
                    <a:pt x="498" y="26"/>
                  </a:lnTo>
                  <a:lnTo>
                    <a:pt x="496" y="14"/>
                  </a:lnTo>
                  <a:lnTo>
                    <a:pt x="493" y="7"/>
                  </a:lnTo>
                  <a:lnTo>
                    <a:pt x="488" y="5"/>
                  </a:lnTo>
                  <a:lnTo>
                    <a:pt x="482" y="2"/>
                  </a:lnTo>
                  <a:lnTo>
                    <a:pt x="476" y="2"/>
                  </a:lnTo>
                  <a:lnTo>
                    <a:pt x="458" y="0"/>
                  </a:lnTo>
                  <a:lnTo>
                    <a:pt x="440" y="0"/>
                  </a:lnTo>
                  <a:lnTo>
                    <a:pt x="403" y="4"/>
                  </a:lnTo>
                  <a:lnTo>
                    <a:pt x="378" y="5"/>
                  </a:lnTo>
                  <a:lnTo>
                    <a:pt x="353" y="6"/>
                  </a:lnTo>
                  <a:lnTo>
                    <a:pt x="304" y="4"/>
                  </a:lnTo>
                  <a:lnTo>
                    <a:pt x="254" y="1"/>
                  </a:lnTo>
                  <a:lnTo>
                    <a:pt x="231" y="2"/>
                  </a:lnTo>
                  <a:lnTo>
                    <a:pt x="206" y="4"/>
                  </a:lnTo>
                  <a:lnTo>
                    <a:pt x="189" y="10"/>
                  </a:lnTo>
                  <a:close/>
                </a:path>
              </a:pathLst>
            </a:custGeom>
            <a:solidFill>
              <a:srgbClr val="FF9E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43" name="Freeform 75"/>
            <p:cNvSpPr>
              <a:spLocks/>
            </p:cNvSpPr>
            <p:nvPr/>
          </p:nvSpPr>
          <p:spPr bwMode="auto">
            <a:xfrm>
              <a:off x="1689" y="2256"/>
              <a:ext cx="20" cy="18"/>
            </a:xfrm>
            <a:custGeom>
              <a:avLst/>
              <a:gdLst>
                <a:gd name="T0" fmla="*/ 10 w 20"/>
                <a:gd name="T1" fmla="*/ 18 h 18"/>
                <a:gd name="T2" fmla="*/ 14 w 20"/>
                <a:gd name="T3" fmla="*/ 18 h 18"/>
                <a:gd name="T4" fmla="*/ 18 w 20"/>
                <a:gd name="T5" fmla="*/ 16 h 18"/>
                <a:gd name="T6" fmla="*/ 20 w 20"/>
                <a:gd name="T7" fmla="*/ 13 h 18"/>
                <a:gd name="T8" fmla="*/ 20 w 20"/>
                <a:gd name="T9" fmla="*/ 9 h 18"/>
                <a:gd name="T10" fmla="*/ 20 w 20"/>
                <a:gd name="T11" fmla="*/ 6 h 18"/>
                <a:gd name="T12" fmla="*/ 18 w 20"/>
                <a:gd name="T13" fmla="*/ 3 h 18"/>
                <a:gd name="T14" fmla="*/ 10 w 20"/>
                <a:gd name="T15" fmla="*/ 0 h 18"/>
                <a:gd name="T16" fmla="*/ 3 w 20"/>
                <a:gd name="T17" fmla="*/ 3 h 18"/>
                <a:gd name="T18" fmla="*/ 1 w 20"/>
                <a:gd name="T19" fmla="*/ 6 h 18"/>
                <a:gd name="T20" fmla="*/ 0 w 20"/>
                <a:gd name="T21" fmla="*/ 9 h 18"/>
                <a:gd name="T22" fmla="*/ 1 w 20"/>
                <a:gd name="T23" fmla="*/ 13 h 18"/>
                <a:gd name="T24" fmla="*/ 3 w 20"/>
                <a:gd name="T25" fmla="*/ 16 h 18"/>
                <a:gd name="T26" fmla="*/ 6 w 20"/>
                <a:gd name="T27" fmla="*/ 18 h 18"/>
                <a:gd name="T28" fmla="*/ 10 w 20"/>
                <a:gd name="T29" fmla="*/ 18 h 1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0"/>
                <a:gd name="T46" fmla="*/ 0 h 18"/>
                <a:gd name="T47" fmla="*/ 20 w 20"/>
                <a:gd name="T48" fmla="*/ 18 h 1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0" h="18">
                  <a:moveTo>
                    <a:pt x="10" y="18"/>
                  </a:moveTo>
                  <a:lnTo>
                    <a:pt x="14" y="18"/>
                  </a:lnTo>
                  <a:lnTo>
                    <a:pt x="18" y="16"/>
                  </a:lnTo>
                  <a:lnTo>
                    <a:pt x="20" y="13"/>
                  </a:lnTo>
                  <a:lnTo>
                    <a:pt x="20" y="9"/>
                  </a:lnTo>
                  <a:lnTo>
                    <a:pt x="20" y="6"/>
                  </a:lnTo>
                  <a:lnTo>
                    <a:pt x="18" y="3"/>
                  </a:lnTo>
                  <a:lnTo>
                    <a:pt x="10" y="0"/>
                  </a:lnTo>
                  <a:lnTo>
                    <a:pt x="3" y="3"/>
                  </a:lnTo>
                  <a:lnTo>
                    <a:pt x="1" y="6"/>
                  </a:lnTo>
                  <a:lnTo>
                    <a:pt x="0" y="9"/>
                  </a:lnTo>
                  <a:lnTo>
                    <a:pt x="1" y="13"/>
                  </a:lnTo>
                  <a:lnTo>
                    <a:pt x="3" y="16"/>
                  </a:lnTo>
                  <a:lnTo>
                    <a:pt x="6" y="18"/>
                  </a:lnTo>
                  <a:lnTo>
                    <a:pt x="10" y="1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44" name="Freeform 76"/>
            <p:cNvSpPr>
              <a:spLocks/>
            </p:cNvSpPr>
            <p:nvPr/>
          </p:nvSpPr>
          <p:spPr bwMode="auto">
            <a:xfrm>
              <a:off x="1316" y="1960"/>
              <a:ext cx="358" cy="310"/>
            </a:xfrm>
            <a:custGeom>
              <a:avLst/>
              <a:gdLst>
                <a:gd name="T0" fmla="*/ 85 w 358"/>
                <a:gd name="T1" fmla="*/ 289 h 310"/>
                <a:gd name="T2" fmla="*/ 80 w 358"/>
                <a:gd name="T3" fmla="*/ 269 h 310"/>
                <a:gd name="T4" fmla="*/ 88 w 358"/>
                <a:gd name="T5" fmla="*/ 267 h 310"/>
                <a:gd name="T6" fmla="*/ 90 w 358"/>
                <a:gd name="T7" fmla="*/ 260 h 310"/>
                <a:gd name="T8" fmla="*/ 84 w 358"/>
                <a:gd name="T9" fmla="*/ 240 h 310"/>
                <a:gd name="T10" fmla="*/ 85 w 358"/>
                <a:gd name="T11" fmla="*/ 230 h 310"/>
                <a:gd name="T12" fmla="*/ 92 w 358"/>
                <a:gd name="T13" fmla="*/ 226 h 310"/>
                <a:gd name="T14" fmla="*/ 99 w 358"/>
                <a:gd name="T15" fmla="*/ 219 h 310"/>
                <a:gd name="T16" fmla="*/ 64 w 358"/>
                <a:gd name="T17" fmla="*/ 185 h 310"/>
                <a:gd name="T18" fmla="*/ 38 w 358"/>
                <a:gd name="T19" fmla="*/ 139 h 310"/>
                <a:gd name="T20" fmla="*/ 1 w 358"/>
                <a:gd name="T21" fmla="*/ 118 h 310"/>
                <a:gd name="T22" fmla="*/ 0 w 358"/>
                <a:gd name="T23" fmla="*/ 95 h 310"/>
                <a:gd name="T24" fmla="*/ 11 w 358"/>
                <a:gd name="T25" fmla="*/ 95 h 310"/>
                <a:gd name="T26" fmla="*/ 107 w 358"/>
                <a:gd name="T27" fmla="*/ 149 h 310"/>
                <a:gd name="T28" fmla="*/ 114 w 358"/>
                <a:gd name="T29" fmla="*/ 153 h 310"/>
                <a:gd name="T30" fmla="*/ 20 w 358"/>
                <a:gd name="T31" fmla="*/ 78 h 310"/>
                <a:gd name="T32" fmla="*/ 15 w 358"/>
                <a:gd name="T33" fmla="*/ 44 h 310"/>
                <a:gd name="T34" fmla="*/ 40 w 358"/>
                <a:gd name="T35" fmla="*/ 59 h 310"/>
                <a:gd name="T36" fmla="*/ 73 w 358"/>
                <a:gd name="T37" fmla="*/ 91 h 310"/>
                <a:gd name="T38" fmla="*/ 112 w 358"/>
                <a:gd name="T39" fmla="*/ 113 h 310"/>
                <a:gd name="T40" fmla="*/ 115 w 358"/>
                <a:gd name="T41" fmla="*/ 108 h 310"/>
                <a:gd name="T42" fmla="*/ 73 w 358"/>
                <a:gd name="T43" fmla="*/ 72 h 310"/>
                <a:gd name="T44" fmla="*/ 42 w 358"/>
                <a:gd name="T45" fmla="*/ 36 h 310"/>
                <a:gd name="T46" fmla="*/ 39 w 358"/>
                <a:gd name="T47" fmla="*/ 14 h 310"/>
                <a:gd name="T48" fmla="*/ 47 w 358"/>
                <a:gd name="T49" fmla="*/ 1 h 310"/>
                <a:gd name="T50" fmla="*/ 99 w 358"/>
                <a:gd name="T51" fmla="*/ 63 h 310"/>
                <a:gd name="T52" fmla="*/ 162 w 358"/>
                <a:gd name="T53" fmla="*/ 113 h 310"/>
                <a:gd name="T54" fmla="*/ 164 w 358"/>
                <a:gd name="T55" fmla="*/ 112 h 310"/>
                <a:gd name="T56" fmla="*/ 157 w 358"/>
                <a:gd name="T57" fmla="*/ 100 h 310"/>
                <a:gd name="T58" fmla="*/ 133 w 358"/>
                <a:gd name="T59" fmla="*/ 77 h 310"/>
                <a:gd name="T60" fmla="*/ 100 w 358"/>
                <a:gd name="T61" fmla="*/ 31 h 310"/>
                <a:gd name="T62" fmla="*/ 94 w 358"/>
                <a:gd name="T63" fmla="*/ 11 h 310"/>
                <a:gd name="T64" fmla="*/ 188 w 358"/>
                <a:gd name="T65" fmla="*/ 89 h 310"/>
                <a:gd name="T66" fmla="*/ 212 w 358"/>
                <a:gd name="T67" fmla="*/ 112 h 310"/>
                <a:gd name="T68" fmla="*/ 232 w 358"/>
                <a:gd name="T69" fmla="*/ 124 h 310"/>
                <a:gd name="T70" fmla="*/ 220 w 358"/>
                <a:gd name="T71" fmla="*/ 101 h 310"/>
                <a:gd name="T72" fmla="*/ 202 w 358"/>
                <a:gd name="T73" fmla="*/ 67 h 310"/>
                <a:gd name="T74" fmla="*/ 204 w 358"/>
                <a:gd name="T75" fmla="*/ 59 h 310"/>
                <a:gd name="T76" fmla="*/ 212 w 358"/>
                <a:gd name="T77" fmla="*/ 58 h 310"/>
                <a:gd name="T78" fmla="*/ 234 w 358"/>
                <a:gd name="T79" fmla="*/ 74 h 310"/>
                <a:gd name="T80" fmla="*/ 258 w 358"/>
                <a:gd name="T81" fmla="*/ 96 h 310"/>
                <a:gd name="T82" fmla="*/ 293 w 358"/>
                <a:gd name="T83" fmla="*/ 127 h 310"/>
                <a:gd name="T84" fmla="*/ 334 w 358"/>
                <a:gd name="T85" fmla="*/ 165 h 310"/>
                <a:gd name="T86" fmla="*/ 357 w 358"/>
                <a:gd name="T87" fmla="*/ 189 h 310"/>
                <a:gd name="T88" fmla="*/ 357 w 358"/>
                <a:gd name="T89" fmla="*/ 202 h 310"/>
                <a:gd name="T90" fmla="*/ 333 w 358"/>
                <a:gd name="T91" fmla="*/ 216 h 310"/>
                <a:gd name="T92" fmla="*/ 283 w 358"/>
                <a:gd name="T93" fmla="*/ 233 h 310"/>
                <a:gd name="T94" fmla="*/ 260 w 358"/>
                <a:gd name="T95" fmla="*/ 246 h 310"/>
                <a:gd name="T96" fmla="*/ 258 w 358"/>
                <a:gd name="T97" fmla="*/ 255 h 310"/>
                <a:gd name="T98" fmla="*/ 260 w 358"/>
                <a:gd name="T99" fmla="*/ 262 h 310"/>
                <a:gd name="T100" fmla="*/ 277 w 358"/>
                <a:gd name="T101" fmla="*/ 294 h 310"/>
                <a:gd name="T102" fmla="*/ 272 w 358"/>
                <a:gd name="T103" fmla="*/ 304 h 310"/>
                <a:gd name="T104" fmla="*/ 254 w 358"/>
                <a:gd name="T105" fmla="*/ 307 h 310"/>
                <a:gd name="T106" fmla="*/ 135 w 358"/>
                <a:gd name="T107" fmla="*/ 309 h 310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358"/>
                <a:gd name="T163" fmla="*/ 0 h 310"/>
                <a:gd name="T164" fmla="*/ 358 w 358"/>
                <a:gd name="T165" fmla="*/ 310 h 310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358" h="310">
                  <a:moveTo>
                    <a:pt x="97" y="307"/>
                  </a:moveTo>
                  <a:lnTo>
                    <a:pt x="85" y="289"/>
                  </a:lnTo>
                  <a:lnTo>
                    <a:pt x="82" y="279"/>
                  </a:lnTo>
                  <a:lnTo>
                    <a:pt x="80" y="269"/>
                  </a:lnTo>
                  <a:lnTo>
                    <a:pt x="83" y="269"/>
                  </a:lnTo>
                  <a:lnTo>
                    <a:pt x="88" y="267"/>
                  </a:lnTo>
                  <a:lnTo>
                    <a:pt x="90" y="265"/>
                  </a:lnTo>
                  <a:lnTo>
                    <a:pt x="90" y="260"/>
                  </a:lnTo>
                  <a:lnTo>
                    <a:pt x="88" y="251"/>
                  </a:lnTo>
                  <a:lnTo>
                    <a:pt x="84" y="240"/>
                  </a:lnTo>
                  <a:lnTo>
                    <a:pt x="83" y="233"/>
                  </a:lnTo>
                  <a:lnTo>
                    <a:pt x="85" y="230"/>
                  </a:lnTo>
                  <a:lnTo>
                    <a:pt x="88" y="227"/>
                  </a:lnTo>
                  <a:lnTo>
                    <a:pt x="92" y="226"/>
                  </a:lnTo>
                  <a:lnTo>
                    <a:pt x="99" y="225"/>
                  </a:lnTo>
                  <a:lnTo>
                    <a:pt x="99" y="219"/>
                  </a:lnTo>
                  <a:lnTo>
                    <a:pt x="80" y="203"/>
                  </a:lnTo>
                  <a:lnTo>
                    <a:pt x="64" y="185"/>
                  </a:lnTo>
                  <a:lnTo>
                    <a:pt x="95" y="185"/>
                  </a:lnTo>
                  <a:lnTo>
                    <a:pt x="38" y="139"/>
                  </a:lnTo>
                  <a:lnTo>
                    <a:pt x="8" y="125"/>
                  </a:lnTo>
                  <a:lnTo>
                    <a:pt x="1" y="118"/>
                  </a:lnTo>
                  <a:lnTo>
                    <a:pt x="0" y="111"/>
                  </a:lnTo>
                  <a:lnTo>
                    <a:pt x="0" y="95"/>
                  </a:lnTo>
                  <a:lnTo>
                    <a:pt x="6" y="95"/>
                  </a:lnTo>
                  <a:lnTo>
                    <a:pt x="11" y="95"/>
                  </a:lnTo>
                  <a:lnTo>
                    <a:pt x="59" y="121"/>
                  </a:lnTo>
                  <a:lnTo>
                    <a:pt x="107" y="149"/>
                  </a:lnTo>
                  <a:lnTo>
                    <a:pt x="110" y="151"/>
                  </a:lnTo>
                  <a:lnTo>
                    <a:pt x="114" y="153"/>
                  </a:lnTo>
                  <a:lnTo>
                    <a:pt x="30" y="89"/>
                  </a:lnTo>
                  <a:lnTo>
                    <a:pt x="20" y="78"/>
                  </a:lnTo>
                  <a:lnTo>
                    <a:pt x="15" y="62"/>
                  </a:lnTo>
                  <a:lnTo>
                    <a:pt x="15" y="44"/>
                  </a:lnTo>
                  <a:lnTo>
                    <a:pt x="22" y="44"/>
                  </a:lnTo>
                  <a:lnTo>
                    <a:pt x="40" y="59"/>
                  </a:lnTo>
                  <a:lnTo>
                    <a:pt x="57" y="76"/>
                  </a:lnTo>
                  <a:lnTo>
                    <a:pt x="73" y="91"/>
                  </a:lnTo>
                  <a:lnTo>
                    <a:pt x="92" y="103"/>
                  </a:lnTo>
                  <a:lnTo>
                    <a:pt x="112" y="113"/>
                  </a:lnTo>
                  <a:lnTo>
                    <a:pt x="130" y="121"/>
                  </a:lnTo>
                  <a:lnTo>
                    <a:pt x="115" y="108"/>
                  </a:lnTo>
                  <a:lnTo>
                    <a:pt x="99" y="97"/>
                  </a:lnTo>
                  <a:lnTo>
                    <a:pt x="73" y="72"/>
                  </a:lnTo>
                  <a:lnTo>
                    <a:pt x="48" y="45"/>
                  </a:lnTo>
                  <a:lnTo>
                    <a:pt x="42" y="36"/>
                  </a:lnTo>
                  <a:lnTo>
                    <a:pt x="39" y="25"/>
                  </a:lnTo>
                  <a:lnTo>
                    <a:pt x="39" y="14"/>
                  </a:lnTo>
                  <a:lnTo>
                    <a:pt x="39" y="1"/>
                  </a:lnTo>
                  <a:lnTo>
                    <a:pt x="47" y="1"/>
                  </a:lnTo>
                  <a:lnTo>
                    <a:pt x="73" y="33"/>
                  </a:lnTo>
                  <a:lnTo>
                    <a:pt x="99" y="63"/>
                  </a:lnTo>
                  <a:lnTo>
                    <a:pt x="129" y="89"/>
                  </a:lnTo>
                  <a:lnTo>
                    <a:pt x="162" y="113"/>
                  </a:lnTo>
                  <a:lnTo>
                    <a:pt x="163" y="113"/>
                  </a:lnTo>
                  <a:lnTo>
                    <a:pt x="164" y="112"/>
                  </a:lnTo>
                  <a:lnTo>
                    <a:pt x="163" y="110"/>
                  </a:lnTo>
                  <a:lnTo>
                    <a:pt x="157" y="100"/>
                  </a:lnTo>
                  <a:lnTo>
                    <a:pt x="149" y="92"/>
                  </a:lnTo>
                  <a:lnTo>
                    <a:pt x="133" y="77"/>
                  </a:lnTo>
                  <a:lnTo>
                    <a:pt x="105" y="41"/>
                  </a:lnTo>
                  <a:lnTo>
                    <a:pt x="100" y="31"/>
                  </a:lnTo>
                  <a:lnTo>
                    <a:pt x="97" y="21"/>
                  </a:lnTo>
                  <a:lnTo>
                    <a:pt x="94" y="11"/>
                  </a:lnTo>
                  <a:lnTo>
                    <a:pt x="95" y="0"/>
                  </a:lnTo>
                  <a:lnTo>
                    <a:pt x="188" y="89"/>
                  </a:lnTo>
                  <a:lnTo>
                    <a:pt x="200" y="101"/>
                  </a:lnTo>
                  <a:lnTo>
                    <a:pt x="212" y="112"/>
                  </a:lnTo>
                  <a:lnTo>
                    <a:pt x="224" y="120"/>
                  </a:lnTo>
                  <a:lnTo>
                    <a:pt x="232" y="124"/>
                  </a:lnTo>
                  <a:lnTo>
                    <a:pt x="239" y="125"/>
                  </a:lnTo>
                  <a:lnTo>
                    <a:pt x="220" y="101"/>
                  </a:lnTo>
                  <a:lnTo>
                    <a:pt x="204" y="76"/>
                  </a:lnTo>
                  <a:lnTo>
                    <a:pt x="202" y="67"/>
                  </a:lnTo>
                  <a:lnTo>
                    <a:pt x="202" y="62"/>
                  </a:lnTo>
                  <a:lnTo>
                    <a:pt x="204" y="59"/>
                  </a:lnTo>
                  <a:lnTo>
                    <a:pt x="207" y="57"/>
                  </a:lnTo>
                  <a:lnTo>
                    <a:pt x="212" y="58"/>
                  </a:lnTo>
                  <a:lnTo>
                    <a:pt x="220" y="64"/>
                  </a:lnTo>
                  <a:lnTo>
                    <a:pt x="234" y="74"/>
                  </a:lnTo>
                  <a:lnTo>
                    <a:pt x="245" y="86"/>
                  </a:lnTo>
                  <a:lnTo>
                    <a:pt x="258" y="96"/>
                  </a:lnTo>
                  <a:lnTo>
                    <a:pt x="270" y="108"/>
                  </a:lnTo>
                  <a:lnTo>
                    <a:pt x="293" y="127"/>
                  </a:lnTo>
                  <a:lnTo>
                    <a:pt x="314" y="145"/>
                  </a:lnTo>
                  <a:lnTo>
                    <a:pt x="334" y="165"/>
                  </a:lnTo>
                  <a:lnTo>
                    <a:pt x="346" y="177"/>
                  </a:lnTo>
                  <a:lnTo>
                    <a:pt x="357" y="189"/>
                  </a:lnTo>
                  <a:lnTo>
                    <a:pt x="358" y="195"/>
                  </a:lnTo>
                  <a:lnTo>
                    <a:pt x="357" y="202"/>
                  </a:lnTo>
                  <a:lnTo>
                    <a:pt x="346" y="209"/>
                  </a:lnTo>
                  <a:lnTo>
                    <a:pt x="333" y="216"/>
                  </a:lnTo>
                  <a:lnTo>
                    <a:pt x="308" y="225"/>
                  </a:lnTo>
                  <a:lnTo>
                    <a:pt x="283" y="233"/>
                  </a:lnTo>
                  <a:lnTo>
                    <a:pt x="272" y="238"/>
                  </a:lnTo>
                  <a:lnTo>
                    <a:pt x="260" y="246"/>
                  </a:lnTo>
                  <a:lnTo>
                    <a:pt x="259" y="251"/>
                  </a:lnTo>
                  <a:lnTo>
                    <a:pt x="258" y="255"/>
                  </a:lnTo>
                  <a:lnTo>
                    <a:pt x="259" y="259"/>
                  </a:lnTo>
                  <a:lnTo>
                    <a:pt x="260" y="262"/>
                  </a:lnTo>
                  <a:lnTo>
                    <a:pt x="275" y="289"/>
                  </a:lnTo>
                  <a:lnTo>
                    <a:pt x="277" y="294"/>
                  </a:lnTo>
                  <a:lnTo>
                    <a:pt x="277" y="298"/>
                  </a:lnTo>
                  <a:lnTo>
                    <a:pt x="272" y="304"/>
                  </a:lnTo>
                  <a:lnTo>
                    <a:pt x="263" y="307"/>
                  </a:lnTo>
                  <a:lnTo>
                    <a:pt x="254" y="307"/>
                  </a:lnTo>
                  <a:lnTo>
                    <a:pt x="175" y="310"/>
                  </a:lnTo>
                  <a:lnTo>
                    <a:pt x="135" y="309"/>
                  </a:lnTo>
                  <a:lnTo>
                    <a:pt x="97" y="307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45" name="Freeform 77"/>
            <p:cNvSpPr>
              <a:spLocks/>
            </p:cNvSpPr>
            <p:nvPr/>
          </p:nvSpPr>
          <p:spPr bwMode="auto">
            <a:xfrm>
              <a:off x="1416" y="2216"/>
              <a:ext cx="95" cy="33"/>
            </a:xfrm>
            <a:custGeom>
              <a:avLst/>
              <a:gdLst>
                <a:gd name="T0" fmla="*/ 2 w 95"/>
                <a:gd name="T1" fmla="*/ 0 h 33"/>
                <a:gd name="T2" fmla="*/ 0 w 95"/>
                <a:gd name="T3" fmla="*/ 19 h 33"/>
                <a:gd name="T4" fmla="*/ 12 w 95"/>
                <a:gd name="T5" fmla="*/ 24 h 33"/>
                <a:gd name="T6" fmla="*/ 23 w 95"/>
                <a:gd name="T7" fmla="*/ 28 h 33"/>
                <a:gd name="T8" fmla="*/ 47 w 95"/>
                <a:gd name="T9" fmla="*/ 33 h 33"/>
                <a:gd name="T10" fmla="*/ 70 w 95"/>
                <a:gd name="T11" fmla="*/ 33 h 33"/>
                <a:gd name="T12" fmla="*/ 95 w 95"/>
                <a:gd name="T13" fmla="*/ 33 h 33"/>
                <a:gd name="T14" fmla="*/ 94 w 95"/>
                <a:gd name="T15" fmla="*/ 30 h 33"/>
                <a:gd name="T16" fmla="*/ 79 w 95"/>
                <a:gd name="T17" fmla="*/ 25 h 33"/>
                <a:gd name="T18" fmla="*/ 64 w 95"/>
                <a:gd name="T19" fmla="*/ 22 h 33"/>
                <a:gd name="T20" fmla="*/ 34 w 95"/>
                <a:gd name="T21" fmla="*/ 18 h 33"/>
                <a:gd name="T22" fmla="*/ 28 w 95"/>
                <a:gd name="T23" fmla="*/ 15 h 33"/>
                <a:gd name="T24" fmla="*/ 15 w 95"/>
                <a:gd name="T25" fmla="*/ 11 h 33"/>
                <a:gd name="T26" fmla="*/ 9 w 95"/>
                <a:gd name="T27" fmla="*/ 8 h 33"/>
                <a:gd name="T28" fmla="*/ 4 w 95"/>
                <a:gd name="T29" fmla="*/ 1 h 33"/>
                <a:gd name="T30" fmla="*/ 3 w 95"/>
                <a:gd name="T31" fmla="*/ 0 h 33"/>
                <a:gd name="T32" fmla="*/ 2 w 95"/>
                <a:gd name="T33" fmla="*/ 0 h 33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95"/>
                <a:gd name="T52" fmla="*/ 0 h 33"/>
                <a:gd name="T53" fmla="*/ 95 w 95"/>
                <a:gd name="T54" fmla="*/ 33 h 33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95" h="33">
                  <a:moveTo>
                    <a:pt x="2" y="0"/>
                  </a:moveTo>
                  <a:lnTo>
                    <a:pt x="0" y="19"/>
                  </a:lnTo>
                  <a:lnTo>
                    <a:pt x="12" y="24"/>
                  </a:lnTo>
                  <a:lnTo>
                    <a:pt x="23" y="28"/>
                  </a:lnTo>
                  <a:lnTo>
                    <a:pt x="47" y="33"/>
                  </a:lnTo>
                  <a:lnTo>
                    <a:pt x="70" y="33"/>
                  </a:lnTo>
                  <a:lnTo>
                    <a:pt x="95" y="33"/>
                  </a:lnTo>
                  <a:lnTo>
                    <a:pt x="94" y="30"/>
                  </a:lnTo>
                  <a:lnTo>
                    <a:pt x="79" y="25"/>
                  </a:lnTo>
                  <a:lnTo>
                    <a:pt x="64" y="22"/>
                  </a:lnTo>
                  <a:lnTo>
                    <a:pt x="34" y="18"/>
                  </a:lnTo>
                  <a:lnTo>
                    <a:pt x="28" y="15"/>
                  </a:lnTo>
                  <a:lnTo>
                    <a:pt x="15" y="11"/>
                  </a:lnTo>
                  <a:lnTo>
                    <a:pt x="9" y="8"/>
                  </a:lnTo>
                  <a:lnTo>
                    <a:pt x="4" y="1"/>
                  </a:lnTo>
                  <a:lnTo>
                    <a:pt x="3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46" name="Freeform 78"/>
            <p:cNvSpPr>
              <a:spLocks/>
            </p:cNvSpPr>
            <p:nvPr/>
          </p:nvSpPr>
          <p:spPr bwMode="auto">
            <a:xfrm>
              <a:off x="1419" y="2167"/>
              <a:ext cx="99" cy="47"/>
            </a:xfrm>
            <a:custGeom>
              <a:avLst/>
              <a:gdLst>
                <a:gd name="T0" fmla="*/ 4 w 99"/>
                <a:gd name="T1" fmla="*/ 26 h 47"/>
                <a:gd name="T2" fmla="*/ 17 w 99"/>
                <a:gd name="T3" fmla="*/ 31 h 47"/>
                <a:gd name="T4" fmla="*/ 71 w 99"/>
                <a:gd name="T5" fmla="*/ 45 h 47"/>
                <a:gd name="T6" fmla="*/ 99 w 99"/>
                <a:gd name="T7" fmla="*/ 47 h 47"/>
                <a:gd name="T8" fmla="*/ 86 w 99"/>
                <a:gd name="T9" fmla="*/ 43 h 47"/>
                <a:gd name="T10" fmla="*/ 75 w 99"/>
                <a:gd name="T11" fmla="*/ 40 h 47"/>
                <a:gd name="T12" fmla="*/ 62 w 99"/>
                <a:gd name="T13" fmla="*/ 39 h 47"/>
                <a:gd name="T14" fmla="*/ 51 w 99"/>
                <a:gd name="T15" fmla="*/ 35 h 47"/>
                <a:gd name="T16" fmla="*/ 37 w 99"/>
                <a:gd name="T17" fmla="*/ 29 h 47"/>
                <a:gd name="T18" fmla="*/ 24 w 99"/>
                <a:gd name="T19" fmla="*/ 21 h 47"/>
                <a:gd name="T20" fmla="*/ 11 w 99"/>
                <a:gd name="T21" fmla="*/ 11 h 47"/>
                <a:gd name="T22" fmla="*/ 0 w 99"/>
                <a:gd name="T23" fmla="*/ 0 h 47"/>
                <a:gd name="T24" fmla="*/ 0 w 99"/>
                <a:gd name="T25" fmla="*/ 10 h 47"/>
                <a:gd name="T26" fmla="*/ 2 w 99"/>
                <a:gd name="T27" fmla="*/ 18 h 47"/>
                <a:gd name="T28" fmla="*/ 4 w 99"/>
                <a:gd name="T29" fmla="*/ 26 h 4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99"/>
                <a:gd name="T46" fmla="*/ 0 h 47"/>
                <a:gd name="T47" fmla="*/ 99 w 99"/>
                <a:gd name="T48" fmla="*/ 47 h 4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99" h="47">
                  <a:moveTo>
                    <a:pt x="4" y="26"/>
                  </a:moveTo>
                  <a:lnTo>
                    <a:pt x="17" y="31"/>
                  </a:lnTo>
                  <a:lnTo>
                    <a:pt x="71" y="45"/>
                  </a:lnTo>
                  <a:lnTo>
                    <a:pt x="99" y="47"/>
                  </a:lnTo>
                  <a:lnTo>
                    <a:pt x="86" y="43"/>
                  </a:lnTo>
                  <a:lnTo>
                    <a:pt x="75" y="40"/>
                  </a:lnTo>
                  <a:lnTo>
                    <a:pt x="62" y="39"/>
                  </a:lnTo>
                  <a:lnTo>
                    <a:pt x="51" y="35"/>
                  </a:lnTo>
                  <a:lnTo>
                    <a:pt x="37" y="29"/>
                  </a:lnTo>
                  <a:lnTo>
                    <a:pt x="24" y="21"/>
                  </a:lnTo>
                  <a:lnTo>
                    <a:pt x="11" y="11"/>
                  </a:lnTo>
                  <a:lnTo>
                    <a:pt x="0" y="0"/>
                  </a:lnTo>
                  <a:lnTo>
                    <a:pt x="0" y="10"/>
                  </a:lnTo>
                  <a:lnTo>
                    <a:pt x="2" y="18"/>
                  </a:lnTo>
                  <a:lnTo>
                    <a:pt x="4" y="26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47" name="Freeform 79"/>
            <p:cNvSpPr>
              <a:spLocks/>
            </p:cNvSpPr>
            <p:nvPr/>
          </p:nvSpPr>
          <p:spPr bwMode="auto">
            <a:xfrm>
              <a:off x="1404" y="2120"/>
              <a:ext cx="131" cy="70"/>
            </a:xfrm>
            <a:custGeom>
              <a:avLst/>
              <a:gdLst>
                <a:gd name="T0" fmla="*/ 26 w 131"/>
                <a:gd name="T1" fmla="*/ 32 h 70"/>
                <a:gd name="T2" fmla="*/ 30 w 131"/>
                <a:gd name="T3" fmla="*/ 32 h 70"/>
                <a:gd name="T4" fmla="*/ 32 w 131"/>
                <a:gd name="T5" fmla="*/ 32 h 70"/>
                <a:gd name="T6" fmla="*/ 50 w 131"/>
                <a:gd name="T7" fmla="*/ 46 h 70"/>
                <a:gd name="T8" fmla="*/ 69 w 131"/>
                <a:gd name="T9" fmla="*/ 56 h 70"/>
                <a:gd name="T10" fmla="*/ 84 w 131"/>
                <a:gd name="T11" fmla="*/ 61 h 70"/>
                <a:gd name="T12" fmla="*/ 100 w 131"/>
                <a:gd name="T13" fmla="*/ 65 h 70"/>
                <a:gd name="T14" fmla="*/ 131 w 131"/>
                <a:gd name="T15" fmla="*/ 70 h 70"/>
                <a:gd name="T16" fmla="*/ 99 w 131"/>
                <a:gd name="T17" fmla="*/ 54 h 70"/>
                <a:gd name="T18" fmla="*/ 44 w 131"/>
                <a:gd name="T19" fmla="*/ 20 h 70"/>
                <a:gd name="T20" fmla="*/ 29 w 131"/>
                <a:gd name="T21" fmla="*/ 10 h 70"/>
                <a:gd name="T22" fmla="*/ 7 w 131"/>
                <a:gd name="T23" fmla="*/ 4 h 70"/>
                <a:gd name="T24" fmla="*/ 0 w 131"/>
                <a:gd name="T25" fmla="*/ 0 h 70"/>
                <a:gd name="T26" fmla="*/ 14 w 131"/>
                <a:gd name="T27" fmla="*/ 13 h 70"/>
                <a:gd name="T28" fmla="*/ 26 w 131"/>
                <a:gd name="T29" fmla="*/ 28 h 70"/>
                <a:gd name="T30" fmla="*/ 26 w 131"/>
                <a:gd name="T31" fmla="*/ 32 h 7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31"/>
                <a:gd name="T49" fmla="*/ 0 h 70"/>
                <a:gd name="T50" fmla="*/ 131 w 131"/>
                <a:gd name="T51" fmla="*/ 70 h 7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31" h="70">
                  <a:moveTo>
                    <a:pt x="26" y="32"/>
                  </a:moveTo>
                  <a:lnTo>
                    <a:pt x="30" y="32"/>
                  </a:lnTo>
                  <a:lnTo>
                    <a:pt x="32" y="32"/>
                  </a:lnTo>
                  <a:lnTo>
                    <a:pt x="50" y="46"/>
                  </a:lnTo>
                  <a:lnTo>
                    <a:pt x="69" y="56"/>
                  </a:lnTo>
                  <a:lnTo>
                    <a:pt x="84" y="61"/>
                  </a:lnTo>
                  <a:lnTo>
                    <a:pt x="100" y="65"/>
                  </a:lnTo>
                  <a:lnTo>
                    <a:pt x="131" y="70"/>
                  </a:lnTo>
                  <a:lnTo>
                    <a:pt x="99" y="54"/>
                  </a:lnTo>
                  <a:lnTo>
                    <a:pt x="44" y="20"/>
                  </a:lnTo>
                  <a:lnTo>
                    <a:pt x="29" y="10"/>
                  </a:lnTo>
                  <a:lnTo>
                    <a:pt x="7" y="4"/>
                  </a:lnTo>
                  <a:lnTo>
                    <a:pt x="0" y="0"/>
                  </a:lnTo>
                  <a:lnTo>
                    <a:pt x="14" y="13"/>
                  </a:lnTo>
                  <a:lnTo>
                    <a:pt x="26" y="28"/>
                  </a:lnTo>
                  <a:lnTo>
                    <a:pt x="26" y="32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48" name="Freeform 80"/>
            <p:cNvSpPr>
              <a:spLocks/>
            </p:cNvSpPr>
            <p:nvPr/>
          </p:nvSpPr>
          <p:spPr bwMode="auto">
            <a:xfrm>
              <a:off x="1439" y="2101"/>
              <a:ext cx="114" cy="67"/>
            </a:xfrm>
            <a:custGeom>
              <a:avLst/>
              <a:gdLst>
                <a:gd name="T0" fmla="*/ 7 w 114"/>
                <a:gd name="T1" fmla="*/ 22 h 67"/>
                <a:gd name="T2" fmla="*/ 34 w 114"/>
                <a:gd name="T3" fmla="*/ 39 h 67"/>
                <a:gd name="T4" fmla="*/ 65 w 114"/>
                <a:gd name="T5" fmla="*/ 53 h 67"/>
                <a:gd name="T6" fmla="*/ 99 w 114"/>
                <a:gd name="T7" fmla="*/ 65 h 67"/>
                <a:gd name="T8" fmla="*/ 106 w 114"/>
                <a:gd name="T9" fmla="*/ 67 h 67"/>
                <a:gd name="T10" fmla="*/ 114 w 114"/>
                <a:gd name="T11" fmla="*/ 67 h 67"/>
                <a:gd name="T12" fmla="*/ 91 w 114"/>
                <a:gd name="T13" fmla="*/ 57 h 67"/>
                <a:gd name="T14" fmla="*/ 70 w 114"/>
                <a:gd name="T15" fmla="*/ 44 h 67"/>
                <a:gd name="T16" fmla="*/ 26 w 114"/>
                <a:gd name="T17" fmla="*/ 18 h 67"/>
                <a:gd name="T18" fmla="*/ 0 w 114"/>
                <a:gd name="T19" fmla="*/ 0 h 67"/>
                <a:gd name="T20" fmla="*/ 1 w 114"/>
                <a:gd name="T21" fmla="*/ 5 h 67"/>
                <a:gd name="T22" fmla="*/ 4 w 114"/>
                <a:gd name="T23" fmla="*/ 10 h 67"/>
                <a:gd name="T24" fmla="*/ 6 w 114"/>
                <a:gd name="T25" fmla="*/ 15 h 67"/>
                <a:gd name="T26" fmla="*/ 7 w 114"/>
                <a:gd name="T27" fmla="*/ 22 h 6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14"/>
                <a:gd name="T43" fmla="*/ 0 h 67"/>
                <a:gd name="T44" fmla="*/ 114 w 114"/>
                <a:gd name="T45" fmla="*/ 67 h 6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14" h="67">
                  <a:moveTo>
                    <a:pt x="7" y="22"/>
                  </a:moveTo>
                  <a:lnTo>
                    <a:pt x="34" y="39"/>
                  </a:lnTo>
                  <a:lnTo>
                    <a:pt x="65" y="53"/>
                  </a:lnTo>
                  <a:lnTo>
                    <a:pt x="99" y="65"/>
                  </a:lnTo>
                  <a:lnTo>
                    <a:pt x="106" y="67"/>
                  </a:lnTo>
                  <a:lnTo>
                    <a:pt x="114" y="67"/>
                  </a:lnTo>
                  <a:lnTo>
                    <a:pt x="91" y="57"/>
                  </a:lnTo>
                  <a:lnTo>
                    <a:pt x="70" y="44"/>
                  </a:lnTo>
                  <a:lnTo>
                    <a:pt x="26" y="18"/>
                  </a:lnTo>
                  <a:lnTo>
                    <a:pt x="0" y="0"/>
                  </a:lnTo>
                  <a:lnTo>
                    <a:pt x="1" y="5"/>
                  </a:lnTo>
                  <a:lnTo>
                    <a:pt x="4" y="10"/>
                  </a:lnTo>
                  <a:lnTo>
                    <a:pt x="6" y="15"/>
                  </a:lnTo>
                  <a:lnTo>
                    <a:pt x="7" y="22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49" name="Freeform 81"/>
            <p:cNvSpPr>
              <a:spLocks/>
            </p:cNvSpPr>
            <p:nvPr/>
          </p:nvSpPr>
          <p:spPr bwMode="auto">
            <a:xfrm>
              <a:off x="1464" y="2094"/>
              <a:ext cx="109" cy="45"/>
            </a:xfrm>
            <a:custGeom>
              <a:avLst/>
              <a:gdLst>
                <a:gd name="T0" fmla="*/ 0 w 109"/>
                <a:gd name="T1" fmla="*/ 5 h 45"/>
                <a:gd name="T2" fmla="*/ 5 w 109"/>
                <a:gd name="T3" fmla="*/ 5 h 45"/>
                <a:gd name="T4" fmla="*/ 10 w 109"/>
                <a:gd name="T5" fmla="*/ 7 h 45"/>
                <a:gd name="T6" fmla="*/ 34 w 109"/>
                <a:gd name="T7" fmla="*/ 21 h 45"/>
                <a:gd name="T8" fmla="*/ 59 w 109"/>
                <a:gd name="T9" fmla="*/ 31 h 45"/>
                <a:gd name="T10" fmla="*/ 84 w 109"/>
                <a:gd name="T11" fmla="*/ 39 h 45"/>
                <a:gd name="T12" fmla="*/ 109 w 109"/>
                <a:gd name="T13" fmla="*/ 45 h 45"/>
                <a:gd name="T14" fmla="*/ 94 w 109"/>
                <a:gd name="T15" fmla="*/ 41 h 45"/>
                <a:gd name="T16" fmla="*/ 80 w 109"/>
                <a:gd name="T17" fmla="*/ 35 h 45"/>
                <a:gd name="T18" fmla="*/ 51 w 109"/>
                <a:gd name="T19" fmla="*/ 19 h 45"/>
                <a:gd name="T20" fmla="*/ 35 w 109"/>
                <a:gd name="T21" fmla="*/ 10 h 45"/>
                <a:gd name="T22" fmla="*/ 17 w 109"/>
                <a:gd name="T23" fmla="*/ 2 h 45"/>
                <a:gd name="T24" fmla="*/ 2 w 109"/>
                <a:gd name="T25" fmla="*/ 0 h 45"/>
                <a:gd name="T26" fmla="*/ 0 w 109"/>
                <a:gd name="T27" fmla="*/ 5 h 4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09"/>
                <a:gd name="T43" fmla="*/ 0 h 45"/>
                <a:gd name="T44" fmla="*/ 109 w 109"/>
                <a:gd name="T45" fmla="*/ 45 h 4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09" h="45">
                  <a:moveTo>
                    <a:pt x="0" y="5"/>
                  </a:moveTo>
                  <a:lnTo>
                    <a:pt x="5" y="5"/>
                  </a:lnTo>
                  <a:lnTo>
                    <a:pt x="10" y="7"/>
                  </a:lnTo>
                  <a:lnTo>
                    <a:pt x="34" y="21"/>
                  </a:lnTo>
                  <a:lnTo>
                    <a:pt x="59" y="31"/>
                  </a:lnTo>
                  <a:lnTo>
                    <a:pt x="84" y="39"/>
                  </a:lnTo>
                  <a:lnTo>
                    <a:pt x="109" y="45"/>
                  </a:lnTo>
                  <a:lnTo>
                    <a:pt x="94" y="41"/>
                  </a:lnTo>
                  <a:lnTo>
                    <a:pt x="80" y="35"/>
                  </a:lnTo>
                  <a:lnTo>
                    <a:pt x="51" y="19"/>
                  </a:lnTo>
                  <a:lnTo>
                    <a:pt x="35" y="10"/>
                  </a:lnTo>
                  <a:lnTo>
                    <a:pt x="17" y="2"/>
                  </a:lnTo>
                  <a:lnTo>
                    <a:pt x="2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50" name="Freeform 82"/>
            <p:cNvSpPr>
              <a:spLocks/>
            </p:cNvSpPr>
            <p:nvPr/>
          </p:nvSpPr>
          <p:spPr bwMode="auto">
            <a:xfrm>
              <a:off x="1488" y="2065"/>
              <a:ext cx="71" cy="36"/>
            </a:xfrm>
            <a:custGeom>
              <a:avLst/>
              <a:gdLst>
                <a:gd name="T0" fmla="*/ 0 w 71"/>
                <a:gd name="T1" fmla="*/ 0 h 36"/>
                <a:gd name="T2" fmla="*/ 15 w 71"/>
                <a:gd name="T3" fmla="*/ 16 h 36"/>
                <a:gd name="T4" fmla="*/ 42 w 71"/>
                <a:gd name="T5" fmla="*/ 31 h 36"/>
                <a:gd name="T6" fmla="*/ 56 w 71"/>
                <a:gd name="T7" fmla="*/ 35 h 36"/>
                <a:gd name="T8" fmla="*/ 71 w 71"/>
                <a:gd name="T9" fmla="*/ 36 h 36"/>
                <a:gd name="T10" fmla="*/ 65 w 71"/>
                <a:gd name="T11" fmla="*/ 32 h 36"/>
                <a:gd name="T12" fmla="*/ 57 w 71"/>
                <a:gd name="T13" fmla="*/ 31 h 36"/>
                <a:gd name="T14" fmla="*/ 47 w 71"/>
                <a:gd name="T15" fmla="*/ 29 h 36"/>
                <a:gd name="T16" fmla="*/ 37 w 71"/>
                <a:gd name="T17" fmla="*/ 24 h 36"/>
                <a:gd name="T18" fmla="*/ 6 w 71"/>
                <a:gd name="T19" fmla="*/ 2 h 36"/>
                <a:gd name="T20" fmla="*/ 2 w 71"/>
                <a:gd name="T21" fmla="*/ 2 h 36"/>
                <a:gd name="T22" fmla="*/ 2 w 71"/>
                <a:gd name="T23" fmla="*/ 0 h 36"/>
                <a:gd name="T24" fmla="*/ 0 w 71"/>
                <a:gd name="T25" fmla="*/ 0 h 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1"/>
                <a:gd name="T40" fmla="*/ 0 h 36"/>
                <a:gd name="T41" fmla="*/ 71 w 71"/>
                <a:gd name="T42" fmla="*/ 36 h 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1" h="36">
                  <a:moveTo>
                    <a:pt x="0" y="0"/>
                  </a:moveTo>
                  <a:lnTo>
                    <a:pt x="15" y="16"/>
                  </a:lnTo>
                  <a:lnTo>
                    <a:pt x="42" y="31"/>
                  </a:lnTo>
                  <a:lnTo>
                    <a:pt x="56" y="35"/>
                  </a:lnTo>
                  <a:lnTo>
                    <a:pt x="71" y="36"/>
                  </a:lnTo>
                  <a:lnTo>
                    <a:pt x="65" y="32"/>
                  </a:lnTo>
                  <a:lnTo>
                    <a:pt x="57" y="31"/>
                  </a:lnTo>
                  <a:lnTo>
                    <a:pt x="47" y="29"/>
                  </a:lnTo>
                  <a:lnTo>
                    <a:pt x="37" y="24"/>
                  </a:lnTo>
                  <a:lnTo>
                    <a:pt x="6" y="2"/>
                  </a:lnTo>
                  <a:lnTo>
                    <a:pt x="2" y="2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51" name="Freeform 83"/>
            <p:cNvSpPr>
              <a:spLocks/>
            </p:cNvSpPr>
            <p:nvPr/>
          </p:nvSpPr>
          <p:spPr bwMode="auto">
            <a:xfrm>
              <a:off x="1555" y="2114"/>
              <a:ext cx="62" cy="31"/>
            </a:xfrm>
            <a:custGeom>
              <a:avLst/>
              <a:gdLst>
                <a:gd name="T0" fmla="*/ 0 w 62"/>
                <a:gd name="T1" fmla="*/ 0 h 31"/>
                <a:gd name="T2" fmla="*/ 18 w 62"/>
                <a:gd name="T3" fmla="*/ 2 h 31"/>
                <a:gd name="T4" fmla="*/ 34 w 62"/>
                <a:gd name="T5" fmla="*/ 9 h 31"/>
                <a:gd name="T6" fmla="*/ 49 w 62"/>
                <a:gd name="T7" fmla="*/ 19 h 31"/>
                <a:gd name="T8" fmla="*/ 62 w 62"/>
                <a:gd name="T9" fmla="*/ 31 h 31"/>
                <a:gd name="T10" fmla="*/ 55 w 62"/>
                <a:gd name="T11" fmla="*/ 26 h 31"/>
                <a:gd name="T12" fmla="*/ 47 w 62"/>
                <a:gd name="T13" fmla="*/ 24 h 31"/>
                <a:gd name="T14" fmla="*/ 23 w 62"/>
                <a:gd name="T15" fmla="*/ 15 h 31"/>
                <a:gd name="T16" fmla="*/ 13 w 62"/>
                <a:gd name="T17" fmla="*/ 9 h 31"/>
                <a:gd name="T18" fmla="*/ 3 w 62"/>
                <a:gd name="T19" fmla="*/ 0 h 31"/>
                <a:gd name="T20" fmla="*/ 0 w 62"/>
                <a:gd name="T21" fmla="*/ 0 h 3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2"/>
                <a:gd name="T34" fmla="*/ 0 h 31"/>
                <a:gd name="T35" fmla="*/ 62 w 62"/>
                <a:gd name="T36" fmla="*/ 31 h 3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2" h="31">
                  <a:moveTo>
                    <a:pt x="0" y="0"/>
                  </a:moveTo>
                  <a:lnTo>
                    <a:pt x="18" y="2"/>
                  </a:lnTo>
                  <a:lnTo>
                    <a:pt x="34" y="9"/>
                  </a:lnTo>
                  <a:lnTo>
                    <a:pt x="49" y="19"/>
                  </a:lnTo>
                  <a:lnTo>
                    <a:pt x="62" y="31"/>
                  </a:lnTo>
                  <a:lnTo>
                    <a:pt x="55" y="26"/>
                  </a:lnTo>
                  <a:lnTo>
                    <a:pt x="47" y="24"/>
                  </a:lnTo>
                  <a:lnTo>
                    <a:pt x="23" y="15"/>
                  </a:lnTo>
                  <a:lnTo>
                    <a:pt x="13" y="9"/>
                  </a:lnTo>
                  <a:lnTo>
                    <a:pt x="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52" name="Freeform 84"/>
            <p:cNvSpPr>
              <a:spLocks/>
            </p:cNvSpPr>
            <p:nvPr/>
          </p:nvSpPr>
          <p:spPr bwMode="auto">
            <a:xfrm>
              <a:off x="1553" y="2152"/>
              <a:ext cx="50" cy="22"/>
            </a:xfrm>
            <a:custGeom>
              <a:avLst/>
              <a:gdLst>
                <a:gd name="T0" fmla="*/ 0 w 50"/>
                <a:gd name="T1" fmla="*/ 0 h 22"/>
                <a:gd name="T2" fmla="*/ 13 w 50"/>
                <a:gd name="T3" fmla="*/ 2 h 22"/>
                <a:gd name="T4" fmla="*/ 26 w 50"/>
                <a:gd name="T5" fmla="*/ 7 h 22"/>
                <a:gd name="T6" fmla="*/ 50 w 50"/>
                <a:gd name="T7" fmla="*/ 22 h 22"/>
                <a:gd name="T8" fmla="*/ 36 w 50"/>
                <a:gd name="T9" fmla="*/ 22 h 22"/>
                <a:gd name="T10" fmla="*/ 30 w 50"/>
                <a:gd name="T11" fmla="*/ 21 h 22"/>
                <a:gd name="T12" fmla="*/ 22 w 50"/>
                <a:gd name="T13" fmla="*/ 19 h 22"/>
                <a:gd name="T14" fmla="*/ 2 w 50"/>
                <a:gd name="T15" fmla="*/ 1 h 22"/>
                <a:gd name="T16" fmla="*/ 0 w 50"/>
                <a:gd name="T17" fmla="*/ 0 h 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0"/>
                <a:gd name="T28" fmla="*/ 0 h 22"/>
                <a:gd name="T29" fmla="*/ 50 w 50"/>
                <a:gd name="T30" fmla="*/ 22 h 2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0" h="22">
                  <a:moveTo>
                    <a:pt x="0" y="0"/>
                  </a:moveTo>
                  <a:lnTo>
                    <a:pt x="13" y="2"/>
                  </a:lnTo>
                  <a:lnTo>
                    <a:pt x="26" y="7"/>
                  </a:lnTo>
                  <a:lnTo>
                    <a:pt x="50" y="22"/>
                  </a:lnTo>
                  <a:lnTo>
                    <a:pt x="36" y="22"/>
                  </a:lnTo>
                  <a:lnTo>
                    <a:pt x="30" y="21"/>
                  </a:lnTo>
                  <a:lnTo>
                    <a:pt x="22" y="19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53" name="Freeform 85"/>
            <p:cNvSpPr>
              <a:spLocks/>
            </p:cNvSpPr>
            <p:nvPr/>
          </p:nvSpPr>
          <p:spPr bwMode="auto">
            <a:xfrm>
              <a:off x="1538" y="2179"/>
              <a:ext cx="35" cy="16"/>
            </a:xfrm>
            <a:custGeom>
              <a:avLst/>
              <a:gdLst>
                <a:gd name="T0" fmla="*/ 0 w 35"/>
                <a:gd name="T1" fmla="*/ 0 h 16"/>
                <a:gd name="T2" fmla="*/ 10 w 35"/>
                <a:gd name="T3" fmla="*/ 2 h 16"/>
                <a:gd name="T4" fmla="*/ 18 w 35"/>
                <a:gd name="T5" fmla="*/ 6 h 16"/>
                <a:gd name="T6" fmla="*/ 35 w 35"/>
                <a:gd name="T7" fmla="*/ 16 h 16"/>
                <a:gd name="T8" fmla="*/ 26 w 35"/>
                <a:gd name="T9" fmla="*/ 14 h 16"/>
                <a:gd name="T10" fmla="*/ 17 w 35"/>
                <a:gd name="T11" fmla="*/ 13 h 16"/>
                <a:gd name="T12" fmla="*/ 8 w 35"/>
                <a:gd name="T13" fmla="*/ 8 h 16"/>
                <a:gd name="T14" fmla="*/ 2 w 35"/>
                <a:gd name="T15" fmla="*/ 2 h 16"/>
                <a:gd name="T16" fmla="*/ 0 w 35"/>
                <a:gd name="T17" fmla="*/ 0 h 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5"/>
                <a:gd name="T28" fmla="*/ 0 h 16"/>
                <a:gd name="T29" fmla="*/ 35 w 35"/>
                <a:gd name="T30" fmla="*/ 16 h 1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5" h="16">
                  <a:moveTo>
                    <a:pt x="0" y="0"/>
                  </a:moveTo>
                  <a:lnTo>
                    <a:pt x="10" y="2"/>
                  </a:lnTo>
                  <a:lnTo>
                    <a:pt x="18" y="6"/>
                  </a:lnTo>
                  <a:lnTo>
                    <a:pt x="35" y="16"/>
                  </a:lnTo>
                  <a:lnTo>
                    <a:pt x="26" y="14"/>
                  </a:lnTo>
                  <a:lnTo>
                    <a:pt x="17" y="13"/>
                  </a:lnTo>
                  <a:lnTo>
                    <a:pt x="8" y="8"/>
                  </a:lnTo>
                  <a:lnTo>
                    <a:pt x="2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54" name="Freeform 86"/>
            <p:cNvSpPr>
              <a:spLocks/>
            </p:cNvSpPr>
            <p:nvPr/>
          </p:nvSpPr>
          <p:spPr bwMode="auto">
            <a:xfrm>
              <a:off x="1516" y="2202"/>
              <a:ext cx="39" cy="14"/>
            </a:xfrm>
            <a:custGeom>
              <a:avLst/>
              <a:gdLst>
                <a:gd name="T0" fmla="*/ 0 w 39"/>
                <a:gd name="T1" fmla="*/ 0 h 14"/>
                <a:gd name="T2" fmla="*/ 10 w 39"/>
                <a:gd name="T3" fmla="*/ 1 h 14"/>
                <a:gd name="T4" fmla="*/ 20 w 39"/>
                <a:gd name="T5" fmla="*/ 4 h 14"/>
                <a:gd name="T6" fmla="*/ 39 w 39"/>
                <a:gd name="T7" fmla="*/ 14 h 14"/>
                <a:gd name="T8" fmla="*/ 23 w 39"/>
                <a:gd name="T9" fmla="*/ 14 h 14"/>
                <a:gd name="T10" fmla="*/ 13 w 39"/>
                <a:gd name="T11" fmla="*/ 10 h 14"/>
                <a:gd name="T12" fmla="*/ 4 w 39"/>
                <a:gd name="T13" fmla="*/ 3 h 14"/>
                <a:gd name="T14" fmla="*/ 0 w 39"/>
                <a:gd name="T15" fmla="*/ 0 h 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9"/>
                <a:gd name="T25" fmla="*/ 0 h 14"/>
                <a:gd name="T26" fmla="*/ 39 w 39"/>
                <a:gd name="T27" fmla="*/ 14 h 1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9" h="14">
                  <a:moveTo>
                    <a:pt x="0" y="0"/>
                  </a:moveTo>
                  <a:lnTo>
                    <a:pt x="10" y="1"/>
                  </a:lnTo>
                  <a:lnTo>
                    <a:pt x="20" y="4"/>
                  </a:lnTo>
                  <a:lnTo>
                    <a:pt x="39" y="14"/>
                  </a:lnTo>
                  <a:lnTo>
                    <a:pt x="23" y="14"/>
                  </a:lnTo>
                  <a:lnTo>
                    <a:pt x="13" y="10"/>
                  </a:lnTo>
                  <a:lnTo>
                    <a:pt x="4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55" name="Freeform 87"/>
            <p:cNvSpPr>
              <a:spLocks/>
            </p:cNvSpPr>
            <p:nvPr/>
          </p:nvSpPr>
          <p:spPr bwMode="auto">
            <a:xfrm>
              <a:off x="1509" y="2233"/>
              <a:ext cx="37" cy="10"/>
            </a:xfrm>
            <a:custGeom>
              <a:avLst/>
              <a:gdLst>
                <a:gd name="T0" fmla="*/ 0 w 37"/>
                <a:gd name="T1" fmla="*/ 0 h 10"/>
                <a:gd name="T2" fmla="*/ 10 w 37"/>
                <a:gd name="T3" fmla="*/ 0 h 10"/>
                <a:gd name="T4" fmla="*/ 19 w 37"/>
                <a:gd name="T5" fmla="*/ 2 h 10"/>
                <a:gd name="T6" fmla="*/ 37 w 37"/>
                <a:gd name="T7" fmla="*/ 10 h 10"/>
                <a:gd name="T8" fmla="*/ 29 w 37"/>
                <a:gd name="T9" fmla="*/ 10 h 10"/>
                <a:gd name="T10" fmla="*/ 20 w 37"/>
                <a:gd name="T11" fmla="*/ 8 h 10"/>
                <a:gd name="T12" fmla="*/ 12 w 37"/>
                <a:gd name="T13" fmla="*/ 5 h 10"/>
                <a:gd name="T14" fmla="*/ 5 w 37"/>
                <a:gd name="T15" fmla="*/ 1 h 10"/>
                <a:gd name="T16" fmla="*/ 0 w 37"/>
                <a:gd name="T17" fmla="*/ 0 h 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7"/>
                <a:gd name="T28" fmla="*/ 0 h 10"/>
                <a:gd name="T29" fmla="*/ 37 w 37"/>
                <a:gd name="T30" fmla="*/ 10 h 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7" h="10">
                  <a:moveTo>
                    <a:pt x="0" y="0"/>
                  </a:moveTo>
                  <a:lnTo>
                    <a:pt x="10" y="0"/>
                  </a:lnTo>
                  <a:lnTo>
                    <a:pt x="19" y="2"/>
                  </a:lnTo>
                  <a:lnTo>
                    <a:pt x="37" y="10"/>
                  </a:lnTo>
                  <a:lnTo>
                    <a:pt x="29" y="10"/>
                  </a:lnTo>
                  <a:lnTo>
                    <a:pt x="20" y="8"/>
                  </a:lnTo>
                  <a:lnTo>
                    <a:pt x="12" y="5"/>
                  </a:lnTo>
                  <a:lnTo>
                    <a:pt x="5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56" name="Freeform 88"/>
            <p:cNvSpPr>
              <a:spLocks/>
            </p:cNvSpPr>
            <p:nvPr/>
          </p:nvSpPr>
          <p:spPr bwMode="auto">
            <a:xfrm>
              <a:off x="1281" y="2270"/>
              <a:ext cx="93" cy="47"/>
            </a:xfrm>
            <a:custGeom>
              <a:avLst/>
              <a:gdLst>
                <a:gd name="T0" fmla="*/ 93 w 93"/>
                <a:gd name="T1" fmla="*/ 0 h 47"/>
                <a:gd name="T2" fmla="*/ 88 w 93"/>
                <a:gd name="T3" fmla="*/ 0 h 47"/>
                <a:gd name="T4" fmla="*/ 43 w 93"/>
                <a:gd name="T5" fmla="*/ 24 h 47"/>
                <a:gd name="T6" fmla="*/ 21 w 93"/>
                <a:gd name="T7" fmla="*/ 32 h 47"/>
                <a:gd name="T8" fmla="*/ 10 w 93"/>
                <a:gd name="T9" fmla="*/ 34 h 47"/>
                <a:gd name="T10" fmla="*/ 0 w 93"/>
                <a:gd name="T11" fmla="*/ 36 h 47"/>
                <a:gd name="T12" fmla="*/ 4 w 93"/>
                <a:gd name="T13" fmla="*/ 42 h 47"/>
                <a:gd name="T14" fmla="*/ 9 w 93"/>
                <a:gd name="T15" fmla="*/ 46 h 47"/>
                <a:gd name="T16" fmla="*/ 15 w 93"/>
                <a:gd name="T17" fmla="*/ 47 h 47"/>
                <a:gd name="T18" fmla="*/ 21 w 93"/>
                <a:gd name="T19" fmla="*/ 46 h 47"/>
                <a:gd name="T20" fmla="*/ 35 w 93"/>
                <a:gd name="T21" fmla="*/ 40 h 47"/>
                <a:gd name="T22" fmla="*/ 48 w 93"/>
                <a:gd name="T23" fmla="*/ 31 h 47"/>
                <a:gd name="T24" fmla="*/ 70 w 93"/>
                <a:gd name="T25" fmla="*/ 10 h 47"/>
                <a:gd name="T26" fmla="*/ 78 w 93"/>
                <a:gd name="T27" fmla="*/ 5 h 47"/>
                <a:gd name="T28" fmla="*/ 87 w 93"/>
                <a:gd name="T29" fmla="*/ 3 h 47"/>
                <a:gd name="T30" fmla="*/ 93 w 93"/>
                <a:gd name="T31" fmla="*/ 0 h 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93"/>
                <a:gd name="T49" fmla="*/ 0 h 47"/>
                <a:gd name="T50" fmla="*/ 93 w 93"/>
                <a:gd name="T51" fmla="*/ 47 h 4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93" h="47">
                  <a:moveTo>
                    <a:pt x="93" y="0"/>
                  </a:moveTo>
                  <a:lnTo>
                    <a:pt x="88" y="0"/>
                  </a:lnTo>
                  <a:lnTo>
                    <a:pt x="43" y="24"/>
                  </a:lnTo>
                  <a:lnTo>
                    <a:pt x="21" y="32"/>
                  </a:lnTo>
                  <a:lnTo>
                    <a:pt x="10" y="34"/>
                  </a:lnTo>
                  <a:lnTo>
                    <a:pt x="0" y="36"/>
                  </a:lnTo>
                  <a:lnTo>
                    <a:pt x="4" y="42"/>
                  </a:lnTo>
                  <a:lnTo>
                    <a:pt x="9" y="46"/>
                  </a:lnTo>
                  <a:lnTo>
                    <a:pt x="15" y="47"/>
                  </a:lnTo>
                  <a:lnTo>
                    <a:pt x="21" y="46"/>
                  </a:lnTo>
                  <a:lnTo>
                    <a:pt x="35" y="40"/>
                  </a:lnTo>
                  <a:lnTo>
                    <a:pt x="48" y="31"/>
                  </a:lnTo>
                  <a:lnTo>
                    <a:pt x="70" y="10"/>
                  </a:lnTo>
                  <a:lnTo>
                    <a:pt x="78" y="5"/>
                  </a:lnTo>
                  <a:lnTo>
                    <a:pt x="87" y="3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57" name="Freeform 89"/>
            <p:cNvSpPr>
              <a:spLocks/>
            </p:cNvSpPr>
            <p:nvPr/>
          </p:nvSpPr>
          <p:spPr bwMode="auto">
            <a:xfrm>
              <a:off x="1381" y="2280"/>
              <a:ext cx="47" cy="14"/>
            </a:xfrm>
            <a:custGeom>
              <a:avLst/>
              <a:gdLst>
                <a:gd name="T0" fmla="*/ 47 w 47"/>
                <a:gd name="T1" fmla="*/ 7 h 14"/>
                <a:gd name="T2" fmla="*/ 0 w 47"/>
                <a:gd name="T3" fmla="*/ 0 h 14"/>
                <a:gd name="T4" fmla="*/ 9 w 47"/>
                <a:gd name="T5" fmla="*/ 8 h 14"/>
                <a:gd name="T6" fmla="*/ 19 w 47"/>
                <a:gd name="T7" fmla="*/ 13 h 14"/>
                <a:gd name="T8" fmla="*/ 30 w 47"/>
                <a:gd name="T9" fmla="*/ 14 h 14"/>
                <a:gd name="T10" fmla="*/ 42 w 47"/>
                <a:gd name="T11" fmla="*/ 14 h 14"/>
                <a:gd name="T12" fmla="*/ 45 w 47"/>
                <a:gd name="T13" fmla="*/ 12 h 14"/>
                <a:gd name="T14" fmla="*/ 47 w 47"/>
                <a:gd name="T15" fmla="*/ 7 h 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7"/>
                <a:gd name="T25" fmla="*/ 0 h 14"/>
                <a:gd name="T26" fmla="*/ 47 w 47"/>
                <a:gd name="T27" fmla="*/ 14 h 1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7" h="14">
                  <a:moveTo>
                    <a:pt x="47" y="7"/>
                  </a:moveTo>
                  <a:lnTo>
                    <a:pt x="0" y="0"/>
                  </a:lnTo>
                  <a:lnTo>
                    <a:pt x="9" y="8"/>
                  </a:lnTo>
                  <a:lnTo>
                    <a:pt x="19" y="13"/>
                  </a:lnTo>
                  <a:lnTo>
                    <a:pt x="30" y="14"/>
                  </a:lnTo>
                  <a:lnTo>
                    <a:pt x="42" y="14"/>
                  </a:lnTo>
                  <a:lnTo>
                    <a:pt x="45" y="12"/>
                  </a:lnTo>
                  <a:lnTo>
                    <a:pt x="47" y="7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58" name="Freeform 90"/>
            <p:cNvSpPr>
              <a:spLocks/>
            </p:cNvSpPr>
            <p:nvPr/>
          </p:nvSpPr>
          <p:spPr bwMode="auto">
            <a:xfrm>
              <a:off x="1420" y="2302"/>
              <a:ext cx="43" cy="14"/>
            </a:xfrm>
            <a:custGeom>
              <a:avLst/>
              <a:gdLst>
                <a:gd name="T0" fmla="*/ 0 w 43"/>
                <a:gd name="T1" fmla="*/ 5 h 14"/>
                <a:gd name="T2" fmla="*/ 18 w 43"/>
                <a:gd name="T3" fmla="*/ 4 h 14"/>
                <a:gd name="T4" fmla="*/ 35 w 43"/>
                <a:gd name="T5" fmla="*/ 0 h 14"/>
                <a:gd name="T6" fmla="*/ 39 w 43"/>
                <a:gd name="T7" fmla="*/ 0 h 14"/>
                <a:gd name="T8" fmla="*/ 41 w 43"/>
                <a:gd name="T9" fmla="*/ 0 h 14"/>
                <a:gd name="T10" fmla="*/ 43 w 43"/>
                <a:gd name="T11" fmla="*/ 5 h 14"/>
                <a:gd name="T12" fmla="*/ 40 w 43"/>
                <a:gd name="T13" fmla="*/ 9 h 14"/>
                <a:gd name="T14" fmla="*/ 38 w 43"/>
                <a:gd name="T15" fmla="*/ 13 h 14"/>
                <a:gd name="T16" fmla="*/ 33 w 43"/>
                <a:gd name="T17" fmla="*/ 14 h 14"/>
                <a:gd name="T18" fmla="*/ 15 w 43"/>
                <a:gd name="T19" fmla="*/ 14 h 14"/>
                <a:gd name="T20" fmla="*/ 8 w 43"/>
                <a:gd name="T21" fmla="*/ 13 h 14"/>
                <a:gd name="T22" fmla="*/ 0 w 43"/>
                <a:gd name="T23" fmla="*/ 9 h 14"/>
                <a:gd name="T24" fmla="*/ 0 w 43"/>
                <a:gd name="T25" fmla="*/ 5 h 1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3"/>
                <a:gd name="T40" fmla="*/ 0 h 14"/>
                <a:gd name="T41" fmla="*/ 43 w 43"/>
                <a:gd name="T42" fmla="*/ 14 h 14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3" h="14">
                  <a:moveTo>
                    <a:pt x="0" y="5"/>
                  </a:moveTo>
                  <a:lnTo>
                    <a:pt x="18" y="4"/>
                  </a:lnTo>
                  <a:lnTo>
                    <a:pt x="35" y="0"/>
                  </a:lnTo>
                  <a:lnTo>
                    <a:pt x="39" y="0"/>
                  </a:lnTo>
                  <a:lnTo>
                    <a:pt x="41" y="0"/>
                  </a:lnTo>
                  <a:lnTo>
                    <a:pt x="43" y="5"/>
                  </a:lnTo>
                  <a:lnTo>
                    <a:pt x="40" y="9"/>
                  </a:lnTo>
                  <a:lnTo>
                    <a:pt x="38" y="13"/>
                  </a:lnTo>
                  <a:lnTo>
                    <a:pt x="33" y="14"/>
                  </a:lnTo>
                  <a:lnTo>
                    <a:pt x="15" y="14"/>
                  </a:lnTo>
                  <a:lnTo>
                    <a:pt x="8" y="13"/>
                  </a:lnTo>
                  <a:lnTo>
                    <a:pt x="0" y="9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59" name="Freeform 91"/>
            <p:cNvSpPr>
              <a:spLocks/>
            </p:cNvSpPr>
            <p:nvPr/>
          </p:nvSpPr>
          <p:spPr bwMode="auto">
            <a:xfrm>
              <a:off x="1441" y="2288"/>
              <a:ext cx="27" cy="3"/>
            </a:xfrm>
            <a:custGeom>
              <a:avLst/>
              <a:gdLst>
                <a:gd name="T0" fmla="*/ 0 w 27"/>
                <a:gd name="T1" fmla="*/ 1 h 3"/>
                <a:gd name="T2" fmla="*/ 27 w 27"/>
                <a:gd name="T3" fmla="*/ 0 h 3"/>
                <a:gd name="T4" fmla="*/ 14 w 27"/>
                <a:gd name="T5" fmla="*/ 3 h 3"/>
                <a:gd name="T6" fmla="*/ 8 w 27"/>
                <a:gd name="T7" fmla="*/ 3 h 3"/>
                <a:gd name="T8" fmla="*/ 0 w 27"/>
                <a:gd name="T9" fmla="*/ 1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"/>
                <a:gd name="T16" fmla="*/ 0 h 3"/>
                <a:gd name="T17" fmla="*/ 27 w 27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" h="3">
                  <a:moveTo>
                    <a:pt x="0" y="1"/>
                  </a:moveTo>
                  <a:lnTo>
                    <a:pt x="27" y="0"/>
                  </a:lnTo>
                  <a:lnTo>
                    <a:pt x="14" y="3"/>
                  </a:lnTo>
                  <a:lnTo>
                    <a:pt x="8" y="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60" name="Freeform 92"/>
            <p:cNvSpPr>
              <a:spLocks/>
            </p:cNvSpPr>
            <p:nvPr/>
          </p:nvSpPr>
          <p:spPr bwMode="auto">
            <a:xfrm>
              <a:off x="1458" y="2311"/>
              <a:ext cx="47" cy="24"/>
            </a:xfrm>
            <a:custGeom>
              <a:avLst/>
              <a:gdLst>
                <a:gd name="T0" fmla="*/ 0 w 47"/>
                <a:gd name="T1" fmla="*/ 16 h 24"/>
                <a:gd name="T2" fmla="*/ 10 w 47"/>
                <a:gd name="T3" fmla="*/ 14 h 24"/>
                <a:gd name="T4" fmla="*/ 21 w 47"/>
                <a:gd name="T5" fmla="*/ 10 h 24"/>
                <a:gd name="T6" fmla="*/ 41 w 47"/>
                <a:gd name="T7" fmla="*/ 0 h 24"/>
                <a:gd name="T8" fmla="*/ 46 w 47"/>
                <a:gd name="T9" fmla="*/ 0 h 24"/>
                <a:gd name="T10" fmla="*/ 47 w 47"/>
                <a:gd name="T11" fmla="*/ 5 h 24"/>
                <a:gd name="T12" fmla="*/ 46 w 47"/>
                <a:gd name="T13" fmla="*/ 10 h 24"/>
                <a:gd name="T14" fmla="*/ 41 w 47"/>
                <a:gd name="T15" fmla="*/ 16 h 24"/>
                <a:gd name="T16" fmla="*/ 32 w 47"/>
                <a:gd name="T17" fmla="*/ 22 h 24"/>
                <a:gd name="T18" fmla="*/ 21 w 47"/>
                <a:gd name="T19" fmla="*/ 24 h 24"/>
                <a:gd name="T20" fmla="*/ 11 w 47"/>
                <a:gd name="T21" fmla="*/ 24 h 24"/>
                <a:gd name="T22" fmla="*/ 0 w 47"/>
                <a:gd name="T23" fmla="*/ 21 h 24"/>
                <a:gd name="T24" fmla="*/ 0 w 47"/>
                <a:gd name="T25" fmla="*/ 19 h 24"/>
                <a:gd name="T26" fmla="*/ 0 w 47"/>
                <a:gd name="T27" fmla="*/ 16 h 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7"/>
                <a:gd name="T43" fmla="*/ 0 h 24"/>
                <a:gd name="T44" fmla="*/ 47 w 47"/>
                <a:gd name="T45" fmla="*/ 24 h 2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7" h="24">
                  <a:moveTo>
                    <a:pt x="0" y="16"/>
                  </a:moveTo>
                  <a:lnTo>
                    <a:pt x="10" y="14"/>
                  </a:lnTo>
                  <a:lnTo>
                    <a:pt x="21" y="10"/>
                  </a:lnTo>
                  <a:lnTo>
                    <a:pt x="41" y="0"/>
                  </a:lnTo>
                  <a:lnTo>
                    <a:pt x="46" y="0"/>
                  </a:lnTo>
                  <a:lnTo>
                    <a:pt x="47" y="5"/>
                  </a:lnTo>
                  <a:lnTo>
                    <a:pt x="46" y="10"/>
                  </a:lnTo>
                  <a:lnTo>
                    <a:pt x="41" y="16"/>
                  </a:lnTo>
                  <a:lnTo>
                    <a:pt x="32" y="22"/>
                  </a:lnTo>
                  <a:lnTo>
                    <a:pt x="21" y="24"/>
                  </a:lnTo>
                  <a:lnTo>
                    <a:pt x="11" y="24"/>
                  </a:lnTo>
                  <a:lnTo>
                    <a:pt x="0" y="21"/>
                  </a:lnTo>
                  <a:lnTo>
                    <a:pt x="0" y="19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61" name="Freeform 93"/>
            <p:cNvSpPr>
              <a:spLocks/>
            </p:cNvSpPr>
            <p:nvPr/>
          </p:nvSpPr>
          <p:spPr bwMode="auto">
            <a:xfrm>
              <a:off x="1478" y="2298"/>
              <a:ext cx="20" cy="8"/>
            </a:xfrm>
            <a:custGeom>
              <a:avLst/>
              <a:gdLst>
                <a:gd name="T0" fmla="*/ 0 w 20"/>
                <a:gd name="T1" fmla="*/ 6 h 8"/>
                <a:gd name="T2" fmla="*/ 10 w 20"/>
                <a:gd name="T3" fmla="*/ 3 h 8"/>
                <a:gd name="T4" fmla="*/ 15 w 20"/>
                <a:gd name="T5" fmla="*/ 0 h 8"/>
                <a:gd name="T6" fmla="*/ 20 w 20"/>
                <a:gd name="T7" fmla="*/ 0 h 8"/>
                <a:gd name="T8" fmla="*/ 18 w 20"/>
                <a:gd name="T9" fmla="*/ 5 h 8"/>
                <a:gd name="T10" fmla="*/ 15 w 20"/>
                <a:gd name="T11" fmla="*/ 6 h 8"/>
                <a:gd name="T12" fmla="*/ 5 w 20"/>
                <a:gd name="T13" fmla="*/ 8 h 8"/>
                <a:gd name="T14" fmla="*/ 0 w 20"/>
                <a:gd name="T15" fmla="*/ 6 h 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"/>
                <a:gd name="T25" fmla="*/ 0 h 8"/>
                <a:gd name="T26" fmla="*/ 20 w 20"/>
                <a:gd name="T27" fmla="*/ 8 h 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" h="8">
                  <a:moveTo>
                    <a:pt x="0" y="6"/>
                  </a:moveTo>
                  <a:lnTo>
                    <a:pt x="10" y="3"/>
                  </a:lnTo>
                  <a:lnTo>
                    <a:pt x="15" y="0"/>
                  </a:lnTo>
                  <a:lnTo>
                    <a:pt x="20" y="0"/>
                  </a:lnTo>
                  <a:lnTo>
                    <a:pt x="18" y="5"/>
                  </a:lnTo>
                  <a:lnTo>
                    <a:pt x="15" y="6"/>
                  </a:lnTo>
                  <a:lnTo>
                    <a:pt x="5" y="8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62" name="Freeform 94"/>
            <p:cNvSpPr>
              <a:spLocks/>
            </p:cNvSpPr>
            <p:nvPr/>
          </p:nvSpPr>
          <p:spPr bwMode="auto">
            <a:xfrm>
              <a:off x="1516" y="2302"/>
              <a:ext cx="24" cy="19"/>
            </a:xfrm>
            <a:custGeom>
              <a:avLst/>
              <a:gdLst>
                <a:gd name="T0" fmla="*/ 0 w 24"/>
                <a:gd name="T1" fmla="*/ 18 h 19"/>
                <a:gd name="T2" fmla="*/ 7 w 24"/>
                <a:gd name="T3" fmla="*/ 14 h 19"/>
                <a:gd name="T4" fmla="*/ 12 w 24"/>
                <a:gd name="T5" fmla="*/ 10 h 19"/>
                <a:gd name="T6" fmla="*/ 22 w 24"/>
                <a:gd name="T7" fmla="*/ 0 h 19"/>
                <a:gd name="T8" fmla="*/ 24 w 24"/>
                <a:gd name="T9" fmla="*/ 0 h 19"/>
                <a:gd name="T10" fmla="*/ 24 w 24"/>
                <a:gd name="T11" fmla="*/ 6 h 19"/>
                <a:gd name="T12" fmla="*/ 22 w 24"/>
                <a:gd name="T13" fmla="*/ 11 h 19"/>
                <a:gd name="T14" fmla="*/ 17 w 24"/>
                <a:gd name="T15" fmla="*/ 15 h 19"/>
                <a:gd name="T16" fmla="*/ 13 w 24"/>
                <a:gd name="T17" fmla="*/ 18 h 19"/>
                <a:gd name="T18" fmla="*/ 7 w 24"/>
                <a:gd name="T19" fmla="*/ 19 h 19"/>
                <a:gd name="T20" fmla="*/ 0 w 24"/>
                <a:gd name="T21" fmla="*/ 18 h 1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"/>
                <a:gd name="T34" fmla="*/ 0 h 19"/>
                <a:gd name="T35" fmla="*/ 24 w 24"/>
                <a:gd name="T36" fmla="*/ 19 h 1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" h="19">
                  <a:moveTo>
                    <a:pt x="0" y="18"/>
                  </a:moveTo>
                  <a:lnTo>
                    <a:pt x="7" y="14"/>
                  </a:lnTo>
                  <a:lnTo>
                    <a:pt x="12" y="10"/>
                  </a:lnTo>
                  <a:lnTo>
                    <a:pt x="22" y="0"/>
                  </a:lnTo>
                  <a:lnTo>
                    <a:pt x="24" y="0"/>
                  </a:lnTo>
                  <a:lnTo>
                    <a:pt x="24" y="6"/>
                  </a:lnTo>
                  <a:lnTo>
                    <a:pt x="22" y="11"/>
                  </a:lnTo>
                  <a:lnTo>
                    <a:pt x="17" y="15"/>
                  </a:lnTo>
                  <a:lnTo>
                    <a:pt x="13" y="18"/>
                  </a:lnTo>
                  <a:lnTo>
                    <a:pt x="7" y="19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63" name="Freeform 95"/>
            <p:cNvSpPr>
              <a:spLocks/>
            </p:cNvSpPr>
            <p:nvPr/>
          </p:nvSpPr>
          <p:spPr bwMode="auto">
            <a:xfrm>
              <a:off x="1703" y="2264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1 h 3"/>
                <a:gd name="T6" fmla="*/ 0 w 2"/>
                <a:gd name="T7" fmla="*/ 3 h 3"/>
                <a:gd name="T8" fmla="*/ 2 w 2"/>
                <a:gd name="T9" fmla="*/ 0 h 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"/>
                <a:gd name="T16" fmla="*/ 0 h 3"/>
                <a:gd name="T17" fmla="*/ 2 w 2"/>
                <a:gd name="T18" fmla="*/ 3 h 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0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64" name="Freeform 96"/>
            <p:cNvSpPr>
              <a:spLocks/>
            </p:cNvSpPr>
            <p:nvPr/>
          </p:nvSpPr>
          <p:spPr bwMode="auto">
            <a:xfrm>
              <a:off x="1619" y="2542"/>
              <a:ext cx="63" cy="40"/>
            </a:xfrm>
            <a:custGeom>
              <a:avLst/>
              <a:gdLst>
                <a:gd name="T0" fmla="*/ 51 w 63"/>
                <a:gd name="T1" fmla="*/ 0 h 40"/>
                <a:gd name="T2" fmla="*/ 39 w 63"/>
                <a:gd name="T3" fmla="*/ 11 h 40"/>
                <a:gd name="T4" fmla="*/ 33 w 63"/>
                <a:gd name="T5" fmla="*/ 14 h 40"/>
                <a:gd name="T6" fmla="*/ 25 w 63"/>
                <a:gd name="T7" fmla="*/ 15 h 40"/>
                <a:gd name="T8" fmla="*/ 11 w 63"/>
                <a:gd name="T9" fmla="*/ 17 h 40"/>
                <a:gd name="T10" fmla="*/ 13 w 63"/>
                <a:gd name="T11" fmla="*/ 25 h 40"/>
                <a:gd name="T12" fmla="*/ 5 w 63"/>
                <a:gd name="T13" fmla="*/ 31 h 40"/>
                <a:gd name="T14" fmla="*/ 1 w 63"/>
                <a:gd name="T15" fmla="*/ 35 h 40"/>
                <a:gd name="T16" fmla="*/ 0 w 63"/>
                <a:gd name="T17" fmla="*/ 40 h 40"/>
                <a:gd name="T18" fmla="*/ 15 w 63"/>
                <a:gd name="T19" fmla="*/ 30 h 40"/>
                <a:gd name="T20" fmla="*/ 30 w 63"/>
                <a:gd name="T21" fmla="*/ 22 h 40"/>
                <a:gd name="T22" fmla="*/ 61 w 63"/>
                <a:gd name="T23" fmla="*/ 12 h 40"/>
                <a:gd name="T24" fmla="*/ 63 w 63"/>
                <a:gd name="T25" fmla="*/ 11 h 40"/>
                <a:gd name="T26" fmla="*/ 60 w 63"/>
                <a:gd name="T27" fmla="*/ 9 h 40"/>
                <a:gd name="T28" fmla="*/ 53 w 63"/>
                <a:gd name="T29" fmla="*/ 6 h 40"/>
                <a:gd name="T30" fmla="*/ 51 w 63"/>
                <a:gd name="T31" fmla="*/ 0 h 4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63"/>
                <a:gd name="T49" fmla="*/ 0 h 40"/>
                <a:gd name="T50" fmla="*/ 63 w 63"/>
                <a:gd name="T51" fmla="*/ 40 h 4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63" h="40">
                  <a:moveTo>
                    <a:pt x="51" y="0"/>
                  </a:moveTo>
                  <a:lnTo>
                    <a:pt x="39" y="11"/>
                  </a:lnTo>
                  <a:lnTo>
                    <a:pt x="33" y="14"/>
                  </a:lnTo>
                  <a:lnTo>
                    <a:pt x="25" y="15"/>
                  </a:lnTo>
                  <a:lnTo>
                    <a:pt x="11" y="17"/>
                  </a:lnTo>
                  <a:lnTo>
                    <a:pt x="13" y="25"/>
                  </a:lnTo>
                  <a:lnTo>
                    <a:pt x="5" y="31"/>
                  </a:lnTo>
                  <a:lnTo>
                    <a:pt x="1" y="35"/>
                  </a:lnTo>
                  <a:lnTo>
                    <a:pt x="0" y="40"/>
                  </a:lnTo>
                  <a:lnTo>
                    <a:pt x="15" y="30"/>
                  </a:lnTo>
                  <a:lnTo>
                    <a:pt x="30" y="22"/>
                  </a:lnTo>
                  <a:lnTo>
                    <a:pt x="61" y="12"/>
                  </a:lnTo>
                  <a:lnTo>
                    <a:pt x="63" y="11"/>
                  </a:lnTo>
                  <a:lnTo>
                    <a:pt x="60" y="9"/>
                  </a:lnTo>
                  <a:lnTo>
                    <a:pt x="53" y="6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FF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65" name="Freeform 97"/>
            <p:cNvSpPr>
              <a:spLocks/>
            </p:cNvSpPr>
            <p:nvPr/>
          </p:nvSpPr>
          <p:spPr bwMode="auto">
            <a:xfrm>
              <a:off x="1619" y="2542"/>
              <a:ext cx="63" cy="40"/>
            </a:xfrm>
            <a:custGeom>
              <a:avLst/>
              <a:gdLst>
                <a:gd name="T0" fmla="*/ 51 w 63"/>
                <a:gd name="T1" fmla="*/ 0 h 40"/>
                <a:gd name="T2" fmla="*/ 39 w 63"/>
                <a:gd name="T3" fmla="*/ 11 h 40"/>
                <a:gd name="T4" fmla="*/ 33 w 63"/>
                <a:gd name="T5" fmla="*/ 14 h 40"/>
                <a:gd name="T6" fmla="*/ 25 w 63"/>
                <a:gd name="T7" fmla="*/ 15 h 40"/>
                <a:gd name="T8" fmla="*/ 11 w 63"/>
                <a:gd name="T9" fmla="*/ 17 h 40"/>
                <a:gd name="T10" fmla="*/ 13 w 63"/>
                <a:gd name="T11" fmla="*/ 25 h 40"/>
                <a:gd name="T12" fmla="*/ 5 w 63"/>
                <a:gd name="T13" fmla="*/ 31 h 40"/>
                <a:gd name="T14" fmla="*/ 1 w 63"/>
                <a:gd name="T15" fmla="*/ 35 h 40"/>
                <a:gd name="T16" fmla="*/ 0 w 63"/>
                <a:gd name="T17" fmla="*/ 40 h 40"/>
                <a:gd name="T18" fmla="*/ 15 w 63"/>
                <a:gd name="T19" fmla="*/ 30 h 40"/>
                <a:gd name="T20" fmla="*/ 30 w 63"/>
                <a:gd name="T21" fmla="*/ 22 h 40"/>
                <a:gd name="T22" fmla="*/ 61 w 63"/>
                <a:gd name="T23" fmla="*/ 12 h 40"/>
                <a:gd name="T24" fmla="*/ 63 w 63"/>
                <a:gd name="T25" fmla="*/ 11 h 40"/>
                <a:gd name="T26" fmla="*/ 60 w 63"/>
                <a:gd name="T27" fmla="*/ 9 h 40"/>
                <a:gd name="T28" fmla="*/ 53 w 63"/>
                <a:gd name="T29" fmla="*/ 6 h 4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3"/>
                <a:gd name="T46" fmla="*/ 0 h 40"/>
                <a:gd name="T47" fmla="*/ 63 w 63"/>
                <a:gd name="T48" fmla="*/ 40 h 4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3" h="40">
                  <a:moveTo>
                    <a:pt x="51" y="0"/>
                  </a:moveTo>
                  <a:lnTo>
                    <a:pt x="39" y="11"/>
                  </a:lnTo>
                  <a:lnTo>
                    <a:pt x="33" y="14"/>
                  </a:lnTo>
                  <a:lnTo>
                    <a:pt x="25" y="15"/>
                  </a:lnTo>
                  <a:lnTo>
                    <a:pt x="11" y="17"/>
                  </a:lnTo>
                  <a:lnTo>
                    <a:pt x="13" y="25"/>
                  </a:lnTo>
                  <a:lnTo>
                    <a:pt x="5" y="31"/>
                  </a:lnTo>
                  <a:lnTo>
                    <a:pt x="1" y="35"/>
                  </a:lnTo>
                  <a:lnTo>
                    <a:pt x="0" y="40"/>
                  </a:lnTo>
                  <a:lnTo>
                    <a:pt x="15" y="30"/>
                  </a:lnTo>
                  <a:lnTo>
                    <a:pt x="30" y="22"/>
                  </a:lnTo>
                  <a:lnTo>
                    <a:pt x="61" y="12"/>
                  </a:lnTo>
                  <a:lnTo>
                    <a:pt x="63" y="11"/>
                  </a:lnTo>
                  <a:lnTo>
                    <a:pt x="60" y="9"/>
                  </a:lnTo>
                  <a:lnTo>
                    <a:pt x="53" y="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66" name="Freeform 98"/>
            <p:cNvSpPr>
              <a:spLocks/>
            </p:cNvSpPr>
            <p:nvPr/>
          </p:nvSpPr>
          <p:spPr bwMode="auto">
            <a:xfrm>
              <a:off x="1624" y="2548"/>
              <a:ext cx="61" cy="39"/>
            </a:xfrm>
            <a:custGeom>
              <a:avLst/>
              <a:gdLst>
                <a:gd name="T0" fmla="*/ 51 w 61"/>
                <a:gd name="T1" fmla="*/ 0 h 39"/>
                <a:gd name="T2" fmla="*/ 38 w 61"/>
                <a:gd name="T3" fmla="*/ 10 h 39"/>
                <a:gd name="T4" fmla="*/ 31 w 61"/>
                <a:gd name="T5" fmla="*/ 14 h 39"/>
                <a:gd name="T6" fmla="*/ 24 w 61"/>
                <a:gd name="T7" fmla="*/ 15 h 39"/>
                <a:gd name="T8" fmla="*/ 10 w 61"/>
                <a:gd name="T9" fmla="*/ 18 h 39"/>
                <a:gd name="T10" fmla="*/ 11 w 61"/>
                <a:gd name="T11" fmla="*/ 25 h 39"/>
                <a:gd name="T12" fmla="*/ 4 w 61"/>
                <a:gd name="T13" fmla="*/ 32 h 39"/>
                <a:gd name="T14" fmla="*/ 1 w 61"/>
                <a:gd name="T15" fmla="*/ 35 h 39"/>
                <a:gd name="T16" fmla="*/ 0 w 61"/>
                <a:gd name="T17" fmla="*/ 39 h 39"/>
                <a:gd name="T18" fmla="*/ 15 w 61"/>
                <a:gd name="T19" fmla="*/ 30 h 39"/>
                <a:gd name="T20" fmla="*/ 29 w 61"/>
                <a:gd name="T21" fmla="*/ 23 h 39"/>
                <a:gd name="T22" fmla="*/ 60 w 61"/>
                <a:gd name="T23" fmla="*/ 13 h 39"/>
                <a:gd name="T24" fmla="*/ 61 w 61"/>
                <a:gd name="T25" fmla="*/ 10 h 39"/>
                <a:gd name="T26" fmla="*/ 60 w 61"/>
                <a:gd name="T27" fmla="*/ 9 h 39"/>
                <a:gd name="T28" fmla="*/ 51 w 61"/>
                <a:gd name="T29" fmla="*/ 6 h 39"/>
                <a:gd name="T30" fmla="*/ 51 w 61"/>
                <a:gd name="T31" fmla="*/ 0 h 3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61"/>
                <a:gd name="T49" fmla="*/ 0 h 39"/>
                <a:gd name="T50" fmla="*/ 61 w 61"/>
                <a:gd name="T51" fmla="*/ 39 h 39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61" h="39">
                  <a:moveTo>
                    <a:pt x="51" y="0"/>
                  </a:moveTo>
                  <a:lnTo>
                    <a:pt x="38" y="10"/>
                  </a:lnTo>
                  <a:lnTo>
                    <a:pt x="31" y="14"/>
                  </a:lnTo>
                  <a:lnTo>
                    <a:pt x="24" y="15"/>
                  </a:lnTo>
                  <a:lnTo>
                    <a:pt x="10" y="18"/>
                  </a:lnTo>
                  <a:lnTo>
                    <a:pt x="11" y="25"/>
                  </a:lnTo>
                  <a:lnTo>
                    <a:pt x="4" y="32"/>
                  </a:lnTo>
                  <a:lnTo>
                    <a:pt x="1" y="35"/>
                  </a:lnTo>
                  <a:lnTo>
                    <a:pt x="0" y="39"/>
                  </a:lnTo>
                  <a:lnTo>
                    <a:pt x="15" y="30"/>
                  </a:lnTo>
                  <a:lnTo>
                    <a:pt x="29" y="23"/>
                  </a:lnTo>
                  <a:lnTo>
                    <a:pt x="60" y="13"/>
                  </a:lnTo>
                  <a:lnTo>
                    <a:pt x="61" y="10"/>
                  </a:lnTo>
                  <a:lnTo>
                    <a:pt x="60" y="9"/>
                  </a:lnTo>
                  <a:lnTo>
                    <a:pt x="51" y="6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FF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67" name="Freeform 99"/>
            <p:cNvSpPr>
              <a:spLocks/>
            </p:cNvSpPr>
            <p:nvPr/>
          </p:nvSpPr>
          <p:spPr bwMode="auto">
            <a:xfrm>
              <a:off x="1624" y="2548"/>
              <a:ext cx="61" cy="39"/>
            </a:xfrm>
            <a:custGeom>
              <a:avLst/>
              <a:gdLst>
                <a:gd name="T0" fmla="*/ 51 w 61"/>
                <a:gd name="T1" fmla="*/ 0 h 39"/>
                <a:gd name="T2" fmla="*/ 38 w 61"/>
                <a:gd name="T3" fmla="*/ 10 h 39"/>
                <a:gd name="T4" fmla="*/ 31 w 61"/>
                <a:gd name="T5" fmla="*/ 14 h 39"/>
                <a:gd name="T6" fmla="*/ 24 w 61"/>
                <a:gd name="T7" fmla="*/ 15 h 39"/>
                <a:gd name="T8" fmla="*/ 10 w 61"/>
                <a:gd name="T9" fmla="*/ 18 h 39"/>
                <a:gd name="T10" fmla="*/ 11 w 61"/>
                <a:gd name="T11" fmla="*/ 25 h 39"/>
                <a:gd name="T12" fmla="*/ 4 w 61"/>
                <a:gd name="T13" fmla="*/ 32 h 39"/>
                <a:gd name="T14" fmla="*/ 1 w 61"/>
                <a:gd name="T15" fmla="*/ 35 h 39"/>
                <a:gd name="T16" fmla="*/ 0 w 61"/>
                <a:gd name="T17" fmla="*/ 39 h 39"/>
                <a:gd name="T18" fmla="*/ 15 w 61"/>
                <a:gd name="T19" fmla="*/ 30 h 39"/>
                <a:gd name="T20" fmla="*/ 29 w 61"/>
                <a:gd name="T21" fmla="*/ 23 h 39"/>
                <a:gd name="T22" fmla="*/ 60 w 61"/>
                <a:gd name="T23" fmla="*/ 13 h 39"/>
                <a:gd name="T24" fmla="*/ 61 w 61"/>
                <a:gd name="T25" fmla="*/ 10 h 39"/>
                <a:gd name="T26" fmla="*/ 60 w 61"/>
                <a:gd name="T27" fmla="*/ 9 h 39"/>
                <a:gd name="T28" fmla="*/ 51 w 61"/>
                <a:gd name="T29" fmla="*/ 6 h 3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1"/>
                <a:gd name="T46" fmla="*/ 0 h 39"/>
                <a:gd name="T47" fmla="*/ 61 w 61"/>
                <a:gd name="T48" fmla="*/ 39 h 39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1" h="39">
                  <a:moveTo>
                    <a:pt x="51" y="0"/>
                  </a:moveTo>
                  <a:lnTo>
                    <a:pt x="38" y="10"/>
                  </a:lnTo>
                  <a:lnTo>
                    <a:pt x="31" y="14"/>
                  </a:lnTo>
                  <a:lnTo>
                    <a:pt x="24" y="15"/>
                  </a:lnTo>
                  <a:lnTo>
                    <a:pt x="10" y="18"/>
                  </a:lnTo>
                  <a:lnTo>
                    <a:pt x="11" y="25"/>
                  </a:lnTo>
                  <a:lnTo>
                    <a:pt x="4" y="32"/>
                  </a:lnTo>
                  <a:lnTo>
                    <a:pt x="1" y="35"/>
                  </a:lnTo>
                  <a:lnTo>
                    <a:pt x="0" y="39"/>
                  </a:lnTo>
                  <a:lnTo>
                    <a:pt x="15" y="30"/>
                  </a:lnTo>
                  <a:lnTo>
                    <a:pt x="29" y="23"/>
                  </a:lnTo>
                  <a:lnTo>
                    <a:pt x="60" y="13"/>
                  </a:lnTo>
                  <a:lnTo>
                    <a:pt x="61" y="10"/>
                  </a:lnTo>
                  <a:lnTo>
                    <a:pt x="60" y="9"/>
                  </a:lnTo>
                  <a:lnTo>
                    <a:pt x="51" y="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68" name="Freeform 100"/>
            <p:cNvSpPr>
              <a:spLocks/>
            </p:cNvSpPr>
            <p:nvPr/>
          </p:nvSpPr>
          <p:spPr bwMode="auto">
            <a:xfrm>
              <a:off x="1843" y="2525"/>
              <a:ext cx="48" cy="28"/>
            </a:xfrm>
            <a:custGeom>
              <a:avLst/>
              <a:gdLst>
                <a:gd name="T0" fmla="*/ 1 w 48"/>
                <a:gd name="T1" fmla="*/ 24 h 28"/>
                <a:gd name="T2" fmla="*/ 19 w 48"/>
                <a:gd name="T3" fmla="*/ 26 h 28"/>
                <a:gd name="T4" fmla="*/ 36 w 48"/>
                <a:gd name="T5" fmla="*/ 28 h 28"/>
                <a:gd name="T6" fmla="*/ 35 w 48"/>
                <a:gd name="T7" fmla="*/ 23 h 28"/>
                <a:gd name="T8" fmla="*/ 33 w 48"/>
                <a:gd name="T9" fmla="*/ 19 h 28"/>
                <a:gd name="T10" fmla="*/ 48 w 48"/>
                <a:gd name="T11" fmla="*/ 18 h 28"/>
                <a:gd name="T12" fmla="*/ 48 w 48"/>
                <a:gd name="T13" fmla="*/ 16 h 28"/>
                <a:gd name="T14" fmla="*/ 48 w 48"/>
                <a:gd name="T15" fmla="*/ 14 h 28"/>
                <a:gd name="T16" fmla="*/ 33 w 48"/>
                <a:gd name="T17" fmla="*/ 9 h 28"/>
                <a:gd name="T18" fmla="*/ 21 w 48"/>
                <a:gd name="T19" fmla="*/ 0 h 28"/>
                <a:gd name="T20" fmla="*/ 21 w 48"/>
                <a:gd name="T21" fmla="*/ 3 h 28"/>
                <a:gd name="T22" fmla="*/ 0 w 48"/>
                <a:gd name="T23" fmla="*/ 21 h 28"/>
                <a:gd name="T24" fmla="*/ 1 w 48"/>
                <a:gd name="T25" fmla="*/ 24 h 2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8"/>
                <a:gd name="T40" fmla="*/ 0 h 28"/>
                <a:gd name="T41" fmla="*/ 48 w 48"/>
                <a:gd name="T42" fmla="*/ 28 h 2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8" h="28">
                  <a:moveTo>
                    <a:pt x="1" y="24"/>
                  </a:moveTo>
                  <a:lnTo>
                    <a:pt x="19" y="26"/>
                  </a:lnTo>
                  <a:lnTo>
                    <a:pt x="36" y="28"/>
                  </a:lnTo>
                  <a:lnTo>
                    <a:pt x="35" y="23"/>
                  </a:lnTo>
                  <a:lnTo>
                    <a:pt x="33" y="19"/>
                  </a:lnTo>
                  <a:lnTo>
                    <a:pt x="48" y="18"/>
                  </a:lnTo>
                  <a:lnTo>
                    <a:pt x="48" y="16"/>
                  </a:lnTo>
                  <a:lnTo>
                    <a:pt x="48" y="14"/>
                  </a:lnTo>
                  <a:lnTo>
                    <a:pt x="33" y="9"/>
                  </a:lnTo>
                  <a:lnTo>
                    <a:pt x="21" y="0"/>
                  </a:lnTo>
                  <a:lnTo>
                    <a:pt x="21" y="3"/>
                  </a:lnTo>
                  <a:lnTo>
                    <a:pt x="0" y="21"/>
                  </a:lnTo>
                  <a:lnTo>
                    <a:pt x="1" y="24"/>
                  </a:lnTo>
                  <a:close/>
                </a:path>
              </a:pathLst>
            </a:custGeom>
            <a:solidFill>
              <a:srgbClr val="FF9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69" name="Freeform 101"/>
            <p:cNvSpPr>
              <a:spLocks/>
            </p:cNvSpPr>
            <p:nvPr/>
          </p:nvSpPr>
          <p:spPr bwMode="auto">
            <a:xfrm>
              <a:off x="1563" y="2513"/>
              <a:ext cx="301" cy="70"/>
            </a:xfrm>
            <a:custGeom>
              <a:avLst/>
              <a:gdLst>
                <a:gd name="T0" fmla="*/ 114 w 301"/>
                <a:gd name="T1" fmla="*/ 5 h 70"/>
                <a:gd name="T2" fmla="*/ 95 w 301"/>
                <a:gd name="T3" fmla="*/ 9 h 70"/>
                <a:gd name="T4" fmla="*/ 76 w 301"/>
                <a:gd name="T5" fmla="*/ 14 h 70"/>
                <a:gd name="T6" fmla="*/ 39 w 301"/>
                <a:gd name="T7" fmla="*/ 25 h 70"/>
                <a:gd name="T8" fmla="*/ 0 w 301"/>
                <a:gd name="T9" fmla="*/ 33 h 70"/>
                <a:gd name="T10" fmla="*/ 0 w 301"/>
                <a:gd name="T11" fmla="*/ 36 h 70"/>
                <a:gd name="T12" fmla="*/ 10 w 301"/>
                <a:gd name="T13" fmla="*/ 45 h 70"/>
                <a:gd name="T14" fmla="*/ 21 w 301"/>
                <a:gd name="T15" fmla="*/ 51 h 70"/>
                <a:gd name="T16" fmla="*/ 32 w 301"/>
                <a:gd name="T17" fmla="*/ 54 h 70"/>
                <a:gd name="T18" fmla="*/ 45 w 301"/>
                <a:gd name="T19" fmla="*/ 53 h 70"/>
                <a:gd name="T20" fmla="*/ 81 w 301"/>
                <a:gd name="T21" fmla="*/ 34 h 70"/>
                <a:gd name="T22" fmla="*/ 91 w 301"/>
                <a:gd name="T23" fmla="*/ 33 h 70"/>
                <a:gd name="T24" fmla="*/ 102 w 301"/>
                <a:gd name="T25" fmla="*/ 34 h 70"/>
                <a:gd name="T26" fmla="*/ 107 w 301"/>
                <a:gd name="T27" fmla="*/ 36 h 70"/>
                <a:gd name="T28" fmla="*/ 112 w 301"/>
                <a:gd name="T29" fmla="*/ 41 h 70"/>
                <a:gd name="T30" fmla="*/ 136 w 301"/>
                <a:gd name="T31" fmla="*/ 58 h 70"/>
                <a:gd name="T32" fmla="*/ 147 w 301"/>
                <a:gd name="T33" fmla="*/ 64 h 70"/>
                <a:gd name="T34" fmla="*/ 160 w 301"/>
                <a:gd name="T35" fmla="*/ 69 h 70"/>
                <a:gd name="T36" fmla="*/ 179 w 301"/>
                <a:gd name="T37" fmla="*/ 70 h 70"/>
                <a:gd name="T38" fmla="*/ 195 w 301"/>
                <a:gd name="T39" fmla="*/ 69 h 70"/>
                <a:gd name="T40" fmla="*/ 209 w 301"/>
                <a:gd name="T41" fmla="*/ 63 h 70"/>
                <a:gd name="T42" fmla="*/ 221 w 301"/>
                <a:gd name="T43" fmla="*/ 54 h 70"/>
                <a:gd name="T44" fmla="*/ 245 w 301"/>
                <a:gd name="T45" fmla="*/ 34 h 70"/>
                <a:gd name="T46" fmla="*/ 250 w 301"/>
                <a:gd name="T47" fmla="*/ 33 h 70"/>
                <a:gd name="T48" fmla="*/ 256 w 301"/>
                <a:gd name="T49" fmla="*/ 34 h 70"/>
                <a:gd name="T50" fmla="*/ 261 w 301"/>
                <a:gd name="T51" fmla="*/ 36 h 70"/>
                <a:gd name="T52" fmla="*/ 267 w 301"/>
                <a:gd name="T53" fmla="*/ 38 h 70"/>
                <a:gd name="T54" fmla="*/ 279 w 301"/>
                <a:gd name="T55" fmla="*/ 36 h 70"/>
                <a:gd name="T56" fmla="*/ 291 w 301"/>
                <a:gd name="T57" fmla="*/ 31 h 70"/>
                <a:gd name="T58" fmla="*/ 296 w 301"/>
                <a:gd name="T59" fmla="*/ 29 h 70"/>
                <a:gd name="T60" fmla="*/ 299 w 301"/>
                <a:gd name="T61" fmla="*/ 22 h 70"/>
                <a:gd name="T62" fmla="*/ 301 w 301"/>
                <a:gd name="T63" fmla="*/ 15 h 70"/>
                <a:gd name="T64" fmla="*/ 299 w 301"/>
                <a:gd name="T65" fmla="*/ 7 h 70"/>
                <a:gd name="T66" fmla="*/ 298 w 301"/>
                <a:gd name="T67" fmla="*/ 4 h 70"/>
                <a:gd name="T68" fmla="*/ 295 w 301"/>
                <a:gd name="T69" fmla="*/ 2 h 70"/>
                <a:gd name="T70" fmla="*/ 287 w 301"/>
                <a:gd name="T71" fmla="*/ 0 h 70"/>
                <a:gd name="T72" fmla="*/ 265 w 301"/>
                <a:gd name="T73" fmla="*/ 0 h 70"/>
                <a:gd name="T74" fmla="*/ 244 w 301"/>
                <a:gd name="T75" fmla="*/ 1 h 70"/>
                <a:gd name="T76" fmla="*/ 212 w 301"/>
                <a:gd name="T77" fmla="*/ 2 h 70"/>
                <a:gd name="T78" fmla="*/ 184 w 301"/>
                <a:gd name="T79" fmla="*/ 1 h 70"/>
                <a:gd name="T80" fmla="*/ 154 w 301"/>
                <a:gd name="T81" fmla="*/ 0 h 70"/>
                <a:gd name="T82" fmla="*/ 124 w 301"/>
                <a:gd name="T83" fmla="*/ 1 h 70"/>
                <a:gd name="T84" fmla="*/ 114 w 301"/>
                <a:gd name="T85" fmla="*/ 5 h 7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01"/>
                <a:gd name="T130" fmla="*/ 0 h 70"/>
                <a:gd name="T131" fmla="*/ 301 w 301"/>
                <a:gd name="T132" fmla="*/ 70 h 7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01" h="70">
                  <a:moveTo>
                    <a:pt x="114" y="5"/>
                  </a:moveTo>
                  <a:lnTo>
                    <a:pt x="95" y="9"/>
                  </a:lnTo>
                  <a:lnTo>
                    <a:pt x="76" y="14"/>
                  </a:lnTo>
                  <a:lnTo>
                    <a:pt x="39" y="25"/>
                  </a:lnTo>
                  <a:lnTo>
                    <a:pt x="0" y="33"/>
                  </a:lnTo>
                  <a:lnTo>
                    <a:pt x="0" y="36"/>
                  </a:lnTo>
                  <a:lnTo>
                    <a:pt x="10" y="45"/>
                  </a:lnTo>
                  <a:lnTo>
                    <a:pt x="21" y="51"/>
                  </a:lnTo>
                  <a:lnTo>
                    <a:pt x="32" y="54"/>
                  </a:lnTo>
                  <a:lnTo>
                    <a:pt x="45" y="53"/>
                  </a:lnTo>
                  <a:lnTo>
                    <a:pt x="81" y="34"/>
                  </a:lnTo>
                  <a:lnTo>
                    <a:pt x="91" y="33"/>
                  </a:lnTo>
                  <a:lnTo>
                    <a:pt x="102" y="34"/>
                  </a:lnTo>
                  <a:lnTo>
                    <a:pt x="107" y="36"/>
                  </a:lnTo>
                  <a:lnTo>
                    <a:pt x="112" y="41"/>
                  </a:lnTo>
                  <a:lnTo>
                    <a:pt x="136" y="58"/>
                  </a:lnTo>
                  <a:lnTo>
                    <a:pt x="147" y="64"/>
                  </a:lnTo>
                  <a:lnTo>
                    <a:pt x="160" y="69"/>
                  </a:lnTo>
                  <a:lnTo>
                    <a:pt x="179" y="70"/>
                  </a:lnTo>
                  <a:lnTo>
                    <a:pt x="195" y="69"/>
                  </a:lnTo>
                  <a:lnTo>
                    <a:pt x="209" y="63"/>
                  </a:lnTo>
                  <a:lnTo>
                    <a:pt x="221" y="54"/>
                  </a:lnTo>
                  <a:lnTo>
                    <a:pt x="245" y="34"/>
                  </a:lnTo>
                  <a:lnTo>
                    <a:pt x="250" y="33"/>
                  </a:lnTo>
                  <a:lnTo>
                    <a:pt x="256" y="34"/>
                  </a:lnTo>
                  <a:lnTo>
                    <a:pt x="261" y="36"/>
                  </a:lnTo>
                  <a:lnTo>
                    <a:pt x="267" y="38"/>
                  </a:lnTo>
                  <a:lnTo>
                    <a:pt x="279" y="36"/>
                  </a:lnTo>
                  <a:lnTo>
                    <a:pt x="291" y="31"/>
                  </a:lnTo>
                  <a:lnTo>
                    <a:pt x="296" y="29"/>
                  </a:lnTo>
                  <a:lnTo>
                    <a:pt x="299" y="22"/>
                  </a:lnTo>
                  <a:lnTo>
                    <a:pt x="301" y="15"/>
                  </a:lnTo>
                  <a:lnTo>
                    <a:pt x="299" y="7"/>
                  </a:lnTo>
                  <a:lnTo>
                    <a:pt x="298" y="4"/>
                  </a:lnTo>
                  <a:lnTo>
                    <a:pt x="295" y="2"/>
                  </a:lnTo>
                  <a:lnTo>
                    <a:pt x="287" y="0"/>
                  </a:lnTo>
                  <a:lnTo>
                    <a:pt x="265" y="0"/>
                  </a:lnTo>
                  <a:lnTo>
                    <a:pt x="244" y="1"/>
                  </a:lnTo>
                  <a:lnTo>
                    <a:pt x="212" y="2"/>
                  </a:lnTo>
                  <a:lnTo>
                    <a:pt x="184" y="1"/>
                  </a:lnTo>
                  <a:lnTo>
                    <a:pt x="154" y="0"/>
                  </a:lnTo>
                  <a:lnTo>
                    <a:pt x="124" y="1"/>
                  </a:lnTo>
                  <a:lnTo>
                    <a:pt x="114" y="5"/>
                  </a:lnTo>
                  <a:close/>
                </a:path>
              </a:pathLst>
            </a:custGeom>
            <a:solidFill>
              <a:srgbClr val="FF9E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70" name="Freeform 102"/>
            <p:cNvSpPr>
              <a:spLocks/>
            </p:cNvSpPr>
            <p:nvPr/>
          </p:nvSpPr>
          <p:spPr bwMode="auto">
            <a:xfrm>
              <a:off x="1844" y="2519"/>
              <a:ext cx="13" cy="11"/>
            </a:xfrm>
            <a:custGeom>
              <a:avLst/>
              <a:gdLst>
                <a:gd name="T0" fmla="*/ 6 w 13"/>
                <a:gd name="T1" fmla="*/ 11 h 11"/>
                <a:gd name="T2" fmla="*/ 12 w 13"/>
                <a:gd name="T3" fmla="*/ 10 h 11"/>
                <a:gd name="T4" fmla="*/ 13 w 13"/>
                <a:gd name="T5" fmla="*/ 6 h 11"/>
                <a:gd name="T6" fmla="*/ 12 w 13"/>
                <a:gd name="T7" fmla="*/ 3 h 11"/>
                <a:gd name="T8" fmla="*/ 6 w 13"/>
                <a:gd name="T9" fmla="*/ 0 h 11"/>
                <a:gd name="T10" fmla="*/ 3 w 13"/>
                <a:gd name="T11" fmla="*/ 3 h 11"/>
                <a:gd name="T12" fmla="*/ 0 w 13"/>
                <a:gd name="T13" fmla="*/ 6 h 11"/>
                <a:gd name="T14" fmla="*/ 3 w 13"/>
                <a:gd name="T15" fmla="*/ 10 h 11"/>
                <a:gd name="T16" fmla="*/ 6 w 13"/>
                <a:gd name="T17" fmla="*/ 11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3"/>
                <a:gd name="T28" fmla="*/ 0 h 11"/>
                <a:gd name="T29" fmla="*/ 13 w 13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3" h="11">
                  <a:moveTo>
                    <a:pt x="6" y="11"/>
                  </a:moveTo>
                  <a:lnTo>
                    <a:pt x="12" y="10"/>
                  </a:lnTo>
                  <a:lnTo>
                    <a:pt x="13" y="6"/>
                  </a:lnTo>
                  <a:lnTo>
                    <a:pt x="12" y="3"/>
                  </a:lnTo>
                  <a:lnTo>
                    <a:pt x="6" y="0"/>
                  </a:lnTo>
                  <a:lnTo>
                    <a:pt x="3" y="3"/>
                  </a:lnTo>
                  <a:lnTo>
                    <a:pt x="0" y="6"/>
                  </a:lnTo>
                  <a:lnTo>
                    <a:pt x="3" y="10"/>
                  </a:lnTo>
                  <a:lnTo>
                    <a:pt x="6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71" name="Freeform 103"/>
            <p:cNvSpPr>
              <a:spLocks/>
            </p:cNvSpPr>
            <p:nvPr/>
          </p:nvSpPr>
          <p:spPr bwMode="auto">
            <a:xfrm>
              <a:off x="1619" y="2340"/>
              <a:ext cx="216" cy="188"/>
            </a:xfrm>
            <a:custGeom>
              <a:avLst/>
              <a:gdLst>
                <a:gd name="T0" fmla="*/ 53 w 216"/>
                <a:gd name="T1" fmla="*/ 175 h 188"/>
                <a:gd name="T2" fmla="*/ 49 w 216"/>
                <a:gd name="T3" fmla="*/ 163 h 188"/>
                <a:gd name="T4" fmla="*/ 54 w 216"/>
                <a:gd name="T5" fmla="*/ 163 h 188"/>
                <a:gd name="T6" fmla="*/ 55 w 216"/>
                <a:gd name="T7" fmla="*/ 158 h 188"/>
                <a:gd name="T8" fmla="*/ 51 w 216"/>
                <a:gd name="T9" fmla="*/ 145 h 188"/>
                <a:gd name="T10" fmla="*/ 53 w 216"/>
                <a:gd name="T11" fmla="*/ 139 h 188"/>
                <a:gd name="T12" fmla="*/ 61 w 216"/>
                <a:gd name="T13" fmla="*/ 135 h 188"/>
                <a:gd name="T14" fmla="*/ 49 w 216"/>
                <a:gd name="T15" fmla="*/ 122 h 188"/>
                <a:gd name="T16" fmla="*/ 58 w 216"/>
                <a:gd name="T17" fmla="*/ 112 h 188"/>
                <a:gd name="T18" fmla="*/ 5 w 216"/>
                <a:gd name="T19" fmla="*/ 76 h 188"/>
                <a:gd name="T20" fmla="*/ 0 w 216"/>
                <a:gd name="T21" fmla="*/ 67 h 188"/>
                <a:gd name="T22" fmla="*/ 8 w 216"/>
                <a:gd name="T23" fmla="*/ 57 h 188"/>
                <a:gd name="T24" fmla="*/ 70 w 216"/>
                <a:gd name="T25" fmla="*/ 92 h 188"/>
                <a:gd name="T26" fmla="*/ 13 w 216"/>
                <a:gd name="T27" fmla="*/ 48 h 188"/>
                <a:gd name="T28" fmla="*/ 10 w 216"/>
                <a:gd name="T29" fmla="*/ 26 h 188"/>
                <a:gd name="T30" fmla="*/ 34 w 216"/>
                <a:gd name="T31" fmla="*/ 45 h 188"/>
                <a:gd name="T32" fmla="*/ 56 w 216"/>
                <a:gd name="T33" fmla="*/ 62 h 188"/>
                <a:gd name="T34" fmla="*/ 80 w 216"/>
                <a:gd name="T35" fmla="*/ 73 h 188"/>
                <a:gd name="T36" fmla="*/ 29 w 216"/>
                <a:gd name="T37" fmla="*/ 28 h 188"/>
                <a:gd name="T38" fmla="*/ 24 w 216"/>
                <a:gd name="T39" fmla="*/ 15 h 188"/>
                <a:gd name="T40" fmla="*/ 29 w 216"/>
                <a:gd name="T41" fmla="*/ 1 h 188"/>
                <a:gd name="T42" fmla="*/ 79 w 216"/>
                <a:gd name="T43" fmla="*/ 54 h 188"/>
                <a:gd name="T44" fmla="*/ 99 w 216"/>
                <a:gd name="T45" fmla="*/ 68 h 188"/>
                <a:gd name="T46" fmla="*/ 90 w 216"/>
                <a:gd name="T47" fmla="*/ 55 h 188"/>
                <a:gd name="T48" fmla="*/ 64 w 216"/>
                <a:gd name="T49" fmla="*/ 24 h 188"/>
                <a:gd name="T50" fmla="*/ 58 w 216"/>
                <a:gd name="T51" fmla="*/ 6 h 188"/>
                <a:gd name="T52" fmla="*/ 114 w 216"/>
                <a:gd name="T53" fmla="*/ 54 h 188"/>
                <a:gd name="T54" fmla="*/ 135 w 216"/>
                <a:gd name="T55" fmla="*/ 73 h 188"/>
                <a:gd name="T56" fmla="*/ 134 w 216"/>
                <a:gd name="T57" fmla="*/ 60 h 188"/>
                <a:gd name="T58" fmla="*/ 121 w 216"/>
                <a:gd name="T59" fmla="*/ 40 h 188"/>
                <a:gd name="T60" fmla="*/ 125 w 216"/>
                <a:gd name="T61" fmla="*/ 34 h 188"/>
                <a:gd name="T62" fmla="*/ 133 w 216"/>
                <a:gd name="T63" fmla="*/ 39 h 188"/>
                <a:gd name="T64" fmla="*/ 149 w 216"/>
                <a:gd name="T65" fmla="*/ 52 h 188"/>
                <a:gd name="T66" fmla="*/ 178 w 216"/>
                <a:gd name="T67" fmla="*/ 77 h 188"/>
                <a:gd name="T68" fmla="*/ 203 w 216"/>
                <a:gd name="T69" fmla="*/ 100 h 188"/>
                <a:gd name="T70" fmla="*/ 216 w 216"/>
                <a:gd name="T71" fmla="*/ 118 h 188"/>
                <a:gd name="T72" fmla="*/ 209 w 216"/>
                <a:gd name="T73" fmla="*/ 127 h 188"/>
                <a:gd name="T74" fmla="*/ 186 w 216"/>
                <a:gd name="T75" fmla="*/ 136 h 188"/>
                <a:gd name="T76" fmla="*/ 158 w 216"/>
                <a:gd name="T77" fmla="*/ 149 h 188"/>
                <a:gd name="T78" fmla="*/ 158 w 216"/>
                <a:gd name="T79" fmla="*/ 159 h 188"/>
                <a:gd name="T80" fmla="*/ 168 w 216"/>
                <a:gd name="T81" fmla="*/ 178 h 188"/>
                <a:gd name="T82" fmla="*/ 164 w 216"/>
                <a:gd name="T83" fmla="*/ 184 h 188"/>
                <a:gd name="T84" fmla="*/ 106 w 216"/>
                <a:gd name="T85" fmla="*/ 188 h 18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6"/>
                <a:gd name="T130" fmla="*/ 0 h 188"/>
                <a:gd name="T131" fmla="*/ 216 w 216"/>
                <a:gd name="T132" fmla="*/ 188 h 18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6" h="188">
                  <a:moveTo>
                    <a:pt x="59" y="185"/>
                  </a:moveTo>
                  <a:lnTo>
                    <a:pt x="53" y="175"/>
                  </a:lnTo>
                  <a:lnTo>
                    <a:pt x="50" y="169"/>
                  </a:lnTo>
                  <a:lnTo>
                    <a:pt x="49" y="163"/>
                  </a:lnTo>
                  <a:lnTo>
                    <a:pt x="51" y="163"/>
                  </a:lnTo>
                  <a:lnTo>
                    <a:pt x="54" y="163"/>
                  </a:lnTo>
                  <a:lnTo>
                    <a:pt x="55" y="160"/>
                  </a:lnTo>
                  <a:lnTo>
                    <a:pt x="55" y="158"/>
                  </a:lnTo>
                  <a:lnTo>
                    <a:pt x="54" y="153"/>
                  </a:lnTo>
                  <a:lnTo>
                    <a:pt x="51" y="145"/>
                  </a:lnTo>
                  <a:lnTo>
                    <a:pt x="51" y="141"/>
                  </a:lnTo>
                  <a:lnTo>
                    <a:pt x="53" y="139"/>
                  </a:lnTo>
                  <a:lnTo>
                    <a:pt x="55" y="136"/>
                  </a:lnTo>
                  <a:lnTo>
                    <a:pt x="61" y="135"/>
                  </a:lnTo>
                  <a:lnTo>
                    <a:pt x="61" y="132"/>
                  </a:lnTo>
                  <a:lnTo>
                    <a:pt x="49" y="122"/>
                  </a:lnTo>
                  <a:lnTo>
                    <a:pt x="39" y="112"/>
                  </a:lnTo>
                  <a:lnTo>
                    <a:pt x="58" y="112"/>
                  </a:lnTo>
                  <a:lnTo>
                    <a:pt x="24" y="84"/>
                  </a:lnTo>
                  <a:lnTo>
                    <a:pt x="5" y="76"/>
                  </a:lnTo>
                  <a:lnTo>
                    <a:pt x="1" y="72"/>
                  </a:lnTo>
                  <a:lnTo>
                    <a:pt x="0" y="67"/>
                  </a:lnTo>
                  <a:lnTo>
                    <a:pt x="1" y="57"/>
                  </a:lnTo>
                  <a:lnTo>
                    <a:pt x="8" y="57"/>
                  </a:lnTo>
                  <a:lnTo>
                    <a:pt x="65" y="89"/>
                  </a:lnTo>
                  <a:lnTo>
                    <a:pt x="70" y="92"/>
                  </a:lnTo>
                  <a:lnTo>
                    <a:pt x="19" y="54"/>
                  </a:lnTo>
                  <a:lnTo>
                    <a:pt x="13" y="48"/>
                  </a:lnTo>
                  <a:lnTo>
                    <a:pt x="10" y="36"/>
                  </a:lnTo>
                  <a:lnTo>
                    <a:pt x="10" y="26"/>
                  </a:lnTo>
                  <a:lnTo>
                    <a:pt x="14" y="26"/>
                  </a:lnTo>
                  <a:lnTo>
                    <a:pt x="34" y="45"/>
                  </a:lnTo>
                  <a:lnTo>
                    <a:pt x="45" y="54"/>
                  </a:lnTo>
                  <a:lnTo>
                    <a:pt x="56" y="62"/>
                  </a:lnTo>
                  <a:lnTo>
                    <a:pt x="68" y="68"/>
                  </a:lnTo>
                  <a:lnTo>
                    <a:pt x="80" y="73"/>
                  </a:lnTo>
                  <a:lnTo>
                    <a:pt x="61" y="58"/>
                  </a:lnTo>
                  <a:lnTo>
                    <a:pt x="29" y="28"/>
                  </a:lnTo>
                  <a:lnTo>
                    <a:pt x="26" y="21"/>
                  </a:lnTo>
                  <a:lnTo>
                    <a:pt x="24" y="15"/>
                  </a:lnTo>
                  <a:lnTo>
                    <a:pt x="25" y="1"/>
                  </a:lnTo>
                  <a:lnTo>
                    <a:pt x="29" y="1"/>
                  </a:lnTo>
                  <a:lnTo>
                    <a:pt x="61" y="38"/>
                  </a:lnTo>
                  <a:lnTo>
                    <a:pt x="79" y="54"/>
                  </a:lnTo>
                  <a:lnTo>
                    <a:pt x="99" y="68"/>
                  </a:lnTo>
                  <a:lnTo>
                    <a:pt x="99" y="65"/>
                  </a:lnTo>
                  <a:lnTo>
                    <a:pt x="90" y="55"/>
                  </a:lnTo>
                  <a:lnTo>
                    <a:pt x="80" y="47"/>
                  </a:lnTo>
                  <a:lnTo>
                    <a:pt x="64" y="24"/>
                  </a:lnTo>
                  <a:lnTo>
                    <a:pt x="59" y="12"/>
                  </a:lnTo>
                  <a:lnTo>
                    <a:pt x="58" y="6"/>
                  </a:lnTo>
                  <a:lnTo>
                    <a:pt x="58" y="0"/>
                  </a:lnTo>
                  <a:lnTo>
                    <a:pt x="114" y="54"/>
                  </a:lnTo>
                  <a:lnTo>
                    <a:pt x="128" y="68"/>
                  </a:lnTo>
                  <a:lnTo>
                    <a:pt x="135" y="73"/>
                  </a:lnTo>
                  <a:lnTo>
                    <a:pt x="145" y="76"/>
                  </a:lnTo>
                  <a:lnTo>
                    <a:pt x="134" y="60"/>
                  </a:lnTo>
                  <a:lnTo>
                    <a:pt x="124" y="45"/>
                  </a:lnTo>
                  <a:lnTo>
                    <a:pt x="121" y="40"/>
                  </a:lnTo>
                  <a:lnTo>
                    <a:pt x="124" y="35"/>
                  </a:lnTo>
                  <a:lnTo>
                    <a:pt x="125" y="34"/>
                  </a:lnTo>
                  <a:lnTo>
                    <a:pt x="128" y="35"/>
                  </a:lnTo>
                  <a:lnTo>
                    <a:pt x="133" y="39"/>
                  </a:lnTo>
                  <a:lnTo>
                    <a:pt x="141" y="45"/>
                  </a:lnTo>
                  <a:lnTo>
                    <a:pt x="149" y="52"/>
                  </a:lnTo>
                  <a:lnTo>
                    <a:pt x="164" y="65"/>
                  </a:lnTo>
                  <a:lnTo>
                    <a:pt x="178" y="77"/>
                  </a:lnTo>
                  <a:lnTo>
                    <a:pt x="190" y="88"/>
                  </a:lnTo>
                  <a:lnTo>
                    <a:pt x="203" y="100"/>
                  </a:lnTo>
                  <a:lnTo>
                    <a:pt x="215" y="115"/>
                  </a:lnTo>
                  <a:lnTo>
                    <a:pt x="216" y="118"/>
                  </a:lnTo>
                  <a:lnTo>
                    <a:pt x="215" y="121"/>
                  </a:lnTo>
                  <a:lnTo>
                    <a:pt x="209" y="127"/>
                  </a:lnTo>
                  <a:lnTo>
                    <a:pt x="201" y="131"/>
                  </a:lnTo>
                  <a:lnTo>
                    <a:pt x="186" y="136"/>
                  </a:lnTo>
                  <a:lnTo>
                    <a:pt x="171" y="141"/>
                  </a:lnTo>
                  <a:lnTo>
                    <a:pt x="158" y="149"/>
                  </a:lnTo>
                  <a:lnTo>
                    <a:pt x="156" y="154"/>
                  </a:lnTo>
                  <a:lnTo>
                    <a:pt x="158" y="159"/>
                  </a:lnTo>
                  <a:lnTo>
                    <a:pt x="166" y="175"/>
                  </a:lnTo>
                  <a:lnTo>
                    <a:pt x="168" y="178"/>
                  </a:lnTo>
                  <a:lnTo>
                    <a:pt x="168" y="180"/>
                  </a:lnTo>
                  <a:lnTo>
                    <a:pt x="164" y="184"/>
                  </a:lnTo>
                  <a:lnTo>
                    <a:pt x="154" y="185"/>
                  </a:lnTo>
                  <a:lnTo>
                    <a:pt x="106" y="188"/>
                  </a:lnTo>
                  <a:lnTo>
                    <a:pt x="59" y="185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72" name="Freeform 104"/>
            <p:cNvSpPr>
              <a:spLocks/>
            </p:cNvSpPr>
            <p:nvPr/>
          </p:nvSpPr>
          <p:spPr bwMode="auto">
            <a:xfrm>
              <a:off x="1680" y="2495"/>
              <a:ext cx="57" cy="20"/>
            </a:xfrm>
            <a:custGeom>
              <a:avLst/>
              <a:gdLst>
                <a:gd name="T0" fmla="*/ 0 w 57"/>
                <a:gd name="T1" fmla="*/ 0 h 20"/>
                <a:gd name="T2" fmla="*/ 0 w 57"/>
                <a:gd name="T3" fmla="*/ 11 h 20"/>
                <a:gd name="T4" fmla="*/ 14 w 57"/>
                <a:gd name="T5" fmla="*/ 18 h 20"/>
                <a:gd name="T6" fmla="*/ 28 w 57"/>
                <a:gd name="T7" fmla="*/ 20 h 20"/>
                <a:gd name="T8" fmla="*/ 57 w 57"/>
                <a:gd name="T9" fmla="*/ 20 h 20"/>
                <a:gd name="T10" fmla="*/ 57 w 57"/>
                <a:gd name="T11" fmla="*/ 18 h 20"/>
                <a:gd name="T12" fmla="*/ 39 w 57"/>
                <a:gd name="T13" fmla="*/ 14 h 20"/>
                <a:gd name="T14" fmla="*/ 20 w 57"/>
                <a:gd name="T15" fmla="*/ 10 h 20"/>
                <a:gd name="T16" fmla="*/ 17 w 57"/>
                <a:gd name="T17" fmla="*/ 9 h 20"/>
                <a:gd name="T18" fmla="*/ 9 w 57"/>
                <a:gd name="T19" fmla="*/ 8 h 20"/>
                <a:gd name="T20" fmla="*/ 3 w 57"/>
                <a:gd name="T21" fmla="*/ 1 h 20"/>
                <a:gd name="T22" fmla="*/ 0 w 57"/>
                <a:gd name="T23" fmla="*/ 0 h 2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7"/>
                <a:gd name="T37" fmla="*/ 0 h 20"/>
                <a:gd name="T38" fmla="*/ 57 w 57"/>
                <a:gd name="T39" fmla="*/ 20 h 20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7" h="20">
                  <a:moveTo>
                    <a:pt x="0" y="0"/>
                  </a:moveTo>
                  <a:lnTo>
                    <a:pt x="0" y="11"/>
                  </a:lnTo>
                  <a:lnTo>
                    <a:pt x="14" y="18"/>
                  </a:lnTo>
                  <a:lnTo>
                    <a:pt x="28" y="20"/>
                  </a:lnTo>
                  <a:lnTo>
                    <a:pt x="57" y="20"/>
                  </a:lnTo>
                  <a:lnTo>
                    <a:pt x="57" y="18"/>
                  </a:lnTo>
                  <a:lnTo>
                    <a:pt x="39" y="14"/>
                  </a:lnTo>
                  <a:lnTo>
                    <a:pt x="20" y="10"/>
                  </a:lnTo>
                  <a:lnTo>
                    <a:pt x="17" y="9"/>
                  </a:lnTo>
                  <a:lnTo>
                    <a:pt x="9" y="8"/>
                  </a:lnTo>
                  <a:lnTo>
                    <a:pt x="3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73" name="Freeform 105"/>
            <p:cNvSpPr>
              <a:spLocks/>
            </p:cNvSpPr>
            <p:nvPr/>
          </p:nvSpPr>
          <p:spPr bwMode="auto">
            <a:xfrm>
              <a:off x="1682" y="2465"/>
              <a:ext cx="58" cy="29"/>
            </a:xfrm>
            <a:custGeom>
              <a:avLst/>
              <a:gdLst>
                <a:gd name="T0" fmla="*/ 2 w 58"/>
                <a:gd name="T1" fmla="*/ 16 h 29"/>
                <a:gd name="T2" fmla="*/ 11 w 58"/>
                <a:gd name="T3" fmla="*/ 20 h 29"/>
                <a:gd name="T4" fmla="*/ 42 w 58"/>
                <a:gd name="T5" fmla="*/ 28 h 29"/>
                <a:gd name="T6" fmla="*/ 58 w 58"/>
                <a:gd name="T7" fmla="*/ 29 h 29"/>
                <a:gd name="T8" fmla="*/ 31 w 58"/>
                <a:gd name="T9" fmla="*/ 22 h 29"/>
                <a:gd name="T10" fmla="*/ 15 w 58"/>
                <a:gd name="T11" fmla="*/ 12 h 29"/>
                <a:gd name="T12" fmla="*/ 0 w 58"/>
                <a:gd name="T13" fmla="*/ 0 h 29"/>
                <a:gd name="T14" fmla="*/ 0 w 58"/>
                <a:gd name="T15" fmla="*/ 6 h 29"/>
                <a:gd name="T16" fmla="*/ 2 w 58"/>
                <a:gd name="T17" fmla="*/ 16 h 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8"/>
                <a:gd name="T28" fmla="*/ 0 h 29"/>
                <a:gd name="T29" fmla="*/ 58 w 58"/>
                <a:gd name="T30" fmla="*/ 29 h 29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8" h="29">
                  <a:moveTo>
                    <a:pt x="2" y="16"/>
                  </a:moveTo>
                  <a:lnTo>
                    <a:pt x="11" y="20"/>
                  </a:lnTo>
                  <a:lnTo>
                    <a:pt x="42" y="28"/>
                  </a:lnTo>
                  <a:lnTo>
                    <a:pt x="58" y="29"/>
                  </a:lnTo>
                  <a:lnTo>
                    <a:pt x="31" y="22"/>
                  </a:lnTo>
                  <a:lnTo>
                    <a:pt x="15" y="12"/>
                  </a:lnTo>
                  <a:lnTo>
                    <a:pt x="0" y="0"/>
                  </a:lnTo>
                  <a:lnTo>
                    <a:pt x="0" y="6"/>
                  </a:lnTo>
                  <a:lnTo>
                    <a:pt x="2" y="16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74" name="Freeform 106"/>
            <p:cNvSpPr>
              <a:spLocks/>
            </p:cNvSpPr>
            <p:nvPr/>
          </p:nvSpPr>
          <p:spPr bwMode="auto">
            <a:xfrm>
              <a:off x="1673" y="2436"/>
              <a:ext cx="79" cy="43"/>
            </a:xfrm>
            <a:custGeom>
              <a:avLst/>
              <a:gdLst>
                <a:gd name="T0" fmla="*/ 16 w 79"/>
                <a:gd name="T1" fmla="*/ 20 h 43"/>
                <a:gd name="T2" fmla="*/ 20 w 79"/>
                <a:gd name="T3" fmla="*/ 20 h 43"/>
                <a:gd name="T4" fmla="*/ 30 w 79"/>
                <a:gd name="T5" fmla="*/ 28 h 43"/>
                <a:gd name="T6" fmla="*/ 41 w 79"/>
                <a:gd name="T7" fmla="*/ 35 h 43"/>
                <a:gd name="T8" fmla="*/ 60 w 79"/>
                <a:gd name="T9" fmla="*/ 40 h 43"/>
                <a:gd name="T10" fmla="*/ 79 w 79"/>
                <a:gd name="T11" fmla="*/ 43 h 43"/>
                <a:gd name="T12" fmla="*/ 59 w 79"/>
                <a:gd name="T13" fmla="*/ 34 h 43"/>
                <a:gd name="T14" fmla="*/ 26 w 79"/>
                <a:gd name="T15" fmla="*/ 14 h 43"/>
                <a:gd name="T16" fmla="*/ 17 w 79"/>
                <a:gd name="T17" fmla="*/ 7 h 43"/>
                <a:gd name="T18" fmla="*/ 5 w 79"/>
                <a:gd name="T19" fmla="*/ 2 h 43"/>
                <a:gd name="T20" fmla="*/ 0 w 79"/>
                <a:gd name="T21" fmla="*/ 0 h 43"/>
                <a:gd name="T22" fmla="*/ 9 w 79"/>
                <a:gd name="T23" fmla="*/ 9 h 43"/>
                <a:gd name="T24" fmla="*/ 16 w 79"/>
                <a:gd name="T25" fmla="*/ 17 h 43"/>
                <a:gd name="T26" fmla="*/ 16 w 79"/>
                <a:gd name="T27" fmla="*/ 20 h 4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9"/>
                <a:gd name="T43" fmla="*/ 0 h 43"/>
                <a:gd name="T44" fmla="*/ 79 w 79"/>
                <a:gd name="T45" fmla="*/ 43 h 4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9" h="43">
                  <a:moveTo>
                    <a:pt x="16" y="20"/>
                  </a:moveTo>
                  <a:lnTo>
                    <a:pt x="20" y="20"/>
                  </a:lnTo>
                  <a:lnTo>
                    <a:pt x="30" y="28"/>
                  </a:lnTo>
                  <a:lnTo>
                    <a:pt x="41" y="35"/>
                  </a:lnTo>
                  <a:lnTo>
                    <a:pt x="60" y="40"/>
                  </a:lnTo>
                  <a:lnTo>
                    <a:pt x="79" y="43"/>
                  </a:lnTo>
                  <a:lnTo>
                    <a:pt x="59" y="34"/>
                  </a:lnTo>
                  <a:lnTo>
                    <a:pt x="26" y="14"/>
                  </a:lnTo>
                  <a:lnTo>
                    <a:pt x="17" y="7"/>
                  </a:lnTo>
                  <a:lnTo>
                    <a:pt x="5" y="2"/>
                  </a:lnTo>
                  <a:lnTo>
                    <a:pt x="0" y="0"/>
                  </a:lnTo>
                  <a:lnTo>
                    <a:pt x="9" y="9"/>
                  </a:lnTo>
                  <a:lnTo>
                    <a:pt x="16" y="17"/>
                  </a:lnTo>
                  <a:lnTo>
                    <a:pt x="16" y="2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75" name="Freeform 107"/>
            <p:cNvSpPr>
              <a:spLocks/>
            </p:cNvSpPr>
            <p:nvPr/>
          </p:nvSpPr>
          <p:spPr bwMode="auto">
            <a:xfrm>
              <a:off x="1694" y="2424"/>
              <a:ext cx="68" cy="42"/>
            </a:xfrm>
            <a:custGeom>
              <a:avLst/>
              <a:gdLst>
                <a:gd name="T0" fmla="*/ 4 w 68"/>
                <a:gd name="T1" fmla="*/ 14 h 42"/>
                <a:gd name="T2" fmla="*/ 20 w 68"/>
                <a:gd name="T3" fmla="*/ 26 h 42"/>
                <a:gd name="T4" fmla="*/ 39 w 68"/>
                <a:gd name="T5" fmla="*/ 33 h 42"/>
                <a:gd name="T6" fmla="*/ 59 w 68"/>
                <a:gd name="T7" fmla="*/ 41 h 42"/>
                <a:gd name="T8" fmla="*/ 68 w 68"/>
                <a:gd name="T9" fmla="*/ 42 h 42"/>
                <a:gd name="T10" fmla="*/ 41 w 68"/>
                <a:gd name="T11" fmla="*/ 28 h 42"/>
                <a:gd name="T12" fmla="*/ 16 w 68"/>
                <a:gd name="T13" fmla="*/ 12 h 42"/>
                <a:gd name="T14" fmla="*/ 0 w 68"/>
                <a:gd name="T15" fmla="*/ 0 h 42"/>
                <a:gd name="T16" fmla="*/ 4 w 68"/>
                <a:gd name="T17" fmla="*/ 14 h 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8"/>
                <a:gd name="T28" fmla="*/ 0 h 42"/>
                <a:gd name="T29" fmla="*/ 68 w 68"/>
                <a:gd name="T30" fmla="*/ 42 h 4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8" h="42">
                  <a:moveTo>
                    <a:pt x="4" y="14"/>
                  </a:moveTo>
                  <a:lnTo>
                    <a:pt x="20" y="26"/>
                  </a:lnTo>
                  <a:lnTo>
                    <a:pt x="39" y="33"/>
                  </a:lnTo>
                  <a:lnTo>
                    <a:pt x="59" y="41"/>
                  </a:lnTo>
                  <a:lnTo>
                    <a:pt x="68" y="42"/>
                  </a:lnTo>
                  <a:lnTo>
                    <a:pt x="41" y="28"/>
                  </a:lnTo>
                  <a:lnTo>
                    <a:pt x="16" y="12"/>
                  </a:lnTo>
                  <a:lnTo>
                    <a:pt x="0" y="0"/>
                  </a:lnTo>
                  <a:lnTo>
                    <a:pt x="4" y="14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76" name="Freeform 108"/>
            <p:cNvSpPr>
              <a:spLocks/>
            </p:cNvSpPr>
            <p:nvPr/>
          </p:nvSpPr>
          <p:spPr bwMode="auto">
            <a:xfrm>
              <a:off x="1709" y="2421"/>
              <a:ext cx="65" cy="27"/>
            </a:xfrm>
            <a:custGeom>
              <a:avLst/>
              <a:gdLst>
                <a:gd name="T0" fmla="*/ 0 w 65"/>
                <a:gd name="T1" fmla="*/ 2 h 27"/>
                <a:gd name="T2" fmla="*/ 5 w 65"/>
                <a:gd name="T3" fmla="*/ 5 h 27"/>
                <a:gd name="T4" fmla="*/ 20 w 65"/>
                <a:gd name="T5" fmla="*/ 12 h 27"/>
                <a:gd name="T6" fmla="*/ 35 w 65"/>
                <a:gd name="T7" fmla="*/ 19 h 27"/>
                <a:gd name="T8" fmla="*/ 50 w 65"/>
                <a:gd name="T9" fmla="*/ 24 h 27"/>
                <a:gd name="T10" fmla="*/ 65 w 65"/>
                <a:gd name="T11" fmla="*/ 27 h 27"/>
                <a:gd name="T12" fmla="*/ 48 w 65"/>
                <a:gd name="T13" fmla="*/ 21 h 27"/>
                <a:gd name="T14" fmla="*/ 30 w 65"/>
                <a:gd name="T15" fmla="*/ 11 h 27"/>
                <a:gd name="T16" fmla="*/ 11 w 65"/>
                <a:gd name="T17" fmla="*/ 1 h 27"/>
                <a:gd name="T18" fmla="*/ 1 w 65"/>
                <a:gd name="T19" fmla="*/ 0 h 27"/>
                <a:gd name="T20" fmla="*/ 0 w 65"/>
                <a:gd name="T21" fmla="*/ 2 h 2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5"/>
                <a:gd name="T34" fmla="*/ 0 h 27"/>
                <a:gd name="T35" fmla="*/ 65 w 65"/>
                <a:gd name="T36" fmla="*/ 27 h 2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5" h="27">
                  <a:moveTo>
                    <a:pt x="0" y="2"/>
                  </a:moveTo>
                  <a:lnTo>
                    <a:pt x="5" y="5"/>
                  </a:lnTo>
                  <a:lnTo>
                    <a:pt x="20" y="12"/>
                  </a:lnTo>
                  <a:lnTo>
                    <a:pt x="35" y="19"/>
                  </a:lnTo>
                  <a:lnTo>
                    <a:pt x="50" y="24"/>
                  </a:lnTo>
                  <a:lnTo>
                    <a:pt x="65" y="27"/>
                  </a:lnTo>
                  <a:lnTo>
                    <a:pt x="48" y="21"/>
                  </a:lnTo>
                  <a:lnTo>
                    <a:pt x="30" y="11"/>
                  </a:lnTo>
                  <a:lnTo>
                    <a:pt x="11" y="1"/>
                  </a:lnTo>
                  <a:lnTo>
                    <a:pt x="1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77" name="Freeform 109"/>
            <p:cNvSpPr>
              <a:spLocks/>
            </p:cNvSpPr>
            <p:nvPr/>
          </p:nvSpPr>
          <p:spPr bwMode="auto">
            <a:xfrm>
              <a:off x="1723" y="2403"/>
              <a:ext cx="42" cy="23"/>
            </a:xfrm>
            <a:custGeom>
              <a:avLst/>
              <a:gdLst>
                <a:gd name="T0" fmla="*/ 0 w 42"/>
                <a:gd name="T1" fmla="*/ 0 h 23"/>
                <a:gd name="T2" fmla="*/ 9 w 42"/>
                <a:gd name="T3" fmla="*/ 10 h 23"/>
                <a:gd name="T4" fmla="*/ 25 w 42"/>
                <a:gd name="T5" fmla="*/ 19 h 23"/>
                <a:gd name="T6" fmla="*/ 34 w 42"/>
                <a:gd name="T7" fmla="*/ 21 h 23"/>
                <a:gd name="T8" fmla="*/ 42 w 42"/>
                <a:gd name="T9" fmla="*/ 23 h 23"/>
                <a:gd name="T10" fmla="*/ 35 w 42"/>
                <a:gd name="T11" fmla="*/ 19 h 23"/>
                <a:gd name="T12" fmla="*/ 22 w 42"/>
                <a:gd name="T13" fmla="*/ 15 h 23"/>
                <a:gd name="T14" fmla="*/ 4 w 42"/>
                <a:gd name="T15" fmla="*/ 1 h 23"/>
                <a:gd name="T16" fmla="*/ 1 w 42"/>
                <a:gd name="T17" fmla="*/ 1 h 23"/>
                <a:gd name="T18" fmla="*/ 1 w 42"/>
                <a:gd name="T19" fmla="*/ 0 h 23"/>
                <a:gd name="T20" fmla="*/ 0 w 42"/>
                <a:gd name="T21" fmla="*/ 0 h 2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2"/>
                <a:gd name="T34" fmla="*/ 0 h 23"/>
                <a:gd name="T35" fmla="*/ 42 w 42"/>
                <a:gd name="T36" fmla="*/ 23 h 2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2" h="23">
                  <a:moveTo>
                    <a:pt x="0" y="0"/>
                  </a:moveTo>
                  <a:lnTo>
                    <a:pt x="9" y="10"/>
                  </a:lnTo>
                  <a:lnTo>
                    <a:pt x="25" y="19"/>
                  </a:lnTo>
                  <a:lnTo>
                    <a:pt x="34" y="21"/>
                  </a:lnTo>
                  <a:lnTo>
                    <a:pt x="42" y="23"/>
                  </a:lnTo>
                  <a:lnTo>
                    <a:pt x="35" y="19"/>
                  </a:lnTo>
                  <a:lnTo>
                    <a:pt x="22" y="15"/>
                  </a:lnTo>
                  <a:lnTo>
                    <a:pt x="4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78" name="Freeform 110"/>
            <p:cNvSpPr>
              <a:spLocks/>
            </p:cNvSpPr>
            <p:nvPr/>
          </p:nvSpPr>
          <p:spPr bwMode="auto">
            <a:xfrm>
              <a:off x="1764" y="2433"/>
              <a:ext cx="38" cy="19"/>
            </a:xfrm>
            <a:custGeom>
              <a:avLst/>
              <a:gdLst>
                <a:gd name="T0" fmla="*/ 0 w 38"/>
                <a:gd name="T1" fmla="*/ 0 h 19"/>
                <a:gd name="T2" fmla="*/ 10 w 38"/>
                <a:gd name="T3" fmla="*/ 1 h 19"/>
                <a:gd name="T4" fmla="*/ 20 w 38"/>
                <a:gd name="T5" fmla="*/ 5 h 19"/>
                <a:gd name="T6" fmla="*/ 29 w 38"/>
                <a:gd name="T7" fmla="*/ 12 h 19"/>
                <a:gd name="T8" fmla="*/ 38 w 38"/>
                <a:gd name="T9" fmla="*/ 19 h 19"/>
                <a:gd name="T10" fmla="*/ 33 w 38"/>
                <a:gd name="T11" fmla="*/ 15 h 19"/>
                <a:gd name="T12" fmla="*/ 28 w 38"/>
                <a:gd name="T13" fmla="*/ 15 h 19"/>
                <a:gd name="T14" fmla="*/ 13 w 38"/>
                <a:gd name="T15" fmla="*/ 9 h 19"/>
                <a:gd name="T16" fmla="*/ 1 w 38"/>
                <a:gd name="T17" fmla="*/ 0 h 19"/>
                <a:gd name="T18" fmla="*/ 0 w 38"/>
                <a:gd name="T19" fmla="*/ 0 h 1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8"/>
                <a:gd name="T31" fmla="*/ 0 h 19"/>
                <a:gd name="T32" fmla="*/ 38 w 38"/>
                <a:gd name="T33" fmla="*/ 19 h 1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8" h="19">
                  <a:moveTo>
                    <a:pt x="0" y="0"/>
                  </a:moveTo>
                  <a:lnTo>
                    <a:pt x="10" y="1"/>
                  </a:lnTo>
                  <a:lnTo>
                    <a:pt x="20" y="5"/>
                  </a:lnTo>
                  <a:lnTo>
                    <a:pt x="29" y="12"/>
                  </a:lnTo>
                  <a:lnTo>
                    <a:pt x="38" y="19"/>
                  </a:lnTo>
                  <a:lnTo>
                    <a:pt x="33" y="15"/>
                  </a:lnTo>
                  <a:lnTo>
                    <a:pt x="28" y="15"/>
                  </a:lnTo>
                  <a:lnTo>
                    <a:pt x="13" y="9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79" name="Freeform 111"/>
            <p:cNvSpPr>
              <a:spLocks/>
            </p:cNvSpPr>
            <p:nvPr/>
          </p:nvSpPr>
          <p:spPr bwMode="auto">
            <a:xfrm>
              <a:off x="1763" y="2456"/>
              <a:ext cx="30" cy="14"/>
            </a:xfrm>
            <a:custGeom>
              <a:avLst/>
              <a:gdLst>
                <a:gd name="T0" fmla="*/ 0 w 30"/>
                <a:gd name="T1" fmla="*/ 0 h 14"/>
                <a:gd name="T2" fmla="*/ 7 w 30"/>
                <a:gd name="T3" fmla="*/ 1 h 14"/>
                <a:gd name="T4" fmla="*/ 15 w 30"/>
                <a:gd name="T5" fmla="*/ 5 h 14"/>
                <a:gd name="T6" fmla="*/ 30 w 30"/>
                <a:gd name="T7" fmla="*/ 14 h 14"/>
                <a:gd name="T8" fmla="*/ 21 w 30"/>
                <a:gd name="T9" fmla="*/ 14 h 14"/>
                <a:gd name="T10" fmla="*/ 14 w 30"/>
                <a:gd name="T11" fmla="*/ 11 h 14"/>
                <a:gd name="T12" fmla="*/ 1 w 30"/>
                <a:gd name="T13" fmla="*/ 1 h 14"/>
                <a:gd name="T14" fmla="*/ 0 w 30"/>
                <a:gd name="T15" fmla="*/ 0 h 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"/>
                <a:gd name="T25" fmla="*/ 0 h 14"/>
                <a:gd name="T26" fmla="*/ 30 w 30"/>
                <a:gd name="T27" fmla="*/ 14 h 1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" h="14">
                  <a:moveTo>
                    <a:pt x="0" y="0"/>
                  </a:moveTo>
                  <a:lnTo>
                    <a:pt x="7" y="1"/>
                  </a:lnTo>
                  <a:lnTo>
                    <a:pt x="15" y="5"/>
                  </a:lnTo>
                  <a:lnTo>
                    <a:pt x="30" y="14"/>
                  </a:lnTo>
                  <a:lnTo>
                    <a:pt x="21" y="14"/>
                  </a:lnTo>
                  <a:lnTo>
                    <a:pt x="14" y="11"/>
                  </a:lnTo>
                  <a:lnTo>
                    <a:pt x="1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80" name="Freeform 112"/>
            <p:cNvSpPr>
              <a:spLocks/>
            </p:cNvSpPr>
            <p:nvPr/>
          </p:nvSpPr>
          <p:spPr bwMode="auto">
            <a:xfrm>
              <a:off x="1753" y="2472"/>
              <a:ext cx="21" cy="10"/>
            </a:xfrm>
            <a:custGeom>
              <a:avLst/>
              <a:gdLst>
                <a:gd name="T0" fmla="*/ 0 w 21"/>
                <a:gd name="T1" fmla="*/ 0 h 10"/>
                <a:gd name="T2" fmla="*/ 6 w 21"/>
                <a:gd name="T3" fmla="*/ 2 h 10"/>
                <a:gd name="T4" fmla="*/ 11 w 21"/>
                <a:gd name="T5" fmla="*/ 3 h 10"/>
                <a:gd name="T6" fmla="*/ 21 w 21"/>
                <a:gd name="T7" fmla="*/ 10 h 10"/>
                <a:gd name="T8" fmla="*/ 16 w 21"/>
                <a:gd name="T9" fmla="*/ 9 h 10"/>
                <a:gd name="T10" fmla="*/ 10 w 21"/>
                <a:gd name="T11" fmla="*/ 8 h 10"/>
                <a:gd name="T12" fmla="*/ 1 w 21"/>
                <a:gd name="T13" fmla="*/ 2 h 10"/>
                <a:gd name="T14" fmla="*/ 0 w 21"/>
                <a:gd name="T15" fmla="*/ 0 h 1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"/>
                <a:gd name="T25" fmla="*/ 0 h 10"/>
                <a:gd name="T26" fmla="*/ 21 w 21"/>
                <a:gd name="T27" fmla="*/ 10 h 1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" h="10">
                  <a:moveTo>
                    <a:pt x="0" y="0"/>
                  </a:moveTo>
                  <a:lnTo>
                    <a:pt x="6" y="2"/>
                  </a:lnTo>
                  <a:lnTo>
                    <a:pt x="11" y="3"/>
                  </a:lnTo>
                  <a:lnTo>
                    <a:pt x="21" y="10"/>
                  </a:lnTo>
                  <a:lnTo>
                    <a:pt x="16" y="9"/>
                  </a:lnTo>
                  <a:lnTo>
                    <a:pt x="10" y="8"/>
                  </a:lnTo>
                  <a:lnTo>
                    <a:pt x="1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81" name="Freeform 113"/>
            <p:cNvSpPr>
              <a:spLocks/>
            </p:cNvSpPr>
            <p:nvPr/>
          </p:nvSpPr>
          <p:spPr bwMode="auto">
            <a:xfrm>
              <a:off x="1740" y="2487"/>
              <a:ext cx="24" cy="8"/>
            </a:xfrm>
            <a:custGeom>
              <a:avLst/>
              <a:gdLst>
                <a:gd name="T0" fmla="*/ 0 w 24"/>
                <a:gd name="T1" fmla="*/ 0 h 8"/>
                <a:gd name="T2" fmla="*/ 13 w 24"/>
                <a:gd name="T3" fmla="*/ 2 h 8"/>
                <a:gd name="T4" fmla="*/ 24 w 24"/>
                <a:gd name="T5" fmla="*/ 8 h 8"/>
                <a:gd name="T6" fmla="*/ 14 w 24"/>
                <a:gd name="T7" fmla="*/ 8 h 8"/>
                <a:gd name="T8" fmla="*/ 8 w 24"/>
                <a:gd name="T9" fmla="*/ 6 h 8"/>
                <a:gd name="T10" fmla="*/ 3 w 24"/>
                <a:gd name="T11" fmla="*/ 2 h 8"/>
                <a:gd name="T12" fmla="*/ 0 w 24"/>
                <a:gd name="T13" fmla="*/ 0 h 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4"/>
                <a:gd name="T22" fmla="*/ 0 h 8"/>
                <a:gd name="T23" fmla="*/ 24 w 24"/>
                <a:gd name="T24" fmla="*/ 8 h 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4" h="8">
                  <a:moveTo>
                    <a:pt x="0" y="0"/>
                  </a:moveTo>
                  <a:lnTo>
                    <a:pt x="13" y="2"/>
                  </a:lnTo>
                  <a:lnTo>
                    <a:pt x="24" y="8"/>
                  </a:lnTo>
                  <a:lnTo>
                    <a:pt x="14" y="8"/>
                  </a:lnTo>
                  <a:lnTo>
                    <a:pt x="8" y="6"/>
                  </a:lnTo>
                  <a:lnTo>
                    <a:pt x="3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82" name="Freeform 114"/>
            <p:cNvSpPr>
              <a:spLocks/>
            </p:cNvSpPr>
            <p:nvPr/>
          </p:nvSpPr>
          <p:spPr bwMode="auto">
            <a:xfrm>
              <a:off x="1735" y="2505"/>
              <a:ext cx="23" cy="6"/>
            </a:xfrm>
            <a:custGeom>
              <a:avLst/>
              <a:gdLst>
                <a:gd name="T0" fmla="*/ 0 w 23"/>
                <a:gd name="T1" fmla="*/ 0 h 6"/>
                <a:gd name="T2" fmla="*/ 7 w 23"/>
                <a:gd name="T3" fmla="*/ 0 h 6"/>
                <a:gd name="T4" fmla="*/ 12 w 23"/>
                <a:gd name="T5" fmla="*/ 1 h 6"/>
                <a:gd name="T6" fmla="*/ 23 w 23"/>
                <a:gd name="T7" fmla="*/ 6 h 6"/>
                <a:gd name="T8" fmla="*/ 13 w 23"/>
                <a:gd name="T9" fmla="*/ 5 h 6"/>
                <a:gd name="T10" fmla="*/ 4 w 23"/>
                <a:gd name="T11" fmla="*/ 0 h 6"/>
                <a:gd name="T12" fmla="*/ 0 w 23"/>
                <a:gd name="T13" fmla="*/ 0 h 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3"/>
                <a:gd name="T22" fmla="*/ 0 h 6"/>
                <a:gd name="T23" fmla="*/ 23 w 23"/>
                <a:gd name="T24" fmla="*/ 6 h 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3" h="6">
                  <a:moveTo>
                    <a:pt x="0" y="0"/>
                  </a:moveTo>
                  <a:lnTo>
                    <a:pt x="7" y="0"/>
                  </a:lnTo>
                  <a:lnTo>
                    <a:pt x="12" y="1"/>
                  </a:lnTo>
                  <a:lnTo>
                    <a:pt x="23" y="6"/>
                  </a:lnTo>
                  <a:lnTo>
                    <a:pt x="13" y="5"/>
                  </a:lnTo>
                  <a:lnTo>
                    <a:pt x="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83" name="Freeform 115"/>
            <p:cNvSpPr>
              <a:spLocks/>
            </p:cNvSpPr>
            <p:nvPr/>
          </p:nvSpPr>
          <p:spPr bwMode="auto">
            <a:xfrm>
              <a:off x="1598" y="2528"/>
              <a:ext cx="56" cy="29"/>
            </a:xfrm>
            <a:custGeom>
              <a:avLst/>
              <a:gdLst>
                <a:gd name="T0" fmla="*/ 56 w 56"/>
                <a:gd name="T1" fmla="*/ 0 h 29"/>
                <a:gd name="T2" fmla="*/ 54 w 56"/>
                <a:gd name="T3" fmla="*/ 0 h 29"/>
                <a:gd name="T4" fmla="*/ 26 w 56"/>
                <a:gd name="T5" fmla="*/ 15 h 29"/>
                <a:gd name="T6" fmla="*/ 14 w 56"/>
                <a:gd name="T7" fmla="*/ 19 h 29"/>
                <a:gd name="T8" fmla="*/ 0 w 56"/>
                <a:gd name="T9" fmla="*/ 21 h 29"/>
                <a:gd name="T10" fmla="*/ 6 w 56"/>
                <a:gd name="T11" fmla="*/ 28 h 29"/>
                <a:gd name="T12" fmla="*/ 10 w 56"/>
                <a:gd name="T13" fmla="*/ 29 h 29"/>
                <a:gd name="T14" fmla="*/ 14 w 56"/>
                <a:gd name="T15" fmla="*/ 28 h 29"/>
                <a:gd name="T16" fmla="*/ 22 w 56"/>
                <a:gd name="T17" fmla="*/ 24 h 29"/>
                <a:gd name="T18" fmla="*/ 29 w 56"/>
                <a:gd name="T19" fmla="*/ 19 h 29"/>
                <a:gd name="T20" fmla="*/ 42 w 56"/>
                <a:gd name="T21" fmla="*/ 6 h 29"/>
                <a:gd name="T22" fmla="*/ 52 w 56"/>
                <a:gd name="T23" fmla="*/ 1 h 29"/>
                <a:gd name="T24" fmla="*/ 56 w 56"/>
                <a:gd name="T25" fmla="*/ 0 h 2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29"/>
                <a:gd name="T41" fmla="*/ 56 w 56"/>
                <a:gd name="T42" fmla="*/ 29 h 2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29">
                  <a:moveTo>
                    <a:pt x="56" y="0"/>
                  </a:moveTo>
                  <a:lnTo>
                    <a:pt x="54" y="0"/>
                  </a:lnTo>
                  <a:lnTo>
                    <a:pt x="26" y="15"/>
                  </a:lnTo>
                  <a:lnTo>
                    <a:pt x="14" y="19"/>
                  </a:lnTo>
                  <a:lnTo>
                    <a:pt x="0" y="21"/>
                  </a:lnTo>
                  <a:lnTo>
                    <a:pt x="6" y="28"/>
                  </a:lnTo>
                  <a:lnTo>
                    <a:pt x="10" y="29"/>
                  </a:lnTo>
                  <a:lnTo>
                    <a:pt x="14" y="28"/>
                  </a:lnTo>
                  <a:lnTo>
                    <a:pt x="22" y="24"/>
                  </a:lnTo>
                  <a:lnTo>
                    <a:pt x="29" y="19"/>
                  </a:lnTo>
                  <a:lnTo>
                    <a:pt x="42" y="6"/>
                  </a:lnTo>
                  <a:lnTo>
                    <a:pt x="52" y="1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84" name="Freeform 116"/>
            <p:cNvSpPr>
              <a:spLocks/>
            </p:cNvSpPr>
            <p:nvPr/>
          </p:nvSpPr>
          <p:spPr bwMode="auto">
            <a:xfrm>
              <a:off x="1659" y="2534"/>
              <a:ext cx="28" cy="9"/>
            </a:xfrm>
            <a:custGeom>
              <a:avLst/>
              <a:gdLst>
                <a:gd name="T0" fmla="*/ 28 w 28"/>
                <a:gd name="T1" fmla="*/ 4 h 9"/>
                <a:gd name="T2" fmla="*/ 0 w 28"/>
                <a:gd name="T3" fmla="*/ 0 h 9"/>
                <a:gd name="T4" fmla="*/ 5 w 28"/>
                <a:gd name="T5" fmla="*/ 5 h 9"/>
                <a:gd name="T6" fmla="*/ 11 w 28"/>
                <a:gd name="T7" fmla="*/ 8 h 9"/>
                <a:gd name="T8" fmla="*/ 18 w 28"/>
                <a:gd name="T9" fmla="*/ 9 h 9"/>
                <a:gd name="T10" fmla="*/ 25 w 28"/>
                <a:gd name="T11" fmla="*/ 9 h 9"/>
                <a:gd name="T12" fmla="*/ 28 w 28"/>
                <a:gd name="T13" fmla="*/ 7 h 9"/>
                <a:gd name="T14" fmla="*/ 28 w 28"/>
                <a:gd name="T15" fmla="*/ 4 h 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9"/>
                <a:gd name="T26" fmla="*/ 28 w 28"/>
                <a:gd name="T27" fmla="*/ 9 h 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9">
                  <a:moveTo>
                    <a:pt x="28" y="4"/>
                  </a:moveTo>
                  <a:lnTo>
                    <a:pt x="0" y="0"/>
                  </a:lnTo>
                  <a:lnTo>
                    <a:pt x="5" y="5"/>
                  </a:lnTo>
                  <a:lnTo>
                    <a:pt x="11" y="8"/>
                  </a:lnTo>
                  <a:lnTo>
                    <a:pt x="18" y="9"/>
                  </a:lnTo>
                  <a:lnTo>
                    <a:pt x="25" y="9"/>
                  </a:lnTo>
                  <a:lnTo>
                    <a:pt x="28" y="7"/>
                  </a:lnTo>
                  <a:lnTo>
                    <a:pt x="28" y="4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85" name="Freeform 117"/>
            <p:cNvSpPr>
              <a:spLocks/>
            </p:cNvSpPr>
            <p:nvPr/>
          </p:nvSpPr>
          <p:spPr bwMode="auto">
            <a:xfrm>
              <a:off x="1683" y="2547"/>
              <a:ext cx="25" cy="9"/>
            </a:xfrm>
            <a:custGeom>
              <a:avLst/>
              <a:gdLst>
                <a:gd name="T0" fmla="*/ 0 w 25"/>
                <a:gd name="T1" fmla="*/ 4 h 9"/>
                <a:gd name="T2" fmla="*/ 10 w 25"/>
                <a:gd name="T3" fmla="*/ 2 h 9"/>
                <a:gd name="T4" fmla="*/ 20 w 25"/>
                <a:gd name="T5" fmla="*/ 0 h 9"/>
                <a:gd name="T6" fmla="*/ 25 w 25"/>
                <a:gd name="T7" fmla="*/ 0 h 9"/>
                <a:gd name="T8" fmla="*/ 25 w 25"/>
                <a:gd name="T9" fmla="*/ 4 h 9"/>
                <a:gd name="T10" fmla="*/ 24 w 25"/>
                <a:gd name="T11" fmla="*/ 6 h 9"/>
                <a:gd name="T12" fmla="*/ 20 w 25"/>
                <a:gd name="T13" fmla="*/ 9 h 9"/>
                <a:gd name="T14" fmla="*/ 9 w 25"/>
                <a:gd name="T15" fmla="*/ 9 h 9"/>
                <a:gd name="T16" fmla="*/ 4 w 25"/>
                <a:gd name="T17" fmla="*/ 7 h 9"/>
                <a:gd name="T18" fmla="*/ 0 w 25"/>
                <a:gd name="T19" fmla="*/ 5 h 9"/>
                <a:gd name="T20" fmla="*/ 0 w 25"/>
                <a:gd name="T21" fmla="*/ 4 h 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5"/>
                <a:gd name="T34" fmla="*/ 0 h 9"/>
                <a:gd name="T35" fmla="*/ 25 w 25"/>
                <a:gd name="T36" fmla="*/ 9 h 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5" h="9">
                  <a:moveTo>
                    <a:pt x="0" y="4"/>
                  </a:moveTo>
                  <a:lnTo>
                    <a:pt x="10" y="2"/>
                  </a:lnTo>
                  <a:lnTo>
                    <a:pt x="20" y="0"/>
                  </a:lnTo>
                  <a:lnTo>
                    <a:pt x="25" y="0"/>
                  </a:lnTo>
                  <a:lnTo>
                    <a:pt x="25" y="4"/>
                  </a:lnTo>
                  <a:lnTo>
                    <a:pt x="24" y="6"/>
                  </a:lnTo>
                  <a:lnTo>
                    <a:pt x="20" y="9"/>
                  </a:lnTo>
                  <a:lnTo>
                    <a:pt x="9" y="9"/>
                  </a:lnTo>
                  <a:lnTo>
                    <a:pt x="4" y="7"/>
                  </a:lnTo>
                  <a:lnTo>
                    <a:pt x="0" y="5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86" name="Freeform 118"/>
            <p:cNvSpPr>
              <a:spLocks/>
            </p:cNvSpPr>
            <p:nvPr/>
          </p:nvSpPr>
          <p:spPr bwMode="auto">
            <a:xfrm>
              <a:off x="1695" y="2539"/>
              <a:ext cx="17" cy="2"/>
            </a:xfrm>
            <a:custGeom>
              <a:avLst/>
              <a:gdLst>
                <a:gd name="T0" fmla="*/ 0 w 17"/>
                <a:gd name="T1" fmla="*/ 0 h 2"/>
                <a:gd name="T2" fmla="*/ 17 w 17"/>
                <a:gd name="T3" fmla="*/ 0 h 2"/>
                <a:gd name="T4" fmla="*/ 9 w 17"/>
                <a:gd name="T5" fmla="*/ 2 h 2"/>
                <a:gd name="T6" fmla="*/ 0 w 17"/>
                <a:gd name="T7" fmla="*/ 0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"/>
                <a:gd name="T13" fmla="*/ 0 h 2"/>
                <a:gd name="T14" fmla="*/ 17 w 17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" h="2">
                  <a:moveTo>
                    <a:pt x="0" y="0"/>
                  </a:moveTo>
                  <a:lnTo>
                    <a:pt x="17" y="0"/>
                  </a:lnTo>
                  <a:lnTo>
                    <a:pt x="9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87" name="Freeform 119"/>
            <p:cNvSpPr>
              <a:spLocks/>
            </p:cNvSpPr>
            <p:nvPr/>
          </p:nvSpPr>
          <p:spPr bwMode="auto">
            <a:xfrm>
              <a:off x="1705" y="2552"/>
              <a:ext cx="28" cy="15"/>
            </a:xfrm>
            <a:custGeom>
              <a:avLst/>
              <a:gdLst>
                <a:gd name="T0" fmla="*/ 0 w 28"/>
                <a:gd name="T1" fmla="*/ 10 h 15"/>
                <a:gd name="T2" fmla="*/ 13 w 28"/>
                <a:gd name="T3" fmla="*/ 6 h 15"/>
                <a:gd name="T4" fmla="*/ 24 w 28"/>
                <a:gd name="T5" fmla="*/ 0 h 15"/>
                <a:gd name="T6" fmla="*/ 28 w 28"/>
                <a:gd name="T7" fmla="*/ 0 h 15"/>
                <a:gd name="T8" fmla="*/ 28 w 28"/>
                <a:gd name="T9" fmla="*/ 6 h 15"/>
                <a:gd name="T10" fmla="*/ 25 w 28"/>
                <a:gd name="T11" fmla="*/ 11 h 15"/>
                <a:gd name="T12" fmla="*/ 19 w 28"/>
                <a:gd name="T13" fmla="*/ 14 h 15"/>
                <a:gd name="T14" fmla="*/ 13 w 28"/>
                <a:gd name="T15" fmla="*/ 15 h 15"/>
                <a:gd name="T16" fmla="*/ 7 w 28"/>
                <a:gd name="T17" fmla="*/ 15 h 15"/>
                <a:gd name="T18" fmla="*/ 0 w 28"/>
                <a:gd name="T19" fmla="*/ 14 h 15"/>
                <a:gd name="T20" fmla="*/ 0 w 28"/>
                <a:gd name="T21" fmla="*/ 12 h 15"/>
                <a:gd name="T22" fmla="*/ 0 w 28"/>
                <a:gd name="T23" fmla="*/ 10 h 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8"/>
                <a:gd name="T37" fmla="*/ 0 h 15"/>
                <a:gd name="T38" fmla="*/ 28 w 28"/>
                <a:gd name="T39" fmla="*/ 15 h 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8" h="15">
                  <a:moveTo>
                    <a:pt x="0" y="10"/>
                  </a:moveTo>
                  <a:lnTo>
                    <a:pt x="13" y="6"/>
                  </a:lnTo>
                  <a:lnTo>
                    <a:pt x="24" y="0"/>
                  </a:lnTo>
                  <a:lnTo>
                    <a:pt x="28" y="0"/>
                  </a:lnTo>
                  <a:lnTo>
                    <a:pt x="28" y="6"/>
                  </a:lnTo>
                  <a:lnTo>
                    <a:pt x="25" y="11"/>
                  </a:lnTo>
                  <a:lnTo>
                    <a:pt x="19" y="14"/>
                  </a:lnTo>
                  <a:lnTo>
                    <a:pt x="13" y="15"/>
                  </a:lnTo>
                  <a:lnTo>
                    <a:pt x="7" y="15"/>
                  </a:lnTo>
                  <a:lnTo>
                    <a:pt x="0" y="14"/>
                  </a:lnTo>
                  <a:lnTo>
                    <a:pt x="0" y="12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88" name="Freeform 120"/>
            <p:cNvSpPr>
              <a:spLocks/>
            </p:cNvSpPr>
            <p:nvPr/>
          </p:nvSpPr>
          <p:spPr bwMode="auto">
            <a:xfrm>
              <a:off x="1718" y="2546"/>
              <a:ext cx="11" cy="3"/>
            </a:xfrm>
            <a:custGeom>
              <a:avLst/>
              <a:gdLst>
                <a:gd name="T0" fmla="*/ 0 w 11"/>
                <a:gd name="T1" fmla="*/ 3 h 3"/>
                <a:gd name="T2" fmla="*/ 5 w 11"/>
                <a:gd name="T3" fmla="*/ 0 h 3"/>
                <a:gd name="T4" fmla="*/ 11 w 11"/>
                <a:gd name="T5" fmla="*/ 0 h 3"/>
                <a:gd name="T6" fmla="*/ 10 w 11"/>
                <a:gd name="T7" fmla="*/ 2 h 3"/>
                <a:gd name="T8" fmla="*/ 7 w 11"/>
                <a:gd name="T9" fmla="*/ 3 h 3"/>
                <a:gd name="T10" fmla="*/ 2 w 11"/>
                <a:gd name="T11" fmla="*/ 3 h 3"/>
                <a:gd name="T12" fmla="*/ 0 w 11"/>
                <a:gd name="T13" fmla="*/ 3 h 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1"/>
                <a:gd name="T22" fmla="*/ 0 h 3"/>
                <a:gd name="T23" fmla="*/ 11 w 11"/>
                <a:gd name="T24" fmla="*/ 3 h 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1" h="3">
                  <a:moveTo>
                    <a:pt x="0" y="3"/>
                  </a:moveTo>
                  <a:lnTo>
                    <a:pt x="5" y="0"/>
                  </a:lnTo>
                  <a:lnTo>
                    <a:pt x="11" y="0"/>
                  </a:lnTo>
                  <a:lnTo>
                    <a:pt x="10" y="2"/>
                  </a:lnTo>
                  <a:lnTo>
                    <a:pt x="7" y="3"/>
                  </a:lnTo>
                  <a:lnTo>
                    <a:pt x="2" y="3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89" name="Freeform 121"/>
            <p:cNvSpPr>
              <a:spLocks/>
            </p:cNvSpPr>
            <p:nvPr/>
          </p:nvSpPr>
          <p:spPr bwMode="auto">
            <a:xfrm>
              <a:off x="1740" y="2547"/>
              <a:ext cx="14" cy="11"/>
            </a:xfrm>
            <a:custGeom>
              <a:avLst/>
              <a:gdLst>
                <a:gd name="T0" fmla="*/ 0 w 14"/>
                <a:gd name="T1" fmla="*/ 11 h 11"/>
                <a:gd name="T2" fmla="*/ 7 w 14"/>
                <a:gd name="T3" fmla="*/ 6 h 11"/>
                <a:gd name="T4" fmla="*/ 13 w 14"/>
                <a:gd name="T5" fmla="*/ 0 h 11"/>
                <a:gd name="T6" fmla="*/ 14 w 14"/>
                <a:gd name="T7" fmla="*/ 0 h 11"/>
                <a:gd name="T8" fmla="*/ 14 w 14"/>
                <a:gd name="T9" fmla="*/ 5 h 11"/>
                <a:gd name="T10" fmla="*/ 10 w 14"/>
                <a:gd name="T11" fmla="*/ 10 h 11"/>
                <a:gd name="T12" fmla="*/ 4 w 14"/>
                <a:gd name="T13" fmla="*/ 11 h 11"/>
                <a:gd name="T14" fmla="*/ 0 w 14"/>
                <a:gd name="T15" fmla="*/ 11 h 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"/>
                <a:gd name="T25" fmla="*/ 0 h 11"/>
                <a:gd name="T26" fmla="*/ 14 w 14"/>
                <a:gd name="T27" fmla="*/ 11 h 1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" h="11">
                  <a:moveTo>
                    <a:pt x="0" y="11"/>
                  </a:moveTo>
                  <a:lnTo>
                    <a:pt x="7" y="6"/>
                  </a:lnTo>
                  <a:lnTo>
                    <a:pt x="13" y="0"/>
                  </a:lnTo>
                  <a:lnTo>
                    <a:pt x="14" y="0"/>
                  </a:lnTo>
                  <a:lnTo>
                    <a:pt x="14" y="5"/>
                  </a:lnTo>
                  <a:lnTo>
                    <a:pt x="10" y="10"/>
                  </a:lnTo>
                  <a:lnTo>
                    <a:pt x="4" y="11"/>
                  </a:lnTo>
                  <a:lnTo>
                    <a:pt x="0" y="11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90" name="Freeform 122"/>
            <p:cNvSpPr>
              <a:spLocks/>
            </p:cNvSpPr>
            <p:nvPr/>
          </p:nvSpPr>
          <p:spPr bwMode="auto">
            <a:xfrm>
              <a:off x="1853" y="2524"/>
              <a:ext cx="1" cy="1"/>
            </a:xfrm>
            <a:custGeom>
              <a:avLst/>
              <a:gdLst>
                <a:gd name="T0" fmla="*/ 1 w 1"/>
                <a:gd name="T1" fmla="*/ 0 h 1"/>
                <a:gd name="T2" fmla="*/ 0 w 1"/>
                <a:gd name="T3" fmla="*/ 0 h 1"/>
                <a:gd name="T4" fmla="*/ 0 w 1"/>
                <a:gd name="T5" fmla="*/ 1 h 1"/>
                <a:gd name="T6" fmla="*/ 1 w 1"/>
                <a:gd name="T7" fmla="*/ 0 h 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1"/>
                <a:gd name="T14" fmla="*/ 1 w 1"/>
                <a:gd name="T15" fmla="*/ 1 h 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1">
                  <a:moveTo>
                    <a:pt x="1" y="0"/>
                  </a:moveTo>
                  <a:lnTo>
                    <a:pt x="0" y="0"/>
                  </a:lnTo>
                  <a:lnTo>
                    <a:pt x="0" y="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91" name="Freeform 123"/>
            <p:cNvSpPr>
              <a:spLocks/>
            </p:cNvSpPr>
            <p:nvPr/>
          </p:nvSpPr>
          <p:spPr bwMode="auto">
            <a:xfrm>
              <a:off x="1848" y="2142"/>
              <a:ext cx="103" cy="64"/>
            </a:xfrm>
            <a:custGeom>
              <a:avLst/>
              <a:gdLst>
                <a:gd name="T0" fmla="*/ 85 w 103"/>
                <a:gd name="T1" fmla="*/ 0 h 64"/>
                <a:gd name="T2" fmla="*/ 64 w 103"/>
                <a:gd name="T3" fmla="*/ 17 h 64"/>
                <a:gd name="T4" fmla="*/ 53 w 103"/>
                <a:gd name="T5" fmla="*/ 22 h 64"/>
                <a:gd name="T6" fmla="*/ 41 w 103"/>
                <a:gd name="T7" fmla="*/ 24 h 64"/>
                <a:gd name="T8" fmla="*/ 30 w 103"/>
                <a:gd name="T9" fmla="*/ 26 h 64"/>
                <a:gd name="T10" fmla="*/ 19 w 103"/>
                <a:gd name="T11" fmla="*/ 29 h 64"/>
                <a:gd name="T12" fmla="*/ 19 w 103"/>
                <a:gd name="T13" fmla="*/ 31 h 64"/>
                <a:gd name="T14" fmla="*/ 20 w 103"/>
                <a:gd name="T15" fmla="*/ 35 h 64"/>
                <a:gd name="T16" fmla="*/ 21 w 103"/>
                <a:gd name="T17" fmla="*/ 39 h 64"/>
                <a:gd name="T18" fmla="*/ 20 w 103"/>
                <a:gd name="T19" fmla="*/ 41 h 64"/>
                <a:gd name="T20" fmla="*/ 8 w 103"/>
                <a:gd name="T21" fmla="*/ 51 h 64"/>
                <a:gd name="T22" fmla="*/ 2 w 103"/>
                <a:gd name="T23" fmla="*/ 56 h 64"/>
                <a:gd name="T24" fmla="*/ 0 w 103"/>
                <a:gd name="T25" fmla="*/ 64 h 64"/>
                <a:gd name="T26" fmla="*/ 25 w 103"/>
                <a:gd name="T27" fmla="*/ 50 h 64"/>
                <a:gd name="T28" fmla="*/ 49 w 103"/>
                <a:gd name="T29" fmla="*/ 37 h 64"/>
                <a:gd name="T30" fmla="*/ 75 w 103"/>
                <a:gd name="T31" fmla="*/ 30 h 64"/>
                <a:gd name="T32" fmla="*/ 88 w 103"/>
                <a:gd name="T33" fmla="*/ 26 h 64"/>
                <a:gd name="T34" fmla="*/ 100 w 103"/>
                <a:gd name="T35" fmla="*/ 20 h 64"/>
                <a:gd name="T36" fmla="*/ 103 w 103"/>
                <a:gd name="T37" fmla="*/ 19 h 64"/>
                <a:gd name="T38" fmla="*/ 103 w 103"/>
                <a:gd name="T39" fmla="*/ 17 h 64"/>
                <a:gd name="T40" fmla="*/ 99 w 103"/>
                <a:gd name="T41" fmla="*/ 13 h 64"/>
                <a:gd name="T42" fmla="*/ 86 w 103"/>
                <a:gd name="T43" fmla="*/ 8 h 64"/>
                <a:gd name="T44" fmla="*/ 85 w 103"/>
                <a:gd name="T45" fmla="*/ 0 h 64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03"/>
                <a:gd name="T70" fmla="*/ 0 h 64"/>
                <a:gd name="T71" fmla="*/ 103 w 103"/>
                <a:gd name="T72" fmla="*/ 64 h 64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03" h="64">
                  <a:moveTo>
                    <a:pt x="85" y="0"/>
                  </a:moveTo>
                  <a:lnTo>
                    <a:pt x="64" y="17"/>
                  </a:lnTo>
                  <a:lnTo>
                    <a:pt x="53" y="22"/>
                  </a:lnTo>
                  <a:lnTo>
                    <a:pt x="41" y="24"/>
                  </a:lnTo>
                  <a:lnTo>
                    <a:pt x="30" y="26"/>
                  </a:lnTo>
                  <a:lnTo>
                    <a:pt x="19" y="29"/>
                  </a:lnTo>
                  <a:lnTo>
                    <a:pt x="19" y="31"/>
                  </a:lnTo>
                  <a:lnTo>
                    <a:pt x="20" y="35"/>
                  </a:lnTo>
                  <a:lnTo>
                    <a:pt x="21" y="39"/>
                  </a:lnTo>
                  <a:lnTo>
                    <a:pt x="20" y="41"/>
                  </a:lnTo>
                  <a:lnTo>
                    <a:pt x="8" y="51"/>
                  </a:lnTo>
                  <a:lnTo>
                    <a:pt x="2" y="56"/>
                  </a:lnTo>
                  <a:lnTo>
                    <a:pt x="0" y="64"/>
                  </a:lnTo>
                  <a:lnTo>
                    <a:pt x="25" y="50"/>
                  </a:lnTo>
                  <a:lnTo>
                    <a:pt x="49" y="37"/>
                  </a:lnTo>
                  <a:lnTo>
                    <a:pt x="75" y="30"/>
                  </a:lnTo>
                  <a:lnTo>
                    <a:pt x="88" y="26"/>
                  </a:lnTo>
                  <a:lnTo>
                    <a:pt x="100" y="20"/>
                  </a:lnTo>
                  <a:lnTo>
                    <a:pt x="103" y="19"/>
                  </a:lnTo>
                  <a:lnTo>
                    <a:pt x="103" y="17"/>
                  </a:lnTo>
                  <a:lnTo>
                    <a:pt x="99" y="13"/>
                  </a:lnTo>
                  <a:lnTo>
                    <a:pt x="86" y="8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F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92" name="Freeform 124"/>
            <p:cNvSpPr>
              <a:spLocks/>
            </p:cNvSpPr>
            <p:nvPr/>
          </p:nvSpPr>
          <p:spPr bwMode="auto">
            <a:xfrm>
              <a:off x="1848" y="2142"/>
              <a:ext cx="103" cy="64"/>
            </a:xfrm>
            <a:custGeom>
              <a:avLst/>
              <a:gdLst>
                <a:gd name="T0" fmla="*/ 85 w 103"/>
                <a:gd name="T1" fmla="*/ 0 h 64"/>
                <a:gd name="T2" fmla="*/ 64 w 103"/>
                <a:gd name="T3" fmla="*/ 17 h 64"/>
                <a:gd name="T4" fmla="*/ 53 w 103"/>
                <a:gd name="T5" fmla="*/ 22 h 64"/>
                <a:gd name="T6" fmla="*/ 41 w 103"/>
                <a:gd name="T7" fmla="*/ 24 h 64"/>
                <a:gd name="T8" fmla="*/ 30 w 103"/>
                <a:gd name="T9" fmla="*/ 26 h 64"/>
                <a:gd name="T10" fmla="*/ 19 w 103"/>
                <a:gd name="T11" fmla="*/ 29 h 64"/>
                <a:gd name="T12" fmla="*/ 19 w 103"/>
                <a:gd name="T13" fmla="*/ 31 h 64"/>
                <a:gd name="T14" fmla="*/ 20 w 103"/>
                <a:gd name="T15" fmla="*/ 35 h 64"/>
                <a:gd name="T16" fmla="*/ 21 w 103"/>
                <a:gd name="T17" fmla="*/ 39 h 64"/>
                <a:gd name="T18" fmla="*/ 20 w 103"/>
                <a:gd name="T19" fmla="*/ 41 h 64"/>
                <a:gd name="T20" fmla="*/ 8 w 103"/>
                <a:gd name="T21" fmla="*/ 51 h 64"/>
                <a:gd name="T22" fmla="*/ 2 w 103"/>
                <a:gd name="T23" fmla="*/ 56 h 64"/>
                <a:gd name="T24" fmla="*/ 0 w 103"/>
                <a:gd name="T25" fmla="*/ 64 h 64"/>
                <a:gd name="T26" fmla="*/ 25 w 103"/>
                <a:gd name="T27" fmla="*/ 50 h 64"/>
                <a:gd name="T28" fmla="*/ 49 w 103"/>
                <a:gd name="T29" fmla="*/ 37 h 64"/>
                <a:gd name="T30" fmla="*/ 75 w 103"/>
                <a:gd name="T31" fmla="*/ 30 h 64"/>
                <a:gd name="T32" fmla="*/ 88 w 103"/>
                <a:gd name="T33" fmla="*/ 26 h 64"/>
                <a:gd name="T34" fmla="*/ 100 w 103"/>
                <a:gd name="T35" fmla="*/ 20 h 64"/>
                <a:gd name="T36" fmla="*/ 103 w 103"/>
                <a:gd name="T37" fmla="*/ 19 h 64"/>
                <a:gd name="T38" fmla="*/ 103 w 103"/>
                <a:gd name="T39" fmla="*/ 17 h 64"/>
                <a:gd name="T40" fmla="*/ 99 w 103"/>
                <a:gd name="T41" fmla="*/ 13 h 64"/>
                <a:gd name="T42" fmla="*/ 86 w 103"/>
                <a:gd name="T43" fmla="*/ 8 h 64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03"/>
                <a:gd name="T67" fmla="*/ 0 h 64"/>
                <a:gd name="T68" fmla="*/ 103 w 103"/>
                <a:gd name="T69" fmla="*/ 64 h 64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03" h="64">
                  <a:moveTo>
                    <a:pt x="85" y="0"/>
                  </a:moveTo>
                  <a:lnTo>
                    <a:pt x="64" y="17"/>
                  </a:lnTo>
                  <a:lnTo>
                    <a:pt x="53" y="22"/>
                  </a:lnTo>
                  <a:lnTo>
                    <a:pt x="41" y="24"/>
                  </a:lnTo>
                  <a:lnTo>
                    <a:pt x="30" y="26"/>
                  </a:lnTo>
                  <a:lnTo>
                    <a:pt x="19" y="29"/>
                  </a:lnTo>
                  <a:lnTo>
                    <a:pt x="19" y="31"/>
                  </a:lnTo>
                  <a:lnTo>
                    <a:pt x="20" y="35"/>
                  </a:lnTo>
                  <a:lnTo>
                    <a:pt x="21" y="39"/>
                  </a:lnTo>
                  <a:lnTo>
                    <a:pt x="20" y="41"/>
                  </a:lnTo>
                  <a:lnTo>
                    <a:pt x="8" y="51"/>
                  </a:lnTo>
                  <a:lnTo>
                    <a:pt x="2" y="56"/>
                  </a:lnTo>
                  <a:lnTo>
                    <a:pt x="0" y="64"/>
                  </a:lnTo>
                  <a:lnTo>
                    <a:pt x="25" y="50"/>
                  </a:lnTo>
                  <a:lnTo>
                    <a:pt x="49" y="37"/>
                  </a:lnTo>
                  <a:lnTo>
                    <a:pt x="75" y="30"/>
                  </a:lnTo>
                  <a:lnTo>
                    <a:pt x="88" y="26"/>
                  </a:lnTo>
                  <a:lnTo>
                    <a:pt x="100" y="20"/>
                  </a:lnTo>
                  <a:lnTo>
                    <a:pt x="103" y="19"/>
                  </a:lnTo>
                  <a:lnTo>
                    <a:pt x="103" y="17"/>
                  </a:lnTo>
                  <a:lnTo>
                    <a:pt x="99" y="13"/>
                  </a:lnTo>
                  <a:lnTo>
                    <a:pt x="86" y="8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93" name="Freeform 125"/>
            <p:cNvSpPr>
              <a:spLocks/>
            </p:cNvSpPr>
            <p:nvPr/>
          </p:nvSpPr>
          <p:spPr bwMode="auto">
            <a:xfrm>
              <a:off x="1856" y="2150"/>
              <a:ext cx="102" cy="66"/>
            </a:xfrm>
            <a:custGeom>
              <a:avLst/>
              <a:gdLst>
                <a:gd name="T0" fmla="*/ 85 w 102"/>
                <a:gd name="T1" fmla="*/ 0 h 66"/>
                <a:gd name="T2" fmla="*/ 75 w 102"/>
                <a:gd name="T3" fmla="*/ 11 h 66"/>
                <a:gd name="T4" fmla="*/ 63 w 102"/>
                <a:gd name="T5" fmla="*/ 19 h 66"/>
                <a:gd name="T6" fmla="*/ 52 w 102"/>
                <a:gd name="T7" fmla="*/ 24 h 66"/>
                <a:gd name="T8" fmla="*/ 41 w 102"/>
                <a:gd name="T9" fmla="*/ 26 h 66"/>
                <a:gd name="T10" fmla="*/ 28 w 102"/>
                <a:gd name="T11" fmla="*/ 27 h 66"/>
                <a:gd name="T12" fmla="*/ 17 w 102"/>
                <a:gd name="T13" fmla="*/ 31 h 66"/>
                <a:gd name="T14" fmla="*/ 17 w 102"/>
                <a:gd name="T15" fmla="*/ 33 h 66"/>
                <a:gd name="T16" fmla="*/ 20 w 102"/>
                <a:gd name="T17" fmla="*/ 37 h 66"/>
                <a:gd name="T18" fmla="*/ 20 w 102"/>
                <a:gd name="T19" fmla="*/ 41 h 66"/>
                <a:gd name="T20" fmla="*/ 20 w 102"/>
                <a:gd name="T21" fmla="*/ 43 h 66"/>
                <a:gd name="T22" fmla="*/ 6 w 102"/>
                <a:gd name="T23" fmla="*/ 52 h 66"/>
                <a:gd name="T24" fmla="*/ 2 w 102"/>
                <a:gd name="T25" fmla="*/ 59 h 66"/>
                <a:gd name="T26" fmla="*/ 0 w 102"/>
                <a:gd name="T27" fmla="*/ 66 h 66"/>
                <a:gd name="T28" fmla="*/ 25 w 102"/>
                <a:gd name="T29" fmla="*/ 51 h 66"/>
                <a:gd name="T30" fmla="*/ 48 w 102"/>
                <a:gd name="T31" fmla="*/ 38 h 66"/>
                <a:gd name="T32" fmla="*/ 75 w 102"/>
                <a:gd name="T33" fmla="*/ 31 h 66"/>
                <a:gd name="T34" fmla="*/ 87 w 102"/>
                <a:gd name="T35" fmla="*/ 27 h 66"/>
                <a:gd name="T36" fmla="*/ 98 w 102"/>
                <a:gd name="T37" fmla="*/ 22 h 66"/>
                <a:gd name="T38" fmla="*/ 101 w 102"/>
                <a:gd name="T39" fmla="*/ 21 h 66"/>
                <a:gd name="T40" fmla="*/ 102 w 102"/>
                <a:gd name="T41" fmla="*/ 19 h 66"/>
                <a:gd name="T42" fmla="*/ 98 w 102"/>
                <a:gd name="T43" fmla="*/ 16 h 66"/>
                <a:gd name="T44" fmla="*/ 86 w 102"/>
                <a:gd name="T45" fmla="*/ 11 h 66"/>
                <a:gd name="T46" fmla="*/ 85 w 102"/>
                <a:gd name="T47" fmla="*/ 0 h 6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02"/>
                <a:gd name="T73" fmla="*/ 0 h 66"/>
                <a:gd name="T74" fmla="*/ 102 w 102"/>
                <a:gd name="T75" fmla="*/ 66 h 66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02" h="66">
                  <a:moveTo>
                    <a:pt x="85" y="0"/>
                  </a:moveTo>
                  <a:lnTo>
                    <a:pt x="75" y="11"/>
                  </a:lnTo>
                  <a:lnTo>
                    <a:pt x="63" y="19"/>
                  </a:lnTo>
                  <a:lnTo>
                    <a:pt x="52" y="24"/>
                  </a:lnTo>
                  <a:lnTo>
                    <a:pt x="41" y="26"/>
                  </a:lnTo>
                  <a:lnTo>
                    <a:pt x="28" y="27"/>
                  </a:lnTo>
                  <a:lnTo>
                    <a:pt x="17" y="31"/>
                  </a:lnTo>
                  <a:lnTo>
                    <a:pt x="17" y="33"/>
                  </a:lnTo>
                  <a:lnTo>
                    <a:pt x="20" y="37"/>
                  </a:lnTo>
                  <a:lnTo>
                    <a:pt x="20" y="41"/>
                  </a:lnTo>
                  <a:lnTo>
                    <a:pt x="20" y="43"/>
                  </a:lnTo>
                  <a:lnTo>
                    <a:pt x="6" y="52"/>
                  </a:lnTo>
                  <a:lnTo>
                    <a:pt x="2" y="59"/>
                  </a:lnTo>
                  <a:lnTo>
                    <a:pt x="0" y="66"/>
                  </a:lnTo>
                  <a:lnTo>
                    <a:pt x="25" y="51"/>
                  </a:lnTo>
                  <a:lnTo>
                    <a:pt x="48" y="38"/>
                  </a:lnTo>
                  <a:lnTo>
                    <a:pt x="75" y="31"/>
                  </a:lnTo>
                  <a:lnTo>
                    <a:pt x="87" y="27"/>
                  </a:lnTo>
                  <a:lnTo>
                    <a:pt x="98" y="22"/>
                  </a:lnTo>
                  <a:lnTo>
                    <a:pt x="101" y="21"/>
                  </a:lnTo>
                  <a:lnTo>
                    <a:pt x="102" y="19"/>
                  </a:lnTo>
                  <a:lnTo>
                    <a:pt x="98" y="16"/>
                  </a:lnTo>
                  <a:lnTo>
                    <a:pt x="86" y="11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FF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94" name="Freeform 126"/>
            <p:cNvSpPr>
              <a:spLocks/>
            </p:cNvSpPr>
            <p:nvPr/>
          </p:nvSpPr>
          <p:spPr bwMode="auto">
            <a:xfrm>
              <a:off x="1856" y="2150"/>
              <a:ext cx="102" cy="66"/>
            </a:xfrm>
            <a:custGeom>
              <a:avLst/>
              <a:gdLst>
                <a:gd name="T0" fmla="*/ 85 w 102"/>
                <a:gd name="T1" fmla="*/ 0 h 66"/>
                <a:gd name="T2" fmla="*/ 75 w 102"/>
                <a:gd name="T3" fmla="*/ 11 h 66"/>
                <a:gd name="T4" fmla="*/ 63 w 102"/>
                <a:gd name="T5" fmla="*/ 19 h 66"/>
                <a:gd name="T6" fmla="*/ 52 w 102"/>
                <a:gd name="T7" fmla="*/ 24 h 66"/>
                <a:gd name="T8" fmla="*/ 41 w 102"/>
                <a:gd name="T9" fmla="*/ 26 h 66"/>
                <a:gd name="T10" fmla="*/ 28 w 102"/>
                <a:gd name="T11" fmla="*/ 27 h 66"/>
                <a:gd name="T12" fmla="*/ 17 w 102"/>
                <a:gd name="T13" fmla="*/ 31 h 66"/>
                <a:gd name="T14" fmla="*/ 17 w 102"/>
                <a:gd name="T15" fmla="*/ 33 h 66"/>
                <a:gd name="T16" fmla="*/ 20 w 102"/>
                <a:gd name="T17" fmla="*/ 37 h 66"/>
                <a:gd name="T18" fmla="*/ 20 w 102"/>
                <a:gd name="T19" fmla="*/ 41 h 66"/>
                <a:gd name="T20" fmla="*/ 20 w 102"/>
                <a:gd name="T21" fmla="*/ 43 h 66"/>
                <a:gd name="T22" fmla="*/ 6 w 102"/>
                <a:gd name="T23" fmla="*/ 52 h 66"/>
                <a:gd name="T24" fmla="*/ 2 w 102"/>
                <a:gd name="T25" fmla="*/ 59 h 66"/>
                <a:gd name="T26" fmla="*/ 0 w 102"/>
                <a:gd name="T27" fmla="*/ 66 h 66"/>
                <a:gd name="T28" fmla="*/ 25 w 102"/>
                <a:gd name="T29" fmla="*/ 51 h 66"/>
                <a:gd name="T30" fmla="*/ 48 w 102"/>
                <a:gd name="T31" fmla="*/ 38 h 66"/>
                <a:gd name="T32" fmla="*/ 75 w 102"/>
                <a:gd name="T33" fmla="*/ 31 h 66"/>
                <a:gd name="T34" fmla="*/ 87 w 102"/>
                <a:gd name="T35" fmla="*/ 27 h 66"/>
                <a:gd name="T36" fmla="*/ 98 w 102"/>
                <a:gd name="T37" fmla="*/ 22 h 66"/>
                <a:gd name="T38" fmla="*/ 101 w 102"/>
                <a:gd name="T39" fmla="*/ 21 h 66"/>
                <a:gd name="T40" fmla="*/ 102 w 102"/>
                <a:gd name="T41" fmla="*/ 19 h 66"/>
                <a:gd name="T42" fmla="*/ 98 w 102"/>
                <a:gd name="T43" fmla="*/ 16 h 66"/>
                <a:gd name="T44" fmla="*/ 86 w 102"/>
                <a:gd name="T45" fmla="*/ 11 h 6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02"/>
                <a:gd name="T70" fmla="*/ 0 h 66"/>
                <a:gd name="T71" fmla="*/ 102 w 102"/>
                <a:gd name="T72" fmla="*/ 66 h 6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02" h="66">
                  <a:moveTo>
                    <a:pt x="85" y="0"/>
                  </a:moveTo>
                  <a:lnTo>
                    <a:pt x="75" y="11"/>
                  </a:lnTo>
                  <a:lnTo>
                    <a:pt x="63" y="19"/>
                  </a:lnTo>
                  <a:lnTo>
                    <a:pt x="52" y="24"/>
                  </a:lnTo>
                  <a:lnTo>
                    <a:pt x="41" y="26"/>
                  </a:lnTo>
                  <a:lnTo>
                    <a:pt x="28" y="27"/>
                  </a:lnTo>
                  <a:lnTo>
                    <a:pt x="17" y="31"/>
                  </a:lnTo>
                  <a:lnTo>
                    <a:pt x="17" y="33"/>
                  </a:lnTo>
                  <a:lnTo>
                    <a:pt x="20" y="37"/>
                  </a:lnTo>
                  <a:lnTo>
                    <a:pt x="20" y="41"/>
                  </a:lnTo>
                  <a:lnTo>
                    <a:pt x="20" y="43"/>
                  </a:lnTo>
                  <a:lnTo>
                    <a:pt x="6" y="52"/>
                  </a:lnTo>
                  <a:lnTo>
                    <a:pt x="2" y="59"/>
                  </a:lnTo>
                  <a:lnTo>
                    <a:pt x="0" y="66"/>
                  </a:lnTo>
                  <a:lnTo>
                    <a:pt x="25" y="51"/>
                  </a:lnTo>
                  <a:lnTo>
                    <a:pt x="48" y="38"/>
                  </a:lnTo>
                  <a:lnTo>
                    <a:pt x="75" y="31"/>
                  </a:lnTo>
                  <a:lnTo>
                    <a:pt x="87" y="27"/>
                  </a:lnTo>
                  <a:lnTo>
                    <a:pt x="98" y="22"/>
                  </a:lnTo>
                  <a:lnTo>
                    <a:pt x="101" y="21"/>
                  </a:lnTo>
                  <a:lnTo>
                    <a:pt x="102" y="19"/>
                  </a:lnTo>
                  <a:lnTo>
                    <a:pt x="98" y="16"/>
                  </a:lnTo>
                  <a:lnTo>
                    <a:pt x="86" y="11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95" name="Freeform 127"/>
            <p:cNvSpPr>
              <a:spLocks/>
            </p:cNvSpPr>
            <p:nvPr/>
          </p:nvSpPr>
          <p:spPr bwMode="auto">
            <a:xfrm>
              <a:off x="2218" y="2114"/>
              <a:ext cx="80" cy="45"/>
            </a:xfrm>
            <a:custGeom>
              <a:avLst/>
              <a:gdLst>
                <a:gd name="T0" fmla="*/ 3 w 80"/>
                <a:gd name="T1" fmla="*/ 39 h 45"/>
                <a:gd name="T2" fmla="*/ 32 w 80"/>
                <a:gd name="T3" fmla="*/ 40 h 45"/>
                <a:gd name="T4" fmla="*/ 60 w 80"/>
                <a:gd name="T5" fmla="*/ 45 h 45"/>
                <a:gd name="T6" fmla="*/ 60 w 80"/>
                <a:gd name="T7" fmla="*/ 41 h 45"/>
                <a:gd name="T8" fmla="*/ 58 w 80"/>
                <a:gd name="T9" fmla="*/ 38 h 45"/>
                <a:gd name="T10" fmla="*/ 53 w 80"/>
                <a:gd name="T11" fmla="*/ 30 h 45"/>
                <a:gd name="T12" fmla="*/ 79 w 80"/>
                <a:gd name="T13" fmla="*/ 29 h 45"/>
                <a:gd name="T14" fmla="*/ 80 w 80"/>
                <a:gd name="T15" fmla="*/ 25 h 45"/>
                <a:gd name="T16" fmla="*/ 78 w 80"/>
                <a:gd name="T17" fmla="*/ 23 h 45"/>
                <a:gd name="T18" fmla="*/ 65 w 80"/>
                <a:gd name="T19" fmla="*/ 19 h 45"/>
                <a:gd name="T20" fmla="*/ 54 w 80"/>
                <a:gd name="T21" fmla="*/ 14 h 45"/>
                <a:gd name="T22" fmla="*/ 44 w 80"/>
                <a:gd name="T23" fmla="*/ 7 h 45"/>
                <a:gd name="T24" fmla="*/ 35 w 80"/>
                <a:gd name="T25" fmla="*/ 0 h 45"/>
                <a:gd name="T26" fmla="*/ 35 w 80"/>
                <a:gd name="T27" fmla="*/ 5 h 45"/>
                <a:gd name="T28" fmla="*/ 18 w 80"/>
                <a:gd name="T29" fmla="*/ 20 h 45"/>
                <a:gd name="T30" fmla="*/ 0 w 80"/>
                <a:gd name="T31" fmla="*/ 34 h 45"/>
                <a:gd name="T32" fmla="*/ 3 w 80"/>
                <a:gd name="T33" fmla="*/ 39 h 4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0"/>
                <a:gd name="T52" fmla="*/ 0 h 45"/>
                <a:gd name="T53" fmla="*/ 80 w 80"/>
                <a:gd name="T54" fmla="*/ 45 h 4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0" h="45">
                  <a:moveTo>
                    <a:pt x="3" y="39"/>
                  </a:moveTo>
                  <a:lnTo>
                    <a:pt x="32" y="40"/>
                  </a:lnTo>
                  <a:lnTo>
                    <a:pt x="60" y="45"/>
                  </a:lnTo>
                  <a:lnTo>
                    <a:pt x="60" y="41"/>
                  </a:lnTo>
                  <a:lnTo>
                    <a:pt x="58" y="38"/>
                  </a:lnTo>
                  <a:lnTo>
                    <a:pt x="53" y="30"/>
                  </a:lnTo>
                  <a:lnTo>
                    <a:pt x="79" y="29"/>
                  </a:lnTo>
                  <a:lnTo>
                    <a:pt x="80" y="25"/>
                  </a:lnTo>
                  <a:lnTo>
                    <a:pt x="78" y="23"/>
                  </a:lnTo>
                  <a:lnTo>
                    <a:pt x="65" y="19"/>
                  </a:lnTo>
                  <a:lnTo>
                    <a:pt x="54" y="14"/>
                  </a:lnTo>
                  <a:lnTo>
                    <a:pt x="44" y="7"/>
                  </a:lnTo>
                  <a:lnTo>
                    <a:pt x="35" y="0"/>
                  </a:lnTo>
                  <a:lnTo>
                    <a:pt x="35" y="5"/>
                  </a:lnTo>
                  <a:lnTo>
                    <a:pt x="18" y="20"/>
                  </a:lnTo>
                  <a:lnTo>
                    <a:pt x="0" y="34"/>
                  </a:lnTo>
                  <a:lnTo>
                    <a:pt x="3" y="39"/>
                  </a:lnTo>
                  <a:close/>
                </a:path>
              </a:pathLst>
            </a:custGeom>
            <a:solidFill>
              <a:srgbClr val="FF9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96" name="Freeform 128"/>
            <p:cNvSpPr>
              <a:spLocks/>
            </p:cNvSpPr>
            <p:nvPr/>
          </p:nvSpPr>
          <p:spPr bwMode="auto">
            <a:xfrm>
              <a:off x="1755" y="2092"/>
              <a:ext cx="497" cy="118"/>
            </a:xfrm>
            <a:custGeom>
              <a:avLst/>
              <a:gdLst>
                <a:gd name="T0" fmla="*/ 188 w 497"/>
                <a:gd name="T1" fmla="*/ 10 h 118"/>
                <a:gd name="T2" fmla="*/ 156 w 497"/>
                <a:gd name="T3" fmla="*/ 16 h 118"/>
                <a:gd name="T4" fmla="*/ 127 w 497"/>
                <a:gd name="T5" fmla="*/ 24 h 118"/>
                <a:gd name="T6" fmla="*/ 64 w 497"/>
                <a:gd name="T7" fmla="*/ 43 h 118"/>
                <a:gd name="T8" fmla="*/ 32 w 497"/>
                <a:gd name="T9" fmla="*/ 50 h 118"/>
                <a:gd name="T10" fmla="*/ 0 w 497"/>
                <a:gd name="T11" fmla="*/ 56 h 118"/>
                <a:gd name="T12" fmla="*/ 0 w 497"/>
                <a:gd name="T13" fmla="*/ 62 h 118"/>
                <a:gd name="T14" fmla="*/ 15 w 497"/>
                <a:gd name="T15" fmla="*/ 76 h 118"/>
                <a:gd name="T16" fmla="*/ 34 w 497"/>
                <a:gd name="T17" fmla="*/ 86 h 118"/>
                <a:gd name="T18" fmla="*/ 44 w 497"/>
                <a:gd name="T19" fmla="*/ 90 h 118"/>
                <a:gd name="T20" fmla="*/ 54 w 497"/>
                <a:gd name="T21" fmla="*/ 91 h 118"/>
                <a:gd name="T22" fmla="*/ 64 w 497"/>
                <a:gd name="T23" fmla="*/ 90 h 118"/>
                <a:gd name="T24" fmla="*/ 74 w 497"/>
                <a:gd name="T25" fmla="*/ 89 h 118"/>
                <a:gd name="T26" fmla="*/ 89 w 497"/>
                <a:gd name="T27" fmla="*/ 82 h 118"/>
                <a:gd name="T28" fmla="*/ 104 w 497"/>
                <a:gd name="T29" fmla="*/ 74 h 118"/>
                <a:gd name="T30" fmla="*/ 118 w 497"/>
                <a:gd name="T31" fmla="*/ 65 h 118"/>
                <a:gd name="T32" fmla="*/ 133 w 497"/>
                <a:gd name="T33" fmla="*/ 57 h 118"/>
                <a:gd name="T34" fmla="*/ 151 w 497"/>
                <a:gd name="T35" fmla="*/ 55 h 118"/>
                <a:gd name="T36" fmla="*/ 169 w 497"/>
                <a:gd name="T37" fmla="*/ 57 h 118"/>
                <a:gd name="T38" fmla="*/ 174 w 497"/>
                <a:gd name="T39" fmla="*/ 58 h 118"/>
                <a:gd name="T40" fmla="*/ 178 w 497"/>
                <a:gd name="T41" fmla="*/ 61 h 118"/>
                <a:gd name="T42" fmla="*/ 187 w 497"/>
                <a:gd name="T43" fmla="*/ 69 h 118"/>
                <a:gd name="T44" fmla="*/ 224 w 497"/>
                <a:gd name="T45" fmla="*/ 96 h 118"/>
                <a:gd name="T46" fmla="*/ 244 w 497"/>
                <a:gd name="T47" fmla="*/ 106 h 118"/>
                <a:gd name="T48" fmla="*/ 266 w 497"/>
                <a:gd name="T49" fmla="*/ 114 h 118"/>
                <a:gd name="T50" fmla="*/ 281 w 497"/>
                <a:gd name="T51" fmla="*/ 117 h 118"/>
                <a:gd name="T52" fmla="*/ 296 w 497"/>
                <a:gd name="T53" fmla="*/ 118 h 118"/>
                <a:gd name="T54" fmla="*/ 309 w 497"/>
                <a:gd name="T55" fmla="*/ 117 h 118"/>
                <a:gd name="T56" fmla="*/ 323 w 497"/>
                <a:gd name="T57" fmla="*/ 114 h 118"/>
                <a:gd name="T58" fmla="*/ 334 w 497"/>
                <a:gd name="T59" fmla="*/ 110 h 118"/>
                <a:gd name="T60" fmla="*/ 346 w 497"/>
                <a:gd name="T61" fmla="*/ 105 h 118"/>
                <a:gd name="T62" fmla="*/ 367 w 497"/>
                <a:gd name="T63" fmla="*/ 91 h 118"/>
                <a:gd name="T64" fmla="*/ 406 w 497"/>
                <a:gd name="T65" fmla="*/ 57 h 118"/>
                <a:gd name="T66" fmla="*/ 415 w 497"/>
                <a:gd name="T67" fmla="*/ 55 h 118"/>
                <a:gd name="T68" fmla="*/ 423 w 497"/>
                <a:gd name="T69" fmla="*/ 57 h 118"/>
                <a:gd name="T70" fmla="*/ 433 w 497"/>
                <a:gd name="T71" fmla="*/ 61 h 118"/>
                <a:gd name="T72" fmla="*/ 442 w 497"/>
                <a:gd name="T73" fmla="*/ 62 h 118"/>
                <a:gd name="T74" fmla="*/ 452 w 497"/>
                <a:gd name="T75" fmla="*/ 62 h 118"/>
                <a:gd name="T76" fmla="*/ 461 w 497"/>
                <a:gd name="T77" fmla="*/ 61 h 118"/>
                <a:gd name="T78" fmla="*/ 481 w 497"/>
                <a:gd name="T79" fmla="*/ 53 h 118"/>
                <a:gd name="T80" fmla="*/ 490 w 497"/>
                <a:gd name="T81" fmla="*/ 48 h 118"/>
                <a:gd name="T82" fmla="*/ 496 w 497"/>
                <a:gd name="T83" fmla="*/ 40 h 118"/>
                <a:gd name="T84" fmla="*/ 497 w 497"/>
                <a:gd name="T85" fmla="*/ 27 h 118"/>
                <a:gd name="T86" fmla="*/ 496 w 497"/>
                <a:gd name="T87" fmla="*/ 13 h 118"/>
                <a:gd name="T88" fmla="*/ 492 w 497"/>
                <a:gd name="T89" fmla="*/ 8 h 118"/>
                <a:gd name="T90" fmla="*/ 488 w 497"/>
                <a:gd name="T91" fmla="*/ 4 h 118"/>
                <a:gd name="T92" fmla="*/ 482 w 497"/>
                <a:gd name="T93" fmla="*/ 3 h 118"/>
                <a:gd name="T94" fmla="*/ 476 w 497"/>
                <a:gd name="T95" fmla="*/ 2 h 118"/>
                <a:gd name="T96" fmla="*/ 457 w 497"/>
                <a:gd name="T97" fmla="*/ 0 h 118"/>
                <a:gd name="T98" fmla="*/ 440 w 497"/>
                <a:gd name="T99" fmla="*/ 0 h 118"/>
                <a:gd name="T100" fmla="*/ 403 w 497"/>
                <a:gd name="T101" fmla="*/ 3 h 118"/>
                <a:gd name="T102" fmla="*/ 378 w 497"/>
                <a:gd name="T103" fmla="*/ 5 h 118"/>
                <a:gd name="T104" fmla="*/ 353 w 497"/>
                <a:gd name="T105" fmla="*/ 5 h 118"/>
                <a:gd name="T106" fmla="*/ 303 w 497"/>
                <a:gd name="T107" fmla="*/ 4 h 118"/>
                <a:gd name="T108" fmla="*/ 254 w 497"/>
                <a:gd name="T109" fmla="*/ 2 h 118"/>
                <a:gd name="T110" fmla="*/ 229 w 497"/>
                <a:gd name="T111" fmla="*/ 2 h 118"/>
                <a:gd name="T112" fmla="*/ 204 w 497"/>
                <a:gd name="T113" fmla="*/ 3 h 118"/>
                <a:gd name="T114" fmla="*/ 188 w 497"/>
                <a:gd name="T115" fmla="*/ 10 h 11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497"/>
                <a:gd name="T175" fmla="*/ 0 h 118"/>
                <a:gd name="T176" fmla="*/ 497 w 497"/>
                <a:gd name="T177" fmla="*/ 118 h 118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497" h="118">
                  <a:moveTo>
                    <a:pt x="188" y="10"/>
                  </a:moveTo>
                  <a:lnTo>
                    <a:pt x="156" y="16"/>
                  </a:lnTo>
                  <a:lnTo>
                    <a:pt x="127" y="24"/>
                  </a:lnTo>
                  <a:lnTo>
                    <a:pt x="64" y="43"/>
                  </a:lnTo>
                  <a:lnTo>
                    <a:pt x="32" y="50"/>
                  </a:lnTo>
                  <a:lnTo>
                    <a:pt x="0" y="56"/>
                  </a:lnTo>
                  <a:lnTo>
                    <a:pt x="0" y="62"/>
                  </a:lnTo>
                  <a:lnTo>
                    <a:pt x="15" y="76"/>
                  </a:lnTo>
                  <a:lnTo>
                    <a:pt x="34" y="86"/>
                  </a:lnTo>
                  <a:lnTo>
                    <a:pt x="44" y="90"/>
                  </a:lnTo>
                  <a:lnTo>
                    <a:pt x="54" y="91"/>
                  </a:lnTo>
                  <a:lnTo>
                    <a:pt x="64" y="90"/>
                  </a:lnTo>
                  <a:lnTo>
                    <a:pt x="74" y="89"/>
                  </a:lnTo>
                  <a:lnTo>
                    <a:pt x="89" y="82"/>
                  </a:lnTo>
                  <a:lnTo>
                    <a:pt x="104" y="74"/>
                  </a:lnTo>
                  <a:lnTo>
                    <a:pt x="118" y="65"/>
                  </a:lnTo>
                  <a:lnTo>
                    <a:pt x="133" y="57"/>
                  </a:lnTo>
                  <a:lnTo>
                    <a:pt x="151" y="55"/>
                  </a:lnTo>
                  <a:lnTo>
                    <a:pt x="169" y="57"/>
                  </a:lnTo>
                  <a:lnTo>
                    <a:pt x="174" y="58"/>
                  </a:lnTo>
                  <a:lnTo>
                    <a:pt x="178" y="61"/>
                  </a:lnTo>
                  <a:lnTo>
                    <a:pt x="187" y="69"/>
                  </a:lnTo>
                  <a:lnTo>
                    <a:pt x="224" y="96"/>
                  </a:lnTo>
                  <a:lnTo>
                    <a:pt x="244" y="106"/>
                  </a:lnTo>
                  <a:lnTo>
                    <a:pt x="266" y="114"/>
                  </a:lnTo>
                  <a:lnTo>
                    <a:pt x="281" y="117"/>
                  </a:lnTo>
                  <a:lnTo>
                    <a:pt x="296" y="118"/>
                  </a:lnTo>
                  <a:lnTo>
                    <a:pt x="309" y="117"/>
                  </a:lnTo>
                  <a:lnTo>
                    <a:pt x="323" y="114"/>
                  </a:lnTo>
                  <a:lnTo>
                    <a:pt x="334" y="110"/>
                  </a:lnTo>
                  <a:lnTo>
                    <a:pt x="346" y="105"/>
                  </a:lnTo>
                  <a:lnTo>
                    <a:pt x="367" y="91"/>
                  </a:lnTo>
                  <a:lnTo>
                    <a:pt x="406" y="57"/>
                  </a:lnTo>
                  <a:lnTo>
                    <a:pt x="415" y="55"/>
                  </a:lnTo>
                  <a:lnTo>
                    <a:pt x="423" y="57"/>
                  </a:lnTo>
                  <a:lnTo>
                    <a:pt x="433" y="61"/>
                  </a:lnTo>
                  <a:lnTo>
                    <a:pt x="442" y="62"/>
                  </a:lnTo>
                  <a:lnTo>
                    <a:pt x="452" y="62"/>
                  </a:lnTo>
                  <a:lnTo>
                    <a:pt x="461" y="61"/>
                  </a:lnTo>
                  <a:lnTo>
                    <a:pt x="481" y="53"/>
                  </a:lnTo>
                  <a:lnTo>
                    <a:pt x="490" y="48"/>
                  </a:lnTo>
                  <a:lnTo>
                    <a:pt x="496" y="40"/>
                  </a:lnTo>
                  <a:lnTo>
                    <a:pt x="497" y="27"/>
                  </a:lnTo>
                  <a:lnTo>
                    <a:pt x="496" y="13"/>
                  </a:lnTo>
                  <a:lnTo>
                    <a:pt x="492" y="8"/>
                  </a:lnTo>
                  <a:lnTo>
                    <a:pt x="488" y="4"/>
                  </a:lnTo>
                  <a:lnTo>
                    <a:pt x="482" y="3"/>
                  </a:lnTo>
                  <a:lnTo>
                    <a:pt x="476" y="2"/>
                  </a:lnTo>
                  <a:lnTo>
                    <a:pt x="457" y="0"/>
                  </a:lnTo>
                  <a:lnTo>
                    <a:pt x="440" y="0"/>
                  </a:lnTo>
                  <a:lnTo>
                    <a:pt x="403" y="3"/>
                  </a:lnTo>
                  <a:lnTo>
                    <a:pt x="378" y="5"/>
                  </a:lnTo>
                  <a:lnTo>
                    <a:pt x="353" y="5"/>
                  </a:lnTo>
                  <a:lnTo>
                    <a:pt x="303" y="4"/>
                  </a:lnTo>
                  <a:lnTo>
                    <a:pt x="254" y="2"/>
                  </a:lnTo>
                  <a:lnTo>
                    <a:pt x="229" y="2"/>
                  </a:lnTo>
                  <a:lnTo>
                    <a:pt x="204" y="3"/>
                  </a:lnTo>
                  <a:lnTo>
                    <a:pt x="188" y="10"/>
                  </a:lnTo>
                  <a:close/>
                </a:path>
              </a:pathLst>
            </a:custGeom>
            <a:solidFill>
              <a:srgbClr val="FF9E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97" name="Freeform 129"/>
            <p:cNvSpPr>
              <a:spLocks/>
            </p:cNvSpPr>
            <p:nvPr/>
          </p:nvSpPr>
          <p:spPr bwMode="auto">
            <a:xfrm>
              <a:off x="2221" y="2104"/>
              <a:ext cx="21" cy="19"/>
            </a:xfrm>
            <a:custGeom>
              <a:avLst/>
              <a:gdLst>
                <a:gd name="T0" fmla="*/ 11 w 21"/>
                <a:gd name="T1" fmla="*/ 19 h 19"/>
                <a:gd name="T2" fmla="*/ 17 w 21"/>
                <a:gd name="T3" fmla="*/ 16 h 19"/>
                <a:gd name="T4" fmla="*/ 20 w 21"/>
                <a:gd name="T5" fmla="*/ 14 h 19"/>
                <a:gd name="T6" fmla="*/ 21 w 21"/>
                <a:gd name="T7" fmla="*/ 10 h 19"/>
                <a:gd name="T8" fmla="*/ 20 w 21"/>
                <a:gd name="T9" fmla="*/ 6 h 19"/>
                <a:gd name="T10" fmla="*/ 17 w 21"/>
                <a:gd name="T11" fmla="*/ 2 h 19"/>
                <a:gd name="T12" fmla="*/ 11 w 21"/>
                <a:gd name="T13" fmla="*/ 0 h 19"/>
                <a:gd name="T14" fmla="*/ 4 w 21"/>
                <a:gd name="T15" fmla="*/ 2 h 19"/>
                <a:gd name="T16" fmla="*/ 1 w 21"/>
                <a:gd name="T17" fmla="*/ 6 h 19"/>
                <a:gd name="T18" fmla="*/ 0 w 21"/>
                <a:gd name="T19" fmla="*/ 10 h 19"/>
                <a:gd name="T20" fmla="*/ 1 w 21"/>
                <a:gd name="T21" fmla="*/ 14 h 19"/>
                <a:gd name="T22" fmla="*/ 4 w 21"/>
                <a:gd name="T23" fmla="*/ 16 h 19"/>
                <a:gd name="T24" fmla="*/ 11 w 21"/>
                <a:gd name="T25" fmla="*/ 19 h 1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1"/>
                <a:gd name="T40" fmla="*/ 0 h 19"/>
                <a:gd name="T41" fmla="*/ 21 w 21"/>
                <a:gd name="T42" fmla="*/ 19 h 1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1" h="19">
                  <a:moveTo>
                    <a:pt x="11" y="19"/>
                  </a:moveTo>
                  <a:lnTo>
                    <a:pt x="17" y="16"/>
                  </a:lnTo>
                  <a:lnTo>
                    <a:pt x="20" y="14"/>
                  </a:lnTo>
                  <a:lnTo>
                    <a:pt x="21" y="10"/>
                  </a:lnTo>
                  <a:lnTo>
                    <a:pt x="20" y="6"/>
                  </a:lnTo>
                  <a:lnTo>
                    <a:pt x="17" y="2"/>
                  </a:lnTo>
                  <a:lnTo>
                    <a:pt x="11" y="0"/>
                  </a:lnTo>
                  <a:lnTo>
                    <a:pt x="4" y="2"/>
                  </a:lnTo>
                  <a:lnTo>
                    <a:pt x="1" y="6"/>
                  </a:lnTo>
                  <a:lnTo>
                    <a:pt x="0" y="10"/>
                  </a:lnTo>
                  <a:lnTo>
                    <a:pt x="1" y="14"/>
                  </a:lnTo>
                  <a:lnTo>
                    <a:pt x="4" y="16"/>
                  </a:lnTo>
                  <a:lnTo>
                    <a:pt x="11" y="1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98" name="Freeform 130"/>
            <p:cNvSpPr>
              <a:spLocks/>
            </p:cNvSpPr>
            <p:nvPr/>
          </p:nvSpPr>
          <p:spPr bwMode="auto">
            <a:xfrm>
              <a:off x="1813" y="2119"/>
              <a:ext cx="93" cy="47"/>
            </a:xfrm>
            <a:custGeom>
              <a:avLst/>
              <a:gdLst>
                <a:gd name="T0" fmla="*/ 93 w 93"/>
                <a:gd name="T1" fmla="*/ 0 h 47"/>
                <a:gd name="T2" fmla="*/ 88 w 93"/>
                <a:gd name="T3" fmla="*/ 0 h 47"/>
                <a:gd name="T4" fmla="*/ 66 w 93"/>
                <a:gd name="T5" fmla="*/ 13 h 47"/>
                <a:gd name="T6" fmla="*/ 43 w 93"/>
                <a:gd name="T7" fmla="*/ 24 h 47"/>
                <a:gd name="T8" fmla="*/ 21 w 93"/>
                <a:gd name="T9" fmla="*/ 31 h 47"/>
                <a:gd name="T10" fmla="*/ 11 w 93"/>
                <a:gd name="T11" fmla="*/ 34 h 47"/>
                <a:gd name="T12" fmla="*/ 0 w 93"/>
                <a:gd name="T13" fmla="*/ 35 h 47"/>
                <a:gd name="T14" fmla="*/ 4 w 93"/>
                <a:gd name="T15" fmla="*/ 42 h 47"/>
                <a:gd name="T16" fmla="*/ 10 w 93"/>
                <a:gd name="T17" fmla="*/ 45 h 47"/>
                <a:gd name="T18" fmla="*/ 16 w 93"/>
                <a:gd name="T19" fmla="*/ 47 h 47"/>
                <a:gd name="T20" fmla="*/ 22 w 93"/>
                <a:gd name="T21" fmla="*/ 45 h 47"/>
                <a:gd name="T22" fmla="*/ 36 w 93"/>
                <a:gd name="T23" fmla="*/ 39 h 47"/>
                <a:gd name="T24" fmla="*/ 48 w 93"/>
                <a:gd name="T25" fmla="*/ 30 h 47"/>
                <a:gd name="T26" fmla="*/ 70 w 93"/>
                <a:gd name="T27" fmla="*/ 9 h 47"/>
                <a:gd name="T28" fmla="*/ 86 w 93"/>
                <a:gd name="T29" fmla="*/ 1 h 47"/>
                <a:gd name="T30" fmla="*/ 93 w 93"/>
                <a:gd name="T31" fmla="*/ 0 h 4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93"/>
                <a:gd name="T49" fmla="*/ 0 h 47"/>
                <a:gd name="T50" fmla="*/ 93 w 93"/>
                <a:gd name="T51" fmla="*/ 47 h 4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93" h="47">
                  <a:moveTo>
                    <a:pt x="93" y="0"/>
                  </a:moveTo>
                  <a:lnTo>
                    <a:pt x="88" y="0"/>
                  </a:lnTo>
                  <a:lnTo>
                    <a:pt x="66" y="13"/>
                  </a:lnTo>
                  <a:lnTo>
                    <a:pt x="43" y="24"/>
                  </a:lnTo>
                  <a:lnTo>
                    <a:pt x="21" y="31"/>
                  </a:lnTo>
                  <a:lnTo>
                    <a:pt x="11" y="34"/>
                  </a:lnTo>
                  <a:lnTo>
                    <a:pt x="0" y="35"/>
                  </a:lnTo>
                  <a:lnTo>
                    <a:pt x="4" y="42"/>
                  </a:lnTo>
                  <a:lnTo>
                    <a:pt x="10" y="45"/>
                  </a:lnTo>
                  <a:lnTo>
                    <a:pt x="16" y="47"/>
                  </a:lnTo>
                  <a:lnTo>
                    <a:pt x="22" y="45"/>
                  </a:lnTo>
                  <a:lnTo>
                    <a:pt x="36" y="39"/>
                  </a:lnTo>
                  <a:lnTo>
                    <a:pt x="48" y="30"/>
                  </a:lnTo>
                  <a:lnTo>
                    <a:pt x="70" y="9"/>
                  </a:lnTo>
                  <a:lnTo>
                    <a:pt x="86" y="1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199" name="Freeform 131"/>
            <p:cNvSpPr>
              <a:spLocks/>
            </p:cNvSpPr>
            <p:nvPr/>
          </p:nvSpPr>
          <p:spPr bwMode="auto">
            <a:xfrm>
              <a:off x="1913" y="2129"/>
              <a:ext cx="48" cy="14"/>
            </a:xfrm>
            <a:custGeom>
              <a:avLst/>
              <a:gdLst>
                <a:gd name="T0" fmla="*/ 48 w 48"/>
                <a:gd name="T1" fmla="*/ 6 h 14"/>
                <a:gd name="T2" fmla="*/ 0 w 48"/>
                <a:gd name="T3" fmla="*/ 0 h 14"/>
                <a:gd name="T4" fmla="*/ 9 w 48"/>
                <a:gd name="T5" fmla="*/ 8 h 14"/>
                <a:gd name="T6" fmla="*/ 20 w 48"/>
                <a:gd name="T7" fmla="*/ 13 h 14"/>
                <a:gd name="T8" fmla="*/ 30 w 48"/>
                <a:gd name="T9" fmla="*/ 14 h 14"/>
                <a:gd name="T10" fmla="*/ 43 w 48"/>
                <a:gd name="T11" fmla="*/ 13 h 14"/>
                <a:gd name="T12" fmla="*/ 45 w 48"/>
                <a:gd name="T13" fmla="*/ 10 h 14"/>
                <a:gd name="T14" fmla="*/ 48 w 48"/>
                <a:gd name="T15" fmla="*/ 6 h 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8"/>
                <a:gd name="T25" fmla="*/ 0 h 14"/>
                <a:gd name="T26" fmla="*/ 48 w 48"/>
                <a:gd name="T27" fmla="*/ 14 h 1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8" h="14">
                  <a:moveTo>
                    <a:pt x="48" y="6"/>
                  </a:moveTo>
                  <a:lnTo>
                    <a:pt x="0" y="0"/>
                  </a:lnTo>
                  <a:lnTo>
                    <a:pt x="9" y="8"/>
                  </a:lnTo>
                  <a:lnTo>
                    <a:pt x="20" y="13"/>
                  </a:lnTo>
                  <a:lnTo>
                    <a:pt x="30" y="14"/>
                  </a:lnTo>
                  <a:lnTo>
                    <a:pt x="43" y="13"/>
                  </a:lnTo>
                  <a:lnTo>
                    <a:pt x="45" y="10"/>
                  </a:lnTo>
                  <a:lnTo>
                    <a:pt x="48" y="6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00" name="Freeform 132"/>
            <p:cNvSpPr>
              <a:spLocks/>
            </p:cNvSpPr>
            <p:nvPr/>
          </p:nvSpPr>
          <p:spPr bwMode="auto">
            <a:xfrm>
              <a:off x="1952" y="2149"/>
              <a:ext cx="42" cy="15"/>
            </a:xfrm>
            <a:custGeom>
              <a:avLst/>
              <a:gdLst>
                <a:gd name="T0" fmla="*/ 0 w 42"/>
                <a:gd name="T1" fmla="*/ 6 h 15"/>
                <a:gd name="T2" fmla="*/ 19 w 42"/>
                <a:gd name="T3" fmla="*/ 5 h 15"/>
                <a:gd name="T4" fmla="*/ 35 w 42"/>
                <a:gd name="T5" fmla="*/ 1 h 15"/>
                <a:gd name="T6" fmla="*/ 39 w 42"/>
                <a:gd name="T7" fmla="*/ 0 h 15"/>
                <a:gd name="T8" fmla="*/ 41 w 42"/>
                <a:gd name="T9" fmla="*/ 1 h 15"/>
                <a:gd name="T10" fmla="*/ 42 w 42"/>
                <a:gd name="T11" fmla="*/ 5 h 15"/>
                <a:gd name="T12" fmla="*/ 41 w 42"/>
                <a:gd name="T13" fmla="*/ 10 h 15"/>
                <a:gd name="T14" fmla="*/ 37 w 42"/>
                <a:gd name="T15" fmla="*/ 13 h 15"/>
                <a:gd name="T16" fmla="*/ 34 w 42"/>
                <a:gd name="T17" fmla="*/ 14 h 15"/>
                <a:gd name="T18" fmla="*/ 16 w 42"/>
                <a:gd name="T19" fmla="*/ 15 h 15"/>
                <a:gd name="T20" fmla="*/ 7 w 42"/>
                <a:gd name="T21" fmla="*/ 14 h 15"/>
                <a:gd name="T22" fmla="*/ 0 w 42"/>
                <a:gd name="T23" fmla="*/ 9 h 15"/>
                <a:gd name="T24" fmla="*/ 0 w 42"/>
                <a:gd name="T25" fmla="*/ 6 h 1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2"/>
                <a:gd name="T40" fmla="*/ 0 h 15"/>
                <a:gd name="T41" fmla="*/ 42 w 42"/>
                <a:gd name="T42" fmla="*/ 15 h 1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2" h="15">
                  <a:moveTo>
                    <a:pt x="0" y="6"/>
                  </a:moveTo>
                  <a:lnTo>
                    <a:pt x="19" y="5"/>
                  </a:lnTo>
                  <a:lnTo>
                    <a:pt x="35" y="1"/>
                  </a:lnTo>
                  <a:lnTo>
                    <a:pt x="39" y="0"/>
                  </a:lnTo>
                  <a:lnTo>
                    <a:pt x="41" y="1"/>
                  </a:lnTo>
                  <a:lnTo>
                    <a:pt x="42" y="5"/>
                  </a:lnTo>
                  <a:lnTo>
                    <a:pt x="41" y="10"/>
                  </a:lnTo>
                  <a:lnTo>
                    <a:pt x="37" y="13"/>
                  </a:lnTo>
                  <a:lnTo>
                    <a:pt x="34" y="14"/>
                  </a:lnTo>
                  <a:lnTo>
                    <a:pt x="16" y="15"/>
                  </a:lnTo>
                  <a:lnTo>
                    <a:pt x="7" y="14"/>
                  </a:lnTo>
                  <a:lnTo>
                    <a:pt x="0" y="9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01" name="Freeform 133"/>
            <p:cNvSpPr>
              <a:spLocks/>
            </p:cNvSpPr>
            <p:nvPr/>
          </p:nvSpPr>
          <p:spPr bwMode="auto">
            <a:xfrm>
              <a:off x="1974" y="2137"/>
              <a:ext cx="27" cy="2"/>
            </a:xfrm>
            <a:custGeom>
              <a:avLst/>
              <a:gdLst>
                <a:gd name="T0" fmla="*/ 0 w 27"/>
                <a:gd name="T1" fmla="*/ 1 h 2"/>
                <a:gd name="T2" fmla="*/ 27 w 27"/>
                <a:gd name="T3" fmla="*/ 0 h 2"/>
                <a:gd name="T4" fmla="*/ 13 w 27"/>
                <a:gd name="T5" fmla="*/ 2 h 2"/>
                <a:gd name="T6" fmla="*/ 7 w 27"/>
                <a:gd name="T7" fmla="*/ 2 h 2"/>
                <a:gd name="T8" fmla="*/ 0 w 27"/>
                <a:gd name="T9" fmla="*/ 1 h 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"/>
                <a:gd name="T16" fmla="*/ 0 h 2"/>
                <a:gd name="T17" fmla="*/ 27 w 27"/>
                <a:gd name="T18" fmla="*/ 2 h 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" h="2">
                  <a:moveTo>
                    <a:pt x="0" y="1"/>
                  </a:moveTo>
                  <a:lnTo>
                    <a:pt x="27" y="0"/>
                  </a:lnTo>
                  <a:lnTo>
                    <a:pt x="13" y="2"/>
                  </a:lnTo>
                  <a:lnTo>
                    <a:pt x="7" y="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02" name="Freeform 134"/>
            <p:cNvSpPr>
              <a:spLocks/>
            </p:cNvSpPr>
            <p:nvPr/>
          </p:nvSpPr>
          <p:spPr bwMode="auto">
            <a:xfrm>
              <a:off x="1989" y="2158"/>
              <a:ext cx="48" cy="25"/>
            </a:xfrm>
            <a:custGeom>
              <a:avLst/>
              <a:gdLst>
                <a:gd name="T0" fmla="*/ 0 w 48"/>
                <a:gd name="T1" fmla="*/ 16 h 25"/>
                <a:gd name="T2" fmla="*/ 12 w 48"/>
                <a:gd name="T3" fmla="*/ 14 h 25"/>
                <a:gd name="T4" fmla="*/ 22 w 48"/>
                <a:gd name="T5" fmla="*/ 10 h 25"/>
                <a:gd name="T6" fmla="*/ 42 w 48"/>
                <a:gd name="T7" fmla="*/ 0 h 25"/>
                <a:gd name="T8" fmla="*/ 47 w 48"/>
                <a:gd name="T9" fmla="*/ 0 h 25"/>
                <a:gd name="T10" fmla="*/ 48 w 48"/>
                <a:gd name="T11" fmla="*/ 5 h 25"/>
                <a:gd name="T12" fmla="*/ 48 w 48"/>
                <a:gd name="T13" fmla="*/ 10 h 25"/>
                <a:gd name="T14" fmla="*/ 43 w 48"/>
                <a:gd name="T15" fmla="*/ 18 h 25"/>
                <a:gd name="T16" fmla="*/ 33 w 48"/>
                <a:gd name="T17" fmla="*/ 23 h 25"/>
                <a:gd name="T18" fmla="*/ 23 w 48"/>
                <a:gd name="T19" fmla="*/ 25 h 25"/>
                <a:gd name="T20" fmla="*/ 12 w 48"/>
                <a:gd name="T21" fmla="*/ 24 h 25"/>
                <a:gd name="T22" fmla="*/ 2 w 48"/>
                <a:gd name="T23" fmla="*/ 21 h 25"/>
                <a:gd name="T24" fmla="*/ 2 w 48"/>
                <a:gd name="T25" fmla="*/ 20 h 25"/>
                <a:gd name="T26" fmla="*/ 0 w 48"/>
                <a:gd name="T27" fmla="*/ 16 h 2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8"/>
                <a:gd name="T43" fmla="*/ 0 h 25"/>
                <a:gd name="T44" fmla="*/ 48 w 48"/>
                <a:gd name="T45" fmla="*/ 25 h 25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8" h="25">
                  <a:moveTo>
                    <a:pt x="0" y="16"/>
                  </a:moveTo>
                  <a:lnTo>
                    <a:pt x="12" y="14"/>
                  </a:lnTo>
                  <a:lnTo>
                    <a:pt x="22" y="10"/>
                  </a:lnTo>
                  <a:lnTo>
                    <a:pt x="42" y="0"/>
                  </a:lnTo>
                  <a:lnTo>
                    <a:pt x="47" y="0"/>
                  </a:lnTo>
                  <a:lnTo>
                    <a:pt x="48" y="5"/>
                  </a:lnTo>
                  <a:lnTo>
                    <a:pt x="48" y="10"/>
                  </a:lnTo>
                  <a:lnTo>
                    <a:pt x="43" y="18"/>
                  </a:lnTo>
                  <a:lnTo>
                    <a:pt x="33" y="23"/>
                  </a:lnTo>
                  <a:lnTo>
                    <a:pt x="23" y="25"/>
                  </a:lnTo>
                  <a:lnTo>
                    <a:pt x="12" y="24"/>
                  </a:lnTo>
                  <a:lnTo>
                    <a:pt x="2" y="21"/>
                  </a:lnTo>
                  <a:lnTo>
                    <a:pt x="2" y="20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03" name="Freeform 135"/>
            <p:cNvSpPr>
              <a:spLocks/>
            </p:cNvSpPr>
            <p:nvPr/>
          </p:nvSpPr>
          <p:spPr bwMode="auto">
            <a:xfrm>
              <a:off x="2009" y="2147"/>
              <a:ext cx="22" cy="6"/>
            </a:xfrm>
            <a:custGeom>
              <a:avLst/>
              <a:gdLst>
                <a:gd name="T0" fmla="*/ 0 w 22"/>
                <a:gd name="T1" fmla="*/ 6 h 6"/>
                <a:gd name="T2" fmla="*/ 10 w 22"/>
                <a:gd name="T3" fmla="*/ 1 h 6"/>
                <a:gd name="T4" fmla="*/ 15 w 22"/>
                <a:gd name="T5" fmla="*/ 0 h 6"/>
                <a:gd name="T6" fmla="*/ 22 w 22"/>
                <a:gd name="T7" fmla="*/ 0 h 6"/>
                <a:gd name="T8" fmla="*/ 19 w 22"/>
                <a:gd name="T9" fmla="*/ 3 h 6"/>
                <a:gd name="T10" fmla="*/ 15 w 22"/>
                <a:gd name="T11" fmla="*/ 6 h 6"/>
                <a:gd name="T12" fmla="*/ 5 w 22"/>
                <a:gd name="T13" fmla="*/ 6 h 6"/>
                <a:gd name="T14" fmla="*/ 0 w 22"/>
                <a:gd name="T15" fmla="*/ 6 h 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2"/>
                <a:gd name="T25" fmla="*/ 0 h 6"/>
                <a:gd name="T26" fmla="*/ 22 w 22"/>
                <a:gd name="T27" fmla="*/ 6 h 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2" h="6">
                  <a:moveTo>
                    <a:pt x="0" y="6"/>
                  </a:moveTo>
                  <a:lnTo>
                    <a:pt x="10" y="1"/>
                  </a:lnTo>
                  <a:lnTo>
                    <a:pt x="15" y="0"/>
                  </a:lnTo>
                  <a:lnTo>
                    <a:pt x="22" y="0"/>
                  </a:lnTo>
                  <a:lnTo>
                    <a:pt x="19" y="3"/>
                  </a:lnTo>
                  <a:lnTo>
                    <a:pt x="15" y="6"/>
                  </a:lnTo>
                  <a:lnTo>
                    <a:pt x="5" y="6"/>
                  </a:lnTo>
                  <a:lnTo>
                    <a:pt x="0" y="6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04" name="Freeform 136"/>
            <p:cNvSpPr>
              <a:spLocks/>
            </p:cNvSpPr>
            <p:nvPr/>
          </p:nvSpPr>
          <p:spPr bwMode="auto">
            <a:xfrm>
              <a:off x="2048" y="2149"/>
              <a:ext cx="24" cy="19"/>
            </a:xfrm>
            <a:custGeom>
              <a:avLst/>
              <a:gdLst>
                <a:gd name="T0" fmla="*/ 0 w 24"/>
                <a:gd name="T1" fmla="*/ 18 h 19"/>
                <a:gd name="T2" fmla="*/ 8 w 24"/>
                <a:gd name="T3" fmla="*/ 15 h 19"/>
                <a:gd name="T4" fmla="*/ 13 w 24"/>
                <a:gd name="T5" fmla="*/ 10 h 19"/>
                <a:gd name="T6" fmla="*/ 21 w 24"/>
                <a:gd name="T7" fmla="*/ 0 h 19"/>
                <a:gd name="T8" fmla="*/ 24 w 24"/>
                <a:gd name="T9" fmla="*/ 1 h 19"/>
                <a:gd name="T10" fmla="*/ 24 w 24"/>
                <a:gd name="T11" fmla="*/ 8 h 19"/>
                <a:gd name="T12" fmla="*/ 21 w 24"/>
                <a:gd name="T13" fmla="*/ 13 h 19"/>
                <a:gd name="T14" fmla="*/ 18 w 24"/>
                <a:gd name="T15" fmla="*/ 17 h 19"/>
                <a:gd name="T16" fmla="*/ 13 w 24"/>
                <a:gd name="T17" fmla="*/ 18 h 19"/>
                <a:gd name="T18" fmla="*/ 8 w 24"/>
                <a:gd name="T19" fmla="*/ 19 h 19"/>
                <a:gd name="T20" fmla="*/ 0 w 24"/>
                <a:gd name="T21" fmla="*/ 18 h 19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4"/>
                <a:gd name="T34" fmla="*/ 0 h 19"/>
                <a:gd name="T35" fmla="*/ 24 w 24"/>
                <a:gd name="T36" fmla="*/ 19 h 19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4" h="19">
                  <a:moveTo>
                    <a:pt x="0" y="18"/>
                  </a:moveTo>
                  <a:lnTo>
                    <a:pt x="8" y="15"/>
                  </a:lnTo>
                  <a:lnTo>
                    <a:pt x="13" y="10"/>
                  </a:lnTo>
                  <a:lnTo>
                    <a:pt x="21" y="0"/>
                  </a:lnTo>
                  <a:lnTo>
                    <a:pt x="24" y="1"/>
                  </a:lnTo>
                  <a:lnTo>
                    <a:pt x="24" y="8"/>
                  </a:lnTo>
                  <a:lnTo>
                    <a:pt x="21" y="13"/>
                  </a:lnTo>
                  <a:lnTo>
                    <a:pt x="18" y="17"/>
                  </a:lnTo>
                  <a:lnTo>
                    <a:pt x="13" y="18"/>
                  </a:lnTo>
                  <a:lnTo>
                    <a:pt x="8" y="19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05" name="Freeform 137"/>
            <p:cNvSpPr>
              <a:spLocks/>
            </p:cNvSpPr>
            <p:nvPr/>
          </p:nvSpPr>
          <p:spPr bwMode="auto">
            <a:xfrm>
              <a:off x="2235" y="2111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1 w 2"/>
                <a:gd name="T5" fmla="*/ 3 h 3"/>
                <a:gd name="T6" fmla="*/ 2 w 2"/>
                <a:gd name="T7" fmla="*/ 0 h 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"/>
                <a:gd name="T13" fmla="*/ 0 h 3"/>
                <a:gd name="T14" fmla="*/ 2 w 2"/>
                <a:gd name="T15" fmla="*/ 3 h 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1" y="3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06" name="Freeform 138"/>
            <p:cNvSpPr>
              <a:spLocks/>
            </p:cNvSpPr>
            <p:nvPr/>
          </p:nvSpPr>
          <p:spPr bwMode="auto">
            <a:xfrm>
              <a:off x="1978" y="2119"/>
              <a:ext cx="397" cy="244"/>
            </a:xfrm>
            <a:custGeom>
              <a:avLst/>
              <a:gdLst>
                <a:gd name="T0" fmla="*/ 3 w 397"/>
                <a:gd name="T1" fmla="*/ 24 h 244"/>
                <a:gd name="T2" fmla="*/ 0 w 397"/>
                <a:gd name="T3" fmla="*/ 35 h 244"/>
                <a:gd name="T4" fmla="*/ 1 w 397"/>
                <a:gd name="T5" fmla="*/ 47 h 244"/>
                <a:gd name="T6" fmla="*/ 5 w 397"/>
                <a:gd name="T7" fmla="*/ 72 h 244"/>
                <a:gd name="T8" fmla="*/ 11 w 397"/>
                <a:gd name="T9" fmla="*/ 87 h 244"/>
                <a:gd name="T10" fmla="*/ 20 w 397"/>
                <a:gd name="T11" fmla="*/ 101 h 244"/>
                <a:gd name="T12" fmla="*/ 28 w 397"/>
                <a:gd name="T13" fmla="*/ 116 h 244"/>
                <a:gd name="T14" fmla="*/ 33 w 397"/>
                <a:gd name="T15" fmla="*/ 131 h 244"/>
                <a:gd name="T16" fmla="*/ 35 w 397"/>
                <a:gd name="T17" fmla="*/ 112 h 244"/>
                <a:gd name="T18" fmla="*/ 143 w 397"/>
                <a:gd name="T19" fmla="*/ 207 h 244"/>
                <a:gd name="T20" fmla="*/ 142 w 397"/>
                <a:gd name="T21" fmla="*/ 199 h 244"/>
                <a:gd name="T22" fmla="*/ 138 w 397"/>
                <a:gd name="T23" fmla="*/ 192 h 244"/>
                <a:gd name="T24" fmla="*/ 129 w 397"/>
                <a:gd name="T25" fmla="*/ 179 h 244"/>
                <a:gd name="T26" fmla="*/ 129 w 397"/>
                <a:gd name="T27" fmla="*/ 173 h 244"/>
                <a:gd name="T28" fmla="*/ 148 w 397"/>
                <a:gd name="T29" fmla="*/ 178 h 244"/>
                <a:gd name="T30" fmla="*/ 167 w 397"/>
                <a:gd name="T31" fmla="*/ 185 h 244"/>
                <a:gd name="T32" fmla="*/ 203 w 397"/>
                <a:gd name="T33" fmla="*/ 203 h 244"/>
                <a:gd name="T34" fmla="*/ 238 w 397"/>
                <a:gd name="T35" fmla="*/ 221 h 244"/>
                <a:gd name="T36" fmla="*/ 257 w 397"/>
                <a:gd name="T37" fmla="*/ 228 h 244"/>
                <a:gd name="T38" fmla="*/ 275 w 397"/>
                <a:gd name="T39" fmla="*/ 235 h 244"/>
                <a:gd name="T40" fmla="*/ 293 w 397"/>
                <a:gd name="T41" fmla="*/ 240 h 244"/>
                <a:gd name="T42" fmla="*/ 312 w 397"/>
                <a:gd name="T43" fmla="*/ 244 h 244"/>
                <a:gd name="T44" fmla="*/ 302 w 397"/>
                <a:gd name="T45" fmla="*/ 237 h 244"/>
                <a:gd name="T46" fmla="*/ 294 w 397"/>
                <a:gd name="T47" fmla="*/ 230 h 244"/>
                <a:gd name="T48" fmla="*/ 279 w 397"/>
                <a:gd name="T49" fmla="*/ 214 h 244"/>
                <a:gd name="T50" fmla="*/ 308 w 397"/>
                <a:gd name="T51" fmla="*/ 220 h 244"/>
                <a:gd name="T52" fmla="*/ 338 w 397"/>
                <a:gd name="T53" fmla="*/ 222 h 244"/>
                <a:gd name="T54" fmla="*/ 368 w 397"/>
                <a:gd name="T55" fmla="*/ 222 h 244"/>
                <a:gd name="T56" fmla="*/ 397 w 397"/>
                <a:gd name="T57" fmla="*/ 217 h 244"/>
                <a:gd name="T58" fmla="*/ 397 w 397"/>
                <a:gd name="T59" fmla="*/ 214 h 244"/>
                <a:gd name="T60" fmla="*/ 394 w 397"/>
                <a:gd name="T61" fmla="*/ 213 h 244"/>
                <a:gd name="T62" fmla="*/ 385 w 397"/>
                <a:gd name="T63" fmla="*/ 208 h 244"/>
                <a:gd name="T64" fmla="*/ 363 w 397"/>
                <a:gd name="T65" fmla="*/ 202 h 244"/>
                <a:gd name="T66" fmla="*/ 340 w 397"/>
                <a:gd name="T67" fmla="*/ 197 h 244"/>
                <a:gd name="T68" fmla="*/ 318 w 397"/>
                <a:gd name="T69" fmla="*/ 191 h 244"/>
                <a:gd name="T70" fmla="*/ 308 w 397"/>
                <a:gd name="T71" fmla="*/ 185 h 244"/>
                <a:gd name="T72" fmla="*/ 298 w 397"/>
                <a:gd name="T73" fmla="*/ 178 h 244"/>
                <a:gd name="T74" fmla="*/ 252 w 397"/>
                <a:gd name="T75" fmla="*/ 127 h 244"/>
                <a:gd name="T76" fmla="*/ 150 w 397"/>
                <a:gd name="T77" fmla="*/ 52 h 244"/>
                <a:gd name="T78" fmla="*/ 142 w 397"/>
                <a:gd name="T79" fmla="*/ 44 h 244"/>
                <a:gd name="T80" fmla="*/ 134 w 397"/>
                <a:gd name="T81" fmla="*/ 34 h 244"/>
                <a:gd name="T82" fmla="*/ 126 w 397"/>
                <a:gd name="T83" fmla="*/ 26 h 244"/>
                <a:gd name="T84" fmla="*/ 118 w 397"/>
                <a:gd name="T85" fmla="*/ 19 h 244"/>
                <a:gd name="T86" fmla="*/ 91 w 397"/>
                <a:gd name="T87" fmla="*/ 7 h 244"/>
                <a:gd name="T88" fmla="*/ 65 w 397"/>
                <a:gd name="T89" fmla="*/ 1 h 244"/>
                <a:gd name="T90" fmla="*/ 36 w 397"/>
                <a:gd name="T91" fmla="*/ 0 h 244"/>
                <a:gd name="T92" fmla="*/ 23 w 397"/>
                <a:gd name="T93" fmla="*/ 1 h 244"/>
                <a:gd name="T94" fmla="*/ 9 w 397"/>
                <a:gd name="T95" fmla="*/ 4 h 244"/>
                <a:gd name="T96" fmla="*/ 6 w 397"/>
                <a:gd name="T97" fmla="*/ 6 h 244"/>
                <a:gd name="T98" fmla="*/ 5 w 397"/>
                <a:gd name="T99" fmla="*/ 10 h 244"/>
                <a:gd name="T100" fmla="*/ 3 w 397"/>
                <a:gd name="T101" fmla="*/ 24 h 244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397"/>
                <a:gd name="T154" fmla="*/ 0 h 244"/>
                <a:gd name="T155" fmla="*/ 397 w 397"/>
                <a:gd name="T156" fmla="*/ 244 h 244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397" h="244">
                  <a:moveTo>
                    <a:pt x="3" y="24"/>
                  </a:moveTo>
                  <a:lnTo>
                    <a:pt x="0" y="35"/>
                  </a:lnTo>
                  <a:lnTo>
                    <a:pt x="1" y="47"/>
                  </a:lnTo>
                  <a:lnTo>
                    <a:pt x="5" y="72"/>
                  </a:lnTo>
                  <a:lnTo>
                    <a:pt x="11" y="87"/>
                  </a:lnTo>
                  <a:lnTo>
                    <a:pt x="20" y="101"/>
                  </a:lnTo>
                  <a:lnTo>
                    <a:pt x="28" y="116"/>
                  </a:lnTo>
                  <a:lnTo>
                    <a:pt x="33" y="131"/>
                  </a:lnTo>
                  <a:lnTo>
                    <a:pt x="35" y="112"/>
                  </a:lnTo>
                  <a:lnTo>
                    <a:pt x="143" y="207"/>
                  </a:lnTo>
                  <a:lnTo>
                    <a:pt x="142" y="199"/>
                  </a:lnTo>
                  <a:lnTo>
                    <a:pt x="138" y="192"/>
                  </a:lnTo>
                  <a:lnTo>
                    <a:pt x="129" y="179"/>
                  </a:lnTo>
                  <a:lnTo>
                    <a:pt x="129" y="173"/>
                  </a:lnTo>
                  <a:lnTo>
                    <a:pt x="148" y="178"/>
                  </a:lnTo>
                  <a:lnTo>
                    <a:pt x="167" y="185"/>
                  </a:lnTo>
                  <a:lnTo>
                    <a:pt x="203" y="203"/>
                  </a:lnTo>
                  <a:lnTo>
                    <a:pt x="238" y="221"/>
                  </a:lnTo>
                  <a:lnTo>
                    <a:pt x="257" y="228"/>
                  </a:lnTo>
                  <a:lnTo>
                    <a:pt x="275" y="235"/>
                  </a:lnTo>
                  <a:lnTo>
                    <a:pt x="293" y="240"/>
                  </a:lnTo>
                  <a:lnTo>
                    <a:pt x="312" y="244"/>
                  </a:lnTo>
                  <a:lnTo>
                    <a:pt x="302" y="237"/>
                  </a:lnTo>
                  <a:lnTo>
                    <a:pt x="294" y="230"/>
                  </a:lnTo>
                  <a:lnTo>
                    <a:pt x="279" y="214"/>
                  </a:lnTo>
                  <a:lnTo>
                    <a:pt x="308" y="220"/>
                  </a:lnTo>
                  <a:lnTo>
                    <a:pt x="338" y="222"/>
                  </a:lnTo>
                  <a:lnTo>
                    <a:pt x="368" y="222"/>
                  </a:lnTo>
                  <a:lnTo>
                    <a:pt x="397" y="217"/>
                  </a:lnTo>
                  <a:lnTo>
                    <a:pt x="397" y="214"/>
                  </a:lnTo>
                  <a:lnTo>
                    <a:pt x="394" y="213"/>
                  </a:lnTo>
                  <a:lnTo>
                    <a:pt x="385" y="208"/>
                  </a:lnTo>
                  <a:lnTo>
                    <a:pt x="363" y="202"/>
                  </a:lnTo>
                  <a:lnTo>
                    <a:pt x="340" y="197"/>
                  </a:lnTo>
                  <a:lnTo>
                    <a:pt x="318" y="191"/>
                  </a:lnTo>
                  <a:lnTo>
                    <a:pt x="308" y="185"/>
                  </a:lnTo>
                  <a:lnTo>
                    <a:pt x="298" y="178"/>
                  </a:lnTo>
                  <a:lnTo>
                    <a:pt x="252" y="127"/>
                  </a:lnTo>
                  <a:lnTo>
                    <a:pt x="150" y="52"/>
                  </a:lnTo>
                  <a:lnTo>
                    <a:pt x="142" y="44"/>
                  </a:lnTo>
                  <a:lnTo>
                    <a:pt x="134" y="34"/>
                  </a:lnTo>
                  <a:lnTo>
                    <a:pt x="126" y="26"/>
                  </a:lnTo>
                  <a:lnTo>
                    <a:pt x="118" y="19"/>
                  </a:lnTo>
                  <a:lnTo>
                    <a:pt x="91" y="7"/>
                  </a:lnTo>
                  <a:lnTo>
                    <a:pt x="65" y="1"/>
                  </a:lnTo>
                  <a:lnTo>
                    <a:pt x="36" y="0"/>
                  </a:lnTo>
                  <a:lnTo>
                    <a:pt x="23" y="1"/>
                  </a:lnTo>
                  <a:lnTo>
                    <a:pt x="9" y="4"/>
                  </a:lnTo>
                  <a:lnTo>
                    <a:pt x="6" y="6"/>
                  </a:lnTo>
                  <a:lnTo>
                    <a:pt x="5" y="10"/>
                  </a:lnTo>
                  <a:lnTo>
                    <a:pt x="3" y="24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07" name="Freeform 139"/>
            <p:cNvSpPr>
              <a:spLocks/>
            </p:cNvSpPr>
            <p:nvPr/>
          </p:nvSpPr>
          <p:spPr bwMode="auto">
            <a:xfrm>
              <a:off x="2001" y="2159"/>
              <a:ext cx="36" cy="77"/>
            </a:xfrm>
            <a:custGeom>
              <a:avLst/>
              <a:gdLst>
                <a:gd name="T0" fmla="*/ 1 w 36"/>
                <a:gd name="T1" fmla="*/ 0 h 77"/>
                <a:gd name="T2" fmla="*/ 0 w 36"/>
                <a:gd name="T3" fmla="*/ 20 h 77"/>
                <a:gd name="T4" fmla="*/ 0 w 36"/>
                <a:gd name="T5" fmla="*/ 32 h 77"/>
                <a:gd name="T6" fmla="*/ 3 w 36"/>
                <a:gd name="T7" fmla="*/ 41 h 77"/>
                <a:gd name="T8" fmla="*/ 17 w 36"/>
                <a:gd name="T9" fmla="*/ 61 h 77"/>
                <a:gd name="T10" fmla="*/ 26 w 36"/>
                <a:gd name="T11" fmla="*/ 70 h 77"/>
                <a:gd name="T12" fmla="*/ 36 w 36"/>
                <a:gd name="T13" fmla="*/ 77 h 77"/>
                <a:gd name="T14" fmla="*/ 31 w 36"/>
                <a:gd name="T15" fmla="*/ 63 h 77"/>
                <a:gd name="T16" fmla="*/ 23 w 36"/>
                <a:gd name="T17" fmla="*/ 50 h 77"/>
                <a:gd name="T18" fmla="*/ 8 w 36"/>
                <a:gd name="T19" fmla="*/ 23 h 77"/>
                <a:gd name="T20" fmla="*/ 6 w 36"/>
                <a:gd name="T21" fmla="*/ 9 h 77"/>
                <a:gd name="T22" fmla="*/ 1 w 36"/>
                <a:gd name="T23" fmla="*/ 0 h 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6"/>
                <a:gd name="T37" fmla="*/ 0 h 77"/>
                <a:gd name="T38" fmla="*/ 36 w 36"/>
                <a:gd name="T39" fmla="*/ 77 h 7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6" h="77">
                  <a:moveTo>
                    <a:pt x="1" y="0"/>
                  </a:moveTo>
                  <a:lnTo>
                    <a:pt x="0" y="20"/>
                  </a:lnTo>
                  <a:lnTo>
                    <a:pt x="0" y="32"/>
                  </a:lnTo>
                  <a:lnTo>
                    <a:pt x="3" y="41"/>
                  </a:lnTo>
                  <a:lnTo>
                    <a:pt x="17" y="61"/>
                  </a:lnTo>
                  <a:lnTo>
                    <a:pt x="26" y="70"/>
                  </a:lnTo>
                  <a:lnTo>
                    <a:pt x="36" y="77"/>
                  </a:lnTo>
                  <a:lnTo>
                    <a:pt x="31" y="63"/>
                  </a:lnTo>
                  <a:lnTo>
                    <a:pt x="23" y="50"/>
                  </a:lnTo>
                  <a:lnTo>
                    <a:pt x="8" y="23"/>
                  </a:lnTo>
                  <a:lnTo>
                    <a:pt x="6" y="9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08" name="Freeform 140"/>
            <p:cNvSpPr>
              <a:spLocks/>
            </p:cNvSpPr>
            <p:nvPr/>
          </p:nvSpPr>
          <p:spPr bwMode="auto">
            <a:xfrm>
              <a:off x="2037" y="2201"/>
              <a:ext cx="52" cy="53"/>
            </a:xfrm>
            <a:custGeom>
              <a:avLst/>
              <a:gdLst>
                <a:gd name="T0" fmla="*/ 0 w 52"/>
                <a:gd name="T1" fmla="*/ 0 h 53"/>
                <a:gd name="T2" fmla="*/ 12 w 52"/>
                <a:gd name="T3" fmla="*/ 15 h 53"/>
                <a:gd name="T4" fmla="*/ 22 w 52"/>
                <a:gd name="T5" fmla="*/ 30 h 53"/>
                <a:gd name="T6" fmla="*/ 35 w 52"/>
                <a:gd name="T7" fmla="*/ 44 h 53"/>
                <a:gd name="T8" fmla="*/ 42 w 52"/>
                <a:gd name="T9" fmla="*/ 49 h 53"/>
                <a:gd name="T10" fmla="*/ 50 w 52"/>
                <a:gd name="T11" fmla="*/ 53 h 53"/>
                <a:gd name="T12" fmla="*/ 52 w 52"/>
                <a:gd name="T13" fmla="*/ 53 h 53"/>
                <a:gd name="T14" fmla="*/ 52 w 52"/>
                <a:gd name="T15" fmla="*/ 52 h 53"/>
                <a:gd name="T16" fmla="*/ 52 w 52"/>
                <a:gd name="T17" fmla="*/ 49 h 53"/>
                <a:gd name="T18" fmla="*/ 41 w 52"/>
                <a:gd name="T19" fmla="*/ 34 h 53"/>
                <a:gd name="T20" fmla="*/ 29 w 52"/>
                <a:gd name="T21" fmla="*/ 21 h 53"/>
                <a:gd name="T22" fmla="*/ 15 w 52"/>
                <a:gd name="T23" fmla="*/ 10 h 53"/>
                <a:gd name="T24" fmla="*/ 0 w 52"/>
                <a:gd name="T25" fmla="*/ 0 h 5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2"/>
                <a:gd name="T40" fmla="*/ 0 h 53"/>
                <a:gd name="T41" fmla="*/ 52 w 52"/>
                <a:gd name="T42" fmla="*/ 53 h 5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2" h="53">
                  <a:moveTo>
                    <a:pt x="0" y="0"/>
                  </a:moveTo>
                  <a:lnTo>
                    <a:pt x="12" y="15"/>
                  </a:lnTo>
                  <a:lnTo>
                    <a:pt x="22" y="30"/>
                  </a:lnTo>
                  <a:lnTo>
                    <a:pt x="35" y="44"/>
                  </a:lnTo>
                  <a:lnTo>
                    <a:pt x="42" y="49"/>
                  </a:lnTo>
                  <a:lnTo>
                    <a:pt x="50" y="53"/>
                  </a:lnTo>
                  <a:lnTo>
                    <a:pt x="52" y="53"/>
                  </a:lnTo>
                  <a:lnTo>
                    <a:pt x="52" y="52"/>
                  </a:lnTo>
                  <a:lnTo>
                    <a:pt x="52" y="49"/>
                  </a:lnTo>
                  <a:lnTo>
                    <a:pt x="41" y="34"/>
                  </a:lnTo>
                  <a:lnTo>
                    <a:pt x="29" y="21"/>
                  </a:lnTo>
                  <a:lnTo>
                    <a:pt x="15" y="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09" name="Freeform 141"/>
            <p:cNvSpPr>
              <a:spLocks/>
            </p:cNvSpPr>
            <p:nvPr/>
          </p:nvSpPr>
          <p:spPr bwMode="auto">
            <a:xfrm>
              <a:off x="2078" y="2191"/>
              <a:ext cx="60" cy="52"/>
            </a:xfrm>
            <a:custGeom>
              <a:avLst/>
              <a:gdLst>
                <a:gd name="T0" fmla="*/ 0 w 60"/>
                <a:gd name="T1" fmla="*/ 0 h 52"/>
                <a:gd name="T2" fmla="*/ 10 w 60"/>
                <a:gd name="T3" fmla="*/ 14 h 52"/>
                <a:gd name="T4" fmla="*/ 23 w 60"/>
                <a:gd name="T5" fmla="*/ 28 h 52"/>
                <a:gd name="T6" fmla="*/ 36 w 60"/>
                <a:gd name="T7" fmla="*/ 40 h 52"/>
                <a:gd name="T8" fmla="*/ 52 w 60"/>
                <a:gd name="T9" fmla="*/ 52 h 52"/>
                <a:gd name="T10" fmla="*/ 60 w 60"/>
                <a:gd name="T11" fmla="*/ 52 h 52"/>
                <a:gd name="T12" fmla="*/ 48 w 60"/>
                <a:gd name="T13" fmla="*/ 39 h 52"/>
                <a:gd name="T14" fmla="*/ 35 w 60"/>
                <a:gd name="T15" fmla="*/ 26 h 52"/>
                <a:gd name="T16" fmla="*/ 6 w 60"/>
                <a:gd name="T17" fmla="*/ 4 h 52"/>
                <a:gd name="T18" fmla="*/ 0 w 60"/>
                <a:gd name="T19" fmla="*/ 0 h 5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60"/>
                <a:gd name="T31" fmla="*/ 0 h 52"/>
                <a:gd name="T32" fmla="*/ 60 w 60"/>
                <a:gd name="T33" fmla="*/ 52 h 5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60" h="52">
                  <a:moveTo>
                    <a:pt x="0" y="0"/>
                  </a:moveTo>
                  <a:lnTo>
                    <a:pt x="10" y="14"/>
                  </a:lnTo>
                  <a:lnTo>
                    <a:pt x="23" y="28"/>
                  </a:lnTo>
                  <a:lnTo>
                    <a:pt x="36" y="40"/>
                  </a:lnTo>
                  <a:lnTo>
                    <a:pt x="52" y="52"/>
                  </a:lnTo>
                  <a:lnTo>
                    <a:pt x="60" y="52"/>
                  </a:lnTo>
                  <a:lnTo>
                    <a:pt x="48" y="39"/>
                  </a:lnTo>
                  <a:lnTo>
                    <a:pt x="35" y="26"/>
                  </a:lnTo>
                  <a:lnTo>
                    <a:pt x="6" y="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10" name="Freeform 142"/>
            <p:cNvSpPr>
              <a:spLocks/>
            </p:cNvSpPr>
            <p:nvPr/>
          </p:nvSpPr>
          <p:spPr bwMode="auto">
            <a:xfrm>
              <a:off x="2108" y="2254"/>
              <a:ext cx="54" cy="29"/>
            </a:xfrm>
            <a:custGeom>
              <a:avLst/>
              <a:gdLst>
                <a:gd name="T0" fmla="*/ 0 w 54"/>
                <a:gd name="T1" fmla="*/ 1 h 29"/>
                <a:gd name="T2" fmla="*/ 14 w 54"/>
                <a:gd name="T3" fmla="*/ 10 h 29"/>
                <a:gd name="T4" fmla="*/ 25 w 54"/>
                <a:gd name="T5" fmla="*/ 20 h 29"/>
                <a:gd name="T6" fmla="*/ 39 w 54"/>
                <a:gd name="T7" fmla="*/ 28 h 29"/>
                <a:gd name="T8" fmla="*/ 47 w 54"/>
                <a:gd name="T9" fmla="*/ 29 h 29"/>
                <a:gd name="T10" fmla="*/ 54 w 54"/>
                <a:gd name="T11" fmla="*/ 29 h 29"/>
                <a:gd name="T12" fmla="*/ 44 w 54"/>
                <a:gd name="T13" fmla="*/ 19 h 29"/>
                <a:gd name="T14" fmla="*/ 32 w 54"/>
                <a:gd name="T15" fmla="*/ 11 h 29"/>
                <a:gd name="T16" fmla="*/ 5 w 54"/>
                <a:gd name="T17" fmla="*/ 0 h 29"/>
                <a:gd name="T18" fmla="*/ 0 w 54"/>
                <a:gd name="T19" fmla="*/ 1 h 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54"/>
                <a:gd name="T31" fmla="*/ 0 h 29"/>
                <a:gd name="T32" fmla="*/ 54 w 54"/>
                <a:gd name="T33" fmla="*/ 29 h 2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54" h="29">
                  <a:moveTo>
                    <a:pt x="0" y="1"/>
                  </a:moveTo>
                  <a:lnTo>
                    <a:pt x="14" y="10"/>
                  </a:lnTo>
                  <a:lnTo>
                    <a:pt x="25" y="20"/>
                  </a:lnTo>
                  <a:lnTo>
                    <a:pt x="39" y="28"/>
                  </a:lnTo>
                  <a:lnTo>
                    <a:pt x="47" y="29"/>
                  </a:lnTo>
                  <a:lnTo>
                    <a:pt x="54" y="29"/>
                  </a:lnTo>
                  <a:lnTo>
                    <a:pt x="44" y="19"/>
                  </a:lnTo>
                  <a:lnTo>
                    <a:pt x="32" y="11"/>
                  </a:lnTo>
                  <a:lnTo>
                    <a:pt x="5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11" name="Freeform 143"/>
            <p:cNvSpPr>
              <a:spLocks/>
            </p:cNvSpPr>
            <p:nvPr/>
          </p:nvSpPr>
          <p:spPr bwMode="auto">
            <a:xfrm>
              <a:off x="2161" y="2254"/>
              <a:ext cx="37" cy="16"/>
            </a:xfrm>
            <a:custGeom>
              <a:avLst/>
              <a:gdLst>
                <a:gd name="T0" fmla="*/ 0 w 37"/>
                <a:gd name="T1" fmla="*/ 0 h 16"/>
                <a:gd name="T2" fmla="*/ 17 w 37"/>
                <a:gd name="T3" fmla="*/ 10 h 16"/>
                <a:gd name="T4" fmla="*/ 27 w 37"/>
                <a:gd name="T5" fmla="*/ 14 h 16"/>
                <a:gd name="T6" fmla="*/ 37 w 37"/>
                <a:gd name="T7" fmla="*/ 16 h 16"/>
                <a:gd name="T8" fmla="*/ 19 w 37"/>
                <a:gd name="T9" fmla="*/ 6 h 16"/>
                <a:gd name="T10" fmla="*/ 0 w 37"/>
                <a:gd name="T11" fmla="*/ 0 h 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"/>
                <a:gd name="T19" fmla="*/ 0 h 16"/>
                <a:gd name="T20" fmla="*/ 37 w 37"/>
                <a:gd name="T21" fmla="*/ 16 h 1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" h="16">
                  <a:moveTo>
                    <a:pt x="0" y="0"/>
                  </a:moveTo>
                  <a:lnTo>
                    <a:pt x="17" y="10"/>
                  </a:lnTo>
                  <a:lnTo>
                    <a:pt x="27" y="14"/>
                  </a:lnTo>
                  <a:lnTo>
                    <a:pt x="37" y="16"/>
                  </a:lnTo>
                  <a:lnTo>
                    <a:pt x="19" y="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12" name="Freeform 144"/>
            <p:cNvSpPr>
              <a:spLocks/>
            </p:cNvSpPr>
            <p:nvPr/>
          </p:nvSpPr>
          <p:spPr bwMode="auto">
            <a:xfrm>
              <a:off x="2192" y="2298"/>
              <a:ext cx="23" cy="9"/>
            </a:xfrm>
            <a:custGeom>
              <a:avLst/>
              <a:gdLst>
                <a:gd name="T0" fmla="*/ 0 w 23"/>
                <a:gd name="T1" fmla="*/ 1 h 9"/>
                <a:gd name="T2" fmla="*/ 11 w 23"/>
                <a:gd name="T3" fmla="*/ 6 h 9"/>
                <a:gd name="T4" fmla="*/ 16 w 23"/>
                <a:gd name="T5" fmla="*/ 9 h 9"/>
                <a:gd name="T6" fmla="*/ 23 w 23"/>
                <a:gd name="T7" fmla="*/ 8 h 9"/>
                <a:gd name="T8" fmla="*/ 20 w 23"/>
                <a:gd name="T9" fmla="*/ 5 h 9"/>
                <a:gd name="T10" fmla="*/ 16 w 23"/>
                <a:gd name="T11" fmla="*/ 3 h 9"/>
                <a:gd name="T12" fmla="*/ 8 w 23"/>
                <a:gd name="T13" fmla="*/ 0 h 9"/>
                <a:gd name="T14" fmla="*/ 0 w 23"/>
                <a:gd name="T15" fmla="*/ 1 h 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3"/>
                <a:gd name="T25" fmla="*/ 0 h 9"/>
                <a:gd name="T26" fmla="*/ 23 w 23"/>
                <a:gd name="T27" fmla="*/ 9 h 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3" h="9">
                  <a:moveTo>
                    <a:pt x="0" y="1"/>
                  </a:moveTo>
                  <a:lnTo>
                    <a:pt x="11" y="6"/>
                  </a:lnTo>
                  <a:lnTo>
                    <a:pt x="16" y="9"/>
                  </a:lnTo>
                  <a:lnTo>
                    <a:pt x="23" y="8"/>
                  </a:lnTo>
                  <a:lnTo>
                    <a:pt x="20" y="5"/>
                  </a:lnTo>
                  <a:lnTo>
                    <a:pt x="16" y="3"/>
                  </a:lnTo>
                  <a:lnTo>
                    <a:pt x="8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13" name="Freeform 145"/>
            <p:cNvSpPr>
              <a:spLocks/>
            </p:cNvSpPr>
            <p:nvPr/>
          </p:nvSpPr>
          <p:spPr bwMode="auto">
            <a:xfrm>
              <a:off x="2037" y="2153"/>
              <a:ext cx="20" cy="37"/>
            </a:xfrm>
            <a:custGeom>
              <a:avLst/>
              <a:gdLst>
                <a:gd name="T0" fmla="*/ 2 w 20"/>
                <a:gd name="T1" fmla="*/ 0 h 37"/>
                <a:gd name="T2" fmla="*/ 0 w 20"/>
                <a:gd name="T3" fmla="*/ 5 h 37"/>
                <a:gd name="T4" fmla="*/ 0 w 20"/>
                <a:gd name="T5" fmla="*/ 10 h 37"/>
                <a:gd name="T6" fmla="*/ 5 w 20"/>
                <a:gd name="T7" fmla="*/ 19 h 37"/>
                <a:gd name="T8" fmla="*/ 20 w 20"/>
                <a:gd name="T9" fmla="*/ 37 h 37"/>
                <a:gd name="T10" fmla="*/ 19 w 20"/>
                <a:gd name="T11" fmla="*/ 28 h 37"/>
                <a:gd name="T12" fmla="*/ 15 w 20"/>
                <a:gd name="T13" fmla="*/ 20 h 37"/>
                <a:gd name="T14" fmla="*/ 5 w 20"/>
                <a:gd name="T15" fmla="*/ 6 h 37"/>
                <a:gd name="T16" fmla="*/ 2 w 20"/>
                <a:gd name="T17" fmla="*/ 0 h 3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0"/>
                <a:gd name="T28" fmla="*/ 0 h 37"/>
                <a:gd name="T29" fmla="*/ 20 w 20"/>
                <a:gd name="T30" fmla="*/ 37 h 3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0" h="37">
                  <a:moveTo>
                    <a:pt x="2" y="0"/>
                  </a:moveTo>
                  <a:lnTo>
                    <a:pt x="0" y="5"/>
                  </a:lnTo>
                  <a:lnTo>
                    <a:pt x="0" y="10"/>
                  </a:lnTo>
                  <a:lnTo>
                    <a:pt x="5" y="19"/>
                  </a:lnTo>
                  <a:lnTo>
                    <a:pt x="20" y="37"/>
                  </a:lnTo>
                  <a:lnTo>
                    <a:pt x="19" y="28"/>
                  </a:lnTo>
                  <a:lnTo>
                    <a:pt x="15" y="20"/>
                  </a:lnTo>
                  <a:lnTo>
                    <a:pt x="5" y="6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14" name="Freeform 146"/>
            <p:cNvSpPr>
              <a:spLocks/>
            </p:cNvSpPr>
            <p:nvPr/>
          </p:nvSpPr>
          <p:spPr bwMode="auto">
            <a:xfrm>
              <a:off x="1894" y="2000"/>
              <a:ext cx="62" cy="41"/>
            </a:xfrm>
            <a:custGeom>
              <a:avLst/>
              <a:gdLst>
                <a:gd name="T0" fmla="*/ 52 w 62"/>
                <a:gd name="T1" fmla="*/ 0 h 41"/>
                <a:gd name="T2" fmla="*/ 39 w 62"/>
                <a:gd name="T3" fmla="*/ 12 h 41"/>
                <a:gd name="T4" fmla="*/ 32 w 62"/>
                <a:gd name="T5" fmla="*/ 15 h 41"/>
                <a:gd name="T6" fmla="*/ 25 w 62"/>
                <a:gd name="T7" fmla="*/ 15 h 41"/>
                <a:gd name="T8" fmla="*/ 12 w 62"/>
                <a:gd name="T9" fmla="*/ 19 h 41"/>
                <a:gd name="T10" fmla="*/ 13 w 62"/>
                <a:gd name="T11" fmla="*/ 27 h 41"/>
                <a:gd name="T12" fmla="*/ 4 w 62"/>
                <a:gd name="T13" fmla="*/ 33 h 41"/>
                <a:gd name="T14" fmla="*/ 2 w 62"/>
                <a:gd name="T15" fmla="*/ 36 h 41"/>
                <a:gd name="T16" fmla="*/ 0 w 62"/>
                <a:gd name="T17" fmla="*/ 41 h 41"/>
                <a:gd name="T18" fmla="*/ 15 w 62"/>
                <a:gd name="T19" fmla="*/ 32 h 41"/>
                <a:gd name="T20" fmla="*/ 30 w 62"/>
                <a:gd name="T21" fmla="*/ 24 h 41"/>
                <a:gd name="T22" fmla="*/ 60 w 62"/>
                <a:gd name="T23" fmla="*/ 14 h 41"/>
                <a:gd name="T24" fmla="*/ 62 w 62"/>
                <a:gd name="T25" fmla="*/ 12 h 41"/>
                <a:gd name="T26" fmla="*/ 60 w 62"/>
                <a:gd name="T27" fmla="*/ 10 h 41"/>
                <a:gd name="T28" fmla="*/ 53 w 62"/>
                <a:gd name="T29" fmla="*/ 7 h 41"/>
                <a:gd name="T30" fmla="*/ 52 w 62"/>
                <a:gd name="T31" fmla="*/ 0 h 4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62"/>
                <a:gd name="T49" fmla="*/ 0 h 41"/>
                <a:gd name="T50" fmla="*/ 62 w 62"/>
                <a:gd name="T51" fmla="*/ 41 h 41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62" h="41">
                  <a:moveTo>
                    <a:pt x="52" y="0"/>
                  </a:moveTo>
                  <a:lnTo>
                    <a:pt x="39" y="12"/>
                  </a:lnTo>
                  <a:lnTo>
                    <a:pt x="32" y="15"/>
                  </a:lnTo>
                  <a:lnTo>
                    <a:pt x="25" y="15"/>
                  </a:lnTo>
                  <a:lnTo>
                    <a:pt x="12" y="19"/>
                  </a:lnTo>
                  <a:lnTo>
                    <a:pt x="13" y="27"/>
                  </a:lnTo>
                  <a:lnTo>
                    <a:pt x="4" y="33"/>
                  </a:lnTo>
                  <a:lnTo>
                    <a:pt x="2" y="36"/>
                  </a:lnTo>
                  <a:lnTo>
                    <a:pt x="0" y="41"/>
                  </a:lnTo>
                  <a:lnTo>
                    <a:pt x="15" y="32"/>
                  </a:lnTo>
                  <a:lnTo>
                    <a:pt x="30" y="24"/>
                  </a:lnTo>
                  <a:lnTo>
                    <a:pt x="60" y="14"/>
                  </a:lnTo>
                  <a:lnTo>
                    <a:pt x="62" y="12"/>
                  </a:lnTo>
                  <a:lnTo>
                    <a:pt x="60" y="10"/>
                  </a:lnTo>
                  <a:lnTo>
                    <a:pt x="53" y="7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FF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15" name="Freeform 147"/>
            <p:cNvSpPr>
              <a:spLocks/>
            </p:cNvSpPr>
            <p:nvPr/>
          </p:nvSpPr>
          <p:spPr bwMode="auto">
            <a:xfrm>
              <a:off x="1894" y="2000"/>
              <a:ext cx="62" cy="41"/>
            </a:xfrm>
            <a:custGeom>
              <a:avLst/>
              <a:gdLst>
                <a:gd name="T0" fmla="*/ 52 w 62"/>
                <a:gd name="T1" fmla="*/ 0 h 41"/>
                <a:gd name="T2" fmla="*/ 39 w 62"/>
                <a:gd name="T3" fmla="*/ 12 h 41"/>
                <a:gd name="T4" fmla="*/ 32 w 62"/>
                <a:gd name="T5" fmla="*/ 15 h 41"/>
                <a:gd name="T6" fmla="*/ 25 w 62"/>
                <a:gd name="T7" fmla="*/ 15 h 41"/>
                <a:gd name="T8" fmla="*/ 12 w 62"/>
                <a:gd name="T9" fmla="*/ 19 h 41"/>
                <a:gd name="T10" fmla="*/ 13 w 62"/>
                <a:gd name="T11" fmla="*/ 27 h 41"/>
                <a:gd name="T12" fmla="*/ 4 w 62"/>
                <a:gd name="T13" fmla="*/ 33 h 41"/>
                <a:gd name="T14" fmla="*/ 2 w 62"/>
                <a:gd name="T15" fmla="*/ 36 h 41"/>
                <a:gd name="T16" fmla="*/ 0 w 62"/>
                <a:gd name="T17" fmla="*/ 41 h 41"/>
                <a:gd name="T18" fmla="*/ 15 w 62"/>
                <a:gd name="T19" fmla="*/ 32 h 41"/>
                <a:gd name="T20" fmla="*/ 30 w 62"/>
                <a:gd name="T21" fmla="*/ 24 h 41"/>
                <a:gd name="T22" fmla="*/ 60 w 62"/>
                <a:gd name="T23" fmla="*/ 14 h 41"/>
                <a:gd name="T24" fmla="*/ 62 w 62"/>
                <a:gd name="T25" fmla="*/ 12 h 41"/>
                <a:gd name="T26" fmla="*/ 60 w 62"/>
                <a:gd name="T27" fmla="*/ 10 h 41"/>
                <a:gd name="T28" fmla="*/ 53 w 62"/>
                <a:gd name="T29" fmla="*/ 7 h 4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2"/>
                <a:gd name="T46" fmla="*/ 0 h 41"/>
                <a:gd name="T47" fmla="*/ 62 w 62"/>
                <a:gd name="T48" fmla="*/ 41 h 41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2" h="41">
                  <a:moveTo>
                    <a:pt x="52" y="0"/>
                  </a:moveTo>
                  <a:lnTo>
                    <a:pt x="39" y="12"/>
                  </a:lnTo>
                  <a:lnTo>
                    <a:pt x="32" y="15"/>
                  </a:lnTo>
                  <a:lnTo>
                    <a:pt x="25" y="15"/>
                  </a:lnTo>
                  <a:lnTo>
                    <a:pt x="12" y="19"/>
                  </a:lnTo>
                  <a:lnTo>
                    <a:pt x="13" y="27"/>
                  </a:lnTo>
                  <a:lnTo>
                    <a:pt x="4" y="33"/>
                  </a:lnTo>
                  <a:lnTo>
                    <a:pt x="2" y="36"/>
                  </a:lnTo>
                  <a:lnTo>
                    <a:pt x="0" y="41"/>
                  </a:lnTo>
                  <a:lnTo>
                    <a:pt x="15" y="32"/>
                  </a:lnTo>
                  <a:lnTo>
                    <a:pt x="30" y="24"/>
                  </a:lnTo>
                  <a:lnTo>
                    <a:pt x="60" y="14"/>
                  </a:lnTo>
                  <a:lnTo>
                    <a:pt x="62" y="12"/>
                  </a:lnTo>
                  <a:lnTo>
                    <a:pt x="60" y="10"/>
                  </a:lnTo>
                  <a:lnTo>
                    <a:pt x="53" y="7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16" name="Freeform 148"/>
            <p:cNvSpPr>
              <a:spLocks/>
            </p:cNvSpPr>
            <p:nvPr/>
          </p:nvSpPr>
          <p:spPr bwMode="auto">
            <a:xfrm>
              <a:off x="1898" y="2007"/>
              <a:ext cx="63" cy="40"/>
            </a:xfrm>
            <a:custGeom>
              <a:avLst/>
              <a:gdLst>
                <a:gd name="T0" fmla="*/ 51 w 63"/>
                <a:gd name="T1" fmla="*/ 0 h 40"/>
                <a:gd name="T2" fmla="*/ 39 w 63"/>
                <a:gd name="T3" fmla="*/ 11 h 40"/>
                <a:gd name="T4" fmla="*/ 33 w 63"/>
                <a:gd name="T5" fmla="*/ 13 h 40"/>
                <a:gd name="T6" fmla="*/ 25 w 63"/>
                <a:gd name="T7" fmla="*/ 15 h 40"/>
                <a:gd name="T8" fmla="*/ 11 w 63"/>
                <a:gd name="T9" fmla="*/ 17 h 40"/>
                <a:gd name="T10" fmla="*/ 13 w 63"/>
                <a:gd name="T11" fmla="*/ 26 h 40"/>
                <a:gd name="T12" fmla="*/ 5 w 63"/>
                <a:gd name="T13" fmla="*/ 31 h 40"/>
                <a:gd name="T14" fmla="*/ 1 w 63"/>
                <a:gd name="T15" fmla="*/ 35 h 40"/>
                <a:gd name="T16" fmla="*/ 0 w 63"/>
                <a:gd name="T17" fmla="*/ 40 h 40"/>
                <a:gd name="T18" fmla="*/ 15 w 63"/>
                <a:gd name="T19" fmla="*/ 30 h 40"/>
                <a:gd name="T20" fmla="*/ 30 w 63"/>
                <a:gd name="T21" fmla="*/ 22 h 40"/>
                <a:gd name="T22" fmla="*/ 60 w 63"/>
                <a:gd name="T23" fmla="*/ 13 h 40"/>
                <a:gd name="T24" fmla="*/ 63 w 63"/>
                <a:gd name="T25" fmla="*/ 11 h 40"/>
                <a:gd name="T26" fmla="*/ 60 w 63"/>
                <a:gd name="T27" fmla="*/ 8 h 40"/>
                <a:gd name="T28" fmla="*/ 53 w 63"/>
                <a:gd name="T29" fmla="*/ 6 h 40"/>
                <a:gd name="T30" fmla="*/ 51 w 63"/>
                <a:gd name="T31" fmla="*/ 0 h 4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63"/>
                <a:gd name="T49" fmla="*/ 0 h 40"/>
                <a:gd name="T50" fmla="*/ 63 w 63"/>
                <a:gd name="T51" fmla="*/ 40 h 40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63" h="40">
                  <a:moveTo>
                    <a:pt x="51" y="0"/>
                  </a:moveTo>
                  <a:lnTo>
                    <a:pt x="39" y="11"/>
                  </a:lnTo>
                  <a:lnTo>
                    <a:pt x="33" y="13"/>
                  </a:lnTo>
                  <a:lnTo>
                    <a:pt x="25" y="15"/>
                  </a:lnTo>
                  <a:lnTo>
                    <a:pt x="11" y="17"/>
                  </a:lnTo>
                  <a:lnTo>
                    <a:pt x="13" y="26"/>
                  </a:lnTo>
                  <a:lnTo>
                    <a:pt x="5" y="31"/>
                  </a:lnTo>
                  <a:lnTo>
                    <a:pt x="1" y="35"/>
                  </a:lnTo>
                  <a:lnTo>
                    <a:pt x="0" y="40"/>
                  </a:lnTo>
                  <a:lnTo>
                    <a:pt x="15" y="30"/>
                  </a:lnTo>
                  <a:lnTo>
                    <a:pt x="30" y="22"/>
                  </a:lnTo>
                  <a:lnTo>
                    <a:pt x="60" y="13"/>
                  </a:lnTo>
                  <a:lnTo>
                    <a:pt x="63" y="11"/>
                  </a:lnTo>
                  <a:lnTo>
                    <a:pt x="60" y="8"/>
                  </a:lnTo>
                  <a:lnTo>
                    <a:pt x="53" y="6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FF7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17" name="Freeform 149"/>
            <p:cNvSpPr>
              <a:spLocks/>
            </p:cNvSpPr>
            <p:nvPr/>
          </p:nvSpPr>
          <p:spPr bwMode="auto">
            <a:xfrm>
              <a:off x="1898" y="2007"/>
              <a:ext cx="63" cy="40"/>
            </a:xfrm>
            <a:custGeom>
              <a:avLst/>
              <a:gdLst>
                <a:gd name="T0" fmla="*/ 51 w 63"/>
                <a:gd name="T1" fmla="*/ 0 h 40"/>
                <a:gd name="T2" fmla="*/ 39 w 63"/>
                <a:gd name="T3" fmla="*/ 11 h 40"/>
                <a:gd name="T4" fmla="*/ 33 w 63"/>
                <a:gd name="T5" fmla="*/ 13 h 40"/>
                <a:gd name="T6" fmla="*/ 25 w 63"/>
                <a:gd name="T7" fmla="*/ 15 h 40"/>
                <a:gd name="T8" fmla="*/ 11 w 63"/>
                <a:gd name="T9" fmla="*/ 17 h 40"/>
                <a:gd name="T10" fmla="*/ 13 w 63"/>
                <a:gd name="T11" fmla="*/ 26 h 40"/>
                <a:gd name="T12" fmla="*/ 5 w 63"/>
                <a:gd name="T13" fmla="*/ 31 h 40"/>
                <a:gd name="T14" fmla="*/ 1 w 63"/>
                <a:gd name="T15" fmla="*/ 35 h 40"/>
                <a:gd name="T16" fmla="*/ 0 w 63"/>
                <a:gd name="T17" fmla="*/ 40 h 40"/>
                <a:gd name="T18" fmla="*/ 15 w 63"/>
                <a:gd name="T19" fmla="*/ 30 h 40"/>
                <a:gd name="T20" fmla="*/ 30 w 63"/>
                <a:gd name="T21" fmla="*/ 22 h 40"/>
                <a:gd name="T22" fmla="*/ 60 w 63"/>
                <a:gd name="T23" fmla="*/ 13 h 40"/>
                <a:gd name="T24" fmla="*/ 63 w 63"/>
                <a:gd name="T25" fmla="*/ 11 h 40"/>
                <a:gd name="T26" fmla="*/ 60 w 63"/>
                <a:gd name="T27" fmla="*/ 8 h 40"/>
                <a:gd name="T28" fmla="*/ 53 w 63"/>
                <a:gd name="T29" fmla="*/ 6 h 4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63"/>
                <a:gd name="T46" fmla="*/ 0 h 40"/>
                <a:gd name="T47" fmla="*/ 63 w 63"/>
                <a:gd name="T48" fmla="*/ 40 h 4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63" h="40">
                  <a:moveTo>
                    <a:pt x="51" y="0"/>
                  </a:moveTo>
                  <a:lnTo>
                    <a:pt x="39" y="11"/>
                  </a:lnTo>
                  <a:lnTo>
                    <a:pt x="33" y="13"/>
                  </a:lnTo>
                  <a:lnTo>
                    <a:pt x="25" y="15"/>
                  </a:lnTo>
                  <a:lnTo>
                    <a:pt x="11" y="17"/>
                  </a:lnTo>
                  <a:lnTo>
                    <a:pt x="13" y="26"/>
                  </a:lnTo>
                  <a:lnTo>
                    <a:pt x="5" y="31"/>
                  </a:lnTo>
                  <a:lnTo>
                    <a:pt x="1" y="35"/>
                  </a:lnTo>
                  <a:lnTo>
                    <a:pt x="0" y="40"/>
                  </a:lnTo>
                  <a:lnTo>
                    <a:pt x="15" y="30"/>
                  </a:lnTo>
                  <a:lnTo>
                    <a:pt x="30" y="22"/>
                  </a:lnTo>
                  <a:lnTo>
                    <a:pt x="60" y="13"/>
                  </a:lnTo>
                  <a:lnTo>
                    <a:pt x="63" y="11"/>
                  </a:lnTo>
                  <a:lnTo>
                    <a:pt x="60" y="8"/>
                  </a:lnTo>
                  <a:lnTo>
                    <a:pt x="53" y="6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18" name="Freeform 150"/>
            <p:cNvSpPr>
              <a:spLocks/>
            </p:cNvSpPr>
            <p:nvPr/>
          </p:nvSpPr>
          <p:spPr bwMode="auto">
            <a:xfrm>
              <a:off x="2118" y="1984"/>
              <a:ext cx="49" cy="28"/>
            </a:xfrm>
            <a:custGeom>
              <a:avLst/>
              <a:gdLst>
                <a:gd name="T0" fmla="*/ 2 w 49"/>
                <a:gd name="T1" fmla="*/ 24 h 28"/>
                <a:gd name="T2" fmla="*/ 19 w 49"/>
                <a:gd name="T3" fmla="*/ 25 h 28"/>
                <a:gd name="T4" fmla="*/ 37 w 49"/>
                <a:gd name="T5" fmla="*/ 28 h 28"/>
                <a:gd name="T6" fmla="*/ 35 w 49"/>
                <a:gd name="T7" fmla="*/ 23 h 28"/>
                <a:gd name="T8" fmla="*/ 33 w 49"/>
                <a:gd name="T9" fmla="*/ 19 h 28"/>
                <a:gd name="T10" fmla="*/ 48 w 49"/>
                <a:gd name="T11" fmla="*/ 17 h 28"/>
                <a:gd name="T12" fmla="*/ 49 w 49"/>
                <a:gd name="T13" fmla="*/ 16 h 28"/>
                <a:gd name="T14" fmla="*/ 48 w 49"/>
                <a:gd name="T15" fmla="*/ 14 h 28"/>
                <a:gd name="T16" fmla="*/ 33 w 49"/>
                <a:gd name="T17" fmla="*/ 9 h 28"/>
                <a:gd name="T18" fmla="*/ 22 w 49"/>
                <a:gd name="T19" fmla="*/ 0 h 28"/>
                <a:gd name="T20" fmla="*/ 22 w 49"/>
                <a:gd name="T21" fmla="*/ 4 h 28"/>
                <a:gd name="T22" fmla="*/ 0 w 49"/>
                <a:gd name="T23" fmla="*/ 21 h 28"/>
                <a:gd name="T24" fmla="*/ 2 w 49"/>
                <a:gd name="T25" fmla="*/ 24 h 2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49"/>
                <a:gd name="T40" fmla="*/ 0 h 28"/>
                <a:gd name="T41" fmla="*/ 49 w 49"/>
                <a:gd name="T42" fmla="*/ 28 h 2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49" h="28">
                  <a:moveTo>
                    <a:pt x="2" y="24"/>
                  </a:moveTo>
                  <a:lnTo>
                    <a:pt x="19" y="25"/>
                  </a:lnTo>
                  <a:lnTo>
                    <a:pt x="37" y="28"/>
                  </a:lnTo>
                  <a:lnTo>
                    <a:pt x="35" y="23"/>
                  </a:lnTo>
                  <a:lnTo>
                    <a:pt x="33" y="19"/>
                  </a:lnTo>
                  <a:lnTo>
                    <a:pt x="48" y="17"/>
                  </a:lnTo>
                  <a:lnTo>
                    <a:pt x="49" y="16"/>
                  </a:lnTo>
                  <a:lnTo>
                    <a:pt x="48" y="14"/>
                  </a:lnTo>
                  <a:lnTo>
                    <a:pt x="33" y="9"/>
                  </a:lnTo>
                  <a:lnTo>
                    <a:pt x="22" y="0"/>
                  </a:lnTo>
                  <a:lnTo>
                    <a:pt x="22" y="4"/>
                  </a:lnTo>
                  <a:lnTo>
                    <a:pt x="0" y="21"/>
                  </a:lnTo>
                  <a:lnTo>
                    <a:pt x="2" y="24"/>
                  </a:lnTo>
                  <a:close/>
                </a:path>
              </a:pathLst>
            </a:custGeom>
            <a:solidFill>
              <a:srgbClr val="FF9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19" name="Freeform 151"/>
            <p:cNvSpPr>
              <a:spLocks/>
            </p:cNvSpPr>
            <p:nvPr/>
          </p:nvSpPr>
          <p:spPr bwMode="auto">
            <a:xfrm>
              <a:off x="1838" y="1971"/>
              <a:ext cx="302" cy="72"/>
            </a:xfrm>
            <a:custGeom>
              <a:avLst/>
              <a:gdLst>
                <a:gd name="T0" fmla="*/ 114 w 302"/>
                <a:gd name="T1" fmla="*/ 7 h 72"/>
                <a:gd name="T2" fmla="*/ 94 w 302"/>
                <a:gd name="T3" fmla="*/ 9 h 72"/>
                <a:gd name="T4" fmla="*/ 76 w 302"/>
                <a:gd name="T5" fmla="*/ 15 h 72"/>
                <a:gd name="T6" fmla="*/ 39 w 302"/>
                <a:gd name="T7" fmla="*/ 25 h 72"/>
                <a:gd name="T8" fmla="*/ 0 w 302"/>
                <a:gd name="T9" fmla="*/ 34 h 72"/>
                <a:gd name="T10" fmla="*/ 0 w 302"/>
                <a:gd name="T11" fmla="*/ 38 h 72"/>
                <a:gd name="T12" fmla="*/ 9 w 302"/>
                <a:gd name="T13" fmla="*/ 47 h 72"/>
                <a:gd name="T14" fmla="*/ 20 w 302"/>
                <a:gd name="T15" fmla="*/ 52 h 72"/>
                <a:gd name="T16" fmla="*/ 33 w 302"/>
                <a:gd name="T17" fmla="*/ 56 h 72"/>
                <a:gd name="T18" fmla="*/ 45 w 302"/>
                <a:gd name="T19" fmla="*/ 53 h 72"/>
                <a:gd name="T20" fmla="*/ 80 w 302"/>
                <a:gd name="T21" fmla="*/ 34 h 72"/>
                <a:gd name="T22" fmla="*/ 91 w 302"/>
                <a:gd name="T23" fmla="*/ 33 h 72"/>
                <a:gd name="T24" fmla="*/ 103 w 302"/>
                <a:gd name="T25" fmla="*/ 34 h 72"/>
                <a:gd name="T26" fmla="*/ 108 w 302"/>
                <a:gd name="T27" fmla="*/ 37 h 72"/>
                <a:gd name="T28" fmla="*/ 113 w 302"/>
                <a:gd name="T29" fmla="*/ 42 h 72"/>
                <a:gd name="T30" fmla="*/ 136 w 302"/>
                <a:gd name="T31" fmla="*/ 58 h 72"/>
                <a:gd name="T32" fmla="*/ 148 w 302"/>
                <a:gd name="T33" fmla="*/ 65 h 72"/>
                <a:gd name="T34" fmla="*/ 161 w 302"/>
                <a:gd name="T35" fmla="*/ 70 h 72"/>
                <a:gd name="T36" fmla="*/ 179 w 302"/>
                <a:gd name="T37" fmla="*/ 72 h 72"/>
                <a:gd name="T38" fmla="*/ 195 w 302"/>
                <a:gd name="T39" fmla="*/ 70 h 72"/>
                <a:gd name="T40" fmla="*/ 209 w 302"/>
                <a:gd name="T41" fmla="*/ 65 h 72"/>
                <a:gd name="T42" fmla="*/ 223 w 302"/>
                <a:gd name="T43" fmla="*/ 56 h 72"/>
                <a:gd name="T44" fmla="*/ 245 w 302"/>
                <a:gd name="T45" fmla="*/ 34 h 72"/>
                <a:gd name="T46" fmla="*/ 251 w 302"/>
                <a:gd name="T47" fmla="*/ 33 h 72"/>
                <a:gd name="T48" fmla="*/ 256 w 302"/>
                <a:gd name="T49" fmla="*/ 34 h 72"/>
                <a:gd name="T50" fmla="*/ 261 w 302"/>
                <a:gd name="T51" fmla="*/ 37 h 72"/>
                <a:gd name="T52" fmla="*/ 268 w 302"/>
                <a:gd name="T53" fmla="*/ 38 h 72"/>
                <a:gd name="T54" fmla="*/ 279 w 302"/>
                <a:gd name="T55" fmla="*/ 37 h 72"/>
                <a:gd name="T56" fmla="*/ 292 w 302"/>
                <a:gd name="T57" fmla="*/ 33 h 72"/>
                <a:gd name="T58" fmla="*/ 297 w 302"/>
                <a:gd name="T59" fmla="*/ 29 h 72"/>
                <a:gd name="T60" fmla="*/ 300 w 302"/>
                <a:gd name="T61" fmla="*/ 24 h 72"/>
                <a:gd name="T62" fmla="*/ 302 w 302"/>
                <a:gd name="T63" fmla="*/ 17 h 72"/>
                <a:gd name="T64" fmla="*/ 300 w 302"/>
                <a:gd name="T65" fmla="*/ 8 h 72"/>
                <a:gd name="T66" fmla="*/ 298 w 302"/>
                <a:gd name="T67" fmla="*/ 5 h 72"/>
                <a:gd name="T68" fmla="*/ 295 w 302"/>
                <a:gd name="T69" fmla="*/ 3 h 72"/>
                <a:gd name="T70" fmla="*/ 288 w 302"/>
                <a:gd name="T71" fmla="*/ 1 h 72"/>
                <a:gd name="T72" fmla="*/ 266 w 302"/>
                <a:gd name="T73" fmla="*/ 0 h 72"/>
                <a:gd name="T74" fmla="*/ 244 w 302"/>
                <a:gd name="T75" fmla="*/ 1 h 72"/>
                <a:gd name="T76" fmla="*/ 214 w 302"/>
                <a:gd name="T77" fmla="*/ 4 h 72"/>
                <a:gd name="T78" fmla="*/ 184 w 302"/>
                <a:gd name="T79" fmla="*/ 3 h 72"/>
                <a:gd name="T80" fmla="*/ 154 w 302"/>
                <a:gd name="T81" fmla="*/ 1 h 72"/>
                <a:gd name="T82" fmla="*/ 124 w 302"/>
                <a:gd name="T83" fmla="*/ 1 h 72"/>
                <a:gd name="T84" fmla="*/ 114 w 302"/>
                <a:gd name="T85" fmla="*/ 7 h 7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302"/>
                <a:gd name="T130" fmla="*/ 0 h 72"/>
                <a:gd name="T131" fmla="*/ 302 w 302"/>
                <a:gd name="T132" fmla="*/ 72 h 7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302" h="72">
                  <a:moveTo>
                    <a:pt x="114" y="7"/>
                  </a:moveTo>
                  <a:lnTo>
                    <a:pt x="94" y="9"/>
                  </a:lnTo>
                  <a:lnTo>
                    <a:pt x="76" y="15"/>
                  </a:lnTo>
                  <a:lnTo>
                    <a:pt x="39" y="25"/>
                  </a:lnTo>
                  <a:lnTo>
                    <a:pt x="0" y="34"/>
                  </a:lnTo>
                  <a:lnTo>
                    <a:pt x="0" y="38"/>
                  </a:lnTo>
                  <a:lnTo>
                    <a:pt x="9" y="47"/>
                  </a:lnTo>
                  <a:lnTo>
                    <a:pt x="20" y="52"/>
                  </a:lnTo>
                  <a:lnTo>
                    <a:pt x="33" y="56"/>
                  </a:lnTo>
                  <a:lnTo>
                    <a:pt x="45" y="53"/>
                  </a:lnTo>
                  <a:lnTo>
                    <a:pt x="80" y="34"/>
                  </a:lnTo>
                  <a:lnTo>
                    <a:pt x="91" y="33"/>
                  </a:lnTo>
                  <a:lnTo>
                    <a:pt x="103" y="34"/>
                  </a:lnTo>
                  <a:lnTo>
                    <a:pt x="108" y="37"/>
                  </a:lnTo>
                  <a:lnTo>
                    <a:pt x="113" y="42"/>
                  </a:lnTo>
                  <a:lnTo>
                    <a:pt x="136" y="58"/>
                  </a:lnTo>
                  <a:lnTo>
                    <a:pt x="148" y="65"/>
                  </a:lnTo>
                  <a:lnTo>
                    <a:pt x="161" y="70"/>
                  </a:lnTo>
                  <a:lnTo>
                    <a:pt x="179" y="72"/>
                  </a:lnTo>
                  <a:lnTo>
                    <a:pt x="195" y="70"/>
                  </a:lnTo>
                  <a:lnTo>
                    <a:pt x="209" y="65"/>
                  </a:lnTo>
                  <a:lnTo>
                    <a:pt x="223" y="56"/>
                  </a:lnTo>
                  <a:lnTo>
                    <a:pt x="245" y="34"/>
                  </a:lnTo>
                  <a:lnTo>
                    <a:pt x="251" y="33"/>
                  </a:lnTo>
                  <a:lnTo>
                    <a:pt x="256" y="34"/>
                  </a:lnTo>
                  <a:lnTo>
                    <a:pt x="261" y="37"/>
                  </a:lnTo>
                  <a:lnTo>
                    <a:pt x="268" y="38"/>
                  </a:lnTo>
                  <a:lnTo>
                    <a:pt x="279" y="37"/>
                  </a:lnTo>
                  <a:lnTo>
                    <a:pt x="292" y="33"/>
                  </a:lnTo>
                  <a:lnTo>
                    <a:pt x="297" y="29"/>
                  </a:lnTo>
                  <a:lnTo>
                    <a:pt x="300" y="24"/>
                  </a:lnTo>
                  <a:lnTo>
                    <a:pt x="302" y="17"/>
                  </a:lnTo>
                  <a:lnTo>
                    <a:pt x="300" y="8"/>
                  </a:lnTo>
                  <a:lnTo>
                    <a:pt x="298" y="5"/>
                  </a:lnTo>
                  <a:lnTo>
                    <a:pt x="295" y="3"/>
                  </a:lnTo>
                  <a:lnTo>
                    <a:pt x="288" y="1"/>
                  </a:lnTo>
                  <a:lnTo>
                    <a:pt x="266" y="0"/>
                  </a:lnTo>
                  <a:lnTo>
                    <a:pt x="244" y="1"/>
                  </a:lnTo>
                  <a:lnTo>
                    <a:pt x="214" y="4"/>
                  </a:lnTo>
                  <a:lnTo>
                    <a:pt x="184" y="3"/>
                  </a:lnTo>
                  <a:lnTo>
                    <a:pt x="154" y="1"/>
                  </a:lnTo>
                  <a:lnTo>
                    <a:pt x="124" y="1"/>
                  </a:lnTo>
                  <a:lnTo>
                    <a:pt x="114" y="7"/>
                  </a:lnTo>
                  <a:close/>
                </a:path>
              </a:pathLst>
            </a:custGeom>
            <a:solidFill>
              <a:srgbClr val="FF9E5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20" name="Freeform 152"/>
            <p:cNvSpPr>
              <a:spLocks/>
            </p:cNvSpPr>
            <p:nvPr/>
          </p:nvSpPr>
          <p:spPr bwMode="auto">
            <a:xfrm>
              <a:off x="2121" y="1979"/>
              <a:ext cx="12" cy="11"/>
            </a:xfrm>
            <a:custGeom>
              <a:avLst/>
              <a:gdLst>
                <a:gd name="T0" fmla="*/ 6 w 12"/>
                <a:gd name="T1" fmla="*/ 11 h 11"/>
                <a:gd name="T2" fmla="*/ 10 w 12"/>
                <a:gd name="T3" fmla="*/ 9 h 11"/>
                <a:gd name="T4" fmla="*/ 12 w 12"/>
                <a:gd name="T5" fmla="*/ 5 h 11"/>
                <a:gd name="T6" fmla="*/ 10 w 12"/>
                <a:gd name="T7" fmla="*/ 1 h 11"/>
                <a:gd name="T8" fmla="*/ 6 w 12"/>
                <a:gd name="T9" fmla="*/ 0 h 11"/>
                <a:gd name="T10" fmla="*/ 1 w 12"/>
                <a:gd name="T11" fmla="*/ 1 h 11"/>
                <a:gd name="T12" fmla="*/ 0 w 12"/>
                <a:gd name="T13" fmla="*/ 5 h 11"/>
                <a:gd name="T14" fmla="*/ 1 w 12"/>
                <a:gd name="T15" fmla="*/ 9 h 11"/>
                <a:gd name="T16" fmla="*/ 6 w 12"/>
                <a:gd name="T17" fmla="*/ 11 h 1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"/>
                <a:gd name="T28" fmla="*/ 0 h 11"/>
                <a:gd name="T29" fmla="*/ 12 w 12"/>
                <a:gd name="T30" fmla="*/ 11 h 1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" h="11">
                  <a:moveTo>
                    <a:pt x="6" y="11"/>
                  </a:moveTo>
                  <a:lnTo>
                    <a:pt x="10" y="9"/>
                  </a:lnTo>
                  <a:lnTo>
                    <a:pt x="12" y="5"/>
                  </a:lnTo>
                  <a:lnTo>
                    <a:pt x="10" y="1"/>
                  </a:lnTo>
                  <a:lnTo>
                    <a:pt x="6" y="0"/>
                  </a:lnTo>
                  <a:lnTo>
                    <a:pt x="1" y="1"/>
                  </a:lnTo>
                  <a:lnTo>
                    <a:pt x="0" y="5"/>
                  </a:lnTo>
                  <a:lnTo>
                    <a:pt x="1" y="9"/>
                  </a:lnTo>
                  <a:lnTo>
                    <a:pt x="6" y="1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21" name="Freeform 153"/>
            <p:cNvSpPr>
              <a:spLocks/>
            </p:cNvSpPr>
            <p:nvPr/>
          </p:nvSpPr>
          <p:spPr bwMode="auto">
            <a:xfrm>
              <a:off x="1894" y="1798"/>
              <a:ext cx="217" cy="188"/>
            </a:xfrm>
            <a:custGeom>
              <a:avLst/>
              <a:gdLst>
                <a:gd name="T0" fmla="*/ 52 w 217"/>
                <a:gd name="T1" fmla="*/ 176 h 188"/>
                <a:gd name="T2" fmla="*/ 49 w 217"/>
                <a:gd name="T3" fmla="*/ 164 h 188"/>
                <a:gd name="T4" fmla="*/ 54 w 217"/>
                <a:gd name="T5" fmla="*/ 163 h 188"/>
                <a:gd name="T6" fmla="*/ 55 w 217"/>
                <a:gd name="T7" fmla="*/ 158 h 188"/>
                <a:gd name="T8" fmla="*/ 52 w 217"/>
                <a:gd name="T9" fmla="*/ 145 h 188"/>
                <a:gd name="T10" fmla="*/ 52 w 217"/>
                <a:gd name="T11" fmla="*/ 139 h 188"/>
                <a:gd name="T12" fmla="*/ 60 w 217"/>
                <a:gd name="T13" fmla="*/ 137 h 188"/>
                <a:gd name="T14" fmla="*/ 49 w 217"/>
                <a:gd name="T15" fmla="*/ 124 h 188"/>
                <a:gd name="T16" fmla="*/ 58 w 217"/>
                <a:gd name="T17" fmla="*/ 113 h 188"/>
                <a:gd name="T18" fmla="*/ 4 w 217"/>
                <a:gd name="T19" fmla="*/ 76 h 188"/>
                <a:gd name="T20" fmla="*/ 0 w 217"/>
                <a:gd name="T21" fmla="*/ 68 h 188"/>
                <a:gd name="T22" fmla="*/ 8 w 217"/>
                <a:gd name="T23" fmla="*/ 58 h 188"/>
                <a:gd name="T24" fmla="*/ 69 w 217"/>
                <a:gd name="T25" fmla="*/ 92 h 188"/>
                <a:gd name="T26" fmla="*/ 13 w 217"/>
                <a:gd name="T27" fmla="*/ 48 h 188"/>
                <a:gd name="T28" fmla="*/ 9 w 217"/>
                <a:gd name="T29" fmla="*/ 28 h 188"/>
                <a:gd name="T30" fmla="*/ 34 w 217"/>
                <a:gd name="T31" fmla="*/ 47 h 188"/>
                <a:gd name="T32" fmla="*/ 55 w 217"/>
                <a:gd name="T33" fmla="*/ 63 h 188"/>
                <a:gd name="T34" fmla="*/ 79 w 217"/>
                <a:gd name="T35" fmla="*/ 73 h 188"/>
                <a:gd name="T36" fmla="*/ 29 w 217"/>
                <a:gd name="T37" fmla="*/ 28 h 188"/>
                <a:gd name="T38" fmla="*/ 24 w 217"/>
                <a:gd name="T39" fmla="*/ 15 h 188"/>
                <a:gd name="T40" fmla="*/ 28 w 217"/>
                <a:gd name="T41" fmla="*/ 2 h 188"/>
                <a:gd name="T42" fmla="*/ 78 w 217"/>
                <a:gd name="T43" fmla="*/ 55 h 188"/>
                <a:gd name="T44" fmla="*/ 99 w 217"/>
                <a:gd name="T45" fmla="*/ 68 h 188"/>
                <a:gd name="T46" fmla="*/ 90 w 217"/>
                <a:gd name="T47" fmla="*/ 56 h 188"/>
                <a:gd name="T48" fmla="*/ 64 w 217"/>
                <a:gd name="T49" fmla="*/ 26 h 188"/>
                <a:gd name="T50" fmla="*/ 58 w 217"/>
                <a:gd name="T51" fmla="*/ 8 h 188"/>
                <a:gd name="T52" fmla="*/ 114 w 217"/>
                <a:gd name="T53" fmla="*/ 56 h 188"/>
                <a:gd name="T54" fmla="*/ 135 w 217"/>
                <a:gd name="T55" fmla="*/ 73 h 188"/>
                <a:gd name="T56" fmla="*/ 134 w 217"/>
                <a:gd name="T57" fmla="*/ 61 h 188"/>
                <a:gd name="T58" fmla="*/ 122 w 217"/>
                <a:gd name="T59" fmla="*/ 41 h 188"/>
                <a:gd name="T60" fmla="*/ 125 w 217"/>
                <a:gd name="T61" fmla="*/ 36 h 188"/>
                <a:gd name="T62" fmla="*/ 134 w 217"/>
                <a:gd name="T63" fmla="*/ 39 h 188"/>
                <a:gd name="T64" fmla="*/ 149 w 217"/>
                <a:gd name="T65" fmla="*/ 52 h 188"/>
                <a:gd name="T66" fmla="*/ 190 w 217"/>
                <a:gd name="T67" fmla="*/ 89 h 188"/>
                <a:gd name="T68" fmla="*/ 217 w 217"/>
                <a:gd name="T69" fmla="*/ 115 h 188"/>
                <a:gd name="T70" fmla="*/ 217 w 217"/>
                <a:gd name="T71" fmla="*/ 123 h 188"/>
                <a:gd name="T72" fmla="*/ 202 w 217"/>
                <a:gd name="T73" fmla="*/ 132 h 188"/>
                <a:gd name="T74" fmla="*/ 172 w 217"/>
                <a:gd name="T75" fmla="*/ 142 h 188"/>
                <a:gd name="T76" fmla="*/ 157 w 217"/>
                <a:gd name="T77" fmla="*/ 156 h 188"/>
                <a:gd name="T78" fmla="*/ 167 w 217"/>
                <a:gd name="T79" fmla="*/ 176 h 188"/>
                <a:gd name="T80" fmla="*/ 168 w 217"/>
                <a:gd name="T81" fmla="*/ 182 h 188"/>
                <a:gd name="T82" fmla="*/ 154 w 217"/>
                <a:gd name="T83" fmla="*/ 187 h 188"/>
                <a:gd name="T84" fmla="*/ 59 w 217"/>
                <a:gd name="T85" fmla="*/ 187 h 188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7"/>
                <a:gd name="T130" fmla="*/ 0 h 188"/>
                <a:gd name="T131" fmla="*/ 217 w 217"/>
                <a:gd name="T132" fmla="*/ 188 h 188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7" h="188">
                  <a:moveTo>
                    <a:pt x="59" y="187"/>
                  </a:moveTo>
                  <a:lnTo>
                    <a:pt x="52" y="176"/>
                  </a:lnTo>
                  <a:lnTo>
                    <a:pt x="49" y="171"/>
                  </a:lnTo>
                  <a:lnTo>
                    <a:pt x="49" y="164"/>
                  </a:lnTo>
                  <a:lnTo>
                    <a:pt x="50" y="163"/>
                  </a:lnTo>
                  <a:lnTo>
                    <a:pt x="54" y="163"/>
                  </a:lnTo>
                  <a:lnTo>
                    <a:pt x="55" y="162"/>
                  </a:lnTo>
                  <a:lnTo>
                    <a:pt x="55" y="158"/>
                  </a:lnTo>
                  <a:lnTo>
                    <a:pt x="54" y="153"/>
                  </a:lnTo>
                  <a:lnTo>
                    <a:pt x="52" y="145"/>
                  </a:lnTo>
                  <a:lnTo>
                    <a:pt x="50" y="143"/>
                  </a:lnTo>
                  <a:lnTo>
                    <a:pt x="52" y="139"/>
                  </a:lnTo>
                  <a:lnTo>
                    <a:pt x="55" y="138"/>
                  </a:lnTo>
                  <a:lnTo>
                    <a:pt x="60" y="137"/>
                  </a:lnTo>
                  <a:lnTo>
                    <a:pt x="60" y="134"/>
                  </a:lnTo>
                  <a:lnTo>
                    <a:pt x="49" y="124"/>
                  </a:lnTo>
                  <a:lnTo>
                    <a:pt x="39" y="113"/>
                  </a:lnTo>
                  <a:lnTo>
                    <a:pt x="58" y="113"/>
                  </a:lnTo>
                  <a:lnTo>
                    <a:pt x="23" y="85"/>
                  </a:lnTo>
                  <a:lnTo>
                    <a:pt x="4" y="76"/>
                  </a:lnTo>
                  <a:lnTo>
                    <a:pt x="2" y="72"/>
                  </a:lnTo>
                  <a:lnTo>
                    <a:pt x="0" y="68"/>
                  </a:lnTo>
                  <a:lnTo>
                    <a:pt x="0" y="58"/>
                  </a:lnTo>
                  <a:lnTo>
                    <a:pt x="8" y="58"/>
                  </a:lnTo>
                  <a:lnTo>
                    <a:pt x="64" y="91"/>
                  </a:lnTo>
                  <a:lnTo>
                    <a:pt x="69" y="92"/>
                  </a:lnTo>
                  <a:lnTo>
                    <a:pt x="18" y="56"/>
                  </a:lnTo>
                  <a:lnTo>
                    <a:pt x="13" y="48"/>
                  </a:lnTo>
                  <a:lnTo>
                    <a:pt x="9" y="38"/>
                  </a:lnTo>
                  <a:lnTo>
                    <a:pt x="9" y="28"/>
                  </a:lnTo>
                  <a:lnTo>
                    <a:pt x="14" y="28"/>
                  </a:lnTo>
                  <a:lnTo>
                    <a:pt x="34" y="47"/>
                  </a:lnTo>
                  <a:lnTo>
                    <a:pt x="44" y="56"/>
                  </a:lnTo>
                  <a:lnTo>
                    <a:pt x="55" y="63"/>
                  </a:lnTo>
                  <a:lnTo>
                    <a:pt x="68" y="70"/>
                  </a:lnTo>
                  <a:lnTo>
                    <a:pt x="79" y="73"/>
                  </a:lnTo>
                  <a:lnTo>
                    <a:pt x="60" y="60"/>
                  </a:lnTo>
                  <a:lnTo>
                    <a:pt x="29" y="28"/>
                  </a:lnTo>
                  <a:lnTo>
                    <a:pt x="25" y="23"/>
                  </a:lnTo>
                  <a:lnTo>
                    <a:pt x="24" y="15"/>
                  </a:lnTo>
                  <a:lnTo>
                    <a:pt x="24" y="2"/>
                  </a:lnTo>
                  <a:lnTo>
                    <a:pt x="28" y="2"/>
                  </a:lnTo>
                  <a:lnTo>
                    <a:pt x="60" y="38"/>
                  </a:lnTo>
                  <a:lnTo>
                    <a:pt x="78" y="55"/>
                  </a:lnTo>
                  <a:lnTo>
                    <a:pt x="98" y="68"/>
                  </a:lnTo>
                  <a:lnTo>
                    <a:pt x="99" y="68"/>
                  </a:lnTo>
                  <a:lnTo>
                    <a:pt x="99" y="67"/>
                  </a:lnTo>
                  <a:lnTo>
                    <a:pt x="90" y="56"/>
                  </a:lnTo>
                  <a:lnTo>
                    <a:pt x="80" y="47"/>
                  </a:lnTo>
                  <a:lnTo>
                    <a:pt x="64" y="26"/>
                  </a:lnTo>
                  <a:lnTo>
                    <a:pt x="59" y="14"/>
                  </a:lnTo>
                  <a:lnTo>
                    <a:pt x="58" y="8"/>
                  </a:lnTo>
                  <a:lnTo>
                    <a:pt x="58" y="0"/>
                  </a:lnTo>
                  <a:lnTo>
                    <a:pt x="114" y="56"/>
                  </a:lnTo>
                  <a:lnTo>
                    <a:pt x="128" y="68"/>
                  </a:lnTo>
                  <a:lnTo>
                    <a:pt x="135" y="73"/>
                  </a:lnTo>
                  <a:lnTo>
                    <a:pt x="145" y="76"/>
                  </a:lnTo>
                  <a:lnTo>
                    <a:pt x="134" y="61"/>
                  </a:lnTo>
                  <a:lnTo>
                    <a:pt x="124" y="46"/>
                  </a:lnTo>
                  <a:lnTo>
                    <a:pt x="122" y="41"/>
                  </a:lnTo>
                  <a:lnTo>
                    <a:pt x="124" y="37"/>
                  </a:lnTo>
                  <a:lnTo>
                    <a:pt x="125" y="36"/>
                  </a:lnTo>
                  <a:lnTo>
                    <a:pt x="128" y="36"/>
                  </a:lnTo>
                  <a:lnTo>
                    <a:pt x="134" y="39"/>
                  </a:lnTo>
                  <a:lnTo>
                    <a:pt x="142" y="46"/>
                  </a:lnTo>
                  <a:lnTo>
                    <a:pt x="149" y="52"/>
                  </a:lnTo>
                  <a:lnTo>
                    <a:pt x="164" y="66"/>
                  </a:lnTo>
                  <a:lnTo>
                    <a:pt x="190" y="89"/>
                  </a:lnTo>
                  <a:lnTo>
                    <a:pt x="203" y="101"/>
                  </a:lnTo>
                  <a:lnTo>
                    <a:pt x="217" y="115"/>
                  </a:lnTo>
                  <a:lnTo>
                    <a:pt x="217" y="119"/>
                  </a:lnTo>
                  <a:lnTo>
                    <a:pt x="217" y="123"/>
                  </a:lnTo>
                  <a:lnTo>
                    <a:pt x="209" y="128"/>
                  </a:lnTo>
                  <a:lnTo>
                    <a:pt x="202" y="132"/>
                  </a:lnTo>
                  <a:lnTo>
                    <a:pt x="187" y="137"/>
                  </a:lnTo>
                  <a:lnTo>
                    <a:pt x="172" y="142"/>
                  </a:lnTo>
                  <a:lnTo>
                    <a:pt x="158" y="150"/>
                  </a:lnTo>
                  <a:lnTo>
                    <a:pt x="157" y="156"/>
                  </a:lnTo>
                  <a:lnTo>
                    <a:pt x="158" y="161"/>
                  </a:lnTo>
                  <a:lnTo>
                    <a:pt x="167" y="176"/>
                  </a:lnTo>
                  <a:lnTo>
                    <a:pt x="168" y="180"/>
                  </a:lnTo>
                  <a:lnTo>
                    <a:pt x="168" y="182"/>
                  </a:lnTo>
                  <a:lnTo>
                    <a:pt x="164" y="185"/>
                  </a:lnTo>
                  <a:lnTo>
                    <a:pt x="154" y="187"/>
                  </a:lnTo>
                  <a:lnTo>
                    <a:pt x="107" y="188"/>
                  </a:lnTo>
                  <a:lnTo>
                    <a:pt x="59" y="187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22" name="Freeform 154"/>
            <p:cNvSpPr>
              <a:spLocks/>
            </p:cNvSpPr>
            <p:nvPr/>
          </p:nvSpPr>
          <p:spPr bwMode="auto">
            <a:xfrm>
              <a:off x="1956" y="1955"/>
              <a:ext cx="56" cy="19"/>
            </a:xfrm>
            <a:custGeom>
              <a:avLst/>
              <a:gdLst>
                <a:gd name="T0" fmla="*/ 0 w 56"/>
                <a:gd name="T1" fmla="*/ 0 h 19"/>
                <a:gd name="T2" fmla="*/ 0 w 56"/>
                <a:gd name="T3" fmla="*/ 11 h 19"/>
                <a:gd name="T4" fmla="*/ 12 w 56"/>
                <a:gd name="T5" fmla="*/ 16 h 19"/>
                <a:gd name="T6" fmla="*/ 27 w 56"/>
                <a:gd name="T7" fmla="*/ 19 h 19"/>
                <a:gd name="T8" fmla="*/ 56 w 56"/>
                <a:gd name="T9" fmla="*/ 19 h 19"/>
                <a:gd name="T10" fmla="*/ 56 w 56"/>
                <a:gd name="T11" fmla="*/ 17 h 19"/>
                <a:gd name="T12" fmla="*/ 38 w 56"/>
                <a:gd name="T13" fmla="*/ 12 h 19"/>
                <a:gd name="T14" fmla="*/ 20 w 56"/>
                <a:gd name="T15" fmla="*/ 10 h 19"/>
                <a:gd name="T16" fmla="*/ 16 w 56"/>
                <a:gd name="T17" fmla="*/ 9 h 19"/>
                <a:gd name="T18" fmla="*/ 8 w 56"/>
                <a:gd name="T19" fmla="*/ 6 h 19"/>
                <a:gd name="T20" fmla="*/ 1 w 56"/>
                <a:gd name="T21" fmla="*/ 0 h 19"/>
                <a:gd name="T22" fmla="*/ 0 w 56"/>
                <a:gd name="T23" fmla="*/ 0 h 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56"/>
                <a:gd name="T37" fmla="*/ 0 h 19"/>
                <a:gd name="T38" fmla="*/ 56 w 56"/>
                <a:gd name="T39" fmla="*/ 19 h 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56" h="19">
                  <a:moveTo>
                    <a:pt x="0" y="0"/>
                  </a:moveTo>
                  <a:lnTo>
                    <a:pt x="0" y="11"/>
                  </a:lnTo>
                  <a:lnTo>
                    <a:pt x="12" y="16"/>
                  </a:lnTo>
                  <a:lnTo>
                    <a:pt x="27" y="19"/>
                  </a:lnTo>
                  <a:lnTo>
                    <a:pt x="56" y="19"/>
                  </a:lnTo>
                  <a:lnTo>
                    <a:pt x="56" y="17"/>
                  </a:lnTo>
                  <a:lnTo>
                    <a:pt x="38" y="12"/>
                  </a:lnTo>
                  <a:lnTo>
                    <a:pt x="20" y="10"/>
                  </a:lnTo>
                  <a:lnTo>
                    <a:pt x="16" y="9"/>
                  </a:lnTo>
                  <a:lnTo>
                    <a:pt x="8" y="6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23" name="Freeform 155"/>
            <p:cNvSpPr>
              <a:spLocks/>
            </p:cNvSpPr>
            <p:nvPr/>
          </p:nvSpPr>
          <p:spPr bwMode="auto">
            <a:xfrm>
              <a:off x="1957" y="1924"/>
              <a:ext cx="60" cy="28"/>
            </a:xfrm>
            <a:custGeom>
              <a:avLst/>
              <a:gdLst>
                <a:gd name="T0" fmla="*/ 1 w 60"/>
                <a:gd name="T1" fmla="*/ 16 h 28"/>
                <a:gd name="T2" fmla="*/ 10 w 60"/>
                <a:gd name="T3" fmla="*/ 19 h 28"/>
                <a:gd name="T4" fmla="*/ 42 w 60"/>
                <a:gd name="T5" fmla="*/ 28 h 28"/>
                <a:gd name="T6" fmla="*/ 60 w 60"/>
                <a:gd name="T7" fmla="*/ 28 h 28"/>
                <a:gd name="T8" fmla="*/ 31 w 60"/>
                <a:gd name="T9" fmla="*/ 22 h 28"/>
                <a:gd name="T10" fmla="*/ 14 w 60"/>
                <a:gd name="T11" fmla="*/ 13 h 28"/>
                <a:gd name="T12" fmla="*/ 0 w 60"/>
                <a:gd name="T13" fmla="*/ 0 h 28"/>
                <a:gd name="T14" fmla="*/ 0 w 60"/>
                <a:gd name="T15" fmla="*/ 6 h 28"/>
                <a:gd name="T16" fmla="*/ 1 w 60"/>
                <a:gd name="T17" fmla="*/ 16 h 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0"/>
                <a:gd name="T28" fmla="*/ 0 h 28"/>
                <a:gd name="T29" fmla="*/ 60 w 60"/>
                <a:gd name="T30" fmla="*/ 28 h 2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0" h="28">
                  <a:moveTo>
                    <a:pt x="1" y="16"/>
                  </a:moveTo>
                  <a:lnTo>
                    <a:pt x="10" y="19"/>
                  </a:lnTo>
                  <a:lnTo>
                    <a:pt x="42" y="28"/>
                  </a:lnTo>
                  <a:lnTo>
                    <a:pt x="60" y="28"/>
                  </a:lnTo>
                  <a:lnTo>
                    <a:pt x="31" y="22"/>
                  </a:lnTo>
                  <a:lnTo>
                    <a:pt x="14" y="13"/>
                  </a:lnTo>
                  <a:lnTo>
                    <a:pt x="0" y="0"/>
                  </a:lnTo>
                  <a:lnTo>
                    <a:pt x="0" y="6"/>
                  </a:lnTo>
                  <a:lnTo>
                    <a:pt x="1" y="16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24" name="Freeform 156"/>
            <p:cNvSpPr>
              <a:spLocks/>
            </p:cNvSpPr>
            <p:nvPr/>
          </p:nvSpPr>
          <p:spPr bwMode="auto">
            <a:xfrm>
              <a:off x="1947" y="1895"/>
              <a:ext cx="80" cy="43"/>
            </a:xfrm>
            <a:custGeom>
              <a:avLst/>
              <a:gdLst>
                <a:gd name="T0" fmla="*/ 16 w 80"/>
                <a:gd name="T1" fmla="*/ 19 h 43"/>
                <a:gd name="T2" fmla="*/ 21 w 80"/>
                <a:gd name="T3" fmla="*/ 21 h 43"/>
                <a:gd name="T4" fmla="*/ 31 w 80"/>
                <a:gd name="T5" fmla="*/ 28 h 43"/>
                <a:gd name="T6" fmla="*/ 42 w 80"/>
                <a:gd name="T7" fmla="*/ 35 h 43"/>
                <a:gd name="T8" fmla="*/ 61 w 80"/>
                <a:gd name="T9" fmla="*/ 40 h 43"/>
                <a:gd name="T10" fmla="*/ 80 w 80"/>
                <a:gd name="T11" fmla="*/ 43 h 43"/>
                <a:gd name="T12" fmla="*/ 60 w 80"/>
                <a:gd name="T13" fmla="*/ 33 h 43"/>
                <a:gd name="T14" fmla="*/ 27 w 80"/>
                <a:gd name="T15" fmla="*/ 13 h 43"/>
                <a:gd name="T16" fmla="*/ 19 w 80"/>
                <a:gd name="T17" fmla="*/ 7 h 43"/>
                <a:gd name="T18" fmla="*/ 5 w 80"/>
                <a:gd name="T19" fmla="*/ 3 h 43"/>
                <a:gd name="T20" fmla="*/ 0 w 80"/>
                <a:gd name="T21" fmla="*/ 0 h 43"/>
                <a:gd name="T22" fmla="*/ 9 w 80"/>
                <a:gd name="T23" fmla="*/ 8 h 43"/>
                <a:gd name="T24" fmla="*/ 16 w 80"/>
                <a:gd name="T25" fmla="*/ 18 h 43"/>
                <a:gd name="T26" fmla="*/ 16 w 80"/>
                <a:gd name="T27" fmla="*/ 19 h 4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0"/>
                <a:gd name="T43" fmla="*/ 0 h 43"/>
                <a:gd name="T44" fmla="*/ 80 w 80"/>
                <a:gd name="T45" fmla="*/ 43 h 43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0" h="43">
                  <a:moveTo>
                    <a:pt x="16" y="19"/>
                  </a:moveTo>
                  <a:lnTo>
                    <a:pt x="21" y="21"/>
                  </a:lnTo>
                  <a:lnTo>
                    <a:pt x="31" y="28"/>
                  </a:lnTo>
                  <a:lnTo>
                    <a:pt x="42" y="35"/>
                  </a:lnTo>
                  <a:lnTo>
                    <a:pt x="61" y="40"/>
                  </a:lnTo>
                  <a:lnTo>
                    <a:pt x="80" y="43"/>
                  </a:lnTo>
                  <a:lnTo>
                    <a:pt x="60" y="33"/>
                  </a:lnTo>
                  <a:lnTo>
                    <a:pt x="27" y="13"/>
                  </a:lnTo>
                  <a:lnTo>
                    <a:pt x="19" y="7"/>
                  </a:lnTo>
                  <a:lnTo>
                    <a:pt x="5" y="3"/>
                  </a:lnTo>
                  <a:lnTo>
                    <a:pt x="0" y="0"/>
                  </a:lnTo>
                  <a:lnTo>
                    <a:pt x="9" y="8"/>
                  </a:lnTo>
                  <a:lnTo>
                    <a:pt x="16" y="18"/>
                  </a:lnTo>
                  <a:lnTo>
                    <a:pt x="16" y="19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25" name="Freeform 157"/>
            <p:cNvSpPr>
              <a:spLocks/>
            </p:cNvSpPr>
            <p:nvPr/>
          </p:nvSpPr>
          <p:spPr bwMode="auto">
            <a:xfrm>
              <a:off x="1969" y="1884"/>
              <a:ext cx="68" cy="40"/>
            </a:xfrm>
            <a:custGeom>
              <a:avLst/>
              <a:gdLst>
                <a:gd name="T0" fmla="*/ 4 w 68"/>
                <a:gd name="T1" fmla="*/ 13 h 40"/>
                <a:gd name="T2" fmla="*/ 20 w 68"/>
                <a:gd name="T3" fmla="*/ 24 h 40"/>
                <a:gd name="T4" fmla="*/ 39 w 68"/>
                <a:gd name="T5" fmla="*/ 33 h 40"/>
                <a:gd name="T6" fmla="*/ 59 w 68"/>
                <a:gd name="T7" fmla="*/ 39 h 40"/>
                <a:gd name="T8" fmla="*/ 68 w 68"/>
                <a:gd name="T9" fmla="*/ 40 h 40"/>
                <a:gd name="T10" fmla="*/ 42 w 68"/>
                <a:gd name="T11" fmla="*/ 27 h 40"/>
                <a:gd name="T12" fmla="*/ 15 w 68"/>
                <a:gd name="T13" fmla="*/ 10 h 40"/>
                <a:gd name="T14" fmla="*/ 0 w 68"/>
                <a:gd name="T15" fmla="*/ 0 h 40"/>
                <a:gd name="T16" fmla="*/ 4 w 68"/>
                <a:gd name="T17" fmla="*/ 13 h 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8"/>
                <a:gd name="T28" fmla="*/ 0 h 40"/>
                <a:gd name="T29" fmla="*/ 68 w 68"/>
                <a:gd name="T30" fmla="*/ 40 h 4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8" h="40">
                  <a:moveTo>
                    <a:pt x="4" y="13"/>
                  </a:moveTo>
                  <a:lnTo>
                    <a:pt x="20" y="24"/>
                  </a:lnTo>
                  <a:lnTo>
                    <a:pt x="39" y="33"/>
                  </a:lnTo>
                  <a:lnTo>
                    <a:pt x="59" y="39"/>
                  </a:lnTo>
                  <a:lnTo>
                    <a:pt x="68" y="40"/>
                  </a:lnTo>
                  <a:lnTo>
                    <a:pt x="42" y="27"/>
                  </a:lnTo>
                  <a:lnTo>
                    <a:pt x="15" y="10"/>
                  </a:lnTo>
                  <a:lnTo>
                    <a:pt x="0" y="0"/>
                  </a:lnTo>
                  <a:lnTo>
                    <a:pt x="4" y="13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26" name="Freeform 158"/>
            <p:cNvSpPr>
              <a:spLocks/>
            </p:cNvSpPr>
            <p:nvPr/>
          </p:nvSpPr>
          <p:spPr bwMode="auto">
            <a:xfrm>
              <a:off x="1984" y="1879"/>
              <a:ext cx="65" cy="28"/>
            </a:xfrm>
            <a:custGeom>
              <a:avLst/>
              <a:gdLst>
                <a:gd name="T0" fmla="*/ 0 w 65"/>
                <a:gd name="T1" fmla="*/ 4 h 28"/>
                <a:gd name="T2" fmla="*/ 5 w 65"/>
                <a:gd name="T3" fmla="*/ 5 h 28"/>
                <a:gd name="T4" fmla="*/ 20 w 65"/>
                <a:gd name="T5" fmla="*/ 14 h 28"/>
                <a:gd name="T6" fmla="*/ 35 w 65"/>
                <a:gd name="T7" fmla="*/ 20 h 28"/>
                <a:gd name="T8" fmla="*/ 50 w 65"/>
                <a:gd name="T9" fmla="*/ 25 h 28"/>
                <a:gd name="T10" fmla="*/ 65 w 65"/>
                <a:gd name="T11" fmla="*/ 28 h 28"/>
                <a:gd name="T12" fmla="*/ 57 w 65"/>
                <a:gd name="T13" fmla="*/ 25 h 28"/>
                <a:gd name="T14" fmla="*/ 48 w 65"/>
                <a:gd name="T15" fmla="*/ 22 h 28"/>
                <a:gd name="T16" fmla="*/ 32 w 65"/>
                <a:gd name="T17" fmla="*/ 11 h 28"/>
                <a:gd name="T18" fmla="*/ 10 w 65"/>
                <a:gd name="T19" fmla="*/ 3 h 28"/>
                <a:gd name="T20" fmla="*/ 2 w 65"/>
                <a:gd name="T21" fmla="*/ 0 h 28"/>
                <a:gd name="T22" fmla="*/ 0 w 65"/>
                <a:gd name="T23" fmla="*/ 4 h 2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65"/>
                <a:gd name="T37" fmla="*/ 0 h 28"/>
                <a:gd name="T38" fmla="*/ 65 w 65"/>
                <a:gd name="T39" fmla="*/ 28 h 2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65" h="28">
                  <a:moveTo>
                    <a:pt x="0" y="4"/>
                  </a:moveTo>
                  <a:lnTo>
                    <a:pt x="5" y="5"/>
                  </a:lnTo>
                  <a:lnTo>
                    <a:pt x="20" y="14"/>
                  </a:lnTo>
                  <a:lnTo>
                    <a:pt x="35" y="20"/>
                  </a:lnTo>
                  <a:lnTo>
                    <a:pt x="50" y="25"/>
                  </a:lnTo>
                  <a:lnTo>
                    <a:pt x="65" y="28"/>
                  </a:lnTo>
                  <a:lnTo>
                    <a:pt x="57" y="25"/>
                  </a:lnTo>
                  <a:lnTo>
                    <a:pt x="48" y="22"/>
                  </a:lnTo>
                  <a:lnTo>
                    <a:pt x="32" y="11"/>
                  </a:lnTo>
                  <a:lnTo>
                    <a:pt x="10" y="3"/>
                  </a:lnTo>
                  <a:lnTo>
                    <a:pt x="2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27" name="Freeform 159"/>
            <p:cNvSpPr>
              <a:spLocks/>
            </p:cNvSpPr>
            <p:nvPr/>
          </p:nvSpPr>
          <p:spPr bwMode="auto">
            <a:xfrm>
              <a:off x="1998" y="1863"/>
              <a:ext cx="44" cy="21"/>
            </a:xfrm>
            <a:custGeom>
              <a:avLst/>
              <a:gdLst>
                <a:gd name="T0" fmla="*/ 0 w 44"/>
                <a:gd name="T1" fmla="*/ 0 h 21"/>
                <a:gd name="T2" fmla="*/ 9 w 44"/>
                <a:gd name="T3" fmla="*/ 8 h 21"/>
                <a:gd name="T4" fmla="*/ 25 w 44"/>
                <a:gd name="T5" fmla="*/ 17 h 21"/>
                <a:gd name="T6" fmla="*/ 34 w 44"/>
                <a:gd name="T7" fmla="*/ 21 h 21"/>
                <a:gd name="T8" fmla="*/ 44 w 44"/>
                <a:gd name="T9" fmla="*/ 21 h 21"/>
                <a:gd name="T10" fmla="*/ 35 w 44"/>
                <a:gd name="T11" fmla="*/ 17 h 21"/>
                <a:gd name="T12" fmla="*/ 23 w 44"/>
                <a:gd name="T13" fmla="*/ 14 h 21"/>
                <a:gd name="T14" fmla="*/ 4 w 44"/>
                <a:gd name="T15" fmla="*/ 1 h 21"/>
                <a:gd name="T16" fmla="*/ 1 w 44"/>
                <a:gd name="T17" fmla="*/ 1 h 21"/>
                <a:gd name="T18" fmla="*/ 1 w 44"/>
                <a:gd name="T19" fmla="*/ 0 h 21"/>
                <a:gd name="T20" fmla="*/ 0 w 44"/>
                <a:gd name="T21" fmla="*/ 0 h 2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4"/>
                <a:gd name="T34" fmla="*/ 0 h 21"/>
                <a:gd name="T35" fmla="*/ 44 w 44"/>
                <a:gd name="T36" fmla="*/ 21 h 21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4" h="21">
                  <a:moveTo>
                    <a:pt x="0" y="0"/>
                  </a:moveTo>
                  <a:lnTo>
                    <a:pt x="9" y="8"/>
                  </a:lnTo>
                  <a:lnTo>
                    <a:pt x="25" y="17"/>
                  </a:lnTo>
                  <a:lnTo>
                    <a:pt x="34" y="21"/>
                  </a:lnTo>
                  <a:lnTo>
                    <a:pt x="44" y="21"/>
                  </a:lnTo>
                  <a:lnTo>
                    <a:pt x="35" y="17"/>
                  </a:lnTo>
                  <a:lnTo>
                    <a:pt x="23" y="14"/>
                  </a:lnTo>
                  <a:lnTo>
                    <a:pt x="4" y="1"/>
                  </a:lnTo>
                  <a:lnTo>
                    <a:pt x="1" y="1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28" name="Freeform 160"/>
            <p:cNvSpPr>
              <a:spLocks/>
            </p:cNvSpPr>
            <p:nvPr/>
          </p:nvSpPr>
          <p:spPr bwMode="auto">
            <a:xfrm>
              <a:off x="2039" y="1892"/>
              <a:ext cx="38" cy="19"/>
            </a:xfrm>
            <a:custGeom>
              <a:avLst/>
              <a:gdLst>
                <a:gd name="T0" fmla="*/ 0 w 38"/>
                <a:gd name="T1" fmla="*/ 0 h 19"/>
                <a:gd name="T2" fmla="*/ 12 w 38"/>
                <a:gd name="T3" fmla="*/ 1 h 19"/>
                <a:gd name="T4" fmla="*/ 20 w 38"/>
                <a:gd name="T5" fmla="*/ 5 h 19"/>
                <a:gd name="T6" fmla="*/ 30 w 38"/>
                <a:gd name="T7" fmla="*/ 11 h 19"/>
                <a:gd name="T8" fmla="*/ 38 w 38"/>
                <a:gd name="T9" fmla="*/ 19 h 19"/>
                <a:gd name="T10" fmla="*/ 33 w 38"/>
                <a:gd name="T11" fmla="*/ 16 h 19"/>
                <a:gd name="T12" fmla="*/ 28 w 38"/>
                <a:gd name="T13" fmla="*/ 15 h 19"/>
                <a:gd name="T14" fmla="*/ 14 w 38"/>
                <a:gd name="T15" fmla="*/ 9 h 19"/>
                <a:gd name="T16" fmla="*/ 2 w 38"/>
                <a:gd name="T17" fmla="*/ 0 h 19"/>
                <a:gd name="T18" fmla="*/ 0 w 38"/>
                <a:gd name="T19" fmla="*/ 0 h 1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38"/>
                <a:gd name="T31" fmla="*/ 0 h 19"/>
                <a:gd name="T32" fmla="*/ 38 w 38"/>
                <a:gd name="T33" fmla="*/ 19 h 1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38" h="19">
                  <a:moveTo>
                    <a:pt x="0" y="0"/>
                  </a:moveTo>
                  <a:lnTo>
                    <a:pt x="12" y="1"/>
                  </a:lnTo>
                  <a:lnTo>
                    <a:pt x="20" y="5"/>
                  </a:lnTo>
                  <a:lnTo>
                    <a:pt x="30" y="11"/>
                  </a:lnTo>
                  <a:lnTo>
                    <a:pt x="38" y="19"/>
                  </a:lnTo>
                  <a:lnTo>
                    <a:pt x="33" y="16"/>
                  </a:lnTo>
                  <a:lnTo>
                    <a:pt x="28" y="15"/>
                  </a:lnTo>
                  <a:lnTo>
                    <a:pt x="14" y="9"/>
                  </a:lnTo>
                  <a:lnTo>
                    <a:pt x="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29" name="Freeform 161"/>
            <p:cNvSpPr>
              <a:spLocks/>
            </p:cNvSpPr>
            <p:nvPr/>
          </p:nvSpPr>
          <p:spPr bwMode="auto">
            <a:xfrm>
              <a:off x="2038" y="1914"/>
              <a:ext cx="30" cy="14"/>
            </a:xfrm>
            <a:custGeom>
              <a:avLst/>
              <a:gdLst>
                <a:gd name="T0" fmla="*/ 0 w 30"/>
                <a:gd name="T1" fmla="*/ 0 h 14"/>
                <a:gd name="T2" fmla="*/ 8 w 30"/>
                <a:gd name="T3" fmla="*/ 3 h 14"/>
                <a:gd name="T4" fmla="*/ 15 w 30"/>
                <a:gd name="T5" fmla="*/ 5 h 14"/>
                <a:gd name="T6" fmla="*/ 30 w 30"/>
                <a:gd name="T7" fmla="*/ 14 h 14"/>
                <a:gd name="T8" fmla="*/ 21 w 30"/>
                <a:gd name="T9" fmla="*/ 14 h 14"/>
                <a:gd name="T10" fmla="*/ 14 w 30"/>
                <a:gd name="T11" fmla="*/ 12 h 14"/>
                <a:gd name="T12" fmla="*/ 1 w 30"/>
                <a:gd name="T13" fmla="*/ 2 h 14"/>
                <a:gd name="T14" fmla="*/ 0 w 30"/>
                <a:gd name="T15" fmla="*/ 0 h 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"/>
                <a:gd name="T25" fmla="*/ 0 h 14"/>
                <a:gd name="T26" fmla="*/ 30 w 30"/>
                <a:gd name="T27" fmla="*/ 14 h 1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" h="14">
                  <a:moveTo>
                    <a:pt x="0" y="0"/>
                  </a:moveTo>
                  <a:lnTo>
                    <a:pt x="8" y="3"/>
                  </a:lnTo>
                  <a:lnTo>
                    <a:pt x="15" y="5"/>
                  </a:lnTo>
                  <a:lnTo>
                    <a:pt x="30" y="14"/>
                  </a:lnTo>
                  <a:lnTo>
                    <a:pt x="21" y="14"/>
                  </a:lnTo>
                  <a:lnTo>
                    <a:pt x="14" y="12"/>
                  </a:lnTo>
                  <a:lnTo>
                    <a:pt x="1" y="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30" name="Freeform 162"/>
            <p:cNvSpPr>
              <a:spLocks/>
            </p:cNvSpPr>
            <p:nvPr/>
          </p:nvSpPr>
          <p:spPr bwMode="auto">
            <a:xfrm>
              <a:off x="2028" y="1932"/>
              <a:ext cx="21" cy="9"/>
            </a:xfrm>
            <a:custGeom>
              <a:avLst/>
              <a:gdLst>
                <a:gd name="T0" fmla="*/ 0 w 21"/>
                <a:gd name="T1" fmla="*/ 0 h 9"/>
                <a:gd name="T2" fmla="*/ 6 w 21"/>
                <a:gd name="T3" fmla="*/ 0 h 9"/>
                <a:gd name="T4" fmla="*/ 11 w 21"/>
                <a:gd name="T5" fmla="*/ 3 h 9"/>
                <a:gd name="T6" fmla="*/ 21 w 21"/>
                <a:gd name="T7" fmla="*/ 9 h 9"/>
                <a:gd name="T8" fmla="*/ 16 w 21"/>
                <a:gd name="T9" fmla="*/ 9 h 9"/>
                <a:gd name="T10" fmla="*/ 11 w 21"/>
                <a:gd name="T11" fmla="*/ 6 h 9"/>
                <a:gd name="T12" fmla="*/ 1 w 21"/>
                <a:gd name="T13" fmla="*/ 0 h 9"/>
                <a:gd name="T14" fmla="*/ 0 w 21"/>
                <a:gd name="T15" fmla="*/ 0 h 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"/>
                <a:gd name="T25" fmla="*/ 0 h 9"/>
                <a:gd name="T26" fmla="*/ 21 w 21"/>
                <a:gd name="T27" fmla="*/ 9 h 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" h="9">
                  <a:moveTo>
                    <a:pt x="0" y="0"/>
                  </a:moveTo>
                  <a:lnTo>
                    <a:pt x="6" y="0"/>
                  </a:lnTo>
                  <a:lnTo>
                    <a:pt x="11" y="3"/>
                  </a:lnTo>
                  <a:lnTo>
                    <a:pt x="21" y="9"/>
                  </a:lnTo>
                  <a:lnTo>
                    <a:pt x="16" y="9"/>
                  </a:lnTo>
                  <a:lnTo>
                    <a:pt x="11" y="6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31" name="Freeform 163"/>
            <p:cNvSpPr>
              <a:spLocks/>
            </p:cNvSpPr>
            <p:nvPr/>
          </p:nvSpPr>
          <p:spPr bwMode="auto">
            <a:xfrm>
              <a:off x="2016" y="1946"/>
              <a:ext cx="23" cy="9"/>
            </a:xfrm>
            <a:custGeom>
              <a:avLst/>
              <a:gdLst>
                <a:gd name="T0" fmla="*/ 0 w 23"/>
                <a:gd name="T1" fmla="*/ 0 h 9"/>
                <a:gd name="T2" fmla="*/ 12 w 23"/>
                <a:gd name="T3" fmla="*/ 2 h 9"/>
                <a:gd name="T4" fmla="*/ 23 w 23"/>
                <a:gd name="T5" fmla="*/ 9 h 9"/>
                <a:gd name="T6" fmla="*/ 13 w 23"/>
                <a:gd name="T7" fmla="*/ 9 h 9"/>
                <a:gd name="T8" fmla="*/ 7 w 23"/>
                <a:gd name="T9" fmla="*/ 5 h 9"/>
                <a:gd name="T10" fmla="*/ 2 w 23"/>
                <a:gd name="T11" fmla="*/ 1 h 9"/>
                <a:gd name="T12" fmla="*/ 0 w 23"/>
                <a:gd name="T13" fmla="*/ 0 h 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3"/>
                <a:gd name="T22" fmla="*/ 0 h 9"/>
                <a:gd name="T23" fmla="*/ 23 w 23"/>
                <a:gd name="T24" fmla="*/ 9 h 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3" h="9">
                  <a:moveTo>
                    <a:pt x="0" y="0"/>
                  </a:moveTo>
                  <a:lnTo>
                    <a:pt x="12" y="2"/>
                  </a:lnTo>
                  <a:lnTo>
                    <a:pt x="23" y="9"/>
                  </a:lnTo>
                  <a:lnTo>
                    <a:pt x="13" y="9"/>
                  </a:lnTo>
                  <a:lnTo>
                    <a:pt x="7" y="5"/>
                  </a:lnTo>
                  <a:lnTo>
                    <a:pt x="2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32" name="Freeform 164"/>
            <p:cNvSpPr>
              <a:spLocks/>
            </p:cNvSpPr>
            <p:nvPr/>
          </p:nvSpPr>
          <p:spPr bwMode="auto">
            <a:xfrm>
              <a:off x="2011" y="1964"/>
              <a:ext cx="23" cy="6"/>
            </a:xfrm>
            <a:custGeom>
              <a:avLst/>
              <a:gdLst>
                <a:gd name="T0" fmla="*/ 0 w 23"/>
                <a:gd name="T1" fmla="*/ 0 h 6"/>
                <a:gd name="T2" fmla="*/ 6 w 23"/>
                <a:gd name="T3" fmla="*/ 1 h 6"/>
                <a:gd name="T4" fmla="*/ 12 w 23"/>
                <a:gd name="T5" fmla="*/ 2 h 6"/>
                <a:gd name="T6" fmla="*/ 23 w 23"/>
                <a:gd name="T7" fmla="*/ 6 h 6"/>
                <a:gd name="T8" fmla="*/ 12 w 23"/>
                <a:gd name="T9" fmla="*/ 6 h 6"/>
                <a:gd name="T10" fmla="*/ 3 w 23"/>
                <a:gd name="T11" fmla="*/ 1 h 6"/>
                <a:gd name="T12" fmla="*/ 0 w 23"/>
                <a:gd name="T13" fmla="*/ 0 h 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3"/>
                <a:gd name="T22" fmla="*/ 0 h 6"/>
                <a:gd name="T23" fmla="*/ 23 w 23"/>
                <a:gd name="T24" fmla="*/ 6 h 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3" h="6">
                  <a:moveTo>
                    <a:pt x="0" y="0"/>
                  </a:moveTo>
                  <a:lnTo>
                    <a:pt x="6" y="1"/>
                  </a:lnTo>
                  <a:lnTo>
                    <a:pt x="12" y="2"/>
                  </a:lnTo>
                  <a:lnTo>
                    <a:pt x="23" y="6"/>
                  </a:lnTo>
                  <a:lnTo>
                    <a:pt x="12" y="6"/>
                  </a:lnTo>
                  <a:lnTo>
                    <a:pt x="3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33" name="Freeform 165"/>
            <p:cNvSpPr>
              <a:spLocks/>
            </p:cNvSpPr>
            <p:nvPr/>
          </p:nvSpPr>
          <p:spPr bwMode="auto">
            <a:xfrm>
              <a:off x="1873" y="1988"/>
              <a:ext cx="56" cy="27"/>
            </a:xfrm>
            <a:custGeom>
              <a:avLst/>
              <a:gdLst>
                <a:gd name="T0" fmla="*/ 56 w 56"/>
                <a:gd name="T1" fmla="*/ 0 h 27"/>
                <a:gd name="T2" fmla="*/ 53 w 56"/>
                <a:gd name="T3" fmla="*/ 0 h 27"/>
                <a:gd name="T4" fmla="*/ 25 w 56"/>
                <a:gd name="T5" fmla="*/ 13 h 27"/>
                <a:gd name="T6" fmla="*/ 13 w 56"/>
                <a:gd name="T7" fmla="*/ 19 h 27"/>
                <a:gd name="T8" fmla="*/ 0 w 56"/>
                <a:gd name="T9" fmla="*/ 21 h 27"/>
                <a:gd name="T10" fmla="*/ 5 w 56"/>
                <a:gd name="T11" fmla="*/ 26 h 27"/>
                <a:gd name="T12" fmla="*/ 9 w 56"/>
                <a:gd name="T13" fmla="*/ 27 h 27"/>
                <a:gd name="T14" fmla="*/ 14 w 56"/>
                <a:gd name="T15" fmla="*/ 27 h 27"/>
                <a:gd name="T16" fmla="*/ 21 w 56"/>
                <a:gd name="T17" fmla="*/ 24 h 27"/>
                <a:gd name="T18" fmla="*/ 29 w 56"/>
                <a:gd name="T19" fmla="*/ 17 h 27"/>
                <a:gd name="T20" fmla="*/ 43 w 56"/>
                <a:gd name="T21" fmla="*/ 5 h 27"/>
                <a:gd name="T22" fmla="*/ 53 w 56"/>
                <a:gd name="T23" fmla="*/ 1 h 27"/>
                <a:gd name="T24" fmla="*/ 56 w 56"/>
                <a:gd name="T25" fmla="*/ 0 h 2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56"/>
                <a:gd name="T40" fmla="*/ 0 h 27"/>
                <a:gd name="T41" fmla="*/ 56 w 56"/>
                <a:gd name="T42" fmla="*/ 27 h 2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56" h="27">
                  <a:moveTo>
                    <a:pt x="56" y="0"/>
                  </a:moveTo>
                  <a:lnTo>
                    <a:pt x="53" y="0"/>
                  </a:lnTo>
                  <a:lnTo>
                    <a:pt x="25" y="13"/>
                  </a:lnTo>
                  <a:lnTo>
                    <a:pt x="13" y="19"/>
                  </a:lnTo>
                  <a:lnTo>
                    <a:pt x="0" y="21"/>
                  </a:lnTo>
                  <a:lnTo>
                    <a:pt x="5" y="26"/>
                  </a:lnTo>
                  <a:lnTo>
                    <a:pt x="9" y="27"/>
                  </a:lnTo>
                  <a:lnTo>
                    <a:pt x="14" y="27"/>
                  </a:lnTo>
                  <a:lnTo>
                    <a:pt x="21" y="24"/>
                  </a:lnTo>
                  <a:lnTo>
                    <a:pt x="29" y="17"/>
                  </a:lnTo>
                  <a:lnTo>
                    <a:pt x="43" y="5"/>
                  </a:lnTo>
                  <a:lnTo>
                    <a:pt x="53" y="1"/>
                  </a:lnTo>
                  <a:lnTo>
                    <a:pt x="56" y="0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34" name="Freeform 166"/>
            <p:cNvSpPr>
              <a:spLocks/>
            </p:cNvSpPr>
            <p:nvPr/>
          </p:nvSpPr>
          <p:spPr bwMode="auto">
            <a:xfrm>
              <a:off x="1933" y="1994"/>
              <a:ext cx="29" cy="7"/>
            </a:xfrm>
            <a:custGeom>
              <a:avLst/>
              <a:gdLst>
                <a:gd name="T0" fmla="*/ 29 w 29"/>
                <a:gd name="T1" fmla="*/ 2 h 7"/>
                <a:gd name="T2" fmla="*/ 0 w 29"/>
                <a:gd name="T3" fmla="*/ 0 h 7"/>
                <a:gd name="T4" fmla="*/ 6 w 29"/>
                <a:gd name="T5" fmla="*/ 4 h 7"/>
                <a:gd name="T6" fmla="*/ 13 w 29"/>
                <a:gd name="T7" fmla="*/ 6 h 7"/>
                <a:gd name="T8" fmla="*/ 19 w 29"/>
                <a:gd name="T9" fmla="*/ 7 h 7"/>
                <a:gd name="T10" fmla="*/ 26 w 29"/>
                <a:gd name="T11" fmla="*/ 7 h 7"/>
                <a:gd name="T12" fmla="*/ 28 w 29"/>
                <a:gd name="T13" fmla="*/ 6 h 7"/>
                <a:gd name="T14" fmla="*/ 29 w 29"/>
                <a:gd name="T15" fmla="*/ 2 h 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9"/>
                <a:gd name="T25" fmla="*/ 0 h 7"/>
                <a:gd name="T26" fmla="*/ 29 w 29"/>
                <a:gd name="T27" fmla="*/ 7 h 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9" h="7">
                  <a:moveTo>
                    <a:pt x="29" y="2"/>
                  </a:moveTo>
                  <a:lnTo>
                    <a:pt x="0" y="0"/>
                  </a:lnTo>
                  <a:lnTo>
                    <a:pt x="6" y="4"/>
                  </a:lnTo>
                  <a:lnTo>
                    <a:pt x="13" y="6"/>
                  </a:lnTo>
                  <a:lnTo>
                    <a:pt x="19" y="7"/>
                  </a:lnTo>
                  <a:lnTo>
                    <a:pt x="26" y="7"/>
                  </a:lnTo>
                  <a:lnTo>
                    <a:pt x="28" y="6"/>
                  </a:lnTo>
                  <a:lnTo>
                    <a:pt x="29" y="2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35" name="Freeform 167"/>
            <p:cNvSpPr>
              <a:spLocks/>
            </p:cNvSpPr>
            <p:nvPr/>
          </p:nvSpPr>
          <p:spPr bwMode="auto">
            <a:xfrm>
              <a:off x="1957" y="2007"/>
              <a:ext cx="26" cy="8"/>
            </a:xfrm>
            <a:custGeom>
              <a:avLst/>
              <a:gdLst>
                <a:gd name="T0" fmla="*/ 0 w 26"/>
                <a:gd name="T1" fmla="*/ 2 h 8"/>
                <a:gd name="T2" fmla="*/ 11 w 26"/>
                <a:gd name="T3" fmla="*/ 2 h 8"/>
                <a:gd name="T4" fmla="*/ 21 w 26"/>
                <a:gd name="T5" fmla="*/ 0 h 8"/>
                <a:gd name="T6" fmla="*/ 25 w 26"/>
                <a:gd name="T7" fmla="*/ 0 h 8"/>
                <a:gd name="T8" fmla="*/ 26 w 26"/>
                <a:gd name="T9" fmla="*/ 2 h 8"/>
                <a:gd name="T10" fmla="*/ 25 w 26"/>
                <a:gd name="T11" fmla="*/ 5 h 8"/>
                <a:gd name="T12" fmla="*/ 20 w 26"/>
                <a:gd name="T13" fmla="*/ 7 h 8"/>
                <a:gd name="T14" fmla="*/ 10 w 26"/>
                <a:gd name="T15" fmla="*/ 8 h 8"/>
                <a:gd name="T16" fmla="*/ 5 w 26"/>
                <a:gd name="T17" fmla="*/ 7 h 8"/>
                <a:gd name="T18" fmla="*/ 0 w 26"/>
                <a:gd name="T19" fmla="*/ 5 h 8"/>
                <a:gd name="T20" fmla="*/ 0 w 26"/>
                <a:gd name="T21" fmla="*/ 2 h 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6"/>
                <a:gd name="T34" fmla="*/ 0 h 8"/>
                <a:gd name="T35" fmla="*/ 26 w 26"/>
                <a:gd name="T36" fmla="*/ 8 h 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6" h="8">
                  <a:moveTo>
                    <a:pt x="0" y="2"/>
                  </a:moveTo>
                  <a:lnTo>
                    <a:pt x="11" y="2"/>
                  </a:lnTo>
                  <a:lnTo>
                    <a:pt x="21" y="0"/>
                  </a:lnTo>
                  <a:lnTo>
                    <a:pt x="25" y="0"/>
                  </a:lnTo>
                  <a:lnTo>
                    <a:pt x="26" y="2"/>
                  </a:lnTo>
                  <a:lnTo>
                    <a:pt x="25" y="5"/>
                  </a:lnTo>
                  <a:lnTo>
                    <a:pt x="20" y="7"/>
                  </a:lnTo>
                  <a:lnTo>
                    <a:pt x="10" y="8"/>
                  </a:lnTo>
                  <a:lnTo>
                    <a:pt x="5" y="7"/>
                  </a:lnTo>
                  <a:lnTo>
                    <a:pt x="0" y="5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36" name="Freeform 168"/>
            <p:cNvSpPr>
              <a:spLocks/>
            </p:cNvSpPr>
            <p:nvPr/>
          </p:nvSpPr>
          <p:spPr bwMode="auto">
            <a:xfrm>
              <a:off x="1971" y="1998"/>
              <a:ext cx="15" cy="2"/>
            </a:xfrm>
            <a:custGeom>
              <a:avLst/>
              <a:gdLst>
                <a:gd name="T0" fmla="*/ 0 w 15"/>
                <a:gd name="T1" fmla="*/ 1 h 2"/>
                <a:gd name="T2" fmla="*/ 15 w 15"/>
                <a:gd name="T3" fmla="*/ 0 h 2"/>
                <a:gd name="T4" fmla="*/ 7 w 15"/>
                <a:gd name="T5" fmla="*/ 2 h 2"/>
                <a:gd name="T6" fmla="*/ 0 w 15"/>
                <a:gd name="T7" fmla="*/ 1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"/>
                <a:gd name="T13" fmla="*/ 0 h 2"/>
                <a:gd name="T14" fmla="*/ 15 w 15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" h="2">
                  <a:moveTo>
                    <a:pt x="0" y="1"/>
                  </a:moveTo>
                  <a:lnTo>
                    <a:pt x="15" y="0"/>
                  </a:lnTo>
                  <a:lnTo>
                    <a:pt x="7" y="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37" name="Freeform 169"/>
            <p:cNvSpPr>
              <a:spLocks/>
            </p:cNvSpPr>
            <p:nvPr/>
          </p:nvSpPr>
          <p:spPr bwMode="auto">
            <a:xfrm>
              <a:off x="1979" y="2012"/>
              <a:ext cx="29" cy="15"/>
            </a:xfrm>
            <a:custGeom>
              <a:avLst/>
              <a:gdLst>
                <a:gd name="T0" fmla="*/ 0 w 29"/>
                <a:gd name="T1" fmla="*/ 10 h 15"/>
                <a:gd name="T2" fmla="*/ 14 w 29"/>
                <a:gd name="T3" fmla="*/ 6 h 15"/>
                <a:gd name="T4" fmla="*/ 25 w 29"/>
                <a:gd name="T5" fmla="*/ 0 h 15"/>
                <a:gd name="T6" fmla="*/ 29 w 29"/>
                <a:gd name="T7" fmla="*/ 0 h 15"/>
                <a:gd name="T8" fmla="*/ 29 w 29"/>
                <a:gd name="T9" fmla="*/ 6 h 15"/>
                <a:gd name="T10" fmla="*/ 27 w 29"/>
                <a:gd name="T11" fmla="*/ 10 h 15"/>
                <a:gd name="T12" fmla="*/ 20 w 29"/>
                <a:gd name="T13" fmla="*/ 13 h 15"/>
                <a:gd name="T14" fmla="*/ 14 w 29"/>
                <a:gd name="T15" fmla="*/ 15 h 15"/>
                <a:gd name="T16" fmla="*/ 8 w 29"/>
                <a:gd name="T17" fmla="*/ 13 h 15"/>
                <a:gd name="T18" fmla="*/ 2 w 29"/>
                <a:gd name="T19" fmla="*/ 12 h 15"/>
                <a:gd name="T20" fmla="*/ 2 w 29"/>
                <a:gd name="T21" fmla="*/ 11 h 15"/>
                <a:gd name="T22" fmla="*/ 0 w 29"/>
                <a:gd name="T23" fmla="*/ 10 h 1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9"/>
                <a:gd name="T37" fmla="*/ 0 h 15"/>
                <a:gd name="T38" fmla="*/ 29 w 29"/>
                <a:gd name="T39" fmla="*/ 15 h 15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9" h="15">
                  <a:moveTo>
                    <a:pt x="0" y="10"/>
                  </a:moveTo>
                  <a:lnTo>
                    <a:pt x="14" y="6"/>
                  </a:lnTo>
                  <a:lnTo>
                    <a:pt x="25" y="0"/>
                  </a:lnTo>
                  <a:lnTo>
                    <a:pt x="29" y="0"/>
                  </a:lnTo>
                  <a:lnTo>
                    <a:pt x="29" y="6"/>
                  </a:lnTo>
                  <a:lnTo>
                    <a:pt x="27" y="10"/>
                  </a:lnTo>
                  <a:lnTo>
                    <a:pt x="20" y="13"/>
                  </a:lnTo>
                  <a:lnTo>
                    <a:pt x="14" y="15"/>
                  </a:lnTo>
                  <a:lnTo>
                    <a:pt x="8" y="13"/>
                  </a:lnTo>
                  <a:lnTo>
                    <a:pt x="2" y="12"/>
                  </a:lnTo>
                  <a:lnTo>
                    <a:pt x="2" y="11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" name="Freeform 170"/>
            <p:cNvSpPr>
              <a:spLocks/>
            </p:cNvSpPr>
            <p:nvPr/>
          </p:nvSpPr>
          <p:spPr bwMode="auto">
            <a:xfrm>
              <a:off x="1992" y="2004"/>
              <a:ext cx="12" cy="4"/>
            </a:xfrm>
            <a:custGeom>
              <a:avLst/>
              <a:gdLst>
                <a:gd name="T0" fmla="*/ 0 w 12"/>
                <a:gd name="T1" fmla="*/ 4 h 4"/>
                <a:gd name="T2" fmla="*/ 6 w 12"/>
                <a:gd name="T3" fmla="*/ 1 h 4"/>
                <a:gd name="T4" fmla="*/ 12 w 12"/>
                <a:gd name="T5" fmla="*/ 0 h 4"/>
                <a:gd name="T6" fmla="*/ 11 w 12"/>
                <a:gd name="T7" fmla="*/ 3 h 4"/>
                <a:gd name="T8" fmla="*/ 9 w 12"/>
                <a:gd name="T9" fmla="*/ 4 h 4"/>
                <a:gd name="T10" fmla="*/ 4 w 12"/>
                <a:gd name="T11" fmla="*/ 4 h 4"/>
                <a:gd name="T12" fmla="*/ 0 w 12"/>
                <a:gd name="T13" fmla="*/ 4 h 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2"/>
                <a:gd name="T22" fmla="*/ 0 h 4"/>
                <a:gd name="T23" fmla="*/ 12 w 12"/>
                <a:gd name="T24" fmla="*/ 4 h 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2" h="4">
                  <a:moveTo>
                    <a:pt x="0" y="4"/>
                  </a:moveTo>
                  <a:lnTo>
                    <a:pt x="6" y="1"/>
                  </a:lnTo>
                  <a:lnTo>
                    <a:pt x="12" y="0"/>
                  </a:lnTo>
                  <a:lnTo>
                    <a:pt x="11" y="3"/>
                  </a:lnTo>
                  <a:lnTo>
                    <a:pt x="9" y="4"/>
                  </a:lnTo>
                  <a:lnTo>
                    <a:pt x="4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39" name="Freeform 171"/>
            <p:cNvSpPr>
              <a:spLocks/>
            </p:cNvSpPr>
            <p:nvPr/>
          </p:nvSpPr>
          <p:spPr bwMode="auto">
            <a:xfrm>
              <a:off x="2016" y="2005"/>
              <a:ext cx="13" cy="13"/>
            </a:xfrm>
            <a:custGeom>
              <a:avLst/>
              <a:gdLst>
                <a:gd name="T0" fmla="*/ 0 w 13"/>
                <a:gd name="T1" fmla="*/ 12 h 13"/>
                <a:gd name="T2" fmla="*/ 7 w 13"/>
                <a:gd name="T3" fmla="*/ 7 h 13"/>
                <a:gd name="T4" fmla="*/ 12 w 13"/>
                <a:gd name="T5" fmla="*/ 0 h 13"/>
                <a:gd name="T6" fmla="*/ 13 w 13"/>
                <a:gd name="T7" fmla="*/ 2 h 13"/>
                <a:gd name="T8" fmla="*/ 13 w 13"/>
                <a:gd name="T9" fmla="*/ 5 h 13"/>
                <a:gd name="T10" fmla="*/ 10 w 13"/>
                <a:gd name="T11" fmla="*/ 10 h 13"/>
                <a:gd name="T12" fmla="*/ 3 w 13"/>
                <a:gd name="T13" fmla="*/ 13 h 13"/>
                <a:gd name="T14" fmla="*/ 0 w 13"/>
                <a:gd name="T15" fmla="*/ 12 h 1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"/>
                <a:gd name="T25" fmla="*/ 0 h 13"/>
                <a:gd name="T26" fmla="*/ 13 w 13"/>
                <a:gd name="T27" fmla="*/ 13 h 13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" h="13">
                  <a:moveTo>
                    <a:pt x="0" y="12"/>
                  </a:moveTo>
                  <a:lnTo>
                    <a:pt x="7" y="7"/>
                  </a:lnTo>
                  <a:lnTo>
                    <a:pt x="12" y="0"/>
                  </a:lnTo>
                  <a:lnTo>
                    <a:pt x="13" y="2"/>
                  </a:lnTo>
                  <a:lnTo>
                    <a:pt x="13" y="5"/>
                  </a:lnTo>
                  <a:lnTo>
                    <a:pt x="10" y="10"/>
                  </a:lnTo>
                  <a:lnTo>
                    <a:pt x="3" y="13"/>
                  </a:lnTo>
                  <a:lnTo>
                    <a:pt x="0" y="12"/>
                  </a:lnTo>
                  <a:close/>
                </a:path>
              </a:pathLst>
            </a:custGeom>
            <a:solidFill>
              <a:srgbClr val="BF4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4240" name="Freeform 172"/>
            <p:cNvSpPr>
              <a:spLocks/>
            </p:cNvSpPr>
            <p:nvPr/>
          </p:nvSpPr>
          <p:spPr bwMode="auto">
            <a:xfrm>
              <a:off x="2128" y="1983"/>
              <a:ext cx="2" cy="2"/>
            </a:xfrm>
            <a:custGeom>
              <a:avLst/>
              <a:gdLst>
                <a:gd name="T0" fmla="*/ 2 w 2"/>
                <a:gd name="T1" fmla="*/ 0 h 2"/>
                <a:gd name="T2" fmla="*/ 0 w 2"/>
                <a:gd name="T3" fmla="*/ 0 h 2"/>
                <a:gd name="T4" fmla="*/ 2 w 2"/>
                <a:gd name="T5" fmla="*/ 2 h 2"/>
                <a:gd name="T6" fmla="*/ 2 w 2"/>
                <a:gd name="T7" fmla="*/ 0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"/>
                <a:gd name="T13" fmla="*/ 0 h 2"/>
                <a:gd name="T14" fmla="*/ 2 w 2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" h="2">
                  <a:moveTo>
                    <a:pt x="2" y="0"/>
                  </a:moveTo>
                  <a:lnTo>
                    <a:pt x="0" y="0"/>
                  </a:lnTo>
                  <a:lnTo>
                    <a:pt x="2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</p:grpSp>
      <p:sp>
        <p:nvSpPr>
          <p:cNvPr id="148" name="Freeform 42"/>
          <p:cNvSpPr>
            <a:spLocks/>
          </p:cNvSpPr>
          <p:nvPr/>
        </p:nvSpPr>
        <p:spPr bwMode="auto">
          <a:xfrm>
            <a:off x="395536" y="5445224"/>
            <a:ext cx="3815084" cy="1014429"/>
          </a:xfrm>
          <a:custGeom>
            <a:avLst/>
            <a:gdLst>
              <a:gd name="T0" fmla="*/ 1585089891 w 2278"/>
              <a:gd name="T1" fmla="*/ 21285334 h 757"/>
              <a:gd name="T2" fmla="*/ 1422116738 w 2278"/>
              <a:gd name="T3" fmla="*/ 17027898 h 757"/>
              <a:gd name="T4" fmla="*/ 1292361951 w 2278"/>
              <a:gd name="T5" fmla="*/ 9365621 h 757"/>
              <a:gd name="T6" fmla="*/ 1161568964 w 2278"/>
              <a:gd name="T7" fmla="*/ 1702421 h 757"/>
              <a:gd name="T8" fmla="*/ 1055688732 w 2278"/>
              <a:gd name="T9" fmla="*/ 1702421 h 757"/>
              <a:gd name="T10" fmla="*/ 986139433 w 2278"/>
              <a:gd name="T11" fmla="*/ 18731242 h 757"/>
              <a:gd name="T12" fmla="*/ 921781140 w 2278"/>
              <a:gd name="T13" fmla="*/ 74073295 h 757"/>
              <a:gd name="T14" fmla="*/ 870917427 w 2278"/>
              <a:gd name="T15" fmla="*/ 97061050 h 757"/>
              <a:gd name="T16" fmla="*/ 778530756 w 2278"/>
              <a:gd name="T17" fmla="*/ 104724250 h 757"/>
              <a:gd name="T18" fmla="*/ 534591146 w 2278"/>
              <a:gd name="T19" fmla="*/ 97061050 h 757"/>
              <a:gd name="T20" fmla="*/ 334249878 w 2278"/>
              <a:gd name="T21" fmla="*/ 93655286 h 757"/>
              <a:gd name="T22" fmla="*/ 239787823 w 2278"/>
              <a:gd name="T23" fmla="*/ 101318486 h 757"/>
              <a:gd name="T24" fmla="*/ 85119262 w 2278"/>
              <a:gd name="T25" fmla="*/ 141335062 h 757"/>
              <a:gd name="T26" fmla="*/ 15570982 w 2278"/>
              <a:gd name="T27" fmla="*/ 179648295 h 757"/>
              <a:gd name="T28" fmla="*/ 0 w 2278"/>
              <a:gd name="T29" fmla="*/ 217110778 h 757"/>
              <a:gd name="T30" fmla="*/ 26989159 w 2278"/>
              <a:gd name="T31" fmla="*/ 261383867 h 757"/>
              <a:gd name="T32" fmla="*/ 105880232 w 2278"/>
              <a:gd name="T33" fmla="*/ 301400443 h 757"/>
              <a:gd name="T34" fmla="*/ 302069713 w 2278"/>
              <a:gd name="T35" fmla="*/ 341417019 h 757"/>
              <a:gd name="T36" fmla="*/ 502412000 w 2278"/>
              <a:gd name="T37" fmla="*/ 378027831 h 757"/>
              <a:gd name="T38" fmla="*/ 582341274 w 2278"/>
              <a:gd name="T39" fmla="*/ 407827114 h 757"/>
              <a:gd name="T40" fmla="*/ 606215829 w 2278"/>
              <a:gd name="T41" fmla="*/ 438478069 h 757"/>
              <a:gd name="T42" fmla="*/ 574036683 w 2278"/>
              <a:gd name="T43" fmla="*/ 458060983 h 757"/>
              <a:gd name="T44" fmla="*/ 453624689 w 2278"/>
              <a:gd name="T45" fmla="*/ 482752081 h 757"/>
              <a:gd name="T46" fmla="*/ 414178134 w 2278"/>
              <a:gd name="T47" fmla="*/ 504037415 h 757"/>
              <a:gd name="T48" fmla="*/ 417292738 w 2278"/>
              <a:gd name="T49" fmla="*/ 553419612 h 757"/>
              <a:gd name="T50" fmla="*/ 460890061 w 2278"/>
              <a:gd name="T51" fmla="*/ 599396045 h 757"/>
              <a:gd name="T52" fmla="*/ 550162128 w 2278"/>
              <a:gd name="T53" fmla="*/ 627492908 h 757"/>
              <a:gd name="T54" fmla="*/ 636319592 w 2278"/>
              <a:gd name="T55" fmla="*/ 636858528 h 757"/>
              <a:gd name="T56" fmla="*/ 795139939 w 2278"/>
              <a:gd name="T57" fmla="*/ 644520806 h 757"/>
              <a:gd name="T58" fmla="*/ 1059840518 w 2278"/>
              <a:gd name="T59" fmla="*/ 641115042 h 757"/>
              <a:gd name="T60" fmla="*/ 1172987140 w 2278"/>
              <a:gd name="T61" fmla="*/ 633452764 h 757"/>
              <a:gd name="T62" fmla="*/ 1253954616 w 2278"/>
              <a:gd name="T63" fmla="*/ 621533051 h 757"/>
              <a:gd name="T64" fmla="*/ 1318312909 w 2278"/>
              <a:gd name="T65" fmla="*/ 591732845 h 757"/>
              <a:gd name="T66" fmla="*/ 1399280385 w 2278"/>
              <a:gd name="T67" fmla="*/ 541499899 h 757"/>
              <a:gd name="T68" fmla="*/ 1461562274 w 2278"/>
              <a:gd name="T69" fmla="*/ 528728514 h 757"/>
              <a:gd name="T70" fmla="*/ 1558100732 w 2278"/>
              <a:gd name="T71" fmla="*/ 526174421 h 757"/>
              <a:gd name="T72" fmla="*/ 1728339256 w 2278"/>
              <a:gd name="T73" fmla="*/ 545756412 h 757"/>
              <a:gd name="T74" fmla="*/ 1998229823 w 2278"/>
              <a:gd name="T75" fmla="*/ 584070567 h 757"/>
              <a:gd name="T76" fmla="*/ 2111376445 w 2278"/>
              <a:gd name="T77" fmla="*/ 593436188 h 757"/>
              <a:gd name="T78" fmla="*/ 2147483647 w 2278"/>
              <a:gd name="T79" fmla="*/ 587476332 h 757"/>
              <a:gd name="T80" fmla="*/ 2147483647 w 2278"/>
              <a:gd name="T81" fmla="*/ 559379469 h 757"/>
              <a:gd name="T82" fmla="*/ 2147483647 w 2278"/>
              <a:gd name="T83" fmla="*/ 501483323 h 757"/>
              <a:gd name="T84" fmla="*/ 2147483647 w 2278"/>
              <a:gd name="T85" fmla="*/ 430815792 h 757"/>
              <a:gd name="T86" fmla="*/ 2147483647 w 2278"/>
              <a:gd name="T87" fmla="*/ 366108118 h 757"/>
              <a:gd name="T88" fmla="*/ 2141480208 w 2278"/>
              <a:gd name="T89" fmla="*/ 309063643 h 757"/>
              <a:gd name="T90" fmla="*/ 2026257183 w 2278"/>
              <a:gd name="T91" fmla="*/ 292034822 h 757"/>
              <a:gd name="T92" fmla="*/ 1996154440 w 2278"/>
              <a:gd name="T93" fmla="*/ 269047067 h 757"/>
              <a:gd name="T94" fmla="*/ 1979545256 w 2278"/>
              <a:gd name="T95" fmla="*/ 230732912 h 757"/>
              <a:gd name="T96" fmla="*/ 1998229823 w 2278"/>
              <a:gd name="T97" fmla="*/ 206042736 h 757"/>
              <a:gd name="T98" fmla="*/ 2102034671 w 2278"/>
              <a:gd name="T99" fmla="*/ 184757402 h 757"/>
              <a:gd name="T100" fmla="*/ 2147483647 w 2278"/>
              <a:gd name="T101" fmla="*/ 144740826 h 757"/>
              <a:gd name="T102" fmla="*/ 2147483647 w 2278"/>
              <a:gd name="T103" fmla="*/ 98764394 h 757"/>
              <a:gd name="T104" fmla="*/ 2117604634 w 2278"/>
              <a:gd name="T105" fmla="*/ 64707674 h 757"/>
              <a:gd name="T106" fmla="*/ 2007572616 w 2278"/>
              <a:gd name="T107" fmla="*/ 45976433 h 757"/>
              <a:gd name="T108" fmla="*/ 1862246848 w 2278"/>
              <a:gd name="T109" fmla="*/ 34056719 h 75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2278" h="757">
                <a:moveTo>
                  <a:pt x="1685" y="34"/>
                </a:moveTo>
                <a:lnTo>
                  <a:pt x="1579" y="27"/>
                </a:lnTo>
                <a:lnTo>
                  <a:pt x="1527" y="25"/>
                </a:lnTo>
                <a:lnTo>
                  <a:pt x="1470" y="25"/>
                </a:lnTo>
                <a:lnTo>
                  <a:pt x="1405" y="22"/>
                </a:lnTo>
                <a:lnTo>
                  <a:pt x="1370" y="20"/>
                </a:lnTo>
                <a:lnTo>
                  <a:pt x="1332" y="18"/>
                </a:lnTo>
                <a:lnTo>
                  <a:pt x="1290" y="16"/>
                </a:lnTo>
                <a:lnTo>
                  <a:pt x="1245" y="11"/>
                </a:lnTo>
                <a:lnTo>
                  <a:pt x="1197" y="9"/>
                </a:lnTo>
                <a:lnTo>
                  <a:pt x="1146" y="4"/>
                </a:lnTo>
                <a:lnTo>
                  <a:pt x="1119" y="2"/>
                </a:lnTo>
                <a:lnTo>
                  <a:pt x="1094" y="0"/>
                </a:lnTo>
                <a:lnTo>
                  <a:pt x="1052" y="0"/>
                </a:lnTo>
                <a:lnTo>
                  <a:pt x="1017" y="2"/>
                </a:lnTo>
                <a:lnTo>
                  <a:pt x="990" y="7"/>
                </a:lnTo>
                <a:lnTo>
                  <a:pt x="968" y="13"/>
                </a:lnTo>
                <a:lnTo>
                  <a:pt x="950" y="22"/>
                </a:lnTo>
                <a:lnTo>
                  <a:pt x="937" y="34"/>
                </a:lnTo>
                <a:lnTo>
                  <a:pt x="926" y="42"/>
                </a:lnTo>
                <a:lnTo>
                  <a:pt x="888" y="87"/>
                </a:lnTo>
                <a:lnTo>
                  <a:pt x="877" y="98"/>
                </a:lnTo>
                <a:lnTo>
                  <a:pt x="859" y="107"/>
                </a:lnTo>
                <a:lnTo>
                  <a:pt x="839" y="114"/>
                </a:lnTo>
                <a:lnTo>
                  <a:pt x="812" y="119"/>
                </a:lnTo>
                <a:lnTo>
                  <a:pt x="784" y="121"/>
                </a:lnTo>
                <a:lnTo>
                  <a:pt x="750" y="123"/>
                </a:lnTo>
                <a:lnTo>
                  <a:pt x="677" y="123"/>
                </a:lnTo>
                <a:lnTo>
                  <a:pt x="597" y="119"/>
                </a:lnTo>
                <a:lnTo>
                  <a:pt x="515" y="114"/>
                </a:lnTo>
                <a:lnTo>
                  <a:pt x="435" y="110"/>
                </a:lnTo>
                <a:lnTo>
                  <a:pt x="357" y="107"/>
                </a:lnTo>
                <a:lnTo>
                  <a:pt x="322" y="110"/>
                </a:lnTo>
                <a:lnTo>
                  <a:pt x="288" y="110"/>
                </a:lnTo>
                <a:lnTo>
                  <a:pt x="257" y="114"/>
                </a:lnTo>
                <a:lnTo>
                  <a:pt x="231" y="119"/>
                </a:lnTo>
                <a:lnTo>
                  <a:pt x="180" y="132"/>
                </a:lnTo>
                <a:lnTo>
                  <a:pt x="128" y="148"/>
                </a:lnTo>
                <a:lnTo>
                  <a:pt x="82" y="166"/>
                </a:lnTo>
                <a:lnTo>
                  <a:pt x="42" y="186"/>
                </a:lnTo>
                <a:lnTo>
                  <a:pt x="26" y="199"/>
                </a:lnTo>
                <a:lnTo>
                  <a:pt x="15" y="211"/>
                </a:lnTo>
                <a:lnTo>
                  <a:pt x="4" y="224"/>
                </a:lnTo>
                <a:lnTo>
                  <a:pt x="0" y="240"/>
                </a:lnTo>
                <a:lnTo>
                  <a:pt x="0" y="255"/>
                </a:lnTo>
                <a:lnTo>
                  <a:pt x="2" y="271"/>
                </a:lnTo>
                <a:lnTo>
                  <a:pt x="11" y="289"/>
                </a:lnTo>
                <a:lnTo>
                  <a:pt x="26" y="307"/>
                </a:lnTo>
                <a:lnTo>
                  <a:pt x="46" y="325"/>
                </a:lnTo>
                <a:lnTo>
                  <a:pt x="71" y="341"/>
                </a:lnTo>
                <a:lnTo>
                  <a:pt x="102" y="354"/>
                </a:lnTo>
                <a:lnTo>
                  <a:pt x="135" y="365"/>
                </a:lnTo>
                <a:lnTo>
                  <a:pt x="211" y="385"/>
                </a:lnTo>
                <a:lnTo>
                  <a:pt x="291" y="401"/>
                </a:lnTo>
                <a:lnTo>
                  <a:pt x="373" y="417"/>
                </a:lnTo>
                <a:lnTo>
                  <a:pt x="448" y="435"/>
                </a:lnTo>
                <a:lnTo>
                  <a:pt x="484" y="444"/>
                </a:lnTo>
                <a:lnTo>
                  <a:pt x="515" y="455"/>
                </a:lnTo>
                <a:lnTo>
                  <a:pt x="539" y="466"/>
                </a:lnTo>
                <a:lnTo>
                  <a:pt x="561" y="479"/>
                </a:lnTo>
                <a:lnTo>
                  <a:pt x="575" y="493"/>
                </a:lnTo>
                <a:lnTo>
                  <a:pt x="581" y="506"/>
                </a:lnTo>
                <a:lnTo>
                  <a:pt x="584" y="515"/>
                </a:lnTo>
                <a:lnTo>
                  <a:pt x="577" y="524"/>
                </a:lnTo>
                <a:lnTo>
                  <a:pt x="566" y="531"/>
                </a:lnTo>
                <a:lnTo>
                  <a:pt x="553" y="538"/>
                </a:lnTo>
                <a:lnTo>
                  <a:pt x="517" y="547"/>
                </a:lnTo>
                <a:lnTo>
                  <a:pt x="475" y="556"/>
                </a:lnTo>
                <a:lnTo>
                  <a:pt x="437" y="567"/>
                </a:lnTo>
                <a:lnTo>
                  <a:pt x="422" y="574"/>
                </a:lnTo>
                <a:lnTo>
                  <a:pt x="408" y="583"/>
                </a:lnTo>
                <a:lnTo>
                  <a:pt x="399" y="592"/>
                </a:lnTo>
                <a:lnTo>
                  <a:pt x="397" y="603"/>
                </a:lnTo>
                <a:lnTo>
                  <a:pt x="397" y="627"/>
                </a:lnTo>
                <a:lnTo>
                  <a:pt x="402" y="650"/>
                </a:lnTo>
                <a:lnTo>
                  <a:pt x="410" y="670"/>
                </a:lnTo>
                <a:lnTo>
                  <a:pt x="424" y="688"/>
                </a:lnTo>
                <a:lnTo>
                  <a:pt x="444" y="704"/>
                </a:lnTo>
                <a:lnTo>
                  <a:pt x="473" y="719"/>
                </a:lnTo>
                <a:lnTo>
                  <a:pt x="508" y="730"/>
                </a:lnTo>
                <a:lnTo>
                  <a:pt x="530" y="737"/>
                </a:lnTo>
                <a:lnTo>
                  <a:pt x="555" y="742"/>
                </a:lnTo>
                <a:lnTo>
                  <a:pt x="581" y="746"/>
                </a:lnTo>
                <a:lnTo>
                  <a:pt x="613" y="748"/>
                </a:lnTo>
                <a:lnTo>
                  <a:pt x="646" y="753"/>
                </a:lnTo>
                <a:lnTo>
                  <a:pt x="684" y="755"/>
                </a:lnTo>
                <a:lnTo>
                  <a:pt x="766" y="757"/>
                </a:lnTo>
                <a:lnTo>
                  <a:pt x="850" y="757"/>
                </a:lnTo>
                <a:lnTo>
                  <a:pt x="937" y="757"/>
                </a:lnTo>
                <a:lnTo>
                  <a:pt x="1021" y="753"/>
                </a:lnTo>
                <a:lnTo>
                  <a:pt x="1059" y="751"/>
                </a:lnTo>
                <a:lnTo>
                  <a:pt x="1097" y="748"/>
                </a:lnTo>
                <a:lnTo>
                  <a:pt x="1130" y="744"/>
                </a:lnTo>
                <a:lnTo>
                  <a:pt x="1159" y="742"/>
                </a:lnTo>
                <a:lnTo>
                  <a:pt x="1186" y="737"/>
                </a:lnTo>
                <a:lnTo>
                  <a:pt x="1208" y="730"/>
                </a:lnTo>
                <a:lnTo>
                  <a:pt x="1228" y="724"/>
                </a:lnTo>
                <a:lnTo>
                  <a:pt x="1243" y="715"/>
                </a:lnTo>
                <a:lnTo>
                  <a:pt x="1270" y="695"/>
                </a:lnTo>
                <a:lnTo>
                  <a:pt x="1294" y="674"/>
                </a:lnTo>
                <a:lnTo>
                  <a:pt x="1319" y="654"/>
                </a:lnTo>
                <a:lnTo>
                  <a:pt x="1348" y="636"/>
                </a:lnTo>
                <a:lnTo>
                  <a:pt x="1363" y="630"/>
                </a:lnTo>
                <a:lnTo>
                  <a:pt x="1383" y="625"/>
                </a:lnTo>
                <a:lnTo>
                  <a:pt x="1408" y="621"/>
                </a:lnTo>
                <a:lnTo>
                  <a:pt x="1434" y="618"/>
                </a:lnTo>
                <a:lnTo>
                  <a:pt x="1465" y="618"/>
                </a:lnTo>
                <a:lnTo>
                  <a:pt x="1501" y="618"/>
                </a:lnTo>
                <a:lnTo>
                  <a:pt x="1539" y="623"/>
                </a:lnTo>
                <a:lnTo>
                  <a:pt x="1579" y="627"/>
                </a:lnTo>
                <a:lnTo>
                  <a:pt x="1665" y="641"/>
                </a:lnTo>
                <a:lnTo>
                  <a:pt x="1754" y="657"/>
                </a:lnTo>
                <a:lnTo>
                  <a:pt x="1843" y="672"/>
                </a:lnTo>
                <a:lnTo>
                  <a:pt x="1925" y="686"/>
                </a:lnTo>
                <a:lnTo>
                  <a:pt x="1965" y="692"/>
                </a:lnTo>
                <a:lnTo>
                  <a:pt x="2001" y="695"/>
                </a:lnTo>
                <a:lnTo>
                  <a:pt x="2034" y="697"/>
                </a:lnTo>
                <a:lnTo>
                  <a:pt x="2065" y="697"/>
                </a:lnTo>
                <a:lnTo>
                  <a:pt x="2114" y="695"/>
                </a:lnTo>
                <a:lnTo>
                  <a:pt x="2156" y="690"/>
                </a:lnTo>
                <a:lnTo>
                  <a:pt x="2191" y="681"/>
                </a:lnTo>
                <a:lnTo>
                  <a:pt x="2220" y="670"/>
                </a:lnTo>
                <a:lnTo>
                  <a:pt x="2240" y="657"/>
                </a:lnTo>
                <a:lnTo>
                  <a:pt x="2258" y="639"/>
                </a:lnTo>
                <a:lnTo>
                  <a:pt x="2269" y="616"/>
                </a:lnTo>
                <a:lnTo>
                  <a:pt x="2276" y="589"/>
                </a:lnTo>
                <a:lnTo>
                  <a:pt x="2278" y="560"/>
                </a:lnTo>
                <a:lnTo>
                  <a:pt x="2271" y="533"/>
                </a:lnTo>
                <a:lnTo>
                  <a:pt x="2258" y="506"/>
                </a:lnTo>
                <a:lnTo>
                  <a:pt x="2240" y="479"/>
                </a:lnTo>
                <a:lnTo>
                  <a:pt x="2216" y="455"/>
                </a:lnTo>
                <a:lnTo>
                  <a:pt x="2189" y="430"/>
                </a:lnTo>
                <a:lnTo>
                  <a:pt x="2127" y="385"/>
                </a:lnTo>
                <a:lnTo>
                  <a:pt x="2094" y="372"/>
                </a:lnTo>
                <a:lnTo>
                  <a:pt x="2063" y="363"/>
                </a:lnTo>
                <a:lnTo>
                  <a:pt x="2003" y="356"/>
                </a:lnTo>
                <a:lnTo>
                  <a:pt x="1976" y="352"/>
                </a:lnTo>
                <a:lnTo>
                  <a:pt x="1952" y="343"/>
                </a:lnTo>
                <a:lnTo>
                  <a:pt x="1941" y="336"/>
                </a:lnTo>
                <a:lnTo>
                  <a:pt x="1932" y="327"/>
                </a:lnTo>
                <a:lnTo>
                  <a:pt x="1923" y="316"/>
                </a:lnTo>
                <a:lnTo>
                  <a:pt x="1914" y="300"/>
                </a:lnTo>
                <a:lnTo>
                  <a:pt x="1909" y="285"/>
                </a:lnTo>
                <a:lnTo>
                  <a:pt x="1907" y="271"/>
                </a:lnTo>
                <a:lnTo>
                  <a:pt x="1907" y="262"/>
                </a:lnTo>
                <a:lnTo>
                  <a:pt x="1912" y="253"/>
                </a:lnTo>
                <a:lnTo>
                  <a:pt x="1925" y="242"/>
                </a:lnTo>
                <a:lnTo>
                  <a:pt x="1947" y="235"/>
                </a:lnTo>
                <a:lnTo>
                  <a:pt x="2001" y="226"/>
                </a:lnTo>
                <a:lnTo>
                  <a:pt x="2025" y="217"/>
                </a:lnTo>
                <a:lnTo>
                  <a:pt x="2047" y="206"/>
                </a:lnTo>
                <a:lnTo>
                  <a:pt x="2065" y="188"/>
                </a:lnTo>
                <a:lnTo>
                  <a:pt x="2080" y="170"/>
                </a:lnTo>
                <a:lnTo>
                  <a:pt x="2089" y="152"/>
                </a:lnTo>
                <a:lnTo>
                  <a:pt x="2092" y="134"/>
                </a:lnTo>
                <a:lnTo>
                  <a:pt x="2089" y="116"/>
                </a:lnTo>
                <a:lnTo>
                  <a:pt x="2080" y="101"/>
                </a:lnTo>
                <a:lnTo>
                  <a:pt x="2065" y="87"/>
                </a:lnTo>
                <a:lnTo>
                  <a:pt x="2040" y="76"/>
                </a:lnTo>
                <a:lnTo>
                  <a:pt x="2009" y="67"/>
                </a:lnTo>
                <a:lnTo>
                  <a:pt x="1974" y="60"/>
                </a:lnTo>
                <a:lnTo>
                  <a:pt x="1934" y="54"/>
                </a:lnTo>
                <a:lnTo>
                  <a:pt x="1889" y="49"/>
                </a:lnTo>
                <a:lnTo>
                  <a:pt x="1843" y="45"/>
                </a:lnTo>
                <a:lnTo>
                  <a:pt x="1794" y="40"/>
                </a:lnTo>
                <a:lnTo>
                  <a:pt x="1741" y="36"/>
                </a:lnTo>
                <a:lnTo>
                  <a:pt x="1685" y="34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pic>
        <p:nvPicPr>
          <p:cNvPr id="4238" name="Picture 142" descr="http://k.b5z.net/i/u/2182313/i/cartoon_tub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606"/>
          <a:stretch>
            <a:fillRect/>
          </a:stretch>
        </p:blipFill>
        <p:spPr bwMode="auto">
          <a:xfrm>
            <a:off x="1476375" y="4778375"/>
            <a:ext cx="2159000" cy="137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67" name="AutoShape 15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15325" y="6165850"/>
            <a:ext cx="720725" cy="576263"/>
          </a:xfrm>
          <a:prstGeom prst="actionButtonForwardNext">
            <a:avLst/>
          </a:prstGeom>
          <a:solidFill>
            <a:srgbClr val="FF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pic>
        <p:nvPicPr>
          <p:cNvPr id="145" name="144 Imagen" descr="summer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404813"/>
            <a:ext cx="4537075" cy="118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Zvok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Tm="10877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ERA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17" presetID="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1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LAKBIR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936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5300663"/>
          </a:xfrm>
          <a:prstGeom prst="rect">
            <a:avLst/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123" name="AutoShape 3"/>
          <p:cNvSpPr>
            <a:spLocks noChangeArrowheads="1"/>
          </p:cNvSpPr>
          <p:nvPr/>
        </p:nvSpPr>
        <p:spPr bwMode="auto">
          <a:xfrm rot="10800000" flipH="1">
            <a:off x="0" y="4581525"/>
            <a:ext cx="4500563" cy="1771650"/>
          </a:xfrm>
          <a:prstGeom prst="flowChartDocument">
            <a:avLst/>
          </a:prstGeom>
          <a:gradFill rotWithShape="1">
            <a:gsLst>
              <a:gs pos="0">
                <a:srgbClr val="5E4700"/>
              </a:gs>
              <a:gs pos="100000">
                <a:srgbClr val="CC99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 rot="10800000">
            <a:off x="0" y="4724400"/>
            <a:ext cx="9144000" cy="2133600"/>
          </a:xfrm>
          <a:prstGeom prst="flowChartDocument">
            <a:avLst/>
          </a:prstGeom>
          <a:gradFill rotWithShape="1">
            <a:gsLst>
              <a:gs pos="0">
                <a:srgbClr val="009900"/>
              </a:gs>
              <a:gs pos="100000">
                <a:schemeClr val="folHlink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5125" name="Freeform 9"/>
          <p:cNvSpPr>
            <a:spLocks/>
          </p:cNvSpPr>
          <p:nvPr/>
        </p:nvSpPr>
        <p:spPr bwMode="auto">
          <a:xfrm>
            <a:off x="5148263" y="2492375"/>
            <a:ext cx="2374900" cy="3384550"/>
          </a:xfrm>
          <a:custGeom>
            <a:avLst/>
            <a:gdLst>
              <a:gd name="T0" fmla="*/ 685482500 w 1496"/>
              <a:gd name="T1" fmla="*/ 685482500 h 2132"/>
              <a:gd name="T2" fmla="*/ 1600300013 w 1496"/>
              <a:gd name="T3" fmla="*/ 1370965000 h 2132"/>
              <a:gd name="T4" fmla="*/ 1943041263 w 1496"/>
              <a:gd name="T5" fmla="*/ 0 h 2132"/>
              <a:gd name="T6" fmla="*/ 2147483647 w 1496"/>
              <a:gd name="T7" fmla="*/ 1370965000 h 2132"/>
              <a:gd name="T8" fmla="*/ 2147483647 w 1496"/>
              <a:gd name="T9" fmla="*/ 342741250 h 2132"/>
              <a:gd name="T10" fmla="*/ 2147483647 w 1496"/>
              <a:gd name="T11" fmla="*/ 914817513 h 2132"/>
              <a:gd name="T12" fmla="*/ 2147483647 w 1496"/>
              <a:gd name="T13" fmla="*/ 685482500 h 2132"/>
              <a:gd name="T14" fmla="*/ 2147483647 w 1496"/>
              <a:gd name="T15" fmla="*/ 1257558763 h 2132"/>
              <a:gd name="T16" fmla="*/ 2147483647 w 1496"/>
              <a:gd name="T17" fmla="*/ 1943041263 h 2132"/>
              <a:gd name="T18" fmla="*/ 2147483647 w 1496"/>
              <a:gd name="T19" fmla="*/ 2147483647 h 2132"/>
              <a:gd name="T20" fmla="*/ 2147483647 w 1496"/>
              <a:gd name="T21" fmla="*/ 2147483647 h 2132"/>
              <a:gd name="T22" fmla="*/ 2147483647 w 1496"/>
              <a:gd name="T23" fmla="*/ 2147483647 h 2132"/>
              <a:gd name="T24" fmla="*/ 2056447500 w 1496"/>
              <a:gd name="T25" fmla="*/ 2147483647 h 2132"/>
              <a:gd name="T26" fmla="*/ 1370965000 w 1496"/>
              <a:gd name="T27" fmla="*/ 2147483647 h 2132"/>
              <a:gd name="T28" fmla="*/ 569555313 w 1496"/>
              <a:gd name="T29" fmla="*/ 2147483647 h 2132"/>
              <a:gd name="T30" fmla="*/ 1028223750 w 1496"/>
              <a:gd name="T31" fmla="*/ 2147483647 h 2132"/>
              <a:gd name="T32" fmla="*/ 1370965000 w 1496"/>
              <a:gd name="T33" fmla="*/ 2147483647 h 2132"/>
              <a:gd name="T34" fmla="*/ 1484372825 w 1496"/>
              <a:gd name="T35" fmla="*/ 2056447500 h 2132"/>
              <a:gd name="T36" fmla="*/ 914817513 w 1496"/>
              <a:gd name="T37" fmla="*/ 1257558763 h 2132"/>
              <a:gd name="T38" fmla="*/ 0 w 1496"/>
              <a:gd name="T39" fmla="*/ 1028223750 h 2132"/>
              <a:gd name="T40" fmla="*/ 798890325 w 1496"/>
              <a:gd name="T41" fmla="*/ 1028223750 h 2132"/>
              <a:gd name="T42" fmla="*/ 685482500 w 1496"/>
              <a:gd name="T43" fmla="*/ 685482500 h 213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496" h="2132">
                <a:moveTo>
                  <a:pt x="272" y="272"/>
                </a:moveTo>
                <a:lnTo>
                  <a:pt x="635" y="544"/>
                </a:lnTo>
                <a:lnTo>
                  <a:pt x="771" y="0"/>
                </a:lnTo>
                <a:lnTo>
                  <a:pt x="861" y="544"/>
                </a:lnTo>
                <a:lnTo>
                  <a:pt x="1134" y="136"/>
                </a:lnTo>
                <a:lnTo>
                  <a:pt x="1088" y="363"/>
                </a:lnTo>
                <a:lnTo>
                  <a:pt x="1496" y="272"/>
                </a:lnTo>
                <a:lnTo>
                  <a:pt x="1043" y="499"/>
                </a:lnTo>
                <a:lnTo>
                  <a:pt x="907" y="771"/>
                </a:lnTo>
                <a:lnTo>
                  <a:pt x="952" y="1860"/>
                </a:lnTo>
                <a:lnTo>
                  <a:pt x="1224" y="2041"/>
                </a:lnTo>
                <a:lnTo>
                  <a:pt x="952" y="2041"/>
                </a:lnTo>
                <a:lnTo>
                  <a:pt x="816" y="2086"/>
                </a:lnTo>
                <a:lnTo>
                  <a:pt x="544" y="2041"/>
                </a:lnTo>
                <a:lnTo>
                  <a:pt x="226" y="2132"/>
                </a:lnTo>
                <a:lnTo>
                  <a:pt x="408" y="1905"/>
                </a:lnTo>
                <a:lnTo>
                  <a:pt x="544" y="1769"/>
                </a:lnTo>
                <a:lnTo>
                  <a:pt x="589" y="816"/>
                </a:lnTo>
                <a:lnTo>
                  <a:pt x="363" y="499"/>
                </a:lnTo>
                <a:lnTo>
                  <a:pt x="0" y="408"/>
                </a:lnTo>
                <a:lnTo>
                  <a:pt x="317" y="408"/>
                </a:lnTo>
                <a:lnTo>
                  <a:pt x="272" y="272"/>
                </a:lnTo>
                <a:close/>
              </a:path>
            </a:pathLst>
          </a:custGeom>
          <a:gradFill rotWithShape="1">
            <a:gsLst>
              <a:gs pos="0">
                <a:srgbClr val="996633"/>
              </a:gs>
              <a:gs pos="50000">
                <a:srgbClr val="CC9900"/>
              </a:gs>
              <a:gs pos="100000">
                <a:srgbClr val="996633"/>
              </a:gs>
            </a:gsLst>
            <a:lin ang="0" scaled="1"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571500" prst="coolSlant"/>
          </a:sp3d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5128" name="AutoShape 10"/>
          <p:cNvSpPr>
            <a:spLocks noChangeArrowheads="1"/>
          </p:cNvSpPr>
          <p:nvPr/>
        </p:nvSpPr>
        <p:spPr bwMode="auto">
          <a:xfrm>
            <a:off x="611188" y="1268413"/>
            <a:ext cx="3024187" cy="1368425"/>
          </a:xfrm>
          <a:prstGeom prst="cloudCallout">
            <a:avLst>
              <a:gd name="adj1" fmla="val 2755"/>
              <a:gd name="adj2" fmla="val -4292"/>
            </a:avLst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sl-SI" altLang="sl-SI"/>
          </a:p>
        </p:txBody>
      </p:sp>
      <p:sp>
        <p:nvSpPr>
          <p:cNvPr id="5129" name="AutoShape 45"/>
          <p:cNvSpPr>
            <a:spLocks noChangeArrowheads="1"/>
          </p:cNvSpPr>
          <p:nvPr/>
        </p:nvSpPr>
        <p:spPr bwMode="auto">
          <a:xfrm>
            <a:off x="2771775" y="1555750"/>
            <a:ext cx="3024188" cy="1368425"/>
          </a:xfrm>
          <a:prstGeom prst="cloudCallout">
            <a:avLst>
              <a:gd name="adj1" fmla="val 2755"/>
              <a:gd name="adj2" fmla="val -4292"/>
            </a:avLst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sl-SI" altLang="sl-SI"/>
          </a:p>
        </p:txBody>
      </p:sp>
      <p:sp>
        <p:nvSpPr>
          <p:cNvPr id="2" name="Freeform 53"/>
          <p:cNvSpPr>
            <a:spLocks/>
          </p:cNvSpPr>
          <p:nvPr/>
        </p:nvSpPr>
        <p:spPr bwMode="auto">
          <a:xfrm>
            <a:off x="539750" y="5373688"/>
            <a:ext cx="3616325" cy="985837"/>
          </a:xfrm>
          <a:custGeom>
            <a:avLst/>
            <a:gdLst>
              <a:gd name="T0" fmla="*/ 2147483647 w 2278"/>
              <a:gd name="T1" fmla="*/ 42398805 h 757"/>
              <a:gd name="T2" fmla="*/ 2147483647 w 2278"/>
              <a:gd name="T3" fmla="*/ 33919565 h 757"/>
              <a:gd name="T4" fmla="*/ 2147483647 w 2278"/>
              <a:gd name="T5" fmla="*/ 18655370 h 757"/>
              <a:gd name="T6" fmla="*/ 2147483647 w 2278"/>
              <a:gd name="T7" fmla="*/ 3392477 h 757"/>
              <a:gd name="T8" fmla="*/ 2147483647 w 2278"/>
              <a:gd name="T9" fmla="*/ 3392477 h 757"/>
              <a:gd name="T10" fmla="*/ 2147483647 w 2278"/>
              <a:gd name="T11" fmla="*/ 37310740 h 757"/>
              <a:gd name="T12" fmla="*/ 2147483647 w 2278"/>
              <a:gd name="T13" fmla="*/ 147549976 h 757"/>
              <a:gd name="T14" fmla="*/ 2114411888 w 2278"/>
              <a:gd name="T15" fmla="*/ 193341259 h 757"/>
              <a:gd name="T16" fmla="*/ 1890117188 w 2278"/>
              <a:gd name="T17" fmla="*/ 208604151 h 757"/>
              <a:gd name="T18" fmla="*/ 1297881263 w 2278"/>
              <a:gd name="T19" fmla="*/ 193341259 h 757"/>
              <a:gd name="T20" fmla="*/ 811490313 w 2278"/>
              <a:gd name="T21" fmla="*/ 186556304 h 757"/>
              <a:gd name="T22" fmla="*/ 582156888 w 2278"/>
              <a:gd name="T23" fmla="*/ 201820499 h 757"/>
              <a:gd name="T24" fmla="*/ 206652813 w 2278"/>
              <a:gd name="T25" fmla="*/ 281531345 h 757"/>
              <a:gd name="T26" fmla="*/ 37803138 w 2278"/>
              <a:gd name="T27" fmla="*/ 357849715 h 757"/>
              <a:gd name="T28" fmla="*/ 0 w 2278"/>
              <a:gd name="T29" fmla="*/ 432472497 h 757"/>
              <a:gd name="T30" fmla="*/ 65524063 w 2278"/>
              <a:gd name="T31" fmla="*/ 520662584 h 757"/>
              <a:gd name="T32" fmla="*/ 257055938 w 2278"/>
              <a:gd name="T33" fmla="*/ 600373431 h 757"/>
              <a:gd name="T34" fmla="*/ 733366263 w 2278"/>
              <a:gd name="T35" fmla="*/ 680084278 h 757"/>
              <a:gd name="T36" fmla="*/ 1219755625 w 2278"/>
              <a:gd name="T37" fmla="*/ 753011472 h 757"/>
              <a:gd name="T38" fmla="*/ 1413808450 w 2278"/>
              <a:gd name="T39" fmla="*/ 812370059 h 757"/>
              <a:gd name="T40" fmla="*/ 1471771250 w 2278"/>
              <a:gd name="T41" fmla="*/ 873425536 h 757"/>
              <a:gd name="T42" fmla="*/ 1393647200 w 2278"/>
              <a:gd name="T43" fmla="*/ 912431863 h 757"/>
              <a:gd name="T44" fmla="*/ 1101309075 w 2278"/>
              <a:gd name="T45" fmla="*/ 961615623 h 757"/>
              <a:gd name="T46" fmla="*/ 1005543138 w 2278"/>
              <a:gd name="T47" fmla="*/ 1004014428 h 757"/>
              <a:gd name="T48" fmla="*/ 1013102813 w 2278"/>
              <a:gd name="T49" fmla="*/ 1102380645 h 757"/>
              <a:gd name="T50" fmla="*/ 1118949375 w 2278"/>
              <a:gd name="T51" fmla="*/ 1193963209 h 757"/>
              <a:gd name="T52" fmla="*/ 1335682813 w 2278"/>
              <a:gd name="T53" fmla="*/ 1249930621 h 757"/>
              <a:gd name="T54" fmla="*/ 1544856575 w 2278"/>
              <a:gd name="T55" fmla="*/ 1268585991 h 757"/>
              <a:gd name="T56" fmla="*/ 1930439688 w 2278"/>
              <a:gd name="T57" fmla="*/ 1283850186 h 757"/>
              <a:gd name="T58" fmla="*/ 2147483647 w 2278"/>
              <a:gd name="T59" fmla="*/ 1277066533 h 757"/>
              <a:gd name="T60" fmla="*/ 2147483647 w 2278"/>
              <a:gd name="T61" fmla="*/ 1261802338 h 757"/>
              <a:gd name="T62" fmla="*/ 2147483647 w 2278"/>
              <a:gd name="T63" fmla="*/ 1238058904 h 757"/>
              <a:gd name="T64" fmla="*/ 2147483647 w 2278"/>
              <a:gd name="T65" fmla="*/ 1178700316 h 757"/>
              <a:gd name="T66" fmla="*/ 2147483647 w 2278"/>
              <a:gd name="T67" fmla="*/ 1078637210 h 757"/>
              <a:gd name="T68" fmla="*/ 2147483647 w 2278"/>
              <a:gd name="T69" fmla="*/ 1053198187 h 757"/>
              <a:gd name="T70" fmla="*/ 2147483647 w 2278"/>
              <a:gd name="T71" fmla="*/ 1048110122 h 757"/>
              <a:gd name="T72" fmla="*/ 2147483647 w 2278"/>
              <a:gd name="T73" fmla="*/ 1087117752 h 757"/>
              <a:gd name="T74" fmla="*/ 2147483647 w 2278"/>
              <a:gd name="T75" fmla="*/ 1163436122 h 757"/>
              <a:gd name="T76" fmla="*/ 2147483647 w 2278"/>
              <a:gd name="T77" fmla="*/ 1182091491 h 757"/>
              <a:gd name="T78" fmla="*/ 2147483647 w 2278"/>
              <a:gd name="T79" fmla="*/ 1170219774 h 757"/>
              <a:gd name="T80" fmla="*/ 2147483647 w 2278"/>
              <a:gd name="T81" fmla="*/ 1114253664 h 757"/>
              <a:gd name="T82" fmla="*/ 2147483647 w 2278"/>
              <a:gd name="T83" fmla="*/ 998927665 h 757"/>
              <a:gd name="T84" fmla="*/ 2147483647 w 2278"/>
              <a:gd name="T85" fmla="*/ 858161341 h 757"/>
              <a:gd name="T86" fmla="*/ 2147483647 w 2278"/>
              <a:gd name="T87" fmla="*/ 729268037 h 757"/>
              <a:gd name="T88" fmla="*/ 2147483647 w 2278"/>
              <a:gd name="T89" fmla="*/ 615637626 h 757"/>
              <a:gd name="T90" fmla="*/ 2147483647 w 2278"/>
              <a:gd name="T91" fmla="*/ 581718061 h 757"/>
              <a:gd name="T92" fmla="*/ 2147483647 w 2278"/>
              <a:gd name="T93" fmla="*/ 535926779 h 757"/>
              <a:gd name="T94" fmla="*/ 2147483647 w 2278"/>
              <a:gd name="T95" fmla="*/ 459608409 h 757"/>
              <a:gd name="T96" fmla="*/ 2147483647 w 2278"/>
              <a:gd name="T97" fmla="*/ 410424650 h 757"/>
              <a:gd name="T98" fmla="*/ 2147483647 w 2278"/>
              <a:gd name="T99" fmla="*/ 368025845 h 757"/>
              <a:gd name="T100" fmla="*/ 2147483647 w 2278"/>
              <a:gd name="T101" fmla="*/ 288314998 h 757"/>
              <a:gd name="T102" fmla="*/ 2147483647 w 2278"/>
              <a:gd name="T103" fmla="*/ 196732434 h 757"/>
              <a:gd name="T104" fmla="*/ 2147483647 w 2278"/>
              <a:gd name="T105" fmla="*/ 128893304 h 757"/>
              <a:gd name="T106" fmla="*/ 2147483647 w 2278"/>
              <a:gd name="T107" fmla="*/ 91582564 h 757"/>
              <a:gd name="T108" fmla="*/ 2147483647 w 2278"/>
              <a:gd name="T109" fmla="*/ 67839129 h 75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2278" h="757">
                <a:moveTo>
                  <a:pt x="1685" y="34"/>
                </a:moveTo>
                <a:lnTo>
                  <a:pt x="1579" y="27"/>
                </a:lnTo>
                <a:lnTo>
                  <a:pt x="1527" y="25"/>
                </a:lnTo>
                <a:lnTo>
                  <a:pt x="1470" y="25"/>
                </a:lnTo>
                <a:lnTo>
                  <a:pt x="1405" y="22"/>
                </a:lnTo>
                <a:lnTo>
                  <a:pt x="1370" y="20"/>
                </a:lnTo>
                <a:lnTo>
                  <a:pt x="1332" y="18"/>
                </a:lnTo>
                <a:lnTo>
                  <a:pt x="1290" y="16"/>
                </a:lnTo>
                <a:lnTo>
                  <a:pt x="1245" y="11"/>
                </a:lnTo>
                <a:lnTo>
                  <a:pt x="1197" y="9"/>
                </a:lnTo>
                <a:lnTo>
                  <a:pt x="1146" y="4"/>
                </a:lnTo>
                <a:lnTo>
                  <a:pt x="1119" y="2"/>
                </a:lnTo>
                <a:lnTo>
                  <a:pt x="1094" y="0"/>
                </a:lnTo>
                <a:lnTo>
                  <a:pt x="1052" y="0"/>
                </a:lnTo>
                <a:lnTo>
                  <a:pt x="1017" y="2"/>
                </a:lnTo>
                <a:lnTo>
                  <a:pt x="990" y="7"/>
                </a:lnTo>
                <a:lnTo>
                  <a:pt x="968" y="13"/>
                </a:lnTo>
                <a:lnTo>
                  <a:pt x="950" y="22"/>
                </a:lnTo>
                <a:lnTo>
                  <a:pt x="937" y="34"/>
                </a:lnTo>
                <a:lnTo>
                  <a:pt x="926" y="42"/>
                </a:lnTo>
                <a:lnTo>
                  <a:pt x="888" y="87"/>
                </a:lnTo>
                <a:lnTo>
                  <a:pt x="877" y="98"/>
                </a:lnTo>
                <a:lnTo>
                  <a:pt x="859" y="107"/>
                </a:lnTo>
                <a:lnTo>
                  <a:pt x="839" y="114"/>
                </a:lnTo>
                <a:lnTo>
                  <a:pt x="812" y="119"/>
                </a:lnTo>
                <a:lnTo>
                  <a:pt x="784" y="121"/>
                </a:lnTo>
                <a:lnTo>
                  <a:pt x="750" y="123"/>
                </a:lnTo>
                <a:lnTo>
                  <a:pt x="677" y="123"/>
                </a:lnTo>
                <a:lnTo>
                  <a:pt x="597" y="119"/>
                </a:lnTo>
                <a:lnTo>
                  <a:pt x="515" y="114"/>
                </a:lnTo>
                <a:lnTo>
                  <a:pt x="435" y="110"/>
                </a:lnTo>
                <a:lnTo>
                  <a:pt x="357" y="107"/>
                </a:lnTo>
                <a:lnTo>
                  <a:pt x="322" y="110"/>
                </a:lnTo>
                <a:lnTo>
                  <a:pt x="288" y="110"/>
                </a:lnTo>
                <a:lnTo>
                  <a:pt x="257" y="114"/>
                </a:lnTo>
                <a:lnTo>
                  <a:pt x="231" y="119"/>
                </a:lnTo>
                <a:lnTo>
                  <a:pt x="180" y="132"/>
                </a:lnTo>
                <a:lnTo>
                  <a:pt x="128" y="148"/>
                </a:lnTo>
                <a:lnTo>
                  <a:pt x="82" y="166"/>
                </a:lnTo>
                <a:lnTo>
                  <a:pt x="42" y="186"/>
                </a:lnTo>
                <a:lnTo>
                  <a:pt x="26" y="199"/>
                </a:lnTo>
                <a:lnTo>
                  <a:pt x="15" y="211"/>
                </a:lnTo>
                <a:lnTo>
                  <a:pt x="4" y="224"/>
                </a:lnTo>
                <a:lnTo>
                  <a:pt x="0" y="240"/>
                </a:lnTo>
                <a:lnTo>
                  <a:pt x="0" y="255"/>
                </a:lnTo>
                <a:lnTo>
                  <a:pt x="2" y="271"/>
                </a:lnTo>
                <a:lnTo>
                  <a:pt x="11" y="289"/>
                </a:lnTo>
                <a:lnTo>
                  <a:pt x="26" y="307"/>
                </a:lnTo>
                <a:lnTo>
                  <a:pt x="46" y="325"/>
                </a:lnTo>
                <a:lnTo>
                  <a:pt x="71" y="341"/>
                </a:lnTo>
                <a:lnTo>
                  <a:pt x="102" y="354"/>
                </a:lnTo>
                <a:lnTo>
                  <a:pt x="135" y="365"/>
                </a:lnTo>
                <a:lnTo>
                  <a:pt x="211" y="385"/>
                </a:lnTo>
                <a:lnTo>
                  <a:pt x="291" y="401"/>
                </a:lnTo>
                <a:lnTo>
                  <a:pt x="373" y="417"/>
                </a:lnTo>
                <a:lnTo>
                  <a:pt x="448" y="435"/>
                </a:lnTo>
                <a:lnTo>
                  <a:pt x="484" y="444"/>
                </a:lnTo>
                <a:lnTo>
                  <a:pt x="515" y="455"/>
                </a:lnTo>
                <a:lnTo>
                  <a:pt x="539" y="466"/>
                </a:lnTo>
                <a:lnTo>
                  <a:pt x="561" y="479"/>
                </a:lnTo>
                <a:lnTo>
                  <a:pt x="575" y="493"/>
                </a:lnTo>
                <a:lnTo>
                  <a:pt x="581" y="506"/>
                </a:lnTo>
                <a:lnTo>
                  <a:pt x="584" y="515"/>
                </a:lnTo>
                <a:lnTo>
                  <a:pt x="577" y="524"/>
                </a:lnTo>
                <a:lnTo>
                  <a:pt x="566" y="531"/>
                </a:lnTo>
                <a:lnTo>
                  <a:pt x="553" y="538"/>
                </a:lnTo>
                <a:lnTo>
                  <a:pt x="517" y="547"/>
                </a:lnTo>
                <a:lnTo>
                  <a:pt x="475" y="556"/>
                </a:lnTo>
                <a:lnTo>
                  <a:pt x="437" y="567"/>
                </a:lnTo>
                <a:lnTo>
                  <a:pt x="422" y="574"/>
                </a:lnTo>
                <a:lnTo>
                  <a:pt x="408" y="583"/>
                </a:lnTo>
                <a:lnTo>
                  <a:pt x="399" y="592"/>
                </a:lnTo>
                <a:lnTo>
                  <a:pt x="397" y="603"/>
                </a:lnTo>
                <a:lnTo>
                  <a:pt x="397" y="627"/>
                </a:lnTo>
                <a:lnTo>
                  <a:pt x="402" y="650"/>
                </a:lnTo>
                <a:lnTo>
                  <a:pt x="410" y="670"/>
                </a:lnTo>
                <a:lnTo>
                  <a:pt x="424" y="688"/>
                </a:lnTo>
                <a:lnTo>
                  <a:pt x="444" y="704"/>
                </a:lnTo>
                <a:lnTo>
                  <a:pt x="473" y="719"/>
                </a:lnTo>
                <a:lnTo>
                  <a:pt x="508" y="730"/>
                </a:lnTo>
                <a:lnTo>
                  <a:pt x="530" y="737"/>
                </a:lnTo>
                <a:lnTo>
                  <a:pt x="555" y="742"/>
                </a:lnTo>
                <a:lnTo>
                  <a:pt x="581" y="746"/>
                </a:lnTo>
                <a:lnTo>
                  <a:pt x="613" y="748"/>
                </a:lnTo>
                <a:lnTo>
                  <a:pt x="646" y="753"/>
                </a:lnTo>
                <a:lnTo>
                  <a:pt x="684" y="755"/>
                </a:lnTo>
                <a:lnTo>
                  <a:pt x="766" y="757"/>
                </a:lnTo>
                <a:lnTo>
                  <a:pt x="850" y="757"/>
                </a:lnTo>
                <a:lnTo>
                  <a:pt x="937" y="757"/>
                </a:lnTo>
                <a:lnTo>
                  <a:pt x="1021" y="753"/>
                </a:lnTo>
                <a:lnTo>
                  <a:pt x="1059" y="751"/>
                </a:lnTo>
                <a:lnTo>
                  <a:pt x="1097" y="748"/>
                </a:lnTo>
                <a:lnTo>
                  <a:pt x="1130" y="744"/>
                </a:lnTo>
                <a:lnTo>
                  <a:pt x="1159" y="742"/>
                </a:lnTo>
                <a:lnTo>
                  <a:pt x="1186" y="737"/>
                </a:lnTo>
                <a:lnTo>
                  <a:pt x="1208" y="730"/>
                </a:lnTo>
                <a:lnTo>
                  <a:pt x="1228" y="724"/>
                </a:lnTo>
                <a:lnTo>
                  <a:pt x="1243" y="715"/>
                </a:lnTo>
                <a:lnTo>
                  <a:pt x="1270" y="695"/>
                </a:lnTo>
                <a:lnTo>
                  <a:pt x="1294" y="674"/>
                </a:lnTo>
                <a:lnTo>
                  <a:pt x="1319" y="654"/>
                </a:lnTo>
                <a:lnTo>
                  <a:pt x="1348" y="636"/>
                </a:lnTo>
                <a:lnTo>
                  <a:pt x="1363" y="630"/>
                </a:lnTo>
                <a:lnTo>
                  <a:pt x="1383" y="625"/>
                </a:lnTo>
                <a:lnTo>
                  <a:pt x="1408" y="621"/>
                </a:lnTo>
                <a:lnTo>
                  <a:pt x="1434" y="618"/>
                </a:lnTo>
                <a:lnTo>
                  <a:pt x="1465" y="618"/>
                </a:lnTo>
                <a:lnTo>
                  <a:pt x="1501" y="618"/>
                </a:lnTo>
                <a:lnTo>
                  <a:pt x="1539" y="623"/>
                </a:lnTo>
                <a:lnTo>
                  <a:pt x="1579" y="627"/>
                </a:lnTo>
                <a:lnTo>
                  <a:pt x="1665" y="641"/>
                </a:lnTo>
                <a:lnTo>
                  <a:pt x="1754" y="657"/>
                </a:lnTo>
                <a:lnTo>
                  <a:pt x="1843" y="672"/>
                </a:lnTo>
                <a:lnTo>
                  <a:pt x="1925" y="686"/>
                </a:lnTo>
                <a:lnTo>
                  <a:pt x="1965" y="692"/>
                </a:lnTo>
                <a:lnTo>
                  <a:pt x="2001" y="695"/>
                </a:lnTo>
                <a:lnTo>
                  <a:pt x="2034" y="697"/>
                </a:lnTo>
                <a:lnTo>
                  <a:pt x="2065" y="697"/>
                </a:lnTo>
                <a:lnTo>
                  <a:pt x="2114" y="695"/>
                </a:lnTo>
                <a:lnTo>
                  <a:pt x="2156" y="690"/>
                </a:lnTo>
                <a:lnTo>
                  <a:pt x="2191" y="681"/>
                </a:lnTo>
                <a:lnTo>
                  <a:pt x="2220" y="670"/>
                </a:lnTo>
                <a:lnTo>
                  <a:pt x="2240" y="657"/>
                </a:lnTo>
                <a:lnTo>
                  <a:pt x="2258" y="639"/>
                </a:lnTo>
                <a:lnTo>
                  <a:pt x="2269" y="616"/>
                </a:lnTo>
                <a:lnTo>
                  <a:pt x="2276" y="589"/>
                </a:lnTo>
                <a:lnTo>
                  <a:pt x="2278" y="560"/>
                </a:lnTo>
                <a:lnTo>
                  <a:pt x="2271" y="533"/>
                </a:lnTo>
                <a:lnTo>
                  <a:pt x="2258" y="506"/>
                </a:lnTo>
                <a:lnTo>
                  <a:pt x="2240" y="479"/>
                </a:lnTo>
                <a:lnTo>
                  <a:pt x="2216" y="455"/>
                </a:lnTo>
                <a:lnTo>
                  <a:pt x="2189" y="430"/>
                </a:lnTo>
                <a:lnTo>
                  <a:pt x="2127" y="385"/>
                </a:lnTo>
                <a:lnTo>
                  <a:pt x="2094" y="372"/>
                </a:lnTo>
                <a:lnTo>
                  <a:pt x="2063" y="363"/>
                </a:lnTo>
                <a:lnTo>
                  <a:pt x="2003" y="356"/>
                </a:lnTo>
                <a:lnTo>
                  <a:pt x="1976" y="352"/>
                </a:lnTo>
                <a:lnTo>
                  <a:pt x="1952" y="343"/>
                </a:lnTo>
                <a:lnTo>
                  <a:pt x="1941" y="336"/>
                </a:lnTo>
                <a:lnTo>
                  <a:pt x="1932" y="327"/>
                </a:lnTo>
                <a:lnTo>
                  <a:pt x="1923" y="316"/>
                </a:lnTo>
                <a:lnTo>
                  <a:pt x="1914" y="300"/>
                </a:lnTo>
                <a:lnTo>
                  <a:pt x="1909" y="285"/>
                </a:lnTo>
                <a:lnTo>
                  <a:pt x="1907" y="271"/>
                </a:lnTo>
                <a:lnTo>
                  <a:pt x="1907" y="262"/>
                </a:lnTo>
                <a:lnTo>
                  <a:pt x="1912" y="253"/>
                </a:lnTo>
                <a:lnTo>
                  <a:pt x="1925" y="242"/>
                </a:lnTo>
                <a:lnTo>
                  <a:pt x="1947" y="235"/>
                </a:lnTo>
                <a:lnTo>
                  <a:pt x="2001" y="226"/>
                </a:lnTo>
                <a:lnTo>
                  <a:pt x="2025" y="217"/>
                </a:lnTo>
                <a:lnTo>
                  <a:pt x="2047" y="206"/>
                </a:lnTo>
                <a:lnTo>
                  <a:pt x="2065" y="188"/>
                </a:lnTo>
                <a:lnTo>
                  <a:pt x="2080" y="170"/>
                </a:lnTo>
                <a:lnTo>
                  <a:pt x="2089" y="152"/>
                </a:lnTo>
                <a:lnTo>
                  <a:pt x="2092" y="134"/>
                </a:lnTo>
                <a:lnTo>
                  <a:pt x="2089" y="116"/>
                </a:lnTo>
                <a:lnTo>
                  <a:pt x="2080" y="101"/>
                </a:lnTo>
                <a:lnTo>
                  <a:pt x="2065" y="87"/>
                </a:lnTo>
                <a:lnTo>
                  <a:pt x="2040" y="76"/>
                </a:lnTo>
                <a:lnTo>
                  <a:pt x="2009" y="67"/>
                </a:lnTo>
                <a:lnTo>
                  <a:pt x="1974" y="60"/>
                </a:lnTo>
                <a:lnTo>
                  <a:pt x="1934" y="54"/>
                </a:lnTo>
                <a:lnTo>
                  <a:pt x="1889" y="49"/>
                </a:lnTo>
                <a:lnTo>
                  <a:pt x="1843" y="45"/>
                </a:lnTo>
                <a:lnTo>
                  <a:pt x="1794" y="40"/>
                </a:lnTo>
                <a:lnTo>
                  <a:pt x="1741" y="36"/>
                </a:lnTo>
                <a:lnTo>
                  <a:pt x="1685" y="34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70" name="Freeform 98"/>
          <p:cNvSpPr>
            <a:spLocks/>
          </p:cNvSpPr>
          <p:nvPr/>
        </p:nvSpPr>
        <p:spPr bwMode="auto">
          <a:xfrm>
            <a:off x="5795963" y="2708275"/>
            <a:ext cx="228600" cy="141288"/>
          </a:xfrm>
          <a:custGeom>
            <a:avLst/>
            <a:gdLst>
              <a:gd name="T0" fmla="*/ 16 w 144"/>
              <a:gd name="T1" fmla="*/ 9 h 89"/>
              <a:gd name="T2" fmla="*/ 20 w 144"/>
              <a:gd name="T3" fmla="*/ 18 h 89"/>
              <a:gd name="T4" fmla="*/ 27 w 144"/>
              <a:gd name="T5" fmla="*/ 24 h 89"/>
              <a:gd name="T6" fmla="*/ 38 w 144"/>
              <a:gd name="T7" fmla="*/ 27 h 89"/>
              <a:gd name="T8" fmla="*/ 49 w 144"/>
              <a:gd name="T9" fmla="*/ 29 h 89"/>
              <a:gd name="T10" fmla="*/ 45 w 144"/>
              <a:gd name="T11" fmla="*/ 18 h 89"/>
              <a:gd name="T12" fmla="*/ 45 w 144"/>
              <a:gd name="T13" fmla="*/ 9 h 89"/>
              <a:gd name="T14" fmla="*/ 49 w 144"/>
              <a:gd name="T15" fmla="*/ 0 h 89"/>
              <a:gd name="T16" fmla="*/ 69 w 144"/>
              <a:gd name="T17" fmla="*/ 22 h 89"/>
              <a:gd name="T18" fmla="*/ 82 w 144"/>
              <a:gd name="T19" fmla="*/ 29 h 89"/>
              <a:gd name="T20" fmla="*/ 98 w 144"/>
              <a:gd name="T21" fmla="*/ 33 h 89"/>
              <a:gd name="T22" fmla="*/ 93 w 144"/>
              <a:gd name="T23" fmla="*/ 29 h 89"/>
              <a:gd name="T24" fmla="*/ 91 w 144"/>
              <a:gd name="T25" fmla="*/ 22 h 89"/>
              <a:gd name="T26" fmla="*/ 93 w 144"/>
              <a:gd name="T27" fmla="*/ 13 h 89"/>
              <a:gd name="T28" fmla="*/ 98 w 144"/>
              <a:gd name="T29" fmla="*/ 4 h 89"/>
              <a:gd name="T30" fmla="*/ 107 w 144"/>
              <a:gd name="T31" fmla="*/ 20 h 89"/>
              <a:gd name="T32" fmla="*/ 118 w 144"/>
              <a:gd name="T33" fmla="*/ 33 h 89"/>
              <a:gd name="T34" fmla="*/ 144 w 144"/>
              <a:gd name="T35" fmla="*/ 56 h 89"/>
              <a:gd name="T36" fmla="*/ 124 w 144"/>
              <a:gd name="T37" fmla="*/ 78 h 89"/>
              <a:gd name="T38" fmla="*/ 109 w 144"/>
              <a:gd name="T39" fmla="*/ 85 h 89"/>
              <a:gd name="T40" fmla="*/ 87 w 144"/>
              <a:gd name="T41" fmla="*/ 89 h 89"/>
              <a:gd name="T42" fmla="*/ 58 w 144"/>
              <a:gd name="T43" fmla="*/ 87 h 89"/>
              <a:gd name="T44" fmla="*/ 47 w 144"/>
              <a:gd name="T45" fmla="*/ 80 h 89"/>
              <a:gd name="T46" fmla="*/ 40 w 144"/>
              <a:gd name="T47" fmla="*/ 69 h 89"/>
              <a:gd name="T48" fmla="*/ 33 w 144"/>
              <a:gd name="T49" fmla="*/ 71 h 89"/>
              <a:gd name="T50" fmla="*/ 27 w 144"/>
              <a:gd name="T51" fmla="*/ 74 h 89"/>
              <a:gd name="T52" fmla="*/ 11 w 144"/>
              <a:gd name="T53" fmla="*/ 69 h 89"/>
              <a:gd name="T54" fmla="*/ 5 w 144"/>
              <a:gd name="T55" fmla="*/ 60 h 89"/>
              <a:gd name="T56" fmla="*/ 2 w 144"/>
              <a:gd name="T57" fmla="*/ 51 h 89"/>
              <a:gd name="T58" fmla="*/ 0 w 144"/>
              <a:gd name="T59" fmla="*/ 33 h 89"/>
              <a:gd name="T60" fmla="*/ 2 w 144"/>
              <a:gd name="T61" fmla="*/ 27 h 89"/>
              <a:gd name="T62" fmla="*/ 5 w 144"/>
              <a:gd name="T63" fmla="*/ 20 h 89"/>
              <a:gd name="T64" fmla="*/ 16 w 144"/>
              <a:gd name="T65" fmla="*/ 9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4" h="89">
                <a:moveTo>
                  <a:pt x="16" y="9"/>
                </a:moveTo>
                <a:lnTo>
                  <a:pt x="20" y="18"/>
                </a:lnTo>
                <a:lnTo>
                  <a:pt x="27" y="24"/>
                </a:lnTo>
                <a:lnTo>
                  <a:pt x="38" y="27"/>
                </a:lnTo>
                <a:lnTo>
                  <a:pt x="49" y="29"/>
                </a:lnTo>
                <a:lnTo>
                  <a:pt x="45" y="18"/>
                </a:lnTo>
                <a:lnTo>
                  <a:pt x="45" y="9"/>
                </a:lnTo>
                <a:lnTo>
                  <a:pt x="49" y="0"/>
                </a:lnTo>
                <a:lnTo>
                  <a:pt x="69" y="22"/>
                </a:lnTo>
                <a:lnTo>
                  <a:pt x="82" y="29"/>
                </a:lnTo>
                <a:lnTo>
                  <a:pt x="98" y="33"/>
                </a:lnTo>
                <a:lnTo>
                  <a:pt x="93" y="29"/>
                </a:lnTo>
                <a:lnTo>
                  <a:pt x="91" y="22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4" y="56"/>
                </a:lnTo>
                <a:lnTo>
                  <a:pt x="124" y="78"/>
                </a:lnTo>
                <a:lnTo>
                  <a:pt x="109" y="85"/>
                </a:lnTo>
                <a:lnTo>
                  <a:pt x="87" y="89"/>
                </a:lnTo>
                <a:lnTo>
                  <a:pt x="58" y="87"/>
                </a:lnTo>
                <a:lnTo>
                  <a:pt x="47" y="80"/>
                </a:lnTo>
                <a:lnTo>
                  <a:pt x="40" y="69"/>
                </a:lnTo>
                <a:lnTo>
                  <a:pt x="33" y="71"/>
                </a:lnTo>
                <a:lnTo>
                  <a:pt x="27" y="74"/>
                </a:lnTo>
                <a:lnTo>
                  <a:pt x="11" y="69"/>
                </a:lnTo>
                <a:lnTo>
                  <a:pt x="5" y="60"/>
                </a:lnTo>
                <a:lnTo>
                  <a:pt x="2" y="51"/>
                </a:lnTo>
                <a:lnTo>
                  <a:pt x="0" y="33"/>
                </a:lnTo>
                <a:lnTo>
                  <a:pt x="2" y="27"/>
                </a:lnTo>
                <a:lnTo>
                  <a:pt x="5" y="20"/>
                </a:lnTo>
                <a:lnTo>
                  <a:pt x="16" y="9"/>
                </a:lnTo>
                <a:close/>
              </a:path>
            </a:pathLst>
          </a:custGeom>
          <a:solidFill>
            <a:srgbClr val="CC99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72" name="Freeform 100"/>
          <p:cNvSpPr>
            <a:spLocks/>
          </p:cNvSpPr>
          <p:nvPr/>
        </p:nvSpPr>
        <p:spPr bwMode="auto">
          <a:xfrm>
            <a:off x="6561138" y="2644775"/>
            <a:ext cx="225425" cy="146050"/>
          </a:xfrm>
          <a:custGeom>
            <a:avLst/>
            <a:gdLst>
              <a:gd name="T0" fmla="*/ 13 w 142"/>
              <a:gd name="T1" fmla="*/ 9 h 92"/>
              <a:gd name="T2" fmla="*/ 20 w 142"/>
              <a:gd name="T3" fmla="*/ 18 h 92"/>
              <a:gd name="T4" fmla="*/ 27 w 142"/>
              <a:gd name="T5" fmla="*/ 24 h 92"/>
              <a:gd name="T6" fmla="*/ 36 w 142"/>
              <a:gd name="T7" fmla="*/ 29 h 92"/>
              <a:gd name="T8" fmla="*/ 49 w 142"/>
              <a:gd name="T9" fmla="*/ 31 h 92"/>
              <a:gd name="T10" fmla="*/ 42 w 142"/>
              <a:gd name="T11" fmla="*/ 18 h 92"/>
              <a:gd name="T12" fmla="*/ 44 w 142"/>
              <a:gd name="T13" fmla="*/ 11 h 92"/>
              <a:gd name="T14" fmla="*/ 49 w 142"/>
              <a:gd name="T15" fmla="*/ 0 h 92"/>
              <a:gd name="T16" fmla="*/ 69 w 142"/>
              <a:gd name="T17" fmla="*/ 22 h 92"/>
              <a:gd name="T18" fmla="*/ 82 w 142"/>
              <a:gd name="T19" fmla="*/ 31 h 92"/>
              <a:gd name="T20" fmla="*/ 98 w 142"/>
              <a:gd name="T21" fmla="*/ 36 h 92"/>
              <a:gd name="T22" fmla="*/ 93 w 142"/>
              <a:gd name="T23" fmla="*/ 29 h 92"/>
              <a:gd name="T24" fmla="*/ 91 w 142"/>
              <a:gd name="T25" fmla="*/ 22 h 92"/>
              <a:gd name="T26" fmla="*/ 93 w 142"/>
              <a:gd name="T27" fmla="*/ 13 h 92"/>
              <a:gd name="T28" fmla="*/ 98 w 142"/>
              <a:gd name="T29" fmla="*/ 4 h 92"/>
              <a:gd name="T30" fmla="*/ 107 w 142"/>
              <a:gd name="T31" fmla="*/ 20 h 92"/>
              <a:gd name="T32" fmla="*/ 118 w 142"/>
              <a:gd name="T33" fmla="*/ 33 h 92"/>
              <a:gd name="T34" fmla="*/ 142 w 142"/>
              <a:gd name="T35" fmla="*/ 56 h 92"/>
              <a:gd name="T36" fmla="*/ 122 w 142"/>
              <a:gd name="T37" fmla="*/ 78 h 92"/>
              <a:gd name="T38" fmla="*/ 107 w 142"/>
              <a:gd name="T39" fmla="*/ 87 h 92"/>
              <a:gd name="T40" fmla="*/ 87 w 142"/>
              <a:gd name="T41" fmla="*/ 92 h 92"/>
              <a:gd name="T42" fmla="*/ 58 w 142"/>
              <a:gd name="T43" fmla="*/ 87 h 92"/>
              <a:gd name="T44" fmla="*/ 47 w 142"/>
              <a:gd name="T45" fmla="*/ 80 h 92"/>
              <a:gd name="T46" fmla="*/ 40 w 142"/>
              <a:gd name="T47" fmla="*/ 69 h 92"/>
              <a:gd name="T48" fmla="*/ 31 w 142"/>
              <a:gd name="T49" fmla="*/ 74 h 92"/>
              <a:gd name="T50" fmla="*/ 24 w 142"/>
              <a:gd name="T51" fmla="*/ 74 h 92"/>
              <a:gd name="T52" fmla="*/ 11 w 142"/>
              <a:gd name="T53" fmla="*/ 69 h 92"/>
              <a:gd name="T54" fmla="*/ 5 w 142"/>
              <a:gd name="T55" fmla="*/ 60 h 92"/>
              <a:gd name="T56" fmla="*/ 0 w 142"/>
              <a:gd name="T57" fmla="*/ 54 h 92"/>
              <a:gd name="T58" fmla="*/ 0 w 142"/>
              <a:gd name="T59" fmla="*/ 36 h 92"/>
              <a:gd name="T60" fmla="*/ 0 w 142"/>
              <a:gd name="T61" fmla="*/ 27 h 92"/>
              <a:gd name="T62" fmla="*/ 2 w 142"/>
              <a:gd name="T63" fmla="*/ 20 h 92"/>
              <a:gd name="T64" fmla="*/ 13 w 142"/>
              <a:gd name="T65" fmla="*/ 9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2" h="92">
                <a:moveTo>
                  <a:pt x="13" y="9"/>
                </a:moveTo>
                <a:lnTo>
                  <a:pt x="20" y="18"/>
                </a:lnTo>
                <a:lnTo>
                  <a:pt x="27" y="24"/>
                </a:lnTo>
                <a:lnTo>
                  <a:pt x="36" y="29"/>
                </a:lnTo>
                <a:lnTo>
                  <a:pt x="49" y="31"/>
                </a:lnTo>
                <a:lnTo>
                  <a:pt x="42" y="18"/>
                </a:lnTo>
                <a:lnTo>
                  <a:pt x="44" y="11"/>
                </a:lnTo>
                <a:lnTo>
                  <a:pt x="49" y="0"/>
                </a:lnTo>
                <a:lnTo>
                  <a:pt x="69" y="22"/>
                </a:lnTo>
                <a:lnTo>
                  <a:pt x="82" y="31"/>
                </a:lnTo>
                <a:lnTo>
                  <a:pt x="98" y="36"/>
                </a:lnTo>
                <a:lnTo>
                  <a:pt x="93" y="29"/>
                </a:lnTo>
                <a:lnTo>
                  <a:pt x="91" y="22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7"/>
                </a:lnTo>
                <a:lnTo>
                  <a:pt x="87" y="92"/>
                </a:lnTo>
                <a:lnTo>
                  <a:pt x="58" y="87"/>
                </a:lnTo>
                <a:lnTo>
                  <a:pt x="47" y="80"/>
                </a:lnTo>
                <a:lnTo>
                  <a:pt x="40" y="69"/>
                </a:lnTo>
                <a:lnTo>
                  <a:pt x="31" y="74"/>
                </a:lnTo>
                <a:lnTo>
                  <a:pt x="24" y="74"/>
                </a:lnTo>
                <a:lnTo>
                  <a:pt x="11" y="69"/>
                </a:lnTo>
                <a:lnTo>
                  <a:pt x="5" y="60"/>
                </a:lnTo>
                <a:lnTo>
                  <a:pt x="0" y="54"/>
                </a:lnTo>
                <a:lnTo>
                  <a:pt x="0" y="36"/>
                </a:lnTo>
                <a:lnTo>
                  <a:pt x="0" y="27"/>
                </a:lnTo>
                <a:lnTo>
                  <a:pt x="2" y="20"/>
                </a:lnTo>
                <a:lnTo>
                  <a:pt x="13" y="9"/>
                </a:lnTo>
                <a:close/>
              </a:path>
            </a:pathLst>
          </a:custGeom>
          <a:solidFill>
            <a:srgbClr val="B2E51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74" name="Freeform 102"/>
          <p:cNvSpPr>
            <a:spLocks/>
          </p:cNvSpPr>
          <p:nvPr/>
        </p:nvSpPr>
        <p:spPr bwMode="auto">
          <a:xfrm>
            <a:off x="5364163" y="2979738"/>
            <a:ext cx="225425" cy="142875"/>
          </a:xfrm>
          <a:custGeom>
            <a:avLst/>
            <a:gdLst>
              <a:gd name="T0" fmla="*/ 16 w 142"/>
              <a:gd name="T1" fmla="*/ 9 h 90"/>
              <a:gd name="T2" fmla="*/ 20 w 142"/>
              <a:gd name="T3" fmla="*/ 18 h 90"/>
              <a:gd name="T4" fmla="*/ 27 w 142"/>
              <a:gd name="T5" fmla="*/ 25 h 90"/>
              <a:gd name="T6" fmla="*/ 38 w 142"/>
              <a:gd name="T7" fmla="*/ 27 h 90"/>
              <a:gd name="T8" fmla="*/ 49 w 142"/>
              <a:gd name="T9" fmla="*/ 29 h 90"/>
              <a:gd name="T10" fmla="*/ 45 w 142"/>
              <a:gd name="T11" fmla="*/ 18 h 90"/>
              <a:gd name="T12" fmla="*/ 45 w 142"/>
              <a:gd name="T13" fmla="*/ 9 h 90"/>
              <a:gd name="T14" fmla="*/ 49 w 142"/>
              <a:gd name="T15" fmla="*/ 0 h 90"/>
              <a:gd name="T16" fmla="*/ 69 w 142"/>
              <a:gd name="T17" fmla="*/ 23 h 90"/>
              <a:gd name="T18" fmla="*/ 83 w 142"/>
              <a:gd name="T19" fmla="*/ 29 h 90"/>
              <a:gd name="T20" fmla="*/ 98 w 142"/>
              <a:gd name="T21" fmla="*/ 34 h 90"/>
              <a:gd name="T22" fmla="*/ 94 w 142"/>
              <a:gd name="T23" fmla="*/ 29 h 90"/>
              <a:gd name="T24" fmla="*/ 91 w 142"/>
              <a:gd name="T25" fmla="*/ 20 h 90"/>
              <a:gd name="T26" fmla="*/ 94 w 142"/>
              <a:gd name="T27" fmla="*/ 14 h 90"/>
              <a:gd name="T28" fmla="*/ 98 w 142"/>
              <a:gd name="T29" fmla="*/ 5 h 90"/>
              <a:gd name="T30" fmla="*/ 109 w 142"/>
              <a:gd name="T31" fmla="*/ 20 h 90"/>
              <a:gd name="T32" fmla="*/ 118 w 142"/>
              <a:gd name="T33" fmla="*/ 34 h 90"/>
              <a:gd name="T34" fmla="*/ 142 w 142"/>
              <a:gd name="T35" fmla="*/ 56 h 90"/>
              <a:gd name="T36" fmla="*/ 122 w 142"/>
              <a:gd name="T37" fmla="*/ 79 h 90"/>
              <a:gd name="T38" fmla="*/ 109 w 142"/>
              <a:gd name="T39" fmla="*/ 85 h 90"/>
              <a:gd name="T40" fmla="*/ 87 w 142"/>
              <a:gd name="T41" fmla="*/ 90 h 90"/>
              <a:gd name="T42" fmla="*/ 58 w 142"/>
              <a:gd name="T43" fmla="*/ 85 h 90"/>
              <a:gd name="T44" fmla="*/ 47 w 142"/>
              <a:gd name="T45" fmla="*/ 81 h 90"/>
              <a:gd name="T46" fmla="*/ 40 w 142"/>
              <a:gd name="T47" fmla="*/ 70 h 90"/>
              <a:gd name="T48" fmla="*/ 34 w 142"/>
              <a:gd name="T49" fmla="*/ 72 h 90"/>
              <a:gd name="T50" fmla="*/ 27 w 142"/>
              <a:gd name="T51" fmla="*/ 74 h 90"/>
              <a:gd name="T52" fmla="*/ 11 w 142"/>
              <a:gd name="T53" fmla="*/ 67 h 90"/>
              <a:gd name="T54" fmla="*/ 5 w 142"/>
              <a:gd name="T55" fmla="*/ 61 h 90"/>
              <a:gd name="T56" fmla="*/ 3 w 142"/>
              <a:gd name="T57" fmla="*/ 52 h 90"/>
              <a:gd name="T58" fmla="*/ 0 w 142"/>
              <a:gd name="T59" fmla="*/ 34 h 90"/>
              <a:gd name="T60" fmla="*/ 0 w 142"/>
              <a:gd name="T61" fmla="*/ 27 h 90"/>
              <a:gd name="T62" fmla="*/ 5 w 142"/>
              <a:gd name="T63" fmla="*/ 20 h 90"/>
              <a:gd name="T64" fmla="*/ 16 w 142"/>
              <a:gd name="T65" fmla="*/ 9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2" h="90">
                <a:moveTo>
                  <a:pt x="16" y="9"/>
                </a:moveTo>
                <a:lnTo>
                  <a:pt x="20" y="18"/>
                </a:lnTo>
                <a:lnTo>
                  <a:pt x="27" y="25"/>
                </a:lnTo>
                <a:lnTo>
                  <a:pt x="38" y="27"/>
                </a:lnTo>
                <a:lnTo>
                  <a:pt x="49" y="29"/>
                </a:lnTo>
                <a:lnTo>
                  <a:pt x="45" y="18"/>
                </a:lnTo>
                <a:lnTo>
                  <a:pt x="45" y="9"/>
                </a:lnTo>
                <a:lnTo>
                  <a:pt x="49" y="0"/>
                </a:lnTo>
                <a:lnTo>
                  <a:pt x="69" y="23"/>
                </a:lnTo>
                <a:lnTo>
                  <a:pt x="83" y="29"/>
                </a:lnTo>
                <a:lnTo>
                  <a:pt x="98" y="34"/>
                </a:lnTo>
                <a:lnTo>
                  <a:pt x="94" y="29"/>
                </a:lnTo>
                <a:lnTo>
                  <a:pt x="91" y="20"/>
                </a:lnTo>
                <a:lnTo>
                  <a:pt x="94" y="14"/>
                </a:lnTo>
                <a:lnTo>
                  <a:pt x="98" y="5"/>
                </a:lnTo>
                <a:lnTo>
                  <a:pt x="109" y="20"/>
                </a:lnTo>
                <a:lnTo>
                  <a:pt x="118" y="34"/>
                </a:lnTo>
                <a:lnTo>
                  <a:pt x="142" y="56"/>
                </a:lnTo>
                <a:lnTo>
                  <a:pt x="122" y="79"/>
                </a:lnTo>
                <a:lnTo>
                  <a:pt x="109" y="85"/>
                </a:lnTo>
                <a:lnTo>
                  <a:pt x="87" y="90"/>
                </a:lnTo>
                <a:lnTo>
                  <a:pt x="58" y="85"/>
                </a:lnTo>
                <a:lnTo>
                  <a:pt x="47" y="81"/>
                </a:lnTo>
                <a:lnTo>
                  <a:pt x="40" y="70"/>
                </a:lnTo>
                <a:lnTo>
                  <a:pt x="34" y="72"/>
                </a:lnTo>
                <a:lnTo>
                  <a:pt x="27" y="74"/>
                </a:lnTo>
                <a:lnTo>
                  <a:pt x="11" y="67"/>
                </a:lnTo>
                <a:lnTo>
                  <a:pt x="5" y="61"/>
                </a:lnTo>
                <a:lnTo>
                  <a:pt x="3" y="52"/>
                </a:lnTo>
                <a:lnTo>
                  <a:pt x="0" y="34"/>
                </a:lnTo>
                <a:lnTo>
                  <a:pt x="0" y="27"/>
                </a:lnTo>
                <a:lnTo>
                  <a:pt x="5" y="20"/>
                </a:lnTo>
                <a:lnTo>
                  <a:pt x="16" y="9"/>
                </a:lnTo>
                <a:close/>
              </a:path>
            </a:pathLst>
          </a:custGeom>
          <a:solidFill>
            <a:srgbClr val="309E4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75" name="Freeform 103"/>
          <p:cNvSpPr>
            <a:spLocks/>
          </p:cNvSpPr>
          <p:nvPr/>
        </p:nvSpPr>
        <p:spPr bwMode="auto">
          <a:xfrm>
            <a:off x="5561013" y="2763838"/>
            <a:ext cx="225425" cy="142875"/>
          </a:xfrm>
          <a:custGeom>
            <a:avLst/>
            <a:gdLst>
              <a:gd name="T0" fmla="*/ 13 w 142"/>
              <a:gd name="T1" fmla="*/ 9 h 90"/>
              <a:gd name="T2" fmla="*/ 20 w 142"/>
              <a:gd name="T3" fmla="*/ 18 h 90"/>
              <a:gd name="T4" fmla="*/ 26 w 142"/>
              <a:gd name="T5" fmla="*/ 25 h 90"/>
              <a:gd name="T6" fmla="*/ 35 w 142"/>
              <a:gd name="T7" fmla="*/ 29 h 90"/>
              <a:gd name="T8" fmla="*/ 48 w 142"/>
              <a:gd name="T9" fmla="*/ 31 h 90"/>
              <a:gd name="T10" fmla="*/ 42 w 142"/>
              <a:gd name="T11" fmla="*/ 18 h 90"/>
              <a:gd name="T12" fmla="*/ 44 w 142"/>
              <a:gd name="T13" fmla="*/ 11 h 90"/>
              <a:gd name="T14" fmla="*/ 48 w 142"/>
              <a:gd name="T15" fmla="*/ 0 h 90"/>
              <a:gd name="T16" fmla="*/ 68 w 142"/>
              <a:gd name="T17" fmla="*/ 23 h 90"/>
              <a:gd name="T18" fmla="*/ 82 w 142"/>
              <a:gd name="T19" fmla="*/ 31 h 90"/>
              <a:gd name="T20" fmla="*/ 97 w 142"/>
              <a:gd name="T21" fmla="*/ 36 h 90"/>
              <a:gd name="T22" fmla="*/ 93 w 142"/>
              <a:gd name="T23" fmla="*/ 29 h 90"/>
              <a:gd name="T24" fmla="*/ 91 w 142"/>
              <a:gd name="T25" fmla="*/ 23 h 90"/>
              <a:gd name="T26" fmla="*/ 93 w 142"/>
              <a:gd name="T27" fmla="*/ 14 h 90"/>
              <a:gd name="T28" fmla="*/ 97 w 142"/>
              <a:gd name="T29" fmla="*/ 5 h 90"/>
              <a:gd name="T30" fmla="*/ 106 w 142"/>
              <a:gd name="T31" fmla="*/ 20 h 90"/>
              <a:gd name="T32" fmla="*/ 117 w 142"/>
              <a:gd name="T33" fmla="*/ 34 h 90"/>
              <a:gd name="T34" fmla="*/ 142 w 142"/>
              <a:gd name="T35" fmla="*/ 56 h 90"/>
              <a:gd name="T36" fmla="*/ 122 w 142"/>
              <a:gd name="T37" fmla="*/ 79 h 90"/>
              <a:gd name="T38" fmla="*/ 106 w 142"/>
              <a:gd name="T39" fmla="*/ 87 h 90"/>
              <a:gd name="T40" fmla="*/ 86 w 142"/>
              <a:gd name="T41" fmla="*/ 90 h 90"/>
              <a:gd name="T42" fmla="*/ 57 w 142"/>
              <a:gd name="T43" fmla="*/ 87 h 90"/>
              <a:gd name="T44" fmla="*/ 46 w 142"/>
              <a:gd name="T45" fmla="*/ 81 h 90"/>
              <a:gd name="T46" fmla="*/ 40 w 142"/>
              <a:gd name="T47" fmla="*/ 70 h 90"/>
              <a:gd name="T48" fmla="*/ 31 w 142"/>
              <a:gd name="T49" fmla="*/ 74 h 90"/>
              <a:gd name="T50" fmla="*/ 24 w 142"/>
              <a:gd name="T51" fmla="*/ 74 h 90"/>
              <a:gd name="T52" fmla="*/ 11 w 142"/>
              <a:gd name="T53" fmla="*/ 70 h 90"/>
              <a:gd name="T54" fmla="*/ 4 w 142"/>
              <a:gd name="T55" fmla="*/ 61 h 90"/>
              <a:gd name="T56" fmla="*/ 0 w 142"/>
              <a:gd name="T57" fmla="*/ 54 h 90"/>
              <a:gd name="T58" fmla="*/ 0 w 142"/>
              <a:gd name="T59" fmla="*/ 36 h 90"/>
              <a:gd name="T60" fmla="*/ 0 w 142"/>
              <a:gd name="T61" fmla="*/ 27 h 90"/>
              <a:gd name="T62" fmla="*/ 2 w 142"/>
              <a:gd name="T63" fmla="*/ 20 h 90"/>
              <a:gd name="T64" fmla="*/ 13 w 142"/>
              <a:gd name="T65" fmla="*/ 9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2" h="90">
                <a:moveTo>
                  <a:pt x="13" y="9"/>
                </a:moveTo>
                <a:lnTo>
                  <a:pt x="20" y="18"/>
                </a:lnTo>
                <a:lnTo>
                  <a:pt x="26" y="25"/>
                </a:lnTo>
                <a:lnTo>
                  <a:pt x="35" y="29"/>
                </a:lnTo>
                <a:lnTo>
                  <a:pt x="48" y="31"/>
                </a:lnTo>
                <a:lnTo>
                  <a:pt x="42" y="18"/>
                </a:lnTo>
                <a:lnTo>
                  <a:pt x="44" y="11"/>
                </a:lnTo>
                <a:lnTo>
                  <a:pt x="48" y="0"/>
                </a:lnTo>
                <a:lnTo>
                  <a:pt x="68" y="23"/>
                </a:lnTo>
                <a:lnTo>
                  <a:pt x="82" y="31"/>
                </a:lnTo>
                <a:lnTo>
                  <a:pt x="97" y="36"/>
                </a:lnTo>
                <a:lnTo>
                  <a:pt x="93" y="29"/>
                </a:lnTo>
                <a:lnTo>
                  <a:pt x="91" y="23"/>
                </a:lnTo>
                <a:lnTo>
                  <a:pt x="93" y="14"/>
                </a:lnTo>
                <a:lnTo>
                  <a:pt x="97" y="5"/>
                </a:lnTo>
                <a:lnTo>
                  <a:pt x="106" y="20"/>
                </a:lnTo>
                <a:lnTo>
                  <a:pt x="117" y="34"/>
                </a:lnTo>
                <a:lnTo>
                  <a:pt x="142" y="56"/>
                </a:lnTo>
                <a:lnTo>
                  <a:pt x="122" y="79"/>
                </a:lnTo>
                <a:lnTo>
                  <a:pt x="106" y="87"/>
                </a:lnTo>
                <a:lnTo>
                  <a:pt x="86" y="90"/>
                </a:lnTo>
                <a:lnTo>
                  <a:pt x="57" y="87"/>
                </a:lnTo>
                <a:lnTo>
                  <a:pt x="46" y="81"/>
                </a:lnTo>
                <a:lnTo>
                  <a:pt x="40" y="70"/>
                </a:lnTo>
                <a:lnTo>
                  <a:pt x="31" y="74"/>
                </a:lnTo>
                <a:lnTo>
                  <a:pt x="24" y="74"/>
                </a:lnTo>
                <a:lnTo>
                  <a:pt x="11" y="70"/>
                </a:lnTo>
                <a:lnTo>
                  <a:pt x="4" y="61"/>
                </a:lnTo>
                <a:lnTo>
                  <a:pt x="0" y="54"/>
                </a:lnTo>
                <a:lnTo>
                  <a:pt x="0" y="36"/>
                </a:lnTo>
                <a:lnTo>
                  <a:pt x="0" y="27"/>
                </a:lnTo>
                <a:lnTo>
                  <a:pt x="2" y="20"/>
                </a:lnTo>
                <a:lnTo>
                  <a:pt x="13" y="9"/>
                </a:lnTo>
                <a:close/>
              </a:path>
            </a:pathLst>
          </a:custGeom>
          <a:solidFill>
            <a:srgbClr val="FF7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76" name="Freeform 104"/>
          <p:cNvSpPr>
            <a:spLocks/>
          </p:cNvSpPr>
          <p:nvPr/>
        </p:nvSpPr>
        <p:spPr bwMode="auto">
          <a:xfrm>
            <a:off x="5354638" y="2781300"/>
            <a:ext cx="225425" cy="142875"/>
          </a:xfrm>
          <a:custGeom>
            <a:avLst/>
            <a:gdLst>
              <a:gd name="T0" fmla="*/ 15 w 142"/>
              <a:gd name="T1" fmla="*/ 9 h 90"/>
              <a:gd name="T2" fmla="*/ 20 w 142"/>
              <a:gd name="T3" fmla="*/ 18 h 90"/>
              <a:gd name="T4" fmla="*/ 26 w 142"/>
              <a:gd name="T5" fmla="*/ 25 h 90"/>
              <a:gd name="T6" fmla="*/ 38 w 142"/>
              <a:gd name="T7" fmla="*/ 30 h 90"/>
              <a:gd name="T8" fmla="*/ 49 w 142"/>
              <a:gd name="T9" fmla="*/ 30 h 90"/>
              <a:gd name="T10" fmla="*/ 42 w 142"/>
              <a:gd name="T11" fmla="*/ 18 h 90"/>
              <a:gd name="T12" fmla="*/ 44 w 142"/>
              <a:gd name="T13" fmla="*/ 9 h 90"/>
              <a:gd name="T14" fmla="*/ 49 w 142"/>
              <a:gd name="T15" fmla="*/ 0 h 90"/>
              <a:gd name="T16" fmla="*/ 69 w 142"/>
              <a:gd name="T17" fmla="*/ 23 h 90"/>
              <a:gd name="T18" fmla="*/ 82 w 142"/>
              <a:gd name="T19" fmla="*/ 30 h 90"/>
              <a:gd name="T20" fmla="*/ 98 w 142"/>
              <a:gd name="T21" fmla="*/ 34 h 90"/>
              <a:gd name="T22" fmla="*/ 93 w 142"/>
              <a:gd name="T23" fmla="*/ 30 h 90"/>
              <a:gd name="T24" fmla="*/ 91 w 142"/>
              <a:gd name="T25" fmla="*/ 23 h 90"/>
              <a:gd name="T26" fmla="*/ 93 w 142"/>
              <a:gd name="T27" fmla="*/ 14 h 90"/>
              <a:gd name="T28" fmla="*/ 98 w 142"/>
              <a:gd name="T29" fmla="*/ 5 h 90"/>
              <a:gd name="T30" fmla="*/ 106 w 142"/>
              <a:gd name="T31" fmla="*/ 21 h 90"/>
              <a:gd name="T32" fmla="*/ 118 w 142"/>
              <a:gd name="T33" fmla="*/ 34 h 90"/>
              <a:gd name="T34" fmla="*/ 142 w 142"/>
              <a:gd name="T35" fmla="*/ 56 h 90"/>
              <a:gd name="T36" fmla="*/ 122 w 142"/>
              <a:gd name="T37" fmla="*/ 79 h 90"/>
              <a:gd name="T38" fmla="*/ 109 w 142"/>
              <a:gd name="T39" fmla="*/ 88 h 90"/>
              <a:gd name="T40" fmla="*/ 86 w 142"/>
              <a:gd name="T41" fmla="*/ 90 h 90"/>
              <a:gd name="T42" fmla="*/ 58 w 142"/>
              <a:gd name="T43" fmla="*/ 88 h 90"/>
              <a:gd name="T44" fmla="*/ 46 w 142"/>
              <a:gd name="T45" fmla="*/ 81 h 90"/>
              <a:gd name="T46" fmla="*/ 40 w 142"/>
              <a:gd name="T47" fmla="*/ 70 h 90"/>
              <a:gd name="T48" fmla="*/ 33 w 142"/>
              <a:gd name="T49" fmla="*/ 74 h 90"/>
              <a:gd name="T50" fmla="*/ 26 w 142"/>
              <a:gd name="T51" fmla="*/ 74 h 90"/>
              <a:gd name="T52" fmla="*/ 11 w 142"/>
              <a:gd name="T53" fmla="*/ 70 h 90"/>
              <a:gd name="T54" fmla="*/ 4 w 142"/>
              <a:gd name="T55" fmla="*/ 61 h 90"/>
              <a:gd name="T56" fmla="*/ 2 w 142"/>
              <a:gd name="T57" fmla="*/ 52 h 90"/>
              <a:gd name="T58" fmla="*/ 0 w 142"/>
              <a:gd name="T59" fmla="*/ 34 h 90"/>
              <a:gd name="T60" fmla="*/ 0 w 142"/>
              <a:gd name="T61" fmla="*/ 27 h 90"/>
              <a:gd name="T62" fmla="*/ 4 w 142"/>
              <a:gd name="T63" fmla="*/ 21 h 90"/>
              <a:gd name="T64" fmla="*/ 15 w 142"/>
              <a:gd name="T65" fmla="*/ 9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2" h="90">
                <a:moveTo>
                  <a:pt x="15" y="9"/>
                </a:moveTo>
                <a:lnTo>
                  <a:pt x="20" y="18"/>
                </a:lnTo>
                <a:lnTo>
                  <a:pt x="26" y="25"/>
                </a:lnTo>
                <a:lnTo>
                  <a:pt x="38" y="30"/>
                </a:lnTo>
                <a:lnTo>
                  <a:pt x="49" y="30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3"/>
                </a:lnTo>
                <a:lnTo>
                  <a:pt x="82" y="30"/>
                </a:lnTo>
                <a:lnTo>
                  <a:pt x="98" y="34"/>
                </a:lnTo>
                <a:lnTo>
                  <a:pt x="93" y="30"/>
                </a:lnTo>
                <a:lnTo>
                  <a:pt x="91" y="23"/>
                </a:lnTo>
                <a:lnTo>
                  <a:pt x="93" y="14"/>
                </a:lnTo>
                <a:lnTo>
                  <a:pt x="98" y="5"/>
                </a:lnTo>
                <a:lnTo>
                  <a:pt x="106" y="21"/>
                </a:lnTo>
                <a:lnTo>
                  <a:pt x="118" y="34"/>
                </a:lnTo>
                <a:lnTo>
                  <a:pt x="142" y="56"/>
                </a:lnTo>
                <a:lnTo>
                  <a:pt x="122" y="79"/>
                </a:lnTo>
                <a:lnTo>
                  <a:pt x="109" y="88"/>
                </a:lnTo>
                <a:lnTo>
                  <a:pt x="86" y="90"/>
                </a:lnTo>
                <a:lnTo>
                  <a:pt x="58" y="88"/>
                </a:lnTo>
                <a:lnTo>
                  <a:pt x="46" y="81"/>
                </a:lnTo>
                <a:lnTo>
                  <a:pt x="40" y="70"/>
                </a:lnTo>
                <a:lnTo>
                  <a:pt x="33" y="74"/>
                </a:lnTo>
                <a:lnTo>
                  <a:pt x="26" y="74"/>
                </a:lnTo>
                <a:lnTo>
                  <a:pt x="11" y="70"/>
                </a:lnTo>
                <a:lnTo>
                  <a:pt x="4" y="61"/>
                </a:lnTo>
                <a:lnTo>
                  <a:pt x="2" y="52"/>
                </a:lnTo>
                <a:lnTo>
                  <a:pt x="0" y="34"/>
                </a:lnTo>
                <a:lnTo>
                  <a:pt x="0" y="27"/>
                </a:lnTo>
                <a:lnTo>
                  <a:pt x="4" y="21"/>
                </a:lnTo>
                <a:lnTo>
                  <a:pt x="15" y="9"/>
                </a:lnTo>
                <a:close/>
              </a:path>
            </a:pathLst>
          </a:custGeom>
          <a:solidFill>
            <a:srgbClr val="FF9E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77" name="Freeform 105"/>
          <p:cNvSpPr>
            <a:spLocks/>
          </p:cNvSpPr>
          <p:nvPr/>
        </p:nvSpPr>
        <p:spPr bwMode="auto">
          <a:xfrm>
            <a:off x="7021513" y="2944813"/>
            <a:ext cx="200025" cy="123825"/>
          </a:xfrm>
          <a:custGeom>
            <a:avLst/>
            <a:gdLst>
              <a:gd name="T0" fmla="*/ 0 w 126"/>
              <a:gd name="T1" fmla="*/ 20 h 78"/>
              <a:gd name="T2" fmla="*/ 17 w 126"/>
              <a:gd name="T3" fmla="*/ 27 h 78"/>
              <a:gd name="T4" fmla="*/ 31 w 126"/>
              <a:gd name="T5" fmla="*/ 38 h 78"/>
              <a:gd name="T6" fmla="*/ 53 w 126"/>
              <a:gd name="T7" fmla="*/ 63 h 78"/>
              <a:gd name="T8" fmla="*/ 66 w 126"/>
              <a:gd name="T9" fmla="*/ 74 h 78"/>
              <a:gd name="T10" fmla="*/ 80 w 126"/>
              <a:gd name="T11" fmla="*/ 78 h 78"/>
              <a:gd name="T12" fmla="*/ 100 w 126"/>
              <a:gd name="T13" fmla="*/ 76 h 78"/>
              <a:gd name="T14" fmla="*/ 113 w 126"/>
              <a:gd name="T15" fmla="*/ 72 h 78"/>
              <a:gd name="T16" fmla="*/ 126 w 126"/>
              <a:gd name="T17" fmla="*/ 67 h 78"/>
              <a:gd name="T18" fmla="*/ 106 w 126"/>
              <a:gd name="T19" fmla="*/ 40 h 78"/>
              <a:gd name="T20" fmla="*/ 88 w 126"/>
              <a:gd name="T21" fmla="*/ 20 h 78"/>
              <a:gd name="T22" fmla="*/ 75 w 126"/>
              <a:gd name="T23" fmla="*/ 9 h 78"/>
              <a:gd name="T24" fmla="*/ 62 w 126"/>
              <a:gd name="T25" fmla="*/ 2 h 78"/>
              <a:gd name="T26" fmla="*/ 49 w 126"/>
              <a:gd name="T27" fmla="*/ 0 h 78"/>
              <a:gd name="T28" fmla="*/ 35 w 126"/>
              <a:gd name="T29" fmla="*/ 4 h 78"/>
              <a:gd name="T30" fmla="*/ 20 w 126"/>
              <a:gd name="T31" fmla="*/ 9 h 78"/>
              <a:gd name="T32" fmla="*/ 0 w 126"/>
              <a:gd name="T33" fmla="*/ 2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6" h="78">
                <a:moveTo>
                  <a:pt x="0" y="20"/>
                </a:moveTo>
                <a:lnTo>
                  <a:pt x="17" y="27"/>
                </a:lnTo>
                <a:lnTo>
                  <a:pt x="31" y="38"/>
                </a:lnTo>
                <a:lnTo>
                  <a:pt x="53" y="63"/>
                </a:lnTo>
                <a:lnTo>
                  <a:pt x="66" y="74"/>
                </a:lnTo>
                <a:lnTo>
                  <a:pt x="80" y="78"/>
                </a:lnTo>
                <a:lnTo>
                  <a:pt x="100" y="76"/>
                </a:lnTo>
                <a:lnTo>
                  <a:pt x="113" y="72"/>
                </a:lnTo>
                <a:lnTo>
                  <a:pt x="126" y="67"/>
                </a:lnTo>
                <a:lnTo>
                  <a:pt x="106" y="40"/>
                </a:lnTo>
                <a:lnTo>
                  <a:pt x="88" y="20"/>
                </a:lnTo>
                <a:lnTo>
                  <a:pt x="75" y="9"/>
                </a:lnTo>
                <a:lnTo>
                  <a:pt x="62" y="2"/>
                </a:lnTo>
                <a:lnTo>
                  <a:pt x="49" y="0"/>
                </a:lnTo>
                <a:lnTo>
                  <a:pt x="35" y="4"/>
                </a:lnTo>
                <a:lnTo>
                  <a:pt x="20" y="9"/>
                </a:lnTo>
                <a:lnTo>
                  <a:pt x="0" y="20"/>
                </a:lnTo>
                <a:close/>
              </a:path>
            </a:pathLst>
          </a:custGeom>
          <a:solidFill>
            <a:srgbClr val="FF7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78" name="Freeform 106"/>
          <p:cNvSpPr>
            <a:spLocks/>
          </p:cNvSpPr>
          <p:nvPr/>
        </p:nvSpPr>
        <p:spPr bwMode="auto">
          <a:xfrm>
            <a:off x="5076825" y="3163888"/>
            <a:ext cx="204788" cy="120650"/>
          </a:xfrm>
          <a:custGeom>
            <a:avLst/>
            <a:gdLst>
              <a:gd name="T0" fmla="*/ 0 w 129"/>
              <a:gd name="T1" fmla="*/ 18 h 76"/>
              <a:gd name="T2" fmla="*/ 18 w 129"/>
              <a:gd name="T3" fmla="*/ 27 h 76"/>
              <a:gd name="T4" fmla="*/ 33 w 129"/>
              <a:gd name="T5" fmla="*/ 38 h 76"/>
              <a:gd name="T6" fmla="*/ 56 w 129"/>
              <a:gd name="T7" fmla="*/ 63 h 76"/>
              <a:gd name="T8" fmla="*/ 67 w 129"/>
              <a:gd name="T9" fmla="*/ 72 h 76"/>
              <a:gd name="T10" fmla="*/ 82 w 129"/>
              <a:gd name="T11" fmla="*/ 76 h 76"/>
              <a:gd name="T12" fmla="*/ 102 w 129"/>
              <a:gd name="T13" fmla="*/ 76 h 76"/>
              <a:gd name="T14" fmla="*/ 113 w 129"/>
              <a:gd name="T15" fmla="*/ 72 h 76"/>
              <a:gd name="T16" fmla="*/ 129 w 129"/>
              <a:gd name="T17" fmla="*/ 65 h 76"/>
              <a:gd name="T18" fmla="*/ 107 w 129"/>
              <a:gd name="T19" fmla="*/ 38 h 76"/>
              <a:gd name="T20" fmla="*/ 89 w 129"/>
              <a:gd name="T21" fmla="*/ 20 h 76"/>
              <a:gd name="T22" fmla="*/ 76 w 129"/>
              <a:gd name="T23" fmla="*/ 7 h 76"/>
              <a:gd name="T24" fmla="*/ 62 w 129"/>
              <a:gd name="T25" fmla="*/ 2 h 76"/>
              <a:gd name="T26" fmla="*/ 51 w 129"/>
              <a:gd name="T27" fmla="*/ 0 h 76"/>
              <a:gd name="T28" fmla="*/ 36 w 129"/>
              <a:gd name="T29" fmla="*/ 2 h 76"/>
              <a:gd name="T30" fmla="*/ 20 w 129"/>
              <a:gd name="T31" fmla="*/ 9 h 76"/>
              <a:gd name="T32" fmla="*/ 0 w 129"/>
              <a:gd name="T33" fmla="*/ 18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9" h="76">
                <a:moveTo>
                  <a:pt x="0" y="18"/>
                </a:moveTo>
                <a:lnTo>
                  <a:pt x="18" y="27"/>
                </a:lnTo>
                <a:lnTo>
                  <a:pt x="33" y="38"/>
                </a:lnTo>
                <a:lnTo>
                  <a:pt x="56" y="63"/>
                </a:lnTo>
                <a:lnTo>
                  <a:pt x="67" y="72"/>
                </a:lnTo>
                <a:lnTo>
                  <a:pt x="82" y="76"/>
                </a:lnTo>
                <a:lnTo>
                  <a:pt x="102" y="76"/>
                </a:lnTo>
                <a:lnTo>
                  <a:pt x="113" y="72"/>
                </a:lnTo>
                <a:lnTo>
                  <a:pt x="129" y="65"/>
                </a:lnTo>
                <a:lnTo>
                  <a:pt x="107" y="38"/>
                </a:lnTo>
                <a:lnTo>
                  <a:pt x="89" y="20"/>
                </a:lnTo>
                <a:lnTo>
                  <a:pt x="76" y="7"/>
                </a:lnTo>
                <a:lnTo>
                  <a:pt x="62" y="2"/>
                </a:lnTo>
                <a:lnTo>
                  <a:pt x="51" y="0"/>
                </a:lnTo>
                <a:lnTo>
                  <a:pt x="36" y="2"/>
                </a:lnTo>
                <a:lnTo>
                  <a:pt x="20" y="9"/>
                </a:lnTo>
                <a:lnTo>
                  <a:pt x="0" y="18"/>
                </a:lnTo>
                <a:close/>
              </a:path>
            </a:pathLst>
          </a:custGeom>
          <a:solidFill>
            <a:srgbClr val="CC99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79" name="Freeform 107"/>
          <p:cNvSpPr>
            <a:spLocks/>
          </p:cNvSpPr>
          <p:nvPr/>
        </p:nvSpPr>
        <p:spPr bwMode="auto">
          <a:xfrm>
            <a:off x="6732588" y="2655888"/>
            <a:ext cx="204787" cy="125412"/>
          </a:xfrm>
          <a:custGeom>
            <a:avLst/>
            <a:gdLst>
              <a:gd name="T0" fmla="*/ 0 w 129"/>
              <a:gd name="T1" fmla="*/ 20 h 79"/>
              <a:gd name="T2" fmla="*/ 18 w 129"/>
              <a:gd name="T3" fmla="*/ 27 h 79"/>
              <a:gd name="T4" fmla="*/ 33 w 129"/>
              <a:gd name="T5" fmla="*/ 38 h 79"/>
              <a:gd name="T6" fmla="*/ 55 w 129"/>
              <a:gd name="T7" fmla="*/ 65 h 79"/>
              <a:gd name="T8" fmla="*/ 67 w 129"/>
              <a:gd name="T9" fmla="*/ 74 h 79"/>
              <a:gd name="T10" fmla="*/ 82 w 129"/>
              <a:gd name="T11" fmla="*/ 79 h 79"/>
              <a:gd name="T12" fmla="*/ 102 w 129"/>
              <a:gd name="T13" fmla="*/ 76 h 79"/>
              <a:gd name="T14" fmla="*/ 113 w 129"/>
              <a:gd name="T15" fmla="*/ 72 h 79"/>
              <a:gd name="T16" fmla="*/ 129 w 129"/>
              <a:gd name="T17" fmla="*/ 67 h 79"/>
              <a:gd name="T18" fmla="*/ 107 w 129"/>
              <a:gd name="T19" fmla="*/ 40 h 79"/>
              <a:gd name="T20" fmla="*/ 89 w 129"/>
              <a:gd name="T21" fmla="*/ 22 h 79"/>
              <a:gd name="T22" fmla="*/ 75 w 129"/>
              <a:gd name="T23" fmla="*/ 9 h 79"/>
              <a:gd name="T24" fmla="*/ 62 w 129"/>
              <a:gd name="T25" fmla="*/ 2 h 79"/>
              <a:gd name="T26" fmla="*/ 49 w 129"/>
              <a:gd name="T27" fmla="*/ 0 h 79"/>
              <a:gd name="T28" fmla="*/ 35 w 129"/>
              <a:gd name="T29" fmla="*/ 5 h 79"/>
              <a:gd name="T30" fmla="*/ 20 w 129"/>
              <a:gd name="T31" fmla="*/ 11 h 79"/>
              <a:gd name="T32" fmla="*/ 0 w 129"/>
              <a:gd name="T33" fmla="*/ 20 h 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9" h="79">
                <a:moveTo>
                  <a:pt x="0" y="20"/>
                </a:moveTo>
                <a:lnTo>
                  <a:pt x="18" y="27"/>
                </a:lnTo>
                <a:lnTo>
                  <a:pt x="33" y="38"/>
                </a:lnTo>
                <a:lnTo>
                  <a:pt x="55" y="65"/>
                </a:lnTo>
                <a:lnTo>
                  <a:pt x="67" y="74"/>
                </a:lnTo>
                <a:lnTo>
                  <a:pt x="82" y="79"/>
                </a:lnTo>
                <a:lnTo>
                  <a:pt x="102" y="76"/>
                </a:lnTo>
                <a:lnTo>
                  <a:pt x="113" y="72"/>
                </a:lnTo>
                <a:lnTo>
                  <a:pt x="129" y="67"/>
                </a:lnTo>
                <a:lnTo>
                  <a:pt x="107" y="40"/>
                </a:lnTo>
                <a:lnTo>
                  <a:pt x="89" y="22"/>
                </a:lnTo>
                <a:lnTo>
                  <a:pt x="75" y="9"/>
                </a:lnTo>
                <a:lnTo>
                  <a:pt x="62" y="2"/>
                </a:lnTo>
                <a:lnTo>
                  <a:pt x="49" y="0"/>
                </a:lnTo>
                <a:lnTo>
                  <a:pt x="35" y="5"/>
                </a:lnTo>
                <a:lnTo>
                  <a:pt x="20" y="11"/>
                </a:lnTo>
                <a:lnTo>
                  <a:pt x="0" y="20"/>
                </a:lnTo>
                <a:close/>
              </a:path>
            </a:pathLst>
          </a:custGeom>
          <a:solidFill>
            <a:srgbClr val="CC99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80" name="Freeform 108"/>
          <p:cNvSpPr>
            <a:spLocks/>
          </p:cNvSpPr>
          <p:nvPr/>
        </p:nvSpPr>
        <p:spPr bwMode="auto">
          <a:xfrm>
            <a:off x="6372225" y="3068638"/>
            <a:ext cx="201613" cy="120650"/>
          </a:xfrm>
          <a:custGeom>
            <a:avLst/>
            <a:gdLst>
              <a:gd name="T0" fmla="*/ 0 w 127"/>
              <a:gd name="T1" fmla="*/ 17 h 76"/>
              <a:gd name="T2" fmla="*/ 18 w 127"/>
              <a:gd name="T3" fmla="*/ 24 h 76"/>
              <a:gd name="T4" fmla="*/ 31 w 127"/>
              <a:gd name="T5" fmla="*/ 38 h 76"/>
              <a:gd name="T6" fmla="*/ 54 w 127"/>
              <a:gd name="T7" fmla="*/ 62 h 76"/>
              <a:gd name="T8" fmla="*/ 67 w 127"/>
              <a:gd name="T9" fmla="*/ 71 h 76"/>
              <a:gd name="T10" fmla="*/ 80 w 127"/>
              <a:gd name="T11" fmla="*/ 76 h 76"/>
              <a:gd name="T12" fmla="*/ 100 w 127"/>
              <a:gd name="T13" fmla="*/ 76 h 76"/>
              <a:gd name="T14" fmla="*/ 114 w 127"/>
              <a:gd name="T15" fmla="*/ 71 h 76"/>
              <a:gd name="T16" fmla="*/ 127 w 127"/>
              <a:gd name="T17" fmla="*/ 65 h 76"/>
              <a:gd name="T18" fmla="*/ 107 w 127"/>
              <a:gd name="T19" fmla="*/ 38 h 76"/>
              <a:gd name="T20" fmla="*/ 89 w 127"/>
              <a:gd name="T21" fmla="*/ 20 h 76"/>
              <a:gd name="T22" fmla="*/ 76 w 127"/>
              <a:gd name="T23" fmla="*/ 6 h 76"/>
              <a:gd name="T24" fmla="*/ 63 w 127"/>
              <a:gd name="T25" fmla="*/ 0 h 76"/>
              <a:gd name="T26" fmla="*/ 49 w 127"/>
              <a:gd name="T27" fmla="*/ 0 h 76"/>
              <a:gd name="T28" fmla="*/ 36 w 127"/>
              <a:gd name="T29" fmla="*/ 2 h 76"/>
              <a:gd name="T30" fmla="*/ 20 w 127"/>
              <a:gd name="T31" fmla="*/ 8 h 76"/>
              <a:gd name="T32" fmla="*/ 0 w 127"/>
              <a:gd name="T33" fmla="*/ 17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7" h="76">
                <a:moveTo>
                  <a:pt x="0" y="17"/>
                </a:moveTo>
                <a:lnTo>
                  <a:pt x="18" y="24"/>
                </a:lnTo>
                <a:lnTo>
                  <a:pt x="31" y="38"/>
                </a:lnTo>
                <a:lnTo>
                  <a:pt x="54" y="62"/>
                </a:lnTo>
                <a:lnTo>
                  <a:pt x="67" y="71"/>
                </a:lnTo>
                <a:lnTo>
                  <a:pt x="80" y="76"/>
                </a:lnTo>
                <a:lnTo>
                  <a:pt x="100" y="76"/>
                </a:lnTo>
                <a:lnTo>
                  <a:pt x="114" y="71"/>
                </a:lnTo>
                <a:lnTo>
                  <a:pt x="127" y="65"/>
                </a:lnTo>
                <a:lnTo>
                  <a:pt x="107" y="38"/>
                </a:lnTo>
                <a:lnTo>
                  <a:pt x="89" y="20"/>
                </a:lnTo>
                <a:lnTo>
                  <a:pt x="76" y="6"/>
                </a:lnTo>
                <a:lnTo>
                  <a:pt x="63" y="0"/>
                </a:lnTo>
                <a:lnTo>
                  <a:pt x="49" y="0"/>
                </a:lnTo>
                <a:lnTo>
                  <a:pt x="36" y="2"/>
                </a:lnTo>
                <a:lnTo>
                  <a:pt x="20" y="8"/>
                </a:lnTo>
                <a:lnTo>
                  <a:pt x="0" y="17"/>
                </a:lnTo>
                <a:close/>
              </a:path>
            </a:pathLst>
          </a:custGeom>
          <a:solidFill>
            <a:srgbClr val="CC99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81" name="Freeform 109"/>
          <p:cNvSpPr>
            <a:spLocks/>
          </p:cNvSpPr>
          <p:nvPr/>
        </p:nvSpPr>
        <p:spPr bwMode="auto">
          <a:xfrm>
            <a:off x="6243638" y="2687638"/>
            <a:ext cx="201612" cy="120650"/>
          </a:xfrm>
          <a:custGeom>
            <a:avLst/>
            <a:gdLst>
              <a:gd name="T0" fmla="*/ 0 w 127"/>
              <a:gd name="T1" fmla="*/ 18 h 76"/>
              <a:gd name="T2" fmla="*/ 18 w 127"/>
              <a:gd name="T3" fmla="*/ 27 h 76"/>
              <a:gd name="T4" fmla="*/ 34 w 127"/>
              <a:gd name="T5" fmla="*/ 38 h 76"/>
              <a:gd name="T6" fmla="*/ 53 w 127"/>
              <a:gd name="T7" fmla="*/ 62 h 76"/>
              <a:gd name="T8" fmla="*/ 67 w 127"/>
              <a:gd name="T9" fmla="*/ 71 h 76"/>
              <a:gd name="T10" fmla="*/ 80 w 127"/>
              <a:gd name="T11" fmla="*/ 76 h 76"/>
              <a:gd name="T12" fmla="*/ 100 w 127"/>
              <a:gd name="T13" fmla="*/ 76 h 76"/>
              <a:gd name="T14" fmla="*/ 113 w 127"/>
              <a:gd name="T15" fmla="*/ 71 h 76"/>
              <a:gd name="T16" fmla="*/ 127 w 127"/>
              <a:gd name="T17" fmla="*/ 65 h 76"/>
              <a:gd name="T18" fmla="*/ 107 w 127"/>
              <a:gd name="T19" fmla="*/ 38 h 76"/>
              <a:gd name="T20" fmla="*/ 89 w 127"/>
              <a:gd name="T21" fmla="*/ 20 h 76"/>
              <a:gd name="T22" fmla="*/ 76 w 127"/>
              <a:gd name="T23" fmla="*/ 6 h 76"/>
              <a:gd name="T24" fmla="*/ 62 w 127"/>
              <a:gd name="T25" fmla="*/ 0 h 76"/>
              <a:gd name="T26" fmla="*/ 49 w 127"/>
              <a:gd name="T27" fmla="*/ 0 h 76"/>
              <a:gd name="T28" fmla="*/ 36 w 127"/>
              <a:gd name="T29" fmla="*/ 2 h 76"/>
              <a:gd name="T30" fmla="*/ 20 w 127"/>
              <a:gd name="T31" fmla="*/ 9 h 76"/>
              <a:gd name="T32" fmla="*/ 0 w 127"/>
              <a:gd name="T33" fmla="*/ 18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7" h="76">
                <a:moveTo>
                  <a:pt x="0" y="18"/>
                </a:moveTo>
                <a:lnTo>
                  <a:pt x="18" y="27"/>
                </a:lnTo>
                <a:lnTo>
                  <a:pt x="34" y="38"/>
                </a:lnTo>
                <a:lnTo>
                  <a:pt x="53" y="62"/>
                </a:lnTo>
                <a:lnTo>
                  <a:pt x="67" y="71"/>
                </a:lnTo>
                <a:lnTo>
                  <a:pt x="80" y="76"/>
                </a:lnTo>
                <a:lnTo>
                  <a:pt x="100" y="76"/>
                </a:lnTo>
                <a:lnTo>
                  <a:pt x="113" y="71"/>
                </a:lnTo>
                <a:lnTo>
                  <a:pt x="127" y="65"/>
                </a:lnTo>
                <a:lnTo>
                  <a:pt x="107" y="38"/>
                </a:lnTo>
                <a:lnTo>
                  <a:pt x="89" y="20"/>
                </a:lnTo>
                <a:lnTo>
                  <a:pt x="76" y="6"/>
                </a:lnTo>
                <a:lnTo>
                  <a:pt x="62" y="0"/>
                </a:lnTo>
                <a:lnTo>
                  <a:pt x="49" y="0"/>
                </a:lnTo>
                <a:lnTo>
                  <a:pt x="36" y="2"/>
                </a:lnTo>
                <a:lnTo>
                  <a:pt x="20" y="9"/>
                </a:lnTo>
                <a:lnTo>
                  <a:pt x="0" y="18"/>
                </a:lnTo>
                <a:close/>
              </a:path>
            </a:pathLst>
          </a:custGeom>
          <a:solidFill>
            <a:srgbClr val="B2E51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82" name="Freeform 110"/>
          <p:cNvSpPr>
            <a:spLocks/>
          </p:cNvSpPr>
          <p:nvPr/>
        </p:nvSpPr>
        <p:spPr bwMode="auto">
          <a:xfrm>
            <a:off x="6486525" y="2530475"/>
            <a:ext cx="230188" cy="141288"/>
          </a:xfrm>
          <a:custGeom>
            <a:avLst/>
            <a:gdLst>
              <a:gd name="T0" fmla="*/ 16 w 145"/>
              <a:gd name="T1" fmla="*/ 9 h 89"/>
              <a:gd name="T2" fmla="*/ 20 w 145"/>
              <a:gd name="T3" fmla="*/ 15 h 89"/>
              <a:gd name="T4" fmla="*/ 27 w 145"/>
              <a:gd name="T5" fmla="*/ 22 h 89"/>
              <a:gd name="T6" fmla="*/ 38 w 145"/>
              <a:gd name="T7" fmla="*/ 27 h 89"/>
              <a:gd name="T8" fmla="*/ 49 w 145"/>
              <a:gd name="T9" fmla="*/ 29 h 89"/>
              <a:gd name="T10" fmla="*/ 45 w 145"/>
              <a:gd name="T11" fmla="*/ 15 h 89"/>
              <a:gd name="T12" fmla="*/ 45 w 145"/>
              <a:gd name="T13" fmla="*/ 9 h 89"/>
              <a:gd name="T14" fmla="*/ 49 w 145"/>
              <a:gd name="T15" fmla="*/ 0 h 89"/>
              <a:gd name="T16" fmla="*/ 69 w 145"/>
              <a:gd name="T17" fmla="*/ 22 h 89"/>
              <a:gd name="T18" fmla="*/ 82 w 145"/>
              <a:gd name="T19" fmla="*/ 29 h 89"/>
              <a:gd name="T20" fmla="*/ 98 w 145"/>
              <a:gd name="T21" fmla="*/ 33 h 89"/>
              <a:gd name="T22" fmla="*/ 94 w 145"/>
              <a:gd name="T23" fmla="*/ 27 h 89"/>
              <a:gd name="T24" fmla="*/ 91 w 145"/>
              <a:gd name="T25" fmla="*/ 20 h 89"/>
              <a:gd name="T26" fmla="*/ 94 w 145"/>
              <a:gd name="T27" fmla="*/ 13 h 89"/>
              <a:gd name="T28" fmla="*/ 98 w 145"/>
              <a:gd name="T29" fmla="*/ 4 h 89"/>
              <a:gd name="T30" fmla="*/ 109 w 145"/>
              <a:gd name="T31" fmla="*/ 20 h 89"/>
              <a:gd name="T32" fmla="*/ 120 w 145"/>
              <a:gd name="T33" fmla="*/ 33 h 89"/>
              <a:gd name="T34" fmla="*/ 145 w 145"/>
              <a:gd name="T35" fmla="*/ 54 h 89"/>
              <a:gd name="T36" fmla="*/ 122 w 145"/>
              <a:gd name="T37" fmla="*/ 78 h 89"/>
              <a:gd name="T38" fmla="*/ 109 w 145"/>
              <a:gd name="T39" fmla="*/ 85 h 89"/>
              <a:gd name="T40" fmla="*/ 87 w 145"/>
              <a:gd name="T41" fmla="*/ 89 h 89"/>
              <a:gd name="T42" fmla="*/ 58 w 145"/>
              <a:gd name="T43" fmla="*/ 85 h 89"/>
              <a:gd name="T44" fmla="*/ 47 w 145"/>
              <a:gd name="T45" fmla="*/ 80 h 89"/>
              <a:gd name="T46" fmla="*/ 40 w 145"/>
              <a:gd name="T47" fmla="*/ 67 h 89"/>
              <a:gd name="T48" fmla="*/ 34 w 145"/>
              <a:gd name="T49" fmla="*/ 71 h 89"/>
              <a:gd name="T50" fmla="*/ 27 w 145"/>
              <a:gd name="T51" fmla="*/ 71 h 89"/>
              <a:gd name="T52" fmla="*/ 11 w 145"/>
              <a:gd name="T53" fmla="*/ 67 h 89"/>
              <a:gd name="T54" fmla="*/ 5 w 145"/>
              <a:gd name="T55" fmla="*/ 60 h 89"/>
              <a:gd name="T56" fmla="*/ 2 w 145"/>
              <a:gd name="T57" fmla="*/ 51 h 89"/>
              <a:gd name="T58" fmla="*/ 0 w 145"/>
              <a:gd name="T59" fmla="*/ 33 h 89"/>
              <a:gd name="T60" fmla="*/ 2 w 145"/>
              <a:gd name="T61" fmla="*/ 27 h 89"/>
              <a:gd name="T62" fmla="*/ 5 w 145"/>
              <a:gd name="T63" fmla="*/ 20 h 89"/>
              <a:gd name="T64" fmla="*/ 16 w 145"/>
              <a:gd name="T65" fmla="*/ 9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5" h="89">
                <a:moveTo>
                  <a:pt x="16" y="9"/>
                </a:moveTo>
                <a:lnTo>
                  <a:pt x="20" y="15"/>
                </a:lnTo>
                <a:lnTo>
                  <a:pt x="27" y="22"/>
                </a:lnTo>
                <a:lnTo>
                  <a:pt x="38" y="27"/>
                </a:lnTo>
                <a:lnTo>
                  <a:pt x="49" y="29"/>
                </a:lnTo>
                <a:lnTo>
                  <a:pt x="45" y="15"/>
                </a:lnTo>
                <a:lnTo>
                  <a:pt x="45" y="9"/>
                </a:lnTo>
                <a:lnTo>
                  <a:pt x="49" y="0"/>
                </a:lnTo>
                <a:lnTo>
                  <a:pt x="69" y="22"/>
                </a:lnTo>
                <a:lnTo>
                  <a:pt x="82" y="29"/>
                </a:lnTo>
                <a:lnTo>
                  <a:pt x="98" y="33"/>
                </a:lnTo>
                <a:lnTo>
                  <a:pt x="94" y="27"/>
                </a:lnTo>
                <a:lnTo>
                  <a:pt x="91" y="20"/>
                </a:lnTo>
                <a:lnTo>
                  <a:pt x="94" y="13"/>
                </a:lnTo>
                <a:lnTo>
                  <a:pt x="98" y="4"/>
                </a:lnTo>
                <a:lnTo>
                  <a:pt x="109" y="20"/>
                </a:lnTo>
                <a:lnTo>
                  <a:pt x="120" y="33"/>
                </a:lnTo>
                <a:lnTo>
                  <a:pt x="145" y="54"/>
                </a:lnTo>
                <a:lnTo>
                  <a:pt x="122" y="78"/>
                </a:lnTo>
                <a:lnTo>
                  <a:pt x="109" y="85"/>
                </a:lnTo>
                <a:lnTo>
                  <a:pt x="87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4" y="71"/>
                </a:lnTo>
                <a:lnTo>
                  <a:pt x="27" y="71"/>
                </a:lnTo>
                <a:lnTo>
                  <a:pt x="11" y="67"/>
                </a:lnTo>
                <a:lnTo>
                  <a:pt x="5" y="60"/>
                </a:lnTo>
                <a:lnTo>
                  <a:pt x="2" y="51"/>
                </a:lnTo>
                <a:lnTo>
                  <a:pt x="0" y="33"/>
                </a:lnTo>
                <a:lnTo>
                  <a:pt x="2" y="27"/>
                </a:lnTo>
                <a:lnTo>
                  <a:pt x="5" y="20"/>
                </a:lnTo>
                <a:lnTo>
                  <a:pt x="16" y="9"/>
                </a:lnTo>
                <a:close/>
              </a:path>
            </a:pathLst>
          </a:custGeom>
          <a:solidFill>
            <a:srgbClr val="309E47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84" name="Freeform 112"/>
          <p:cNvSpPr>
            <a:spLocks/>
          </p:cNvSpPr>
          <p:nvPr/>
        </p:nvSpPr>
        <p:spPr bwMode="auto">
          <a:xfrm>
            <a:off x="5940425" y="2725738"/>
            <a:ext cx="228600" cy="142875"/>
          </a:xfrm>
          <a:custGeom>
            <a:avLst/>
            <a:gdLst>
              <a:gd name="T0" fmla="*/ 15 w 144"/>
              <a:gd name="T1" fmla="*/ 9 h 90"/>
              <a:gd name="T2" fmla="*/ 20 w 144"/>
              <a:gd name="T3" fmla="*/ 18 h 90"/>
              <a:gd name="T4" fmla="*/ 26 w 144"/>
              <a:gd name="T5" fmla="*/ 25 h 90"/>
              <a:gd name="T6" fmla="*/ 37 w 144"/>
              <a:gd name="T7" fmla="*/ 27 h 90"/>
              <a:gd name="T8" fmla="*/ 48 w 144"/>
              <a:gd name="T9" fmla="*/ 29 h 90"/>
              <a:gd name="T10" fmla="*/ 44 w 144"/>
              <a:gd name="T11" fmla="*/ 18 h 90"/>
              <a:gd name="T12" fmla="*/ 44 w 144"/>
              <a:gd name="T13" fmla="*/ 9 h 90"/>
              <a:gd name="T14" fmla="*/ 48 w 144"/>
              <a:gd name="T15" fmla="*/ 0 h 90"/>
              <a:gd name="T16" fmla="*/ 68 w 144"/>
              <a:gd name="T17" fmla="*/ 23 h 90"/>
              <a:gd name="T18" fmla="*/ 82 w 144"/>
              <a:gd name="T19" fmla="*/ 29 h 90"/>
              <a:gd name="T20" fmla="*/ 97 w 144"/>
              <a:gd name="T21" fmla="*/ 34 h 90"/>
              <a:gd name="T22" fmla="*/ 93 w 144"/>
              <a:gd name="T23" fmla="*/ 29 h 90"/>
              <a:gd name="T24" fmla="*/ 91 w 144"/>
              <a:gd name="T25" fmla="*/ 23 h 90"/>
              <a:gd name="T26" fmla="*/ 93 w 144"/>
              <a:gd name="T27" fmla="*/ 14 h 90"/>
              <a:gd name="T28" fmla="*/ 97 w 144"/>
              <a:gd name="T29" fmla="*/ 5 h 90"/>
              <a:gd name="T30" fmla="*/ 108 w 144"/>
              <a:gd name="T31" fmla="*/ 20 h 90"/>
              <a:gd name="T32" fmla="*/ 120 w 144"/>
              <a:gd name="T33" fmla="*/ 34 h 90"/>
              <a:gd name="T34" fmla="*/ 144 w 144"/>
              <a:gd name="T35" fmla="*/ 56 h 90"/>
              <a:gd name="T36" fmla="*/ 124 w 144"/>
              <a:gd name="T37" fmla="*/ 79 h 90"/>
              <a:gd name="T38" fmla="*/ 108 w 144"/>
              <a:gd name="T39" fmla="*/ 88 h 90"/>
              <a:gd name="T40" fmla="*/ 86 w 144"/>
              <a:gd name="T41" fmla="*/ 90 h 90"/>
              <a:gd name="T42" fmla="*/ 57 w 144"/>
              <a:gd name="T43" fmla="*/ 88 h 90"/>
              <a:gd name="T44" fmla="*/ 48 w 144"/>
              <a:gd name="T45" fmla="*/ 81 h 90"/>
              <a:gd name="T46" fmla="*/ 40 w 144"/>
              <a:gd name="T47" fmla="*/ 70 h 90"/>
              <a:gd name="T48" fmla="*/ 33 w 144"/>
              <a:gd name="T49" fmla="*/ 72 h 90"/>
              <a:gd name="T50" fmla="*/ 26 w 144"/>
              <a:gd name="T51" fmla="*/ 74 h 90"/>
              <a:gd name="T52" fmla="*/ 11 w 144"/>
              <a:gd name="T53" fmla="*/ 68 h 90"/>
              <a:gd name="T54" fmla="*/ 6 w 144"/>
              <a:gd name="T55" fmla="*/ 61 h 90"/>
              <a:gd name="T56" fmla="*/ 2 w 144"/>
              <a:gd name="T57" fmla="*/ 52 h 90"/>
              <a:gd name="T58" fmla="*/ 0 w 144"/>
              <a:gd name="T59" fmla="*/ 34 h 90"/>
              <a:gd name="T60" fmla="*/ 2 w 144"/>
              <a:gd name="T61" fmla="*/ 27 h 90"/>
              <a:gd name="T62" fmla="*/ 4 w 144"/>
              <a:gd name="T63" fmla="*/ 20 h 90"/>
              <a:gd name="T64" fmla="*/ 15 w 144"/>
              <a:gd name="T65" fmla="*/ 9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4" h="90">
                <a:moveTo>
                  <a:pt x="15" y="9"/>
                </a:moveTo>
                <a:lnTo>
                  <a:pt x="20" y="18"/>
                </a:lnTo>
                <a:lnTo>
                  <a:pt x="26" y="25"/>
                </a:lnTo>
                <a:lnTo>
                  <a:pt x="37" y="27"/>
                </a:lnTo>
                <a:lnTo>
                  <a:pt x="48" y="29"/>
                </a:lnTo>
                <a:lnTo>
                  <a:pt x="44" y="18"/>
                </a:lnTo>
                <a:lnTo>
                  <a:pt x="44" y="9"/>
                </a:lnTo>
                <a:lnTo>
                  <a:pt x="48" y="0"/>
                </a:lnTo>
                <a:lnTo>
                  <a:pt x="68" y="23"/>
                </a:lnTo>
                <a:lnTo>
                  <a:pt x="82" y="29"/>
                </a:lnTo>
                <a:lnTo>
                  <a:pt x="97" y="34"/>
                </a:lnTo>
                <a:lnTo>
                  <a:pt x="93" y="29"/>
                </a:lnTo>
                <a:lnTo>
                  <a:pt x="91" y="23"/>
                </a:lnTo>
                <a:lnTo>
                  <a:pt x="93" y="14"/>
                </a:lnTo>
                <a:lnTo>
                  <a:pt x="97" y="5"/>
                </a:lnTo>
                <a:lnTo>
                  <a:pt x="108" y="20"/>
                </a:lnTo>
                <a:lnTo>
                  <a:pt x="120" y="34"/>
                </a:lnTo>
                <a:lnTo>
                  <a:pt x="144" y="56"/>
                </a:lnTo>
                <a:lnTo>
                  <a:pt x="124" y="79"/>
                </a:lnTo>
                <a:lnTo>
                  <a:pt x="108" y="88"/>
                </a:lnTo>
                <a:lnTo>
                  <a:pt x="86" y="90"/>
                </a:lnTo>
                <a:lnTo>
                  <a:pt x="57" y="88"/>
                </a:lnTo>
                <a:lnTo>
                  <a:pt x="48" y="81"/>
                </a:lnTo>
                <a:lnTo>
                  <a:pt x="40" y="70"/>
                </a:lnTo>
                <a:lnTo>
                  <a:pt x="33" y="72"/>
                </a:lnTo>
                <a:lnTo>
                  <a:pt x="26" y="74"/>
                </a:lnTo>
                <a:lnTo>
                  <a:pt x="11" y="68"/>
                </a:lnTo>
                <a:lnTo>
                  <a:pt x="6" y="61"/>
                </a:lnTo>
                <a:lnTo>
                  <a:pt x="2" y="52"/>
                </a:lnTo>
                <a:lnTo>
                  <a:pt x="0" y="34"/>
                </a:lnTo>
                <a:lnTo>
                  <a:pt x="2" y="27"/>
                </a:lnTo>
                <a:lnTo>
                  <a:pt x="4" y="20"/>
                </a:lnTo>
                <a:lnTo>
                  <a:pt x="15" y="9"/>
                </a:lnTo>
                <a:close/>
              </a:path>
            </a:pathLst>
          </a:custGeom>
          <a:solidFill>
            <a:srgbClr val="FFB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85" name="Freeform 113"/>
          <p:cNvSpPr>
            <a:spLocks/>
          </p:cNvSpPr>
          <p:nvPr/>
        </p:nvSpPr>
        <p:spPr bwMode="auto">
          <a:xfrm>
            <a:off x="6156325" y="2492375"/>
            <a:ext cx="225425" cy="142875"/>
          </a:xfrm>
          <a:custGeom>
            <a:avLst/>
            <a:gdLst>
              <a:gd name="T0" fmla="*/ 15 w 142"/>
              <a:gd name="T1" fmla="*/ 9 h 90"/>
              <a:gd name="T2" fmla="*/ 20 w 142"/>
              <a:gd name="T3" fmla="*/ 18 h 90"/>
              <a:gd name="T4" fmla="*/ 26 w 142"/>
              <a:gd name="T5" fmla="*/ 25 h 90"/>
              <a:gd name="T6" fmla="*/ 35 w 142"/>
              <a:gd name="T7" fmla="*/ 29 h 90"/>
              <a:gd name="T8" fmla="*/ 49 w 142"/>
              <a:gd name="T9" fmla="*/ 31 h 90"/>
              <a:gd name="T10" fmla="*/ 42 w 142"/>
              <a:gd name="T11" fmla="*/ 18 h 90"/>
              <a:gd name="T12" fmla="*/ 44 w 142"/>
              <a:gd name="T13" fmla="*/ 9 h 90"/>
              <a:gd name="T14" fmla="*/ 49 w 142"/>
              <a:gd name="T15" fmla="*/ 0 h 90"/>
              <a:gd name="T16" fmla="*/ 69 w 142"/>
              <a:gd name="T17" fmla="*/ 22 h 90"/>
              <a:gd name="T18" fmla="*/ 82 w 142"/>
              <a:gd name="T19" fmla="*/ 29 h 90"/>
              <a:gd name="T20" fmla="*/ 97 w 142"/>
              <a:gd name="T21" fmla="*/ 34 h 90"/>
              <a:gd name="T22" fmla="*/ 93 w 142"/>
              <a:gd name="T23" fmla="*/ 29 h 90"/>
              <a:gd name="T24" fmla="*/ 91 w 142"/>
              <a:gd name="T25" fmla="*/ 22 h 90"/>
              <a:gd name="T26" fmla="*/ 93 w 142"/>
              <a:gd name="T27" fmla="*/ 14 h 90"/>
              <a:gd name="T28" fmla="*/ 97 w 142"/>
              <a:gd name="T29" fmla="*/ 5 h 90"/>
              <a:gd name="T30" fmla="*/ 106 w 142"/>
              <a:gd name="T31" fmla="*/ 20 h 90"/>
              <a:gd name="T32" fmla="*/ 117 w 142"/>
              <a:gd name="T33" fmla="*/ 34 h 90"/>
              <a:gd name="T34" fmla="*/ 142 w 142"/>
              <a:gd name="T35" fmla="*/ 56 h 90"/>
              <a:gd name="T36" fmla="*/ 122 w 142"/>
              <a:gd name="T37" fmla="*/ 79 h 90"/>
              <a:gd name="T38" fmla="*/ 106 w 142"/>
              <a:gd name="T39" fmla="*/ 87 h 90"/>
              <a:gd name="T40" fmla="*/ 86 w 142"/>
              <a:gd name="T41" fmla="*/ 90 h 90"/>
              <a:gd name="T42" fmla="*/ 57 w 142"/>
              <a:gd name="T43" fmla="*/ 87 h 90"/>
              <a:gd name="T44" fmla="*/ 46 w 142"/>
              <a:gd name="T45" fmla="*/ 81 h 90"/>
              <a:gd name="T46" fmla="*/ 40 w 142"/>
              <a:gd name="T47" fmla="*/ 70 h 90"/>
              <a:gd name="T48" fmla="*/ 33 w 142"/>
              <a:gd name="T49" fmla="*/ 74 h 90"/>
              <a:gd name="T50" fmla="*/ 24 w 142"/>
              <a:gd name="T51" fmla="*/ 74 h 90"/>
              <a:gd name="T52" fmla="*/ 11 w 142"/>
              <a:gd name="T53" fmla="*/ 70 h 90"/>
              <a:gd name="T54" fmla="*/ 4 w 142"/>
              <a:gd name="T55" fmla="*/ 61 h 90"/>
              <a:gd name="T56" fmla="*/ 2 w 142"/>
              <a:gd name="T57" fmla="*/ 52 h 90"/>
              <a:gd name="T58" fmla="*/ 0 w 142"/>
              <a:gd name="T59" fmla="*/ 34 h 90"/>
              <a:gd name="T60" fmla="*/ 0 w 142"/>
              <a:gd name="T61" fmla="*/ 27 h 90"/>
              <a:gd name="T62" fmla="*/ 4 w 142"/>
              <a:gd name="T63" fmla="*/ 20 h 90"/>
              <a:gd name="T64" fmla="*/ 15 w 142"/>
              <a:gd name="T65" fmla="*/ 9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2" h="90">
                <a:moveTo>
                  <a:pt x="15" y="9"/>
                </a:moveTo>
                <a:lnTo>
                  <a:pt x="20" y="18"/>
                </a:lnTo>
                <a:lnTo>
                  <a:pt x="26" y="25"/>
                </a:lnTo>
                <a:lnTo>
                  <a:pt x="35" y="29"/>
                </a:lnTo>
                <a:lnTo>
                  <a:pt x="49" y="31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2"/>
                </a:lnTo>
                <a:lnTo>
                  <a:pt x="82" y="29"/>
                </a:lnTo>
                <a:lnTo>
                  <a:pt x="97" y="34"/>
                </a:lnTo>
                <a:lnTo>
                  <a:pt x="93" y="29"/>
                </a:lnTo>
                <a:lnTo>
                  <a:pt x="91" y="22"/>
                </a:lnTo>
                <a:lnTo>
                  <a:pt x="93" y="14"/>
                </a:lnTo>
                <a:lnTo>
                  <a:pt x="97" y="5"/>
                </a:lnTo>
                <a:lnTo>
                  <a:pt x="106" y="20"/>
                </a:lnTo>
                <a:lnTo>
                  <a:pt x="117" y="34"/>
                </a:lnTo>
                <a:lnTo>
                  <a:pt x="142" y="56"/>
                </a:lnTo>
                <a:lnTo>
                  <a:pt x="122" y="79"/>
                </a:lnTo>
                <a:lnTo>
                  <a:pt x="106" y="87"/>
                </a:lnTo>
                <a:lnTo>
                  <a:pt x="86" y="90"/>
                </a:lnTo>
                <a:lnTo>
                  <a:pt x="57" y="87"/>
                </a:lnTo>
                <a:lnTo>
                  <a:pt x="46" y="81"/>
                </a:lnTo>
                <a:lnTo>
                  <a:pt x="40" y="70"/>
                </a:lnTo>
                <a:lnTo>
                  <a:pt x="33" y="74"/>
                </a:lnTo>
                <a:lnTo>
                  <a:pt x="24" y="74"/>
                </a:lnTo>
                <a:lnTo>
                  <a:pt x="11" y="70"/>
                </a:lnTo>
                <a:lnTo>
                  <a:pt x="4" y="61"/>
                </a:lnTo>
                <a:lnTo>
                  <a:pt x="2" y="52"/>
                </a:lnTo>
                <a:lnTo>
                  <a:pt x="0" y="34"/>
                </a:lnTo>
                <a:lnTo>
                  <a:pt x="0" y="27"/>
                </a:lnTo>
                <a:lnTo>
                  <a:pt x="4" y="20"/>
                </a:lnTo>
                <a:lnTo>
                  <a:pt x="15" y="9"/>
                </a:lnTo>
                <a:close/>
              </a:path>
            </a:pathLst>
          </a:custGeom>
          <a:solidFill>
            <a:srgbClr val="FFDE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186" name="Freeform 114"/>
          <p:cNvSpPr>
            <a:spLocks/>
          </p:cNvSpPr>
          <p:nvPr/>
        </p:nvSpPr>
        <p:spPr bwMode="auto">
          <a:xfrm>
            <a:off x="6372225" y="2936875"/>
            <a:ext cx="200025" cy="122238"/>
          </a:xfrm>
          <a:custGeom>
            <a:avLst/>
            <a:gdLst>
              <a:gd name="T0" fmla="*/ 0 w 126"/>
              <a:gd name="T1" fmla="*/ 18 h 77"/>
              <a:gd name="T2" fmla="*/ 18 w 126"/>
              <a:gd name="T3" fmla="*/ 27 h 77"/>
              <a:gd name="T4" fmla="*/ 31 w 126"/>
              <a:gd name="T5" fmla="*/ 38 h 77"/>
              <a:gd name="T6" fmla="*/ 53 w 126"/>
              <a:gd name="T7" fmla="*/ 63 h 77"/>
              <a:gd name="T8" fmla="*/ 64 w 126"/>
              <a:gd name="T9" fmla="*/ 72 h 77"/>
              <a:gd name="T10" fmla="*/ 80 w 126"/>
              <a:gd name="T11" fmla="*/ 77 h 77"/>
              <a:gd name="T12" fmla="*/ 100 w 126"/>
              <a:gd name="T13" fmla="*/ 77 h 77"/>
              <a:gd name="T14" fmla="*/ 111 w 126"/>
              <a:gd name="T15" fmla="*/ 72 h 77"/>
              <a:gd name="T16" fmla="*/ 126 w 126"/>
              <a:gd name="T17" fmla="*/ 65 h 77"/>
              <a:gd name="T18" fmla="*/ 104 w 126"/>
              <a:gd name="T19" fmla="*/ 38 h 77"/>
              <a:gd name="T20" fmla="*/ 89 w 126"/>
              <a:gd name="T21" fmla="*/ 21 h 77"/>
              <a:gd name="T22" fmla="*/ 73 w 126"/>
              <a:gd name="T23" fmla="*/ 7 h 77"/>
              <a:gd name="T24" fmla="*/ 60 w 126"/>
              <a:gd name="T25" fmla="*/ 3 h 77"/>
              <a:gd name="T26" fmla="*/ 49 w 126"/>
              <a:gd name="T27" fmla="*/ 0 h 77"/>
              <a:gd name="T28" fmla="*/ 35 w 126"/>
              <a:gd name="T29" fmla="*/ 3 h 77"/>
              <a:gd name="T30" fmla="*/ 20 w 126"/>
              <a:gd name="T31" fmla="*/ 9 h 77"/>
              <a:gd name="T32" fmla="*/ 0 w 126"/>
              <a:gd name="T33" fmla="*/ 18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6" h="77">
                <a:moveTo>
                  <a:pt x="0" y="18"/>
                </a:moveTo>
                <a:lnTo>
                  <a:pt x="18" y="27"/>
                </a:lnTo>
                <a:lnTo>
                  <a:pt x="31" y="38"/>
                </a:lnTo>
                <a:lnTo>
                  <a:pt x="53" y="63"/>
                </a:lnTo>
                <a:lnTo>
                  <a:pt x="64" y="72"/>
                </a:lnTo>
                <a:lnTo>
                  <a:pt x="80" y="77"/>
                </a:lnTo>
                <a:lnTo>
                  <a:pt x="100" y="77"/>
                </a:lnTo>
                <a:lnTo>
                  <a:pt x="111" y="72"/>
                </a:lnTo>
                <a:lnTo>
                  <a:pt x="126" y="65"/>
                </a:lnTo>
                <a:lnTo>
                  <a:pt x="104" y="38"/>
                </a:lnTo>
                <a:lnTo>
                  <a:pt x="89" y="21"/>
                </a:lnTo>
                <a:lnTo>
                  <a:pt x="73" y="7"/>
                </a:lnTo>
                <a:lnTo>
                  <a:pt x="60" y="3"/>
                </a:lnTo>
                <a:lnTo>
                  <a:pt x="49" y="0"/>
                </a:lnTo>
                <a:lnTo>
                  <a:pt x="35" y="3"/>
                </a:lnTo>
                <a:lnTo>
                  <a:pt x="20" y="9"/>
                </a:lnTo>
                <a:lnTo>
                  <a:pt x="0" y="18"/>
                </a:lnTo>
                <a:close/>
              </a:path>
            </a:pathLst>
          </a:custGeom>
          <a:solidFill>
            <a:srgbClr val="FF7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27" name="Freeform 155"/>
          <p:cNvSpPr>
            <a:spLocks/>
          </p:cNvSpPr>
          <p:nvPr/>
        </p:nvSpPr>
        <p:spPr bwMode="auto">
          <a:xfrm>
            <a:off x="5003800" y="2970213"/>
            <a:ext cx="230188" cy="142875"/>
          </a:xfrm>
          <a:custGeom>
            <a:avLst/>
            <a:gdLst>
              <a:gd name="T0" fmla="*/ 16 w 145"/>
              <a:gd name="T1" fmla="*/ 9 h 90"/>
              <a:gd name="T2" fmla="*/ 20 w 145"/>
              <a:gd name="T3" fmla="*/ 18 h 90"/>
              <a:gd name="T4" fmla="*/ 27 w 145"/>
              <a:gd name="T5" fmla="*/ 25 h 90"/>
              <a:gd name="T6" fmla="*/ 38 w 145"/>
              <a:gd name="T7" fmla="*/ 30 h 90"/>
              <a:gd name="T8" fmla="*/ 49 w 145"/>
              <a:gd name="T9" fmla="*/ 30 h 90"/>
              <a:gd name="T10" fmla="*/ 45 w 145"/>
              <a:gd name="T11" fmla="*/ 18 h 90"/>
              <a:gd name="T12" fmla="*/ 45 w 145"/>
              <a:gd name="T13" fmla="*/ 9 h 90"/>
              <a:gd name="T14" fmla="*/ 49 w 145"/>
              <a:gd name="T15" fmla="*/ 0 h 90"/>
              <a:gd name="T16" fmla="*/ 69 w 145"/>
              <a:gd name="T17" fmla="*/ 23 h 90"/>
              <a:gd name="T18" fmla="*/ 82 w 145"/>
              <a:gd name="T19" fmla="*/ 30 h 90"/>
              <a:gd name="T20" fmla="*/ 98 w 145"/>
              <a:gd name="T21" fmla="*/ 34 h 90"/>
              <a:gd name="T22" fmla="*/ 94 w 145"/>
              <a:gd name="T23" fmla="*/ 30 h 90"/>
              <a:gd name="T24" fmla="*/ 91 w 145"/>
              <a:gd name="T25" fmla="*/ 23 h 90"/>
              <a:gd name="T26" fmla="*/ 94 w 145"/>
              <a:gd name="T27" fmla="*/ 14 h 90"/>
              <a:gd name="T28" fmla="*/ 98 w 145"/>
              <a:gd name="T29" fmla="*/ 5 h 90"/>
              <a:gd name="T30" fmla="*/ 109 w 145"/>
              <a:gd name="T31" fmla="*/ 21 h 90"/>
              <a:gd name="T32" fmla="*/ 120 w 145"/>
              <a:gd name="T33" fmla="*/ 34 h 90"/>
              <a:gd name="T34" fmla="*/ 145 w 145"/>
              <a:gd name="T35" fmla="*/ 56 h 90"/>
              <a:gd name="T36" fmla="*/ 125 w 145"/>
              <a:gd name="T37" fmla="*/ 79 h 90"/>
              <a:gd name="T38" fmla="*/ 109 w 145"/>
              <a:gd name="T39" fmla="*/ 88 h 90"/>
              <a:gd name="T40" fmla="*/ 87 w 145"/>
              <a:gd name="T41" fmla="*/ 90 h 90"/>
              <a:gd name="T42" fmla="*/ 58 w 145"/>
              <a:gd name="T43" fmla="*/ 88 h 90"/>
              <a:gd name="T44" fmla="*/ 47 w 145"/>
              <a:gd name="T45" fmla="*/ 81 h 90"/>
              <a:gd name="T46" fmla="*/ 40 w 145"/>
              <a:gd name="T47" fmla="*/ 70 h 90"/>
              <a:gd name="T48" fmla="*/ 34 w 145"/>
              <a:gd name="T49" fmla="*/ 74 h 90"/>
              <a:gd name="T50" fmla="*/ 27 w 145"/>
              <a:gd name="T51" fmla="*/ 74 h 90"/>
              <a:gd name="T52" fmla="*/ 11 w 145"/>
              <a:gd name="T53" fmla="*/ 68 h 90"/>
              <a:gd name="T54" fmla="*/ 5 w 145"/>
              <a:gd name="T55" fmla="*/ 61 h 90"/>
              <a:gd name="T56" fmla="*/ 3 w 145"/>
              <a:gd name="T57" fmla="*/ 52 h 90"/>
              <a:gd name="T58" fmla="*/ 0 w 145"/>
              <a:gd name="T59" fmla="*/ 34 h 90"/>
              <a:gd name="T60" fmla="*/ 3 w 145"/>
              <a:gd name="T61" fmla="*/ 27 h 90"/>
              <a:gd name="T62" fmla="*/ 5 w 145"/>
              <a:gd name="T63" fmla="*/ 21 h 90"/>
              <a:gd name="T64" fmla="*/ 16 w 145"/>
              <a:gd name="T65" fmla="*/ 9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5" h="90">
                <a:moveTo>
                  <a:pt x="16" y="9"/>
                </a:moveTo>
                <a:lnTo>
                  <a:pt x="20" y="18"/>
                </a:lnTo>
                <a:lnTo>
                  <a:pt x="27" y="25"/>
                </a:lnTo>
                <a:lnTo>
                  <a:pt x="38" y="30"/>
                </a:lnTo>
                <a:lnTo>
                  <a:pt x="49" y="30"/>
                </a:lnTo>
                <a:lnTo>
                  <a:pt x="45" y="18"/>
                </a:lnTo>
                <a:lnTo>
                  <a:pt x="45" y="9"/>
                </a:lnTo>
                <a:lnTo>
                  <a:pt x="49" y="0"/>
                </a:lnTo>
                <a:lnTo>
                  <a:pt x="69" y="23"/>
                </a:lnTo>
                <a:lnTo>
                  <a:pt x="82" y="30"/>
                </a:lnTo>
                <a:lnTo>
                  <a:pt x="98" y="34"/>
                </a:lnTo>
                <a:lnTo>
                  <a:pt x="94" y="30"/>
                </a:lnTo>
                <a:lnTo>
                  <a:pt x="91" y="23"/>
                </a:lnTo>
                <a:lnTo>
                  <a:pt x="94" y="14"/>
                </a:lnTo>
                <a:lnTo>
                  <a:pt x="98" y="5"/>
                </a:lnTo>
                <a:lnTo>
                  <a:pt x="109" y="21"/>
                </a:lnTo>
                <a:lnTo>
                  <a:pt x="120" y="34"/>
                </a:lnTo>
                <a:lnTo>
                  <a:pt x="145" y="56"/>
                </a:lnTo>
                <a:lnTo>
                  <a:pt x="125" y="79"/>
                </a:lnTo>
                <a:lnTo>
                  <a:pt x="109" y="88"/>
                </a:lnTo>
                <a:lnTo>
                  <a:pt x="87" y="90"/>
                </a:lnTo>
                <a:lnTo>
                  <a:pt x="58" y="88"/>
                </a:lnTo>
                <a:lnTo>
                  <a:pt x="47" y="81"/>
                </a:lnTo>
                <a:lnTo>
                  <a:pt x="40" y="70"/>
                </a:lnTo>
                <a:lnTo>
                  <a:pt x="34" y="74"/>
                </a:lnTo>
                <a:lnTo>
                  <a:pt x="27" y="74"/>
                </a:lnTo>
                <a:lnTo>
                  <a:pt x="11" y="68"/>
                </a:lnTo>
                <a:lnTo>
                  <a:pt x="5" y="61"/>
                </a:lnTo>
                <a:lnTo>
                  <a:pt x="3" y="52"/>
                </a:lnTo>
                <a:lnTo>
                  <a:pt x="0" y="34"/>
                </a:lnTo>
                <a:lnTo>
                  <a:pt x="3" y="27"/>
                </a:lnTo>
                <a:lnTo>
                  <a:pt x="5" y="21"/>
                </a:lnTo>
                <a:lnTo>
                  <a:pt x="16" y="9"/>
                </a:lnTo>
                <a:close/>
              </a:path>
            </a:pathLst>
          </a:custGeom>
          <a:solidFill>
            <a:srgbClr val="CC99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36" name="Freeform 164"/>
          <p:cNvSpPr>
            <a:spLocks/>
          </p:cNvSpPr>
          <p:nvPr/>
        </p:nvSpPr>
        <p:spPr bwMode="auto">
          <a:xfrm>
            <a:off x="5459413" y="2908300"/>
            <a:ext cx="204787" cy="122238"/>
          </a:xfrm>
          <a:custGeom>
            <a:avLst/>
            <a:gdLst>
              <a:gd name="T0" fmla="*/ 0 w 129"/>
              <a:gd name="T1" fmla="*/ 18 h 77"/>
              <a:gd name="T2" fmla="*/ 20 w 129"/>
              <a:gd name="T3" fmla="*/ 27 h 77"/>
              <a:gd name="T4" fmla="*/ 34 w 129"/>
              <a:gd name="T5" fmla="*/ 38 h 77"/>
              <a:gd name="T6" fmla="*/ 56 w 129"/>
              <a:gd name="T7" fmla="*/ 63 h 77"/>
              <a:gd name="T8" fmla="*/ 67 w 129"/>
              <a:gd name="T9" fmla="*/ 72 h 77"/>
              <a:gd name="T10" fmla="*/ 82 w 129"/>
              <a:gd name="T11" fmla="*/ 77 h 77"/>
              <a:gd name="T12" fmla="*/ 102 w 129"/>
              <a:gd name="T13" fmla="*/ 74 h 77"/>
              <a:gd name="T14" fmla="*/ 114 w 129"/>
              <a:gd name="T15" fmla="*/ 72 h 77"/>
              <a:gd name="T16" fmla="*/ 129 w 129"/>
              <a:gd name="T17" fmla="*/ 65 h 77"/>
              <a:gd name="T18" fmla="*/ 107 w 129"/>
              <a:gd name="T19" fmla="*/ 38 h 77"/>
              <a:gd name="T20" fmla="*/ 91 w 129"/>
              <a:gd name="T21" fmla="*/ 21 h 77"/>
              <a:gd name="T22" fmla="*/ 76 w 129"/>
              <a:gd name="T23" fmla="*/ 7 h 77"/>
              <a:gd name="T24" fmla="*/ 62 w 129"/>
              <a:gd name="T25" fmla="*/ 0 h 77"/>
              <a:gd name="T26" fmla="*/ 51 w 129"/>
              <a:gd name="T27" fmla="*/ 0 h 77"/>
              <a:gd name="T28" fmla="*/ 38 w 129"/>
              <a:gd name="T29" fmla="*/ 3 h 77"/>
              <a:gd name="T30" fmla="*/ 20 w 129"/>
              <a:gd name="T31" fmla="*/ 9 h 77"/>
              <a:gd name="T32" fmla="*/ 0 w 129"/>
              <a:gd name="T33" fmla="*/ 18 h 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9" h="77">
                <a:moveTo>
                  <a:pt x="0" y="18"/>
                </a:moveTo>
                <a:lnTo>
                  <a:pt x="20" y="27"/>
                </a:lnTo>
                <a:lnTo>
                  <a:pt x="34" y="38"/>
                </a:lnTo>
                <a:lnTo>
                  <a:pt x="56" y="63"/>
                </a:lnTo>
                <a:lnTo>
                  <a:pt x="67" y="72"/>
                </a:lnTo>
                <a:lnTo>
                  <a:pt x="82" y="77"/>
                </a:lnTo>
                <a:lnTo>
                  <a:pt x="102" y="74"/>
                </a:lnTo>
                <a:lnTo>
                  <a:pt x="114" y="72"/>
                </a:lnTo>
                <a:lnTo>
                  <a:pt x="129" y="65"/>
                </a:lnTo>
                <a:lnTo>
                  <a:pt x="107" y="38"/>
                </a:lnTo>
                <a:lnTo>
                  <a:pt x="91" y="21"/>
                </a:lnTo>
                <a:lnTo>
                  <a:pt x="76" y="7"/>
                </a:lnTo>
                <a:lnTo>
                  <a:pt x="62" y="0"/>
                </a:lnTo>
                <a:lnTo>
                  <a:pt x="51" y="0"/>
                </a:lnTo>
                <a:lnTo>
                  <a:pt x="38" y="3"/>
                </a:lnTo>
                <a:lnTo>
                  <a:pt x="20" y="9"/>
                </a:lnTo>
                <a:lnTo>
                  <a:pt x="0" y="18"/>
                </a:lnTo>
                <a:close/>
              </a:path>
            </a:pathLst>
          </a:custGeom>
          <a:solidFill>
            <a:srgbClr val="FF9E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37" name="Freeform 165"/>
          <p:cNvSpPr>
            <a:spLocks/>
          </p:cNvSpPr>
          <p:nvPr/>
        </p:nvSpPr>
        <p:spPr bwMode="auto">
          <a:xfrm>
            <a:off x="5510213" y="3198813"/>
            <a:ext cx="204787" cy="123825"/>
          </a:xfrm>
          <a:custGeom>
            <a:avLst/>
            <a:gdLst>
              <a:gd name="T0" fmla="*/ 0 w 129"/>
              <a:gd name="T1" fmla="*/ 17 h 78"/>
              <a:gd name="T2" fmla="*/ 18 w 129"/>
              <a:gd name="T3" fmla="*/ 26 h 78"/>
              <a:gd name="T4" fmla="*/ 34 w 129"/>
              <a:gd name="T5" fmla="*/ 38 h 78"/>
              <a:gd name="T6" fmla="*/ 56 w 129"/>
              <a:gd name="T7" fmla="*/ 62 h 78"/>
              <a:gd name="T8" fmla="*/ 67 w 129"/>
              <a:gd name="T9" fmla="*/ 71 h 78"/>
              <a:gd name="T10" fmla="*/ 82 w 129"/>
              <a:gd name="T11" fmla="*/ 78 h 78"/>
              <a:gd name="T12" fmla="*/ 102 w 129"/>
              <a:gd name="T13" fmla="*/ 76 h 78"/>
              <a:gd name="T14" fmla="*/ 114 w 129"/>
              <a:gd name="T15" fmla="*/ 71 h 78"/>
              <a:gd name="T16" fmla="*/ 129 w 129"/>
              <a:gd name="T17" fmla="*/ 64 h 78"/>
              <a:gd name="T18" fmla="*/ 107 w 129"/>
              <a:gd name="T19" fmla="*/ 40 h 78"/>
              <a:gd name="T20" fmla="*/ 89 w 129"/>
              <a:gd name="T21" fmla="*/ 20 h 78"/>
              <a:gd name="T22" fmla="*/ 76 w 129"/>
              <a:gd name="T23" fmla="*/ 8 h 78"/>
              <a:gd name="T24" fmla="*/ 62 w 129"/>
              <a:gd name="T25" fmla="*/ 2 h 78"/>
              <a:gd name="T26" fmla="*/ 49 w 129"/>
              <a:gd name="T27" fmla="*/ 0 h 78"/>
              <a:gd name="T28" fmla="*/ 36 w 129"/>
              <a:gd name="T29" fmla="*/ 2 h 78"/>
              <a:gd name="T30" fmla="*/ 20 w 129"/>
              <a:gd name="T31" fmla="*/ 8 h 78"/>
              <a:gd name="T32" fmla="*/ 0 w 129"/>
              <a:gd name="T33" fmla="*/ 17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9" h="78">
                <a:moveTo>
                  <a:pt x="0" y="17"/>
                </a:moveTo>
                <a:lnTo>
                  <a:pt x="18" y="26"/>
                </a:lnTo>
                <a:lnTo>
                  <a:pt x="34" y="38"/>
                </a:lnTo>
                <a:lnTo>
                  <a:pt x="56" y="62"/>
                </a:lnTo>
                <a:lnTo>
                  <a:pt x="67" y="71"/>
                </a:lnTo>
                <a:lnTo>
                  <a:pt x="82" y="78"/>
                </a:lnTo>
                <a:lnTo>
                  <a:pt x="102" y="76"/>
                </a:lnTo>
                <a:lnTo>
                  <a:pt x="114" y="71"/>
                </a:lnTo>
                <a:lnTo>
                  <a:pt x="129" y="64"/>
                </a:lnTo>
                <a:lnTo>
                  <a:pt x="107" y="40"/>
                </a:lnTo>
                <a:lnTo>
                  <a:pt x="89" y="20"/>
                </a:lnTo>
                <a:lnTo>
                  <a:pt x="76" y="8"/>
                </a:lnTo>
                <a:lnTo>
                  <a:pt x="62" y="2"/>
                </a:lnTo>
                <a:lnTo>
                  <a:pt x="49" y="0"/>
                </a:lnTo>
                <a:lnTo>
                  <a:pt x="36" y="2"/>
                </a:lnTo>
                <a:lnTo>
                  <a:pt x="20" y="8"/>
                </a:lnTo>
                <a:lnTo>
                  <a:pt x="0" y="17"/>
                </a:lnTo>
                <a:close/>
              </a:path>
            </a:pathLst>
          </a:custGeom>
          <a:solidFill>
            <a:srgbClr val="FFDE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38" name="Freeform 166"/>
          <p:cNvSpPr>
            <a:spLocks/>
          </p:cNvSpPr>
          <p:nvPr/>
        </p:nvSpPr>
        <p:spPr bwMode="auto">
          <a:xfrm>
            <a:off x="7018338" y="2643188"/>
            <a:ext cx="200025" cy="120650"/>
          </a:xfrm>
          <a:custGeom>
            <a:avLst/>
            <a:gdLst>
              <a:gd name="T0" fmla="*/ 0 w 126"/>
              <a:gd name="T1" fmla="*/ 17 h 76"/>
              <a:gd name="T2" fmla="*/ 17 w 126"/>
              <a:gd name="T3" fmla="*/ 26 h 76"/>
              <a:gd name="T4" fmla="*/ 31 w 126"/>
              <a:gd name="T5" fmla="*/ 38 h 76"/>
              <a:gd name="T6" fmla="*/ 53 w 126"/>
              <a:gd name="T7" fmla="*/ 62 h 76"/>
              <a:gd name="T8" fmla="*/ 64 w 126"/>
              <a:gd name="T9" fmla="*/ 71 h 76"/>
              <a:gd name="T10" fmla="*/ 80 w 126"/>
              <a:gd name="T11" fmla="*/ 76 h 76"/>
              <a:gd name="T12" fmla="*/ 100 w 126"/>
              <a:gd name="T13" fmla="*/ 76 h 76"/>
              <a:gd name="T14" fmla="*/ 111 w 126"/>
              <a:gd name="T15" fmla="*/ 71 h 76"/>
              <a:gd name="T16" fmla="*/ 126 w 126"/>
              <a:gd name="T17" fmla="*/ 65 h 76"/>
              <a:gd name="T18" fmla="*/ 104 w 126"/>
              <a:gd name="T19" fmla="*/ 38 h 76"/>
              <a:gd name="T20" fmla="*/ 88 w 126"/>
              <a:gd name="T21" fmla="*/ 20 h 76"/>
              <a:gd name="T22" fmla="*/ 73 w 126"/>
              <a:gd name="T23" fmla="*/ 6 h 76"/>
              <a:gd name="T24" fmla="*/ 60 w 126"/>
              <a:gd name="T25" fmla="*/ 2 h 76"/>
              <a:gd name="T26" fmla="*/ 48 w 126"/>
              <a:gd name="T27" fmla="*/ 0 h 76"/>
              <a:gd name="T28" fmla="*/ 35 w 126"/>
              <a:gd name="T29" fmla="*/ 2 h 76"/>
              <a:gd name="T30" fmla="*/ 17 w 126"/>
              <a:gd name="T31" fmla="*/ 9 h 76"/>
              <a:gd name="T32" fmla="*/ 0 w 126"/>
              <a:gd name="T33" fmla="*/ 17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6" h="76">
                <a:moveTo>
                  <a:pt x="0" y="17"/>
                </a:moveTo>
                <a:lnTo>
                  <a:pt x="17" y="26"/>
                </a:lnTo>
                <a:lnTo>
                  <a:pt x="31" y="38"/>
                </a:lnTo>
                <a:lnTo>
                  <a:pt x="53" y="62"/>
                </a:lnTo>
                <a:lnTo>
                  <a:pt x="64" y="71"/>
                </a:lnTo>
                <a:lnTo>
                  <a:pt x="80" y="76"/>
                </a:lnTo>
                <a:lnTo>
                  <a:pt x="100" y="76"/>
                </a:lnTo>
                <a:lnTo>
                  <a:pt x="111" y="71"/>
                </a:lnTo>
                <a:lnTo>
                  <a:pt x="126" y="65"/>
                </a:lnTo>
                <a:lnTo>
                  <a:pt x="104" y="38"/>
                </a:lnTo>
                <a:lnTo>
                  <a:pt x="88" y="20"/>
                </a:lnTo>
                <a:lnTo>
                  <a:pt x="73" y="6"/>
                </a:lnTo>
                <a:lnTo>
                  <a:pt x="60" y="2"/>
                </a:lnTo>
                <a:lnTo>
                  <a:pt x="48" y="0"/>
                </a:lnTo>
                <a:lnTo>
                  <a:pt x="35" y="2"/>
                </a:lnTo>
                <a:lnTo>
                  <a:pt x="17" y="9"/>
                </a:lnTo>
                <a:lnTo>
                  <a:pt x="0" y="17"/>
                </a:lnTo>
                <a:close/>
              </a:path>
            </a:pathLst>
          </a:custGeom>
          <a:solidFill>
            <a:srgbClr val="CC99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40" name="Freeform 168"/>
          <p:cNvSpPr>
            <a:spLocks/>
          </p:cNvSpPr>
          <p:nvPr/>
        </p:nvSpPr>
        <p:spPr bwMode="auto">
          <a:xfrm>
            <a:off x="5292725" y="2927350"/>
            <a:ext cx="201613" cy="120650"/>
          </a:xfrm>
          <a:custGeom>
            <a:avLst/>
            <a:gdLst>
              <a:gd name="T0" fmla="*/ 0 w 127"/>
              <a:gd name="T1" fmla="*/ 18 h 76"/>
              <a:gd name="T2" fmla="*/ 18 w 127"/>
              <a:gd name="T3" fmla="*/ 27 h 76"/>
              <a:gd name="T4" fmla="*/ 31 w 127"/>
              <a:gd name="T5" fmla="*/ 38 h 76"/>
              <a:gd name="T6" fmla="*/ 53 w 127"/>
              <a:gd name="T7" fmla="*/ 63 h 76"/>
              <a:gd name="T8" fmla="*/ 67 w 127"/>
              <a:gd name="T9" fmla="*/ 72 h 76"/>
              <a:gd name="T10" fmla="*/ 80 w 127"/>
              <a:gd name="T11" fmla="*/ 76 h 76"/>
              <a:gd name="T12" fmla="*/ 100 w 127"/>
              <a:gd name="T13" fmla="*/ 76 h 76"/>
              <a:gd name="T14" fmla="*/ 113 w 127"/>
              <a:gd name="T15" fmla="*/ 72 h 76"/>
              <a:gd name="T16" fmla="*/ 127 w 127"/>
              <a:gd name="T17" fmla="*/ 65 h 76"/>
              <a:gd name="T18" fmla="*/ 107 w 127"/>
              <a:gd name="T19" fmla="*/ 41 h 76"/>
              <a:gd name="T20" fmla="*/ 89 w 127"/>
              <a:gd name="T21" fmla="*/ 20 h 76"/>
              <a:gd name="T22" fmla="*/ 73 w 127"/>
              <a:gd name="T23" fmla="*/ 9 h 76"/>
              <a:gd name="T24" fmla="*/ 62 w 127"/>
              <a:gd name="T25" fmla="*/ 2 h 76"/>
              <a:gd name="T26" fmla="*/ 49 w 127"/>
              <a:gd name="T27" fmla="*/ 0 h 76"/>
              <a:gd name="T28" fmla="*/ 36 w 127"/>
              <a:gd name="T29" fmla="*/ 2 h 76"/>
              <a:gd name="T30" fmla="*/ 20 w 127"/>
              <a:gd name="T31" fmla="*/ 9 h 76"/>
              <a:gd name="T32" fmla="*/ 0 w 127"/>
              <a:gd name="T33" fmla="*/ 18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7" h="76">
                <a:moveTo>
                  <a:pt x="0" y="18"/>
                </a:moveTo>
                <a:lnTo>
                  <a:pt x="18" y="27"/>
                </a:lnTo>
                <a:lnTo>
                  <a:pt x="31" y="38"/>
                </a:lnTo>
                <a:lnTo>
                  <a:pt x="53" y="63"/>
                </a:lnTo>
                <a:lnTo>
                  <a:pt x="67" y="72"/>
                </a:lnTo>
                <a:lnTo>
                  <a:pt x="80" y="76"/>
                </a:lnTo>
                <a:lnTo>
                  <a:pt x="100" y="76"/>
                </a:lnTo>
                <a:lnTo>
                  <a:pt x="113" y="72"/>
                </a:lnTo>
                <a:lnTo>
                  <a:pt x="127" y="65"/>
                </a:lnTo>
                <a:lnTo>
                  <a:pt x="107" y="41"/>
                </a:lnTo>
                <a:lnTo>
                  <a:pt x="89" y="20"/>
                </a:lnTo>
                <a:lnTo>
                  <a:pt x="73" y="9"/>
                </a:lnTo>
                <a:lnTo>
                  <a:pt x="62" y="2"/>
                </a:lnTo>
                <a:lnTo>
                  <a:pt x="49" y="0"/>
                </a:lnTo>
                <a:lnTo>
                  <a:pt x="36" y="2"/>
                </a:lnTo>
                <a:lnTo>
                  <a:pt x="20" y="9"/>
                </a:lnTo>
                <a:lnTo>
                  <a:pt x="0" y="18"/>
                </a:lnTo>
                <a:close/>
              </a:path>
            </a:pathLst>
          </a:custGeom>
          <a:solidFill>
            <a:srgbClr val="FF7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41" name="Freeform 169"/>
          <p:cNvSpPr>
            <a:spLocks/>
          </p:cNvSpPr>
          <p:nvPr/>
        </p:nvSpPr>
        <p:spPr bwMode="auto">
          <a:xfrm>
            <a:off x="6672263" y="2744788"/>
            <a:ext cx="204787" cy="123825"/>
          </a:xfrm>
          <a:custGeom>
            <a:avLst/>
            <a:gdLst>
              <a:gd name="T0" fmla="*/ 0 w 129"/>
              <a:gd name="T1" fmla="*/ 20 h 78"/>
              <a:gd name="T2" fmla="*/ 20 w 129"/>
              <a:gd name="T3" fmla="*/ 27 h 78"/>
              <a:gd name="T4" fmla="*/ 34 w 129"/>
              <a:gd name="T5" fmla="*/ 38 h 78"/>
              <a:gd name="T6" fmla="*/ 56 w 129"/>
              <a:gd name="T7" fmla="*/ 63 h 78"/>
              <a:gd name="T8" fmla="*/ 67 w 129"/>
              <a:gd name="T9" fmla="*/ 74 h 78"/>
              <a:gd name="T10" fmla="*/ 82 w 129"/>
              <a:gd name="T11" fmla="*/ 78 h 78"/>
              <a:gd name="T12" fmla="*/ 102 w 129"/>
              <a:gd name="T13" fmla="*/ 76 h 78"/>
              <a:gd name="T14" fmla="*/ 113 w 129"/>
              <a:gd name="T15" fmla="*/ 72 h 78"/>
              <a:gd name="T16" fmla="*/ 129 w 129"/>
              <a:gd name="T17" fmla="*/ 67 h 78"/>
              <a:gd name="T18" fmla="*/ 107 w 129"/>
              <a:gd name="T19" fmla="*/ 40 h 78"/>
              <a:gd name="T20" fmla="*/ 91 w 129"/>
              <a:gd name="T21" fmla="*/ 20 h 78"/>
              <a:gd name="T22" fmla="*/ 76 w 129"/>
              <a:gd name="T23" fmla="*/ 9 h 78"/>
              <a:gd name="T24" fmla="*/ 62 w 129"/>
              <a:gd name="T25" fmla="*/ 2 h 78"/>
              <a:gd name="T26" fmla="*/ 51 w 129"/>
              <a:gd name="T27" fmla="*/ 0 h 78"/>
              <a:gd name="T28" fmla="*/ 36 w 129"/>
              <a:gd name="T29" fmla="*/ 4 h 78"/>
              <a:gd name="T30" fmla="*/ 20 w 129"/>
              <a:gd name="T31" fmla="*/ 11 h 78"/>
              <a:gd name="T32" fmla="*/ 0 w 129"/>
              <a:gd name="T33" fmla="*/ 2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9" h="78">
                <a:moveTo>
                  <a:pt x="0" y="20"/>
                </a:moveTo>
                <a:lnTo>
                  <a:pt x="20" y="27"/>
                </a:lnTo>
                <a:lnTo>
                  <a:pt x="34" y="38"/>
                </a:lnTo>
                <a:lnTo>
                  <a:pt x="56" y="63"/>
                </a:lnTo>
                <a:lnTo>
                  <a:pt x="67" y="74"/>
                </a:lnTo>
                <a:lnTo>
                  <a:pt x="82" y="78"/>
                </a:lnTo>
                <a:lnTo>
                  <a:pt x="102" y="76"/>
                </a:lnTo>
                <a:lnTo>
                  <a:pt x="113" y="72"/>
                </a:lnTo>
                <a:lnTo>
                  <a:pt x="129" y="67"/>
                </a:lnTo>
                <a:lnTo>
                  <a:pt x="107" y="40"/>
                </a:lnTo>
                <a:lnTo>
                  <a:pt x="91" y="20"/>
                </a:lnTo>
                <a:lnTo>
                  <a:pt x="76" y="9"/>
                </a:lnTo>
                <a:lnTo>
                  <a:pt x="62" y="2"/>
                </a:lnTo>
                <a:lnTo>
                  <a:pt x="51" y="0"/>
                </a:lnTo>
                <a:lnTo>
                  <a:pt x="36" y="4"/>
                </a:lnTo>
                <a:lnTo>
                  <a:pt x="20" y="11"/>
                </a:lnTo>
                <a:lnTo>
                  <a:pt x="0" y="20"/>
                </a:lnTo>
                <a:close/>
              </a:path>
            </a:pathLst>
          </a:custGeom>
          <a:solidFill>
            <a:srgbClr val="B2E51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42" name="Freeform 170"/>
          <p:cNvSpPr>
            <a:spLocks/>
          </p:cNvSpPr>
          <p:nvPr/>
        </p:nvSpPr>
        <p:spPr bwMode="auto">
          <a:xfrm>
            <a:off x="6877050" y="2852738"/>
            <a:ext cx="200025" cy="123825"/>
          </a:xfrm>
          <a:custGeom>
            <a:avLst/>
            <a:gdLst>
              <a:gd name="T0" fmla="*/ 0 w 126"/>
              <a:gd name="T1" fmla="*/ 20 h 78"/>
              <a:gd name="T2" fmla="*/ 18 w 126"/>
              <a:gd name="T3" fmla="*/ 27 h 78"/>
              <a:gd name="T4" fmla="*/ 31 w 126"/>
              <a:gd name="T5" fmla="*/ 38 h 78"/>
              <a:gd name="T6" fmla="*/ 53 w 126"/>
              <a:gd name="T7" fmla="*/ 63 h 78"/>
              <a:gd name="T8" fmla="*/ 64 w 126"/>
              <a:gd name="T9" fmla="*/ 74 h 78"/>
              <a:gd name="T10" fmla="*/ 80 w 126"/>
              <a:gd name="T11" fmla="*/ 78 h 78"/>
              <a:gd name="T12" fmla="*/ 100 w 126"/>
              <a:gd name="T13" fmla="*/ 76 h 78"/>
              <a:gd name="T14" fmla="*/ 111 w 126"/>
              <a:gd name="T15" fmla="*/ 72 h 78"/>
              <a:gd name="T16" fmla="*/ 126 w 126"/>
              <a:gd name="T17" fmla="*/ 65 h 78"/>
              <a:gd name="T18" fmla="*/ 104 w 126"/>
              <a:gd name="T19" fmla="*/ 40 h 78"/>
              <a:gd name="T20" fmla="*/ 89 w 126"/>
              <a:gd name="T21" fmla="*/ 20 h 78"/>
              <a:gd name="T22" fmla="*/ 73 w 126"/>
              <a:gd name="T23" fmla="*/ 9 h 78"/>
              <a:gd name="T24" fmla="*/ 60 w 126"/>
              <a:gd name="T25" fmla="*/ 2 h 78"/>
              <a:gd name="T26" fmla="*/ 49 w 126"/>
              <a:gd name="T27" fmla="*/ 0 h 78"/>
              <a:gd name="T28" fmla="*/ 35 w 126"/>
              <a:gd name="T29" fmla="*/ 4 h 78"/>
              <a:gd name="T30" fmla="*/ 18 w 126"/>
              <a:gd name="T31" fmla="*/ 9 h 78"/>
              <a:gd name="T32" fmla="*/ 0 w 126"/>
              <a:gd name="T33" fmla="*/ 2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26" h="78">
                <a:moveTo>
                  <a:pt x="0" y="20"/>
                </a:moveTo>
                <a:lnTo>
                  <a:pt x="18" y="27"/>
                </a:lnTo>
                <a:lnTo>
                  <a:pt x="31" y="38"/>
                </a:lnTo>
                <a:lnTo>
                  <a:pt x="53" y="63"/>
                </a:lnTo>
                <a:lnTo>
                  <a:pt x="64" y="74"/>
                </a:lnTo>
                <a:lnTo>
                  <a:pt x="80" y="78"/>
                </a:lnTo>
                <a:lnTo>
                  <a:pt x="100" y="76"/>
                </a:lnTo>
                <a:lnTo>
                  <a:pt x="111" y="72"/>
                </a:lnTo>
                <a:lnTo>
                  <a:pt x="126" y="65"/>
                </a:lnTo>
                <a:lnTo>
                  <a:pt x="104" y="40"/>
                </a:lnTo>
                <a:lnTo>
                  <a:pt x="89" y="20"/>
                </a:lnTo>
                <a:lnTo>
                  <a:pt x="73" y="9"/>
                </a:lnTo>
                <a:lnTo>
                  <a:pt x="60" y="2"/>
                </a:lnTo>
                <a:lnTo>
                  <a:pt x="49" y="0"/>
                </a:lnTo>
                <a:lnTo>
                  <a:pt x="35" y="4"/>
                </a:lnTo>
                <a:lnTo>
                  <a:pt x="18" y="9"/>
                </a:lnTo>
                <a:lnTo>
                  <a:pt x="0" y="20"/>
                </a:lnTo>
                <a:close/>
              </a:path>
            </a:pathLst>
          </a:custGeom>
          <a:solidFill>
            <a:srgbClr val="BFFF3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44" name="Freeform 172"/>
          <p:cNvSpPr>
            <a:spLocks/>
          </p:cNvSpPr>
          <p:nvPr/>
        </p:nvSpPr>
        <p:spPr bwMode="auto">
          <a:xfrm>
            <a:off x="5997575" y="2914650"/>
            <a:ext cx="228600" cy="142875"/>
          </a:xfrm>
          <a:custGeom>
            <a:avLst/>
            <a:gdLst>
              <a:gd name="T0" fmla="*/ 15 w 144"/>
              <a:gd name="T1" fmla="*/ 9 h 90"/>
              <a:gd name="T2" fmla="*/ 20 w 144"/>
              <a:gd name="T3" fmla="*/ 18 h 90"/>
              <a:gd name="T4" fmla="*/ 26 w 144"/>
              <a:gd name="T5" fmla="*/ 25 h 90"/>
              <a:gd name="T6" fmla="*/ 35 w 144"/>
              <a:gd name="T7" fmla="*/ 29 h 90"/>
              <a:gd name="T8" fmla="*/ 49 w 144"/>
              <a:gd name="T9" fmla="*/ 31 h 90"/>
              <a:gd name="T10" fmla="*/ 42 w 144"/>
              <a:gd name="T11" fmla="*/ 18 h 90"/>
              <a:gd name="T12" fmla="*/ 44 w 144"/>
              <a:gd name="T13" fmla="*/ 9 h 90"/>
              <a:gd name="T14" fmla="*/ 49 w 144"/>
              <a:gd name="T15" fmla="*/ 0 h 90"/>
              <a:gd name="T16" fmla="*/ 69 w 144"/>
              <a:gd name="T17" fmla="*/ 22 h 90"/>
              <a:gd name="T18" fmla="*/ 82 w 144"/>
              <a:gd name="T19" fmla="*/ 29 h 90"/>
              <a:gd name="T20" fmla="*/ 97 w 144"/>
              <a:gd name="T21" fmla="*/ 36 h 90"/>
              <a:gd name="T22" fmla="*/ 93 w 144"/>
              <a:gd name="T23" fmla="*/ 29 h 90"/>
              <a:gd name="T24" fmla="*/ 91 w 144"/>
              <a:gd name="T25" fmla="*/ 22 h 90"/>
              <a:gd name="T26" fmla="*/ 93 w 144"/>
              <a:gd name="T27" fmla="*/ 14 h 90"/>
              <a:gd name="T28" fmla="*/ 97 w 144"/>
              <a:gd name="T29" fmla="*/ 5 h 90"/>
              <a:gd name="T30" fmla="*/ 106 w 144"/>
              <a:gd name="T31" fmla="*/ 20 h 90"/>
              <a:gd name="T32" fmla="*/ 117 w 144"/>
              <a:gd name="T33" fmla="*/ 34 h 90"/>
              <a:gd name="T34" fmla="*/ 144 w 144"/>
              <a:gd name="T35" fmla="*/ 56 h 90"/>
              <a:gd name="T36" fmla="*/ 122 w 144"/>
              <a:gd name="T37" fmla="*/ 78 h 90"/>
              <a:gd name="T38" fmla="*/ 106 w 144"/>
              <a:gd name="T39" fmla="*/ 87 h 90"/>
              <a:gd name="T40" fmla="*/ 86 w 144"/>
              <a:gd name="T41" fmla="*/ 90 h 90"/>
              <a:gd name="T42" fmla="*/ 57 w 144"/>
              <a:gd name="T43" fmla="*/ 87 h 90"/>
              <a:gd name="T44" fmla="*/ 46 w 144"/>
              <a:gd name="T45" fmla="*/ 81 h 90"/>
              <a:gd name="T46" fmla="*/ 40 w 144"/>
              <a:gd name="T47" fmla="*/ 70 h 90"/>
              <a:gd name="T48" fmla="*/ 33 w 144"/>
              <a:gd name="T49" fmla="*/ 74 h 90"/>
              <a:gd name="T50" fmla="*/ 24 w 144"/>
              <a:gd name="T51" fmla="*/ 74 h 90"/>
              <a:gd name="T52" fmla="*/ 11 w 144"/>
              <a:gd name="T53" fmla="*/ 70 h 90"/>
              <a:gd name="T54" fmla="*/ 4 w 144"/>
              <a:gd name="T55" fmla="*/ 61 h 90"/>
              <a:gd name="T56" fmla="*/ 2 w 144"/>
              <a:gd name="T57" fmla="*/ 52 h 90"/>
              <a:gd name="T58" fmla="*/ 0 w 144"/>
              <a:gd name="T59" fmla="*/ 36 h 90"/>
              <a:gd name="T60" fmla="*/ 0 w 144"/>
              <a:gd name="T61" fmla="*/ 27 h 90"/>
              <a:gd name="T62" fmla="*/ 4 w 144"/>
              <a:gd name="T63" fmla="*/ 20 h 90"/>
              <a:gd name="T64" fmla="*/ 15 w 144"/>
              <a:gd name="T65" fmla="*/ 9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4" h="90">
                <a:moveTo>
                  <a:pt x="15" y="9"/>
                </a:moveTo>
                <a:lnTo>
                  <a:pt x="20" y="18"/>
                </a:lnTo>
                <a:lnTo>
                  <a:pt x="26" y="25"/>
                </a:lnTo>
                <a:lnTo>
                  <a:pt x="35" y="29"/>
                </a:lnTo>
                <a:lnTo>
                  <a:pt x="49" y="31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2"/>
                </a:lnTo>
                <a:lnTo>
                  <a:pt x="82" y="29"/>
                </a:lnTo>
                <a:lnTo>
                  <a:pt x="97" y="36"/>
                </a:lnTo>
                <a:lnTo>
                  <a:pt x="93" y="29"/>
                </a:lnTo>
                <a:lnTo>
                  <a:pt x="91" y="22"/>
                </a:lnTo>
                <a:lnTo>
                  <a:pt x="93" y="14"/>
                </a:lnTo>
                <a:lnTo>
                  <a:pt x="97" y="5"/>
                </a:lnTo>
                <a:lnTo>
                  <a:pt x="106" y="20"/>
                </a:lnTo>
                <a:lnTo>
                  <a:pt x="117" y="34"/>
                </a:lnTo>
                <a:lnTo>
                  <a:pt x="144" y="56"/>
                </a:lnTo>
                <a:lnTo>
                  <a:pt x="122" y="78"/>
                </a:lnTo>
                <a:lnTo>
                  <a:pt x="106" y="87"/>
                </a:lnTo>
                <a:lnTo>
                  <a:pt x="86" y="90"/>
                </a:lnTo>
                <a:lnTo>
                  <a:pt x="57" y="87"/>
                </a:lnTo>
                <a:lnTo>
                  <a:pt x="46" y="81"/>
                </a:lnTo>
                <a:lnTo>
                  <a:pt x="40" y="70"/>
                </a:lnTo>
                <a:lnTo>
                  <a:pt x="33" y="74"/>
                </a:lnTo>
                <a:lnTo>
                  <a:pt x="24" y="74"/>
                </a:lnTo>
                <a:lnTo>
                  <a:pt x="11" y="70"/>
                </a:lnTo>
                <a:lnTo>
                  <a:pt x="4" y="61"/>
                </a:lnTo>
                <a:lnTo>
                  <a:pt x="2" y="52"/>
                </a:lnTo>
                <a:lnTo>
                  <a:pt x="0" y="36"/>
                </a:lnTo>
                <a:lnTo>
                  <a:pt x="0" y="27"/>
                </a:lnTo>
                <a:lnTo>
                  <a:pt x="4" y="20"/>
                </a:lnTo>
                <a:lnTo>
                  <a:pt x="15" y="9"/>
                </a:lnTo>
                <a:close/>
              </a:path>
            </a:pathLst>
          </a:custGeom>
          <a:solidFill>
            <a:srgbClr val="FF7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45" name="Freeform 173"/>
          <p:cNvSpPr>
            <a:spLocks/>
          </p:cNvSpPr>
          <p:nvPr/>
        </p:nvSpPr>
        <p:spPr bwMode="auto">
          <a:xfrm>
            <a:off x="5148263" y="3201988"/>
            <a:ext cx="225425" cy="141287"/>
          </a:xfrm>
          <a:custGeom>
            <a:avLst/>
            <a:gdLst>
              <a:gd name="T0" fmla="*/ 13 w 142"/>
              <a:gd name="T1" fmla="*/ 6 h 89"/>
              <a:gd name="T2" fmla="*/ 20 w 142"/>
              <a:gd name="T3" fmla="*/ 15 h 89"/>
              <a:gd name="T4" fmla="*/ 27 w 142"/>
              <a:gd name="T5" fmla="*/ 22 h 89"/>
              <a:gd name="T6" fmla="*/ 36 w 142"/>
              <a:gd name="T7" fmla="*/ 27 h 89"/>
              <a:gd name="T8" fmla="*/ 49 w 142"/>
              <a:gd name="T9" fmla="*/ 29 h 89"/>
              <a:gd name="T10" fmla="*/ 42 w 142"/>
              <a:gd name="T11" fmla="*/ 18 h 89"/>
              <a:gd name="T12" fmla="*/ 44 w 142"/>
              <a:gd name="T13" fmla="*/ 9 h 89"/>
              <a:gd name="T14" fmla="*/ 49 w 142"/>
              <a:gd name="T15" fmla="*/ 0 h 89"/>
              <a:gd name="T16" fmla="*/ 69 w 142"/>
              <a:gd name="T17" fmla="*/ 20 h 89"/>
              <a:gd name="T18" fmla="*/ 82 w 142"/>
              <a:gd name="T19" fmla="*/ 29 h 89"/>
              <a:gd name="T20" fmla="*/ 98 w 142"/>
              <a:gd name="T21" fmla="*/ 33 h 89"/>
              <a:gd name="T22" fmla="*/ 93 w 142"/>
              <a:gd name="T23" fmla="*/ 27 h 89"/>
              <a:gd name="T24" fmla="*/ 91 w 142"/>
              <a:gd name="T25" fmla="*/ 20 h 89"/>
              <a:gd name="T26" fmla="*/ 93 w 142"/>
              <a:gd name="T27" fmla="*/ 13 h 89"/>
              <a:gd name="T28" fmla="*/ 98 w 142"/>
              <a:gd name="T29" fmla="*/ 4 h 89"/>
              <a:gd name="T30" fmla="*/ 107 w 142"/>
              <a:gd name="T31" fmla="*/ 20 h 89"/>
              <a:gd name="T32" fmla="*/ 118 w 142"/>
              <a:gd name="T33" fmla="*/ 33 h 89"/>
              <a:gd name="T34" fmla="*/ 142 w 142"/>
              <a:gd name="T35" fmla="*/ 56 h 89"/>
              <a:gd name="T36" fmla="*/ 122 w 142"/>
              <a:gd name="T37" fmla="*/ 78 h 89"/>
              <a:gd name="T38" fmla="*/ 107 w 142"/>
              <a:gd name="T39" fmla="*/ 85 h 89"/>
              <a:gd name="T40" fmla="*/ 84 w 142"/>
              <a:gd name="T41" fmla="*/ 89 h 89"/>
              <a:gd name="T42" fmla="*/ 58 w 142"/>
              <a:gd name="T43" fmla="*/ 85 h 89"/>
              <a:gd name="T44" fmla="*/ 47 w 142"/>
              <a:gd name="T45" fmla="*/ 80 h 89"/>
              <a:gd name="T46" fmla="*/ 40 w 142"/>
              <a:gd name="T47" fmla="*/ 67 h 89"/>
              <a:gd name="T48" fmla="*/ 31 w 142"/>
              <a:gd name="T49" fmla="*/ 71 h 89"/>
              <a:gd name="T50" fmla="*/ 24 w 142"/>
              <a:gd name="T51" fmla="*/ 74 h 89"/>
              <a:gd name="T52" fmla="*/ 11 w 142"/>
              <a:gd name="T53" fmla="*/ 67 h 89"/>
              <a:gd name="T54" fmla="*/ 4 w 142"/>
              <a:gd name="T55" fmla="*/ 60 h 89"/>
              <a:gd name="T56" fmla="*/ 0 w 142"/>
              <a:gd name="T57" fmla="*/ 51 h 89"/>
              <a:gd name="T58" fmla="*/ 0 w 142"/>
              <a:gd name="T59" fmla="*/ 33 h 89"/>
              <a:gd name="T60" fmla="*/ 0 w 142"/>
              <a:gd name="T61" fmla="*/ 27 h 89"/>
              <a:gd name="T62" fmla="*/ 2 w 142"/>
              <a:gd name="T63" fmla="*/ 20 h 89"/>
              <a:gd name="T64" fmla="*/ 13 w 142"/>
              <a:gd name="T65" fmla="*/ 6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CC99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47" name="Freeform 175"/>
          <p:cNvSpPr>
            <a:spLocks/>
          </p:cNvSpPr>
          <p:nvPr/>
        </p:nvSpPr>
        <p:spPr bwMode="auto">
          <a:xfrm>
            <a:off x="5715000" y="3287713"/>
            <a:ext cx="228600" cy="141287"/>
          </a:xfrm>
          <a:custGeom>
            <a:avLst/>
            <a:gdLst>
              <a:gd name="T0" fmla="*/ 16 w 144"/>
              <a:gd name="T1" fmla="*/ 8 h 89"/>
              <a:gd name="T2" fmla="*/ 20 w 144"/>
              <a:gd name="T3" fmla="*/ 17 h 89"/>
              <a:gd name="T4" fmla="*/ 27 w 144"/>
              <a:gd name="T5" fmla="*/ 24 h 89"/>
              <a:gd name="T6" fmla="*/ 36 w 144"/>
              <a:gd name="T7" fmla="*/ 29 h 89"/>
              <a:gd name="T8" fmla="*/ 49 w 144"/>
              <a:gd name="T9" fmla="*/ 31 h 89"/>
              <a:gd name="T10" fmla="*/ 42 w 144"/>
              <a:gd name="T11" fmla="*/ 17 h 89"/>
              <a:gd name="T12" fmla="*/ 44 w 144"/>
              <a:gd name="T13" fmla="*/ 8 h 89"/>
              <a:gd name="T14" fmla="*/ 49 w 144"/>
              <a:gd name="T15" fmla="*/ 0 h 89"/>
              <a:gd name="T16" fmla="*/ 69 w 144"/>
              <a:gd name="T17" fmla="*/ 22 h 89"/>
              <a:gd name="T18" fmla="*/ 82 w 144"/>
              <a:gd name="T19" fmla="*/ 29 h 89"/>
              <a:gd name="T20" fmla="*/ 98 w 144"/>
              <a:gd name="T21" fmla="*/ 33 h 89"/>
              <a:gd name="T22" fmla="*/ 93 w 144"/>
              <a:gd name="T23" fmla="*/ 29 h 89"/>
              <a:gd name="T24" fmla="*/ 91 w 144"/>
              <a:gd name="T25" fmla="*/ 22 h 89"/>
              <a:gd name="T26" fmla="*/ 93 w 144"/>
              <a:gd name="T27" fmla="*/ 13 h 89"/>
              <a:gd name="T28" fmla="*/ 98 w 144"/>
              <a:gd name="T29" fmla="*/ 4 h 89"/>
              <a:gd name="T30" fmla="*/ 107 w 144"/>
              <a:gd name="T31" fmla="*/ 20 h 89"/>
              <a:gd name="T32" fmla="*/ 118 w 144"/>
              <a:gd name="T33" fmla="*/ 33 h 89"/>
              <a:gd name="T34" fmla="*/ 144 w 144"/>
              <a:gd name="T35" fmla="*/ 56 h 89"/>
              <a:gd name="T36" fmla="*/ 122 w 144"/>
              <a:gd name="T37" fmla="*/ 78 h 89"/>
              <a:gd name="T38" fmla="*/ 109 w 144"/>
              <a:gd name="T39" fmla="*/ 87 h 89"/>
              <a:gd name="T40" fmla="*/ 87 w 144"/>
              <a:gd name="T41" fmla="*/ 89 h 89"/>
              <a:gd name="T42" fmla="*/ 58 w 144"/>
              <a:gd name="T43" fmla="*/ 87 h 89"/>
              <a:gd name="T44" fmla="*/ 47 w 144"/>
              <a:gd name="T45" fmla="*/ 80 h 89"/>
              <a:gd name="T46" fmla="*/ 40 w 144"/>
              <a:gd name="T47" fmla="*/ 69 h 89"/>
              <a:gd name="T48" fmla="*/ 33 w 144"/>
              <a:gd name="T49" fmla="*/ 73 h 89"/>
              <a:gd name="T50" fmla="*/ 25 w 144"/>
              <a:gd name="T51" fmla="*/ 73 h 89"/>
              <a:gd name="T52" fmla="*/ 11 w 144"/>
              <a:gd name="T53" fmla="*/ 69 h 89"/>
              <a:gd name="T54" fmla="*/ 5 w 144"/>
              <a:gd name="T55" fmla="*/ 60 h 89"/>
              <a:gd name="T56" fmla="*/ 2 w 144"/>
              <a:gd name="T57" fmla="*/ 53 h 89"/>
              <a:gd name="T58" fmla="*/ 0 w 144"/>
              <a:gd name="T59" fmla="*/ 33 h 89"/>
              <a:gd name="T60" fmla="*/ 0 w 144"/>
              <a:gd name="T61" fmla="*/ 26 h 89"/>
              <a:gd name="T62" fmla="*/ 5 w 144"/>
              <a:gd name="T63" fmla="*/ 20 h 89"/>
              <a:gd name="T64" fmla="*/ 16 w 144"/>
              <a:gd name="T65" fmla="*/ 8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4" h="89">
                <a:moveTo>
                  <a:pt x="16" y="8"/>
                </a:moveTo>
                <a:lnTo>
                  <a:pt x="20" y="17"/>
                </a:lnTo>
                <a:lnTo>
                  <a:pt x="27" y="24"/>
                </a:lnTo>
                <a:lnTo>
                  <a:pt x="36" y="29"/>
                </a:lnTo>
                <a:lnTo>
                  <a:pt x="49" y="31"/>
                </a:lnTo>
                <a:lnTo>
                  <a:pt x="42" y="17"/>
                </a:lnTo>
                <a:lnTo>
                  <a:pt x="44" y="8"/>
                </a:lnTo>
                <a:lnTo>
                  <a:pt x="49" y="0"/>
                </a:lnTo>
                <a:lnTo>
                  <a:pt x="69" y="22"/>
                </a:lnTo>
                <a:lnTo>
                  <a:pt x="82" y="29"/>
                </a:lnTo>
                <a:lnTo>
                  <a:pt x="98" y="33"/>
                </a:lnTo>
                <a:lnTo>
                  <a:pt x="93" y="29"/>
                </a:lnTo>
                <a:lnTo>
                  <a:pt x="91" y="22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4" y="56"/>
                </a:lnTo>
                <a:lnTo>
                  <a:pt x="122" y="78"/>
                </a:lnTo>
                <a:lnTo>
                  <a:pt x="109" y="87"/>
                </a:lnTo>
                <a:lnTo>
                  <a:pt x="87" y="89"/>
                </a:lnTo>
                <a:lnTo>
                  <a:pt x="58" y="87"/>
                </a:lnTo>
                <a:lnTo>
                  <a:pt x="47" y="80"/>
                </a:lnTo>
                <a:lnTo>
                  <a:pt x="40" y="69"/>
                </a:lnTo>
                <a:lnTo>
                  <a:pt x="33" y="73"/>
                </a:lnTo>
                <a:lnTo>
                  <a:pt x="25" y="73"/>
                </a:lnTo>
                <a:lnTo>
                  <a:pt x="11" y="69"/>
                </a:lnTo>
                <a:lnTo>
                  <a:pt x="5" y="60"/>
                </a:lnTo>
                <a:lnTo>
                  <a:pt x="2" y="53"/>
                </a:lnTo>
                <a:lnTo>
                  <a:pt x="0" y="33"/>
                </a:lnTo>
                <a:lnTo>
                  <a:pt x="0" y="26"/>
                </a:lnTo>
                <a:lnTo>
                  <a:pt x="5" y="20"/>
                </a:lnTo>
                <a:lnTo>
                  <a:pt x="16" y="8"/>
                </a:lnTo>
                <a:close/>
              </a:path>
            </a:pathLst>
          </a:custGeom>
          <a:solidFill>
            <a:srgbClr val="B2E51C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48" name="Freeform 176"/>
          <p:cNvSpPr>
            <a:spLocks/>
          </p:cNvSpPr>
          <p:nvPr/>
        </p:nvSpPr>
        <p:spPr bwMode="auto">
          <a:xfrm>
            <a:off x="7451725" y="2997200"/>
            <a:ext cx="225425" cy="142875"/>
          </a:xfrm>
          <a:custGeom>
            <a:avLst/>
            <a:gdLst>
              <a:gd name="T0" fmla="*/ 16 w 142"/>
              <a:gd name="T1" fmla="*/ 9 h 90"/>
              <a:gd name="T2" fmla="*/ 20 w 142"/>
              <a:gd name="T3" fmla="*/ 18 h 90"/>
              <a:gd name="T4" fmla="*/ 27 w 142"/>
              <a:gd name="T5" fmla="*/ 25 h 90"/>
              <a:gd name="T6" fmla="*/ 38 w 142"/>
              <a:gd name="T7" fmla="*/ 29 h 90"/>
              <a:gd name="T8" fmla="*/ 49 w 142"/>
              <a:gd name="T9" fmla="*/ 31 h 90"/>
              <a:gd name="T10" fmla="*/ 43 w 142"/>
              <a:gd name="T11" fmla="*/ 18 h 90"/>
              <a:gd name="T12" fmla="*/ 45 w 142"/>
              <a:gd name="T13" fmla="*/ 9 h 90"/>
              <a:gd name="T14" fmla="*/ 49 w 142"/>
              <a:gd name="T15" fmla="*/ 0 h 90"/>
              <a:gd name="T16" fmla="*/ 69 w 142"/>
              <a:gd name="T17" fmla="*/ 22 h 90"/>
              <a:gd name="T18" fmla="*/ 83 w 142"/>
              <a:gd name="T19" fmla="*/ 29 h 90"/>
              <a:gd name="T20" fmla="*/ 98 w 142"/>
              <a:gd name="T21" fmla="*/ 34 h 90"/>
              <a:gd name="T22" fmla="*/ 94 w 142"/>
              <a:gd name="T23" fmla="*/ 29 h 90"/>
              <a:gd name="T24" fmla="*/ 91 w 142"/>
              <a:gd name="T25" fmla="*/ 22 h 90"/>
              <a:gd name="T26" fmla="*/ 94 w 142"/>
              <a:gd name="T27" fmla="*/ 13 h 90"/>
              <a:gd name="T28" fmla="*/ 98 w 142"/>
              <a:gd name="T29" fmla="*/ 5 h 90"/>
              <a:gd name="T30" fmla="*/ 107 w 142"/>
              <a:gd name="T31" fmla="*/ 20 h 90"/>
              <a:gd name="T32" fmla="*/ 118 w 142"/>
              <a:gd name="T33" fmla="*/ 34 h 90"/>
              <a:gd name="T34" fmla="*/ 142 w 142"/>
              <a:gd name="T35" fmla="*/ 56 h 90"/>
              <a:gd name="T36" fmla="*/ 122 w 142"/>
              <a:gd name="T37" fmla="*/ 78 h 90"/>
              <a:gd name="T38" fmla="*/ 109 w 142"/>
              <a:gd name="T39" fmla="*/ 87 h 90"/>
              <a:gd name="T40" fmla="*/ 87 w 142"/>
              <a:gd name="T41" fmla="*/ 90 h 90"/>
              <a:gd name="T42" fmla="*/ 58 w 142"/>
              <a:gd name="T43" fmla="*/ 87 h 90"/>
              <a:gd name="T44" fmla="*/ 47 w 142"/>
              <a:gd name="T45" fmla="*/ 81 h 90"/>
              <a:gd name="T46" fmla="*/ 40 w 142"/>
              <a:gd name="T47" fmla="*/ 70 h 90"/>
              <a:gd name="T48" fmla="*/ 34 w 142"/>
              <a:gd name="T49" fmla="*/ 74 h 90"/>
              <a:gd name="T50" fmla="*/ 27 w 142"/>
              <a:gd name="T51" fmla="*/ 74 h 90"/>
              <a:gd name="T52" fmla="*/ 11 w 142"/>
              <a:gd name="T53" fmla="*/ 70 h 90"/>
              <a:gd name="T54" fmla="*/ 5 w 142"/>
              <a:gd name="T55" fmla="*/ 61 h 90"/>
              <a:gd name="T56" fmla="*/ 3 w 142"/>
              <a:gd name="T57" fmla="*/ 54 h 90"/>
              <a:gd name="T58" fmla="*/ 0 w 142"/>
              <a:gd name="T59" fmla="*/ 34 h 90"/>
              <a:gd name="T60" fmla="*/ 0 w 142"/>
              <a:gd name="T61" fmla="*/ 27 h 90"/>
              <a:gd name="T62" fmla="*/ 5 w 142"/>
              <a:gd name="T63" fmla="*/ 20 h 90"/>
              <a:gd name="T64" fmla="*/ 16 w 142"/>
              <a:gd name="T65" fmla="*/ 9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2" h="90">
                <a:moveTo>
                  <a:pt x="16" y="9"/>
                </a:moveTo>
                <a:lnTo>
                  <a:pt x="20" y="18"/>
                </a:lnTo>
                <a:lnTo>
                  <a:pt x="27" y="25"/>
                </a:lnTo>
                <a:lnTo>
                  <a:pt x="38" y="29"/>
                </a:lnTo>
                <a:lnTo>
                  <a:pt x="49" y="31"/>
                </a:lnTo>
                <a:lnTo>
                  <a:pt x="43" y="18"/>
                </a:lnTo>
                <a:lnTo>
                  <a:pt x="45" y="9"/>
                </a:lnTo>
                <a:lnTo>
                  <a:pt x="49" y="0"/>
                </a:lnTo>
                <a:lnTo>
                  <a:pt x="69" y="22"/>
                </a:lnTo>
                <a:lnTo>
                  <a:pt x="83" y="29"/>
                </a:lnTo>
                <a:lnTo>
                  <a:pt x="98" y="34"/>
                </a:lnTo>
                <a:lnTo>
                  <a:pt x="94" y="29"/>
                </a:lnTo>
                <a:lnTo>
                  <a:pt x="91" y="22"/>
                </a:lnTo>
                <a:lnTo>
                  <a:pt x="94" y="13"/>
                </a:lnTo>
                <a:lnTo>
                  <a:pt x="98" y="5"/>
                </a:lnTo>
                <a:lnTo>
                  <a:pt x="107" y="20"/>
                </a:lnTo>
                <a:lnTo>
                  <a:pt x="118" y="34"/>
                </a:lnTo>
                <a:lnTo>
                  <a:pt x="142" y="56"/>
                </a:lnTo>
                <a:lnTo>
                  <a:pt x="122" y="78"/>
                </a:lnTo>
                <a:lnTo>
                  <a:pt x="109" y="87"/>
                </a:lnTo>
                <a:lnTo>
                  <a:pt x="87" y="90"/>
                </a:lnTo>
                <a:lnTo>
                  <a:pt x="58" y="87"/>
                </a:lnTo>
                <a:lnTo>
                  <a:pt x="47" y="81"/>
                </a:lnTo>
                <a:lnTo>
                  <a:pt x="40" y="70"/>
                </a:lnTo>
                <a:lnTo>
                  <a:pt x="34" y="74"/>
                </a:lnTo>
                <a:lnTo>
                  <a:pt x="27" y="74"/>
                </a:lnTo>
                <a:lnTo>
                  <a:pt x="11" y="70"/>
                </a:lnTo>
                <a:lnTo>
                  <a:pt x="5" y="61"/>
                </a:lnTo>
                <a:lnTo>
                  <a:pt x="3" y="54"/>
                </a:lnTo>
                <a:lnTo>
                  <a:pt x="0" y="34"/>
                </a:lnTo>
                <a:lnTo>
                  <a:pt x="0" y="27"/>
                </a:lnTo>
                <a:lnTo>
                  <a:pt x="5" y="20"/>
                </a:lnTo>
                <a:lnTo>
                  <a:pt x="16" y="9"/>
                </a:lnTo>
                <a:close/>
              </a:path>
            </a:pathLst>
          </a:custGeom>
          <a:solidFill>
            <a:srgbClr val="FF9E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49" name="Freeform 177"/>
          <p:cNvSpPr>
            <a:spLocks/>
          </p:cNvSpPr>
          <p:nvPr/>
        </p:nvSpPr>
        <p:spPr bwMode="auto">
          <a:xfrm>
            <a:off x="6704013" y="2944813"/>
            <a:ext cx="228600" cy="142875"/>
          </a:xfrm>
          <a:custGeom>
            <a:avLst/>
            <a:gdLst>
              <a:gd name="T0" fmla="*/ 16 w 144"/>
              <a:gd name="T1" fmla="*/ 7 h 90"/>
              <a:gd name="T2" fmla="*/ 20 w 144"/>
              <a:gd name="T3" fmla="*/ 18 h 90"/>
              <a:gd name="T4" fmla="*/ 29 w 144"/>
              <a:gd name="T5" fmla="*/ 25 h 90"/>
              <a:gd name="T6" fmla="*/ 38 w 144"/>
              <a:gd name="T7" fmla="*/ 27 h 90"/>
              <a:gd name="T8" fmla="*/ 49 w 144"/>
              <a:gd name="T9" fmla="*/ 29 h 90"/>
              <a:gd name="T10" fmla="*/ 44 w 144"/>
              <a:gd name="T11" fmla="*/ 18 h 90"/>
              <a:gd name="T12" fmla="*/ 44 w 144"/>
              <a:gd name="T13" fmla="*/ 9 h 90"/>
              <a:gd name="T14" fmla="*/ 49 w 144"/>
              <a:gd name="T15" fmla="*/ 0 h 90"/>
              <a:gd name="T16" fmla="*/ 71 w 144"/>
              <a:gd name="T17" fmla="*/ 22 h 90"/>
              <a:gd name="T18" fmla="*/ 84 w 144"/>
              <a:gd name="T19" fmla="*/ 29 h 90"/>
              <a:gd name="T20" fmla="*/ 100 w 144"/>
              <a:gd name="T21" fmla="*/ 34 h 90"/>
              <a:gd name="T22" fmla="*/ 93 w 144"/>
              <a:gd name="T23" fmla="*/ 27 h 90"/>
              <a:gd name="T24" fmla="*/ 93 w 144"/>
              <a:gd name="T25" fmla="*/ 20 h 90"/>
              <a:gd name="T26" fmla="*/ 93 w 144"/>
              <a:gd name="T27" fmla="*/ 14 h 90"/>
              <a:gd name="T28" fmla="*/ 100 w 144"/>
              <a:gd name="T29" fmla="*/ 5 h 90"/>
              <a:gd name="T30" fmla="*/ 109 w 144"/>
              <a:gd name="T31" fmla="*/ 20 h 90"/>
              <a:gd name="T32" fmla="*/ 120 w 144"/>
              <a:gd name="T33" fmla="*/ 34 h 90"/>
              <a:gd name="T34" fmla="*/ 144 w 144"/>
              <a:gd name="T35" fmla="*/ 54 h 90"/>
              <a:gd name="T36" fmla="*/ 124 w 144"/>
              <a:gd name="T37" fmla="*/ 78 h 90"/>
              <a:gd name="T38" fmla="*/ 109 w 144"/>
              <a:gd name="T39" fmla="*/ 85 h 90"/>
              <a:gd name="T40" fmla="*/ 87 w 144"/>
              <a:gd name="T41" fmla="*/ 90 h 90"/>
              <a:gd name="T42" fmla="*/ 60 w 144"/>
              <a:gd name="T43" fmla="*/ 85 h 90"/>
              <a:gd name="T44" fmla="*/ 49 w 144"/>
              <a:gd name="T45" fmla="*/ 81 h 90"/>
              <a:gd name="T46" fmla="*/ 40 w 144"/>
              <a:gd name="T47" fmla="*/ 70 h 90"/>
              <a:gd name="T48" fmla="*/ 33 w 144"/>
              <a:gd name="T49" fmla="*/ 72 h 90"/>
              <a:gd name="T50" fmla="*/ 27 w 144"/>
              <a:gd name="T51" fmla="*/ 74 h 90"/>
              <a:gd name="T52" fmla="*/ 13 w 144"/>
              <a:gd name="T53" fmla="*/ 67 h 90"/>
              <a:gd name="T54" fmla="*/ 7 w 144"/>
              <a:gd name="T55" fmla="*/ 61 h 90"/>
              <a:gd name="T56" fmla="*/ 2 w 144"/>
              <a:gd name="T57" fmla="*/ 52 h 90"/>
              <a:gd name="T58" fmla="*/ 0 w 144"/>
              <a:gd name="T59" fmla="*/ 34 h 90"/>
              <a:gd name="T60" fmla="*/ 2 w 144"/>
              <a:gd name="T61" fmla="*/ 27 h 90"/>
              <a:gd name="T62" fmla="*/ 4 w 144"/>
              <a:gd name="T63" fmla="*/ 20 h 90"/>
              <a:gd name="T64" fmla="*/ 16 w 144"/>
              <a:gd name="T65" fmla="*/ 7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4" h="90">
                <a:moveTo>
                  <a:pt x="16" y="7"/>
                </a:moveTo>
                <a:lnTo>
                  <a:pt x="20" y="18"/>
                </a:lnTo>
                <a:lnTo>
                  <a:pt x="29" y="25"/>
                </a:lnTo>
                <a:lnTo>
                  <a:pt x="38" y="27"/>
                </a:lnTo>
                <a:lnTo>
                  <a:pt x="49" y="29"/>
                </a:lnTo>
                <a:lnTo>
                  <a:pt x="44" y="18"/>
                </a:lnTo>
                <a:lnTo>
                  <a:pt x="44" y="9"/>
                </a:lnTo>
                <a:lnTo>
                  <a:pt x="49" y="0"/>
                </a:lnTo>
                <a:lnTo>
                  <a:pt x="71" y="22"/>
                </a:lnTo>
                <a:lnTo>
                  <a:pt x="84" y="29"/>
                </a:lnTo>
                <a:lnTo>
                  <a:pt x="100" y="34"/>
                </a:lnTo>
                <a:lnTo>
                  <a:pt x="93" y="27"/>
                </a:lnTo>
                <a:lnTo>
                  <a:pt x="93" y="20"/>
                </a:lnTo>
                <a:lnTo>
                  <a:pt x="93" y="14"/>
                </a:lnTo>
                <a:lnTo>
                  <a:pt x="100" y="5"/>
                </a:lnTo>
                <a:lnTo>
                  <a:pt x="109" y="20"/>
                </a:lnTo>
                <a:lnTo>
                  <a:pt x="120" y="34"/>
                </a:lnTo>
                <a:lnTo>
                  <a:pt x="144" y="54"/>
                </a:lnTo>
                <a:lnTo>
                  <a:pt x="124" y="78"/>
                </a:lnTo>
                <a:lnTo>
                  <a:pt x="109" y="85"/>
                </a:lnTo>
                <a:lnTo>
                  <a:pt x="87" y="90"/>
                </a:lnTo>
                <a:lnTo>
                  <a:pt x="60" y="85"/>
                </a:lnTo>
                <a:lnTo>
                  <a:pt x="49" y="81"/>
                </a:lnTo>
                <a:lnTo>
                  <a:pt x="40" y="70"/>
                </a:lnTo>
                <a:lnTo>
                  <a:pt x="33" y="72"/>
                </a:lnTo>
                <a:lnTo>
                  <a:pt x="27" y="74"/>
                </a:lnTo>
                <a:lnTo>
                  <a:pt x="13" y="67"/>
                </a:lnTo>
                <a:lnTo>
                  <a:pt x="7" y="61"/>
                </a:lnTo>
                <a:lnTo>
                  <a:pt x="2" y="52"/>
                </a:lnTo>
                <a:lnTo>
                  <a:pt x="0" y="34"/>
                </a:lnTo>
                <a:lnTo>
                  <a:pt x="2" y="27"/>
                </a:lnTo>
                <a:lnTo>
                  <a:pt x="4" y="20"/>
                </a:lnTo>
                <a:lnTo>
                  <a:pt x="16" y="7"/>
                </a:lnTo>
                <a:close/>
              </a:path>
            </a:pathLst>
          </a:custGeom>
          <a:solidFill>
            <a:srgbClr val="FFB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250" name="Freeform 178"/>
          <p:cNvSpPr>
            <a:spLocks/>
          </p:cNvSpPr>
          <p:nvPr/>
        </p:nvSpPr>
        <p:spPr bwMode="auto">
          <a:xfrm>
            <a:off x="7177088" y="2830513"/>
            <a:ext cx="225425" cy="146050"/>
          </a:xfrm>
          <a:custGeom>
            <a:avLst/>
            <a:gdLst>
              <a:gd name="T0" fmla="*/ 15 w 142"/>
              <a:gd name="T1" fmla="*/ 9 h 92"/>
              <a:gd name="T2" fmla="*/ 20 w 142"/>
              <a:gd name="T3" fmla="*/ 18 h 92"/>
              <a:gd name="T4" fmla="*/ 26 w 142"/>
              <a:gd name="T5" fmla="*/ 25 h 92"/>
              <a:gd name="T6" fmla="*/ 35 w 142"/>
              <a:gd name="T7" fmla="*/ 29 h 92"/>
              <a:gd name="T8" fmla="*/ 48 w 142"/>
              <a:gd name="T9" fmla="*/ 32 h 92"/>
              <a:gd name="T10" fmla="*/ 42 w 142"/>
              <a:gd name="T11" fmla="*/ 18 h 92"/>
              <a:gd name="T12" fmla="*/ 44 w 142"/>
              <a:gd name="T13" fmla="*/ 12 h 92"/>
              <a:gd name="T14" fmla="*/ 48 w 142"/>
              <a:gd name="T15" fmla="*/ 0 h 92"/>
              <a:gd name="T16" fmla="*/ 68 w 142"/>
              <a:gd name="T17" fmla="*/ 23 h 92"/>
              <a:gd name="T18" fmla="*/ 82 w 142"/>
              <a:gd name="T19" fmla="*/ 32 h 92"/>
              <a:gd name="T20" fmla="*/ 97 w 142"/>
              <a:gd name="T21" fmla="*/ 36 h 92"/>
              <a:gd name="T22" fmla="*/ 93 w 142"/>
              <a:gd name="T23" fmla="*/ 29 h 92"/>
              <a:gd name="T24" fmla="*/ 91 w 142"/>
              <a:gd name="T25" fmla="*/ 23 h 92"/>
              <a:gd name="T26" fmla="*/ 93 w 142"/>
              <a:gd name="T27" fmla="*/ 16 h 92"/>
              <a:gd name="T28" fmla="*/ 97 w 142"/>
              <a:gd name="T29" fmla="*/ 5 h 92"/>
              <a:gd name="T30" fmla="*/ 106 w 142"/>
              <a:gd name="T31" fmla="*/ 23 h 92"/>
              <a:gd name="T32" fmla="*/ 117 w 142"/>
              <a:gd name="T33" fmla="*/ 36 h 92"/>
              <a:gd name="T34" fmla="*/ 142 w 142"/>
              <a:gd name="T35" fmla="*/ 56 h 92"/>
              <a:gd name="T36" fmla="*/ 122 w 142"/>
              <a:gd name="T37" fmla="*/ 81 h 92"/>
              <a:gd name="T38" fmla="*/ 106 w 142"/>
              <a:gd name="T39" fmla="*/ 88 h 92"/>
              <a:gd name="T40" fmla="*/ 86 w 142"/>
              <a:gd name="T41" fmla="*/ 92 h 92"/>
              <a:gd name="T42" fmla="*/ 57 w 142"/>
              <a:gd name="T43" fmla="*/ 88 h 92"/>
              <a:gd name="T44" fmla="*/ 46 w 142"/>
              <a:gd name="T45" fmla="*/ 83 h 92"/>
              <a:gd name="T46" fmla="*/ 40 w 142"/>
              <a:gd name="T47" fmla="*/ 70 h 92"/>
              <a:gd name="T48" fmla="*/ 33 w 142"/>
              <a:gd name="T49" fmla="*/ 74 h 92"/>
              <a:gd name="T50" fmla="*/ 24 w 142"/>
              <a:gd name="T51" fmla="*/ 74 h 92"/>
              <a:gd name="T52" fmla="*/ 11 w 142"/>
              <a:gd name="T53" fmla="*/ 70 h 92"/>
              <a:gd name="T54" fmla="*/ 4 w 142"/>
              <a:gd name="T55" fmla="*/ 63 h 92"/>
              <a:gd name="T56" fmla="*/ 2 w 142"/>
              <a:gd name="T57" fmla="*/ 54 h 92"/>
              <a:gd name="T58" fmla="*/ 0 w 142"/>
              <a:gd name="T59" fmla="*/ 36 h 92"/>
              <a:gd name="T60" fmla="*/ 0 w 142"/>
              <a:gd name="T61" fmla="*/ 27 h 92"/>
              <a:gd name="T62" fmla="*/ 4 w 142"/>
              <a:gd name="T63" fmla="*/ 21 h 92"/>
              <a:gd name="T64" fmla="*/ 15 w 142"/>
              <a:gd name="T65" fmla="*/ 9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2" h="92">
                <a:moveTo>
                  <a:pt x="15" y="9"/>
                </a:moveTo>
                <a:lnTo>
                  <a:pt x="20" y="18"/>
                </a:lnTo>
                <a:lnTo>
                  <a:pt x="26" y="25"/>
                </a:lnTo>
                <a:lnTo>
                  <a:pt x="35" y="29"/>
                </a:lnTo>
                <a:lnTo>
                  <a:pt x="48" y="32"/>
                </a:lnTo>
                <a:lnTo>
                  <a:pt x="42" y="18"/>
                </a:lnTo>
                <a:lnTo>
                  <a:pt x="44" y="12"/>
                </a:lnTo>
                <a:lnTo>
                  <a:pt x="48" y="0"/>
                </a:lnTo>
                <a:lnTo>
                  <a:pt x="68" y="23"/>
                </a:lnTo>
                <a:lnTo>
                  <a:pt x="82" y="32"/>
                </a:lnTo>
                <a:lnTo>
                  <a:pt x="97" y="36"/>
                </a:lnTo>
                <a:lnTo>
                  <a:pt x="93" y="29"/>
                </a:lnTo>
                <a:lnTo>
                  <a:pt x="91" y="23"/>
                </a:lnTo>
                <a:lnTo>
                  <a:pt x="93" y="16"/>
                </a:lnTo>
                <a:lnTo>
                  <a:pt x="97" y="5"/>
                </a:lnTo>
                <a:lnTo>
                  <a:pt x="106" y="23"/>
                </a:lnTo>
                <a:lnTo>
                  <a:pt x="117" y="36"/>
                </a:lnTo>
                <a:lnTo>
                  <a:pt x="142" y="56"/>
                </a:lnTo>
                <a:lnTo>
                  <a:pt x="122" y="81"/>
                </a:lnTo>
                <a:lnTo>
                  <a:pt x="106" y="88"/>
                </a:lnTo>
                <a:lnTo>
                  <a:pt x="86" y="92"/>
                </a:lnTo>
                <a:lnTo>
                  <a:pt x="57" y="88"/>
                </a:lnTo>
                <a:lnTo>
                  <a:pt x="46" y="83"/>
                </a:lnTo>
                <a:lnTo>
                  <a:pt x="40" y="70"/>
                </a:lnTo>
                <a:lnTo>
                  <a:pt x="33" y="74"/>
                </a:lnTo>
                <a:lnTo>
                  <a:pt x="24" y="74"/>
                </a:lnTo>
                <a:lnTo>
                  <a:pt x="11" y="70"/>
                </a:lnTo>
                <a:lnTo>
                  <a:pt x="4" y="63"/>
                </a:lnTo>
                <a:lnTo>
                  <a:pt x="2" y="54"/>
                </a:lnTo>
                <a:lnTo>
                  <a:pt x="0" y="36"/>
                </a:lnTo>
                <a:lnTo>
                  <a:pt x="0" y="27"/>
                </a:lnTo>
                <a:lnTo>
                  <a:pt x="4" y="21"/>
                </a:lnTo>
                <a:lnTo>
                  <a:pt x="15" y="9"/>
                </a:lnTo>
                <a:close/>
              </a:path>
            </a:pathLst>
          </a:custGeom>
          <a:solidFill>
            <a:srgbClr val="B0F2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5160" name="AutoShape 227"/>
          <p:cNvSpPr>
            <a:spLocks noChangeArrowheads="1"/>
          </p:cNvSpPr>
          <p:nvPr/>
        </p:nvSpPr>
        <p:spPr bwMode="auto">
          <a:xfrm>
            <a:off x="5292725" y="1052513"/>
            <a:ext cx="2663825" cy="1223962"/>
          </a:xfrm>
          <a:prstGeom prst="cloudCallout">
            <a:avLst>
              <a:gd name="adj1" fmla="val 9894"/>
              <a:gd name="adj2" fmla="val -10699"/>
            </a:avLst>
          </a:prstGeom>
          <a:gradFill rotWithShape="1">
            <a:gsLst>
              <a:gs pos="0">
                <a:schemeClr val="bg1"/>
              </a:gs>
              <a:gs pos="100000">
                <a:schemeClr val="bg2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sl-SI" altLang="sl-SI"/>
          </a:p>
        </p:txBody>
      </p:sp>
      <p:sp>
        <p:nvSpPr>
          <p:cNvPr id="3300" name="Freeform 228"/>
          <p:cNvSpPr>
            <a:spLocks/>
          </p:cNvSpPr>
          <p:nvPr/>
        </p:nvSpPr>
        <p:spPr bwMode="auto">
          <a:xfrm>
            <a:off x="6443663" y="2565400"/>
            <a:ext cx="225425" cy="142875"/>
          </a:xfrm>
          <a:custGeom>
            <a:avLst/>
            <a:gdLst>
              <a:gd name="T0" fmla="*/ 13 w 142"/>
              <a:gd name="T1" fmla="*/ 9 h 90"/>
              <a:gd name="T2" fmla="*/ 20 w 142"/>
              <a:gd name="T3" fmla="*/ 18 h 90"/>
              <a:gd name="T4" fmla="*/ 26 w 142"/>
              <a:gd name="T5" fmla="*/ 25 h 90"/>
              <a:gd name="T6" fmla="*/ 35 w 142"/>
              <a:gd name="T7" fmla="*/ 29 h 90"/>
              <a:gd name="T8" fmla="*/ 48 w 142"/>
              <a:gd name="T9" fmla="*/ 31 h 90"/>
              <a:gd name="T10" fmla="*/ 42 w 142"/>
              <a:gd name="T11" fmla="*/ 18 h 90"/>
              <a:gd name="T12" fmla="*/ 44 w 142"/>
              <a:gd name="T13" fmla="*/ 11 h 90"/>
              <a:gd name="T14" fmla="*/ 48 w 142"/>
              <a:gd name="T15" fmla="*/ 0 h 90"/>
              <a:gd name="T16" fmla="*/ 68 w 142"/>
              <a:gd name="T17" fmla="*/ 23 h 90"/>
              <a:gd name="T18" fmla="*/ 82 w 142"/>
              <a:gd name="T19" fmla="*/ 31 h 90"/>
              <a:gd name="T20" fmla="*/ 97 w 142"/>
              <a:gd name="T21" fmla="*/ 36 h 90"/>
              <a:gd name="T22" fmla="*/ 93 w 142"/>
              <a:gd name="T23" fmla="*/ 29 h 90"/>
              <a:gd name="T24" fmla="*/ 91 w 142"/>
              <a:gd name="T25" fmla="*/ 23 h 90"/>
              <a:gd name="T26" fmla="*/ 93 w 142"/>
              <a:gd name="T27" fmla="*/ 14 h 90"/>
              <a:gd name="T28" fmla="*/ 97 w 142"/>
              <a:gd name="T29" fmla="*/ 5 h 90"/>
              <a:gd name="T30" fmla="*/ 106 w 142"/>
              <a:gd name="T31" fmla="*/ 20 h 90"/>
              <a:gd name="T32" fmla="*/ 117 w 142"/>
              <a:gd name="T33" fmla="*/ 34 h 90"/>
              <a:gd name="T34" fmla="*/ 142 w 142"/>
              <a:gd name="T35" fmla="*/ 56 h 90"/>
              <a:gd name="T36" fmla="*/ 122 w 142"/>
              <a:gd name="T37" fmla="*/ 79 h 90"/>
              <a:gd name="T38" fmla="*/ 106 w 142"/>
              <a:gd name="T39" fmla="*/ 87 h 90"/>
              <a:gd name="T40" fmla="*/ 86 w 142"/>
              <a:gd name="T41" fmla="*/ 90 h 90"/>
              <a:gd name="T42" fmla="*/ 57 w 142"/>
              <a:gd name="T43" fmla="*/ 87 h 90"/>
              <a:gd name="T44" fmla="*/ 46 w 142"/>
              <a:gd name="T45" fmla="*/ 81 h 90"/>
              <a:gd name="T46" fmla="*/ 40 w 142"/>
              <a:gd name="T47" fmla="*/ 70 h 90"/>
              <a:gd name="T48" fmla="*/ 31 w 142"/>
              <a:gd name="T49" fmla="*/ 74 h 90"/>
              <a:gd name="T50" fmla="*/ 24 w 142"/>
              <a:gd name="T51" fmla="*/ 74 h 90"/>
              <a:gd name="T52" fmla="*/ 11 w 142"/>
              <a:gd name="T53" fmla="*/ 70 h 90"/>
              <a:gd name="T54" fmla="*/ 4 w 142"/>
              <a:gd name="T55" fmla="*/ 61 h 90"/>
              <a:gd name="T56" fmla="*/ 0 w 142"/>
              <a:gd name="T57" fmla="*/ 54 h 90"/>
              <a:gd name="T58" fmla="*/ 0 w 142"/>
              <a:gd name="T59" fmla="*/ 36 h 90"/>
              <a:gd name="T60" fmla="*/ 0 w 142"/>
              <a:gd name="T61" fmla="*/ 27 h 90"/>
              <a:gd name="T62" fmla="*/ 2 w 142"/>
              <a:gd name="T63" fmla="*/ 20 h 90"/>
              <a:gd name="T64" fmla="*/ 13 w 142"/>
              <a:gd name="T65" fmla="*/ 9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2" h="90">
                <a:moveTo>
                  <a:pt x="13" y="9"/>
                </a:moveTo>
                <a:lnTo>
                  <a:pt x="20" y="18"/>
                </a:lnTo>
                <a:lnTo>
                  <a:pt x="26" y="25"/>
                </a:lnTo>
                <a:lnTo>
                  <a:pt x="35" y="29"/>
                </a:lnTo>
                <a:lnTo>
                  <a:pt x="48" y="31"/>
                </a:lnTo>
                <a:lnTo>
                  <a:pt x="42" y="18"/>
                </a:lnTo>
                <a:lnTo>
                  <a:pt x="44" y="11"/>
                </a:lnTo>
                <a:lnTo>
                  <a:pt x="48" y="0"/>
                </a:lnTo>
                <a:lnTo>
                  <a:pt x="68" y="23"/>
                </a:lnTo>
                <a:lnTo>
                  <a:pt x="82" y="31"/>
                </a:lnTo>
                <a:lnTo>
                  <a:pt x="97" y="36"/>
                </a:lnTo>
                <a:lnTo>
                  <a:pt x="93" y="29"/>
                </a:lnTo>
                <a:lnTo>
                  <a:pt x="91" y="23"/>
                </a:lnTo>
                <a:lnTo>
                  <a:pt x="93" y="14"/>
                </a:lnTo>
                <a:lnTo>
                  <a:pt x="97" y="5"/>
                </a:lnTo>
                <a:lnTo>
                  <a:pt x="106" y="20"/>
                </a:lnTo>
                <a:lnTo>
                  <a:pt x="117" y="34"/>
                </a:lnTo>
                <a:lnTo>
                  <a:pt x="142" y="56"/>
                </a:lnTo>
                <a:lnTo>
                  <a:pt x="122" y="79"/>
                </a:lnTo>
                <a:lnTo>
                  <a:pt x="106" y="87"/>
                </a:lnTo>
                <a:lnTo>
                  <a:pt x="86" y="90"/>
                </a:lnTo>
                <a:lnTo>
                  <a:pt x="57" y="87"/>
                </a:lnTo>
                <a:lnTo>
                  <a:pt x="46" y="81"/>
                </a:lnTo>
                <a:lnTo>
                  <a:pt x="40" y="70"/>
                </a:lnTo>
                <a:lnTo>
                  <a:pt x="31" y="74"/>
                </a:lnTo>
                <a:lnTo>
                  <a:pt x="24" y="74"/>
                </a:lnTo>
                <a:lnTo>
                  <a:pt x="11" y="70"/>
                </a:lnTo>
                <a:lnTo>
                  <a:pt x="4" y="61"/>
                </a:lnTo>
                <a:lnTo>
                  <a:pt x="0" y="54"/>
                </a:lnTo>
                <a:lnTo>
                  <a:pt x="0" y="36"/>
                </a:lnTo>
                <a:lnTo>
                  <a:pt x="0" y="27"/>
                </a:lnTo>
                <a:lnTo>
                  <a:pt x="2" y="20"/>
                </a:lnTo>
                <a:lnTo>
                  <a:pt x="13" y="9"/>
                </a:lnTo>
                <a:close/>
              </a:path>
            </a:pathLst>
          </a:custGeom>
          <a:solidFill>
            <a:srgbClr val="FF7F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301" name="Freeform 229"/>
          <p:cNvSpPr>
            <a:spLocks/>
          </p:cNvSpPr>
          <p:nvPr/>
        </p:nvSpPr>
        <p:spPr bwMode="auto">
          <a:xfrm rot="19661053">
            <a:off x="5940425" y="2962275"/>
            <a:ext cx="339725" cy="250825"/>
          </a:xfrm>
          <a:custGeom>
            <a:avLst/>
            <a:gdLst>
              <a:gd name="T0" fmla="*/ 13 w 142"/>
              <a:gd name="T1" fmla="*/ 6 h 89"/>
              <a:gd name="T2" fmla="*/ 20 w 142"/>
              <a:gd name="T3" fmla="*/ 15 h 89"/>
              <a:gd name="T4" fmla="*/ 27 w 142"/>
              <a:gd name="T5" fmla="*/ 22 h 89"/>
              <a:gd name="T6" fmla="*/ 36 w 142"/>
              <a:gd name="T7" fmla="*/ 27 h 89"/>
              <a:gd name="T8" fmla="*/ 49 w 142"/>
              <a:gd name="T9" fmla="*/ 29 h 89"/>
              <a:gd name="T10" fmla="*/ 42 w 142"/>
              <a:gd name="T11" fmla="*/ 18 h 89"/>
              <a:gd name="T12" fmla="*/ 44 w 142"/>
              <a:gd name="T13" fmla="*/ 9 h 89"/>
              <a:gd name="T14" fmla="*/ 49 w 142"/>
              <a:gd name="T15" fmla="*/ 0 h 89"/>
              <a:gd name="T16" fmla="*/ 69 w 142"/>
              <a:gd name="T17" fmla="*/ 20 h 89"/>
              <a:gd name="T18" fmla="*/ 82 w 142"/>
              <a:gd name="T19" fmla="*/ 29 h 89"/>
              <a:gd name="T20" fmla="*/ 98 w 142"/>
              <a:gd name="T21" fmla="*/ 33 h 89"/>
              <a:gd name="T22" fmla="*/ 93 w 142"/>
              <a:gd name="T23" fmla="*/ 27 h 89"/>
              <a:gd name="T24" fmla="*/ 91 w 142"/>
              <a:gd name="T25" fmla="*/ 20 h 89"/>
              <a:gd name="T26" fmla="*/ 93 w 142"/>
              <a:gd name="T27" fmla="*/ 13 h 89"/>
              <a:gd name="T28" fmla="*/ 98 w 142"/>
              <a:gd name="T29" fmla="*/ 4 h 89"/>
              <a:gd name="T30" fmla="*/ 107 w 142"/>
              <a:gd name="T31" fmla="*/ 20 h 89"/>
              <a:gd name="T32" fmla="*/ 118 w 142"/>
              <a:gd name="T33" fmla="*/ 33 h 89"/>
              <a:gd name="T34" fmla="*/ 142 w 142"/>
              <a:gd name="T35" fmla="*/ 56 h 89"/>
              <a:gd name="T36" fmla="*/ 122 w 142"/>
              <a:gd name="T37" fmla="*/ 78 h 89"/>
              <a:gd name="T38" fmla="*/ 107 w 142"/>
              <a:gd name="T39" fmla="*/ 85 h 89"/>
              <a:gd name="T40" fmla="*/ 84 w 142"/>
              <a:gd name="T41" fmla="*/ 89 h 89"/>
              <a:gd name="T42" fmla="*/ 58 w 142"/>
              <a:gd name="T43" fmla="*/ 85 h 89"/>
              <a:gd name="T44" fmla="*/ 47 w 142"/>
              <a:gd name="T45" fmla="*/ 80 h 89"/>
              <a:gd name="T46" fmla="*/ 40 w 142"/>
              <a:gd name="T47" fmla="*/ 67 h 89"/>
              <a:gd name="T48" fmla="*/ 31 w 142"/>
              <a:gd name="T49" fmla="*/ 71 h 89"/>
              <a:gd name="T50" fmla="*/ 24 w 142"/>
              <a:gd name="T51" fmla="*/ 74 h 89"/>
              <a:gd name="T52" fmla="*/ 11 w 142"/>
              <a:gd name="T53" fmla="*/ 67 h 89"/>
              <a:gd name="T54" fmla="*/ 4 w 142"/>
              <a:gd name="T55" fmla="*/ 60 h 89"/>
              <a:gd name="T56" fmla="*/ 0 w 142"/>
              <a:gd name="T57" fmla="*/ 51 h 89"/>
              <a:gd name="T58" fmla="*/ 0 w 142"/>
              <a:gd name="T59" fmla="*/ 33 h 89"/>
              <a:gd name="T60" fmla="*/ 0 w 142"/>
              <a:gd name="T61" fmla="*/ 27 h 89"/>
              <a:gd name="T62" fmla="*/ 2 w 142"/>
              <a:gd name="T63" fmla="*/ 20 h 89"/>
              <a:gd name="T64" fmla="*/ 13 w 142"/>
              <a:gd name="T65" fmla="*/ 6 h 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CC99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5163" name="Freeform 230"/>
          <p:cNvSpPr>
            <a:spLocks/>
          </p:cNvSpPr>
          <p:nvPr/>
        </p:nvSpPr>
        <p:spPr bwMode="auto">
          <a:xfrm>
            <a:off x="755650" y="3141663"/>
            <a:ext cx="877888" cy="282575"/>
          </a:xfrm>
          <a:custGeom>
            <a:avLst/>
            <a:gdLst>
              <a:gd name="T0" fmla="*/ 2147483647 w 326"/>
              <a:gd name="T1" fmla="*/ 2147483647 h 88"/>
              <a:gd name="T2" fmla="*/ 2147483647 w 326"/>
              <a:gd name="T3" fmla="*/ 2147483647 h 88"/>
              <a:gd name="T4" fmla="*/ 2147483647 w 326"/>
              <a:gd name="T5" fmla="*/ 2147483647 h 88"/>
              <a:gd name="T6" fmla="*/ 2147483647 w 326"/>
              <a:gd name="T7" fmla="*/ 2147483647 h 88"/>
              <a:gd name="T8" fmla="*/ 2147483647 w 326"/>
              <a:gd name="T9" fmla="*/ 2147483647 h 88"/>
              <a:gd name="T10" fmla="*/ 2147483647 w 326"/>
              <a:gd name="T11" fmla="*/ 2147483647 h 88"/>
              <a:gd name="T12" fmla="*/ 2147483647 w 326"/>
              <a:gd name="T13" fmla="*/ 2147483647 h 88"/>
              <a:gd name="T14" fmla="*/ 2147483647 w 326"/>
              <a:gd name="T15" fmla="*/ 2147483647 h 88"/>
              <a:gd name="T16" fmla="*/ 2147483647 w 326"/>
              <a:gd name="T17" fmla="*/ 2147483647 h 88"/>
              <a:gd name="T18" fmla="*/ 2147483647 w 326"/>
              <a:gd name="T19" fmla="*/ 2147483647 h 88"/>
              <a:gd name="T20" fmla="*/ 2147483647 w 326"/>
              <a:gd name="T21" fmla="*/ 2147483647 h 88"/>
              <a:gd name="T22" fmla="*/ 2147483647 w 326"/>
              <a:gd name="T23" fmla="*/ 2147483647 h 88"/>
              <a:gd name="T24" fmla="*/ 2147483647 w 326"/>
              <a:gd name="T25" fmla="*/ 2147483647 h 88"/>
              <a:gd name="T26" fmla="*/ 2147483647 w 326"/>
              <a:gd name="T27" fmla="*/ 2147483647 h 88"/>
              <a:gd name="T28" fmla="*/ 2147483647 w 326"/>
              <a:gd name="T29" fmla="*/ 2147483647 h 88"/>
              <a:gd name="T30" fmla="*/ 2147483647 w 326"/>
              <a:gd name="T31" fmla="*/ 2147483647 h 88"/>
              <a:gd name="T32" fmla="*/ 2147483647 w 326"/>
              <a:gd name="T33" fmla="*/ 2147483647 h 88"/>
              <a:gd name="T34" fmla="*/ 2147483647 w 326"/>
              <a:gd name="T35" fmla="*/ 2147483647 h 88"/>
              <a:gd name="T36" fmla="*/ 2147483647 w 326"/>
              <a:gd name="T37" fmla="*/ 2147483647 h 88"/>
              <a:gd name="T38" fmla="*/ 2147483647 w 326"/>
              <a:gd name="T39" fmla="*/ 2147483647 h 88"/>
              <a:gd name="T40" fmla="*/ 2147483647 w 326"/>
              <a:gd name="T41" fmla="*/ 2147483647 h 88"/>
              <a:gd name="T42" fmla="*/ 2147483647 w 326"/>
              <a:gd name="T43" fmla="*/ 2147483647 h 88"/>
              <a:gd name="T44" fmla="*/ 2147483647 w 326"/>
              <a:gd name="T45" fmla="*/ 2147483647 h 88"/>
              <a:gd name="T46" fmla="*/ 2147483647 w 326"/>
              <a:gd name="T47" fmla="*/ 2147483647 h 88"/>
              <a:gd name="T48" fmla="*/ 2147483647 w 326"/>
              <a:gd name="T49" fmla="*/ 2147483647 h 88"/>
              <a:gd name="T50" fmla="*/ 2147483647 w 326"/>
              <a:gd name="T51" fmla="*/ 2147483647 h 88"/>
              <a:gd name="T52" fmla="*/ 2147483647 w 326"/>
              <a:gd name="T53" fmla="*/ 2147483647 h 88"/>
              <a:gd name="T54" fmla="*/ 2147483647 w 326"/>
              <a:gd name="T55" fmla="*/ 2147483647 h 88"/>
              <a:gd name="T56" fmla="*/ 2147483647 w 326"/>
              <a:gd name="T57" fmla="*/ 2147483647 h 88"/>
              <a:gd name="T58" fmla="*/ 2147483647 w 326"/>
              <a:gd name="T59" fmla="*/ 2147483647 h 88"/>
              <a:gd name="T60" fmla="*/ 2147483647 w 326"/>
              <a:gd name="T61" fmla="*/ 2147483647 h 88"/>
              <a:gd name="T62" fmla="*/ 2147483647 w 326"/>
              <a:gd name="T63" fmla="*/ 2147483647 h 88"/>
              <a:gd name="T64" fmla="*/ 2147483647 w 326"/>
              <a:gd name="T65" fmla="*/ 2147483647 h 88"/>
              <a:gd name="T66" fmla="*/ 2147483647 w 326"/>
              <a:gd name="T67" fmla="*/ 2147483647 h 88"/>
              <a:gd name="T68" fmla="*/ 2147483647 w 326"/>
              <a:gd name="T69" fmla="*/ 2147483647 h 88"/>
              <a:gd name="T70" fmla="*/ 0 w 326"/>
              <a:gd name="T71" fmla="*/ 2147483647 h 88"/>
              <a:gd name="T72" fmla="*/ 2147483647 w 326"/>
              <a:gd name="T73" fmla="*/ 2147483647 h 88"/>
              <a:gd name="T74" fmla="*/ 2147483647 w 326"/>
              <a:gd name="T75" fmla="*/ 2147483647 h 88"/>
              <a:gd name="T76" fmla="*/ 2147483647 w 326"/>
              <a:gd name="T77" fmla="*/ 2147483647 h 88"/>
              <a:gd name="T78" fmla="*/ 2147483647 w 326"/>
              <a:gd name="T79" fmla="*/ 2147483647 h 88"/>
              <a:gd name="T80" fmla="*/ 2147483647 w 326"/>
              <a:gd name="T81" fmla="*/ 0 h 88"/>
              <a:gd name="T82" fmla="*/ 2147483647 w 326"/>
              <a:gd name="T83" fmla="*/ 0 h 88"/>
              <a:gd name="T84" fmla="*/ 2147483647 w 326"/>
              <a:gd name="T85" fmla="*/ 2147483647 h 88"/>
              <a:gd name="T86" fmla="*/ 2147483647 w 326"/>
              <a:gd name="T87" fmla="*/ 2147483647 h 88"/>
              <a:gd name="T88" fmla="*/ 2147483647 w 326"/>
              <a:gd name="T89" fmla="*/ 2147483647 h 88"/>
              <a:gd name="T90" fmla="*/ 2147483647 w 326"/>
              <a:gd name="T91" fmla="*/ 2147483647 h 88"/>
              <a:gd name="T92" fmla="*/ 2147483647 w 326"/>
              <a:gd name="T93" fmla="*/ 2147483647 h 88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326"/>
              <a:gd name="T142" fmla="*/ 0 h 88"/>
              <a:gd name="T143" fmla="*/ 326 w 326"/>
              <a:gd name="T144" fmla="*/ 88 h 88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326" h="88">
                <a:moveTo>
                  <a:pt x="127" y="44"/>
                </a:moveTo>
                <a:lnTo>
                  <a:pt x="134" y="38"/>
                </a:lnTo>
                <a:lnTo>
                  <a:pt x="142" y="33"/>
                </a:lnTo>
                <a:lnTo>
                  <a:pt x="152" y="28"/>
                </a:lnTo>
                <a:lnTo>
                  <a:pt x="165" y="24"/>
                </a:lnTo>
                <a:lnTo>
                  <a:pt x="194" y="18"/>
                </a:lnTo>
                <a:lnTo>
                  <a:pt x="225" y="14"/>
                </a:lnTo>
                <a:lnTo>
                  <a:pt x="256" y="17"/>
                </a:lnTo>
                <a:lnTo>
                  <a:pt x="271" y="19"/>
                </a:lnTo>
                <a:lnTo>
                  <a:pt x="285" y="23"/>
                </a:lnTo>
                <a:lnTo>
                  <a:pt x="299" y="29"/>
                </a:lnTo>
                <a:lnTo>
                  <a:pt x="310" y="35"/>
                </a:lnTo>
                <a:lnTo>
                  <a:pt x="319" y="44"/>
                </a:lnTo>
                <a:lnTo>
                  <a:pt x="326" y="56"/>
                </a:lnTo>
                <a:lnTo>
                  <a:pt x="316" y="51"/>
                </a:lnTo>
                <a:lnTo>
                  <a:pt x="304" y="47"/>
                </a:lnTo>
                <a:lnTo>
                  <a:pt x="275" y="44"/>
                </a:lnTo>
                <a:lnTo>
                  <a:pt x="244" y="46"/>
                </a:lnTo>
                <a:lnTo>
                  <a:pt x="212" y="51"/>
                </a:lnTo>
                <a:lnTo>
                  <a:pt x="182" y="58"/>
                </a:lnTo>
                <a:lnTo>
                  <a:pt x="170" y="63"/>
                </a:lnTo>
                <a:lnTo>
                  <a:pt x="159" y="67"/>
                </a:lnTo>
                <a:lnTo>
                  <a:pt x="149" y="72"/>
                </a:lnTo>
                <a:lnTo>
                  <a:pt x="140" y="78"/>
                </a:lnTo>
                <a:lnTo>
                  <a:pt x="135" y="83"/>
                </a:lnTo>
                <a:lnTo>
                  <a:pt x="132" y="88"/>
                </a:lnTo>
                <a:lnTo>
                  <a:pt x="121" y="80"/>
                </a:lnTo>
                <a:lnTo>
                  <a:pt x="110" y="70"/>
                </a:lnTo>
                <a:lnTo>
                  <a:pt x="99" y="58"/>
                </a:lnTo>
                <a:lnTo>
                  <a:pt x="86" y="46"/>
                </a:lnTo>
                <a:lnTo>
                  <a:pt x="71" y="35"/>
                </a:lnTo>
                <a:lnTo>
                  <a:pt x="52" y="28"/>
                </a:lnTo>
                <a:lnTo>
                  <a:pt x="41" y="25"/>
                </a:lnTo>
                <a:lnTo>
                  <a:pt x="29" y="25"/>
                </a:lnTo>
                <a:lnTo>
                  <a:pt x="15" y="25"/>
                </a:lnTo>
                <a:lnTo>
                  <a:pt x="0" y="27"/>
                </a:lnTo>
                <a:lnTo>
                  <a:pt x="6" y="19"/>
                </a:lnTo>
                <a:lnTo>
                  <a:pt x="13" y="12"/>
                </a:lnTo>
                <a:lnTo>
                  <a:pt x="22" y="7"/>
                </a:lnTo>
                <a:lnTo>
                  <a:pt x="31" y="3"/>
                </a:lnTo>
                <a:lnTo>
                  <a:pt x="40" y="0"/>
                </a:lnTo>
                <a:lnTo>
                  <a:pt x="49" y="0"/>
                </a:lnTo>
                <a:lnTo>
                  <a:pt x="66" y="1"/>
                </a:lnTo>
                <a:lnTo>
                  <a:pt x="84" y="8"/>
                </a:lnTo>
                <a:lnTo>
                  <a:pt x="101" y="17"/>
                </a:lnTo>
                <a:lnTo>
                  <a:pt x="115" y="29"/>
                </a:lnTo>
                <a:lnTo>
                  <a:pt x="127" y="44"/>
                </a:lnTo>
                <a:close/>
              </a:path>
            </a:pathLst>
          </a:custGeom>
          <a:solidFill>
            <a:srgbClr val="4F4F4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5164" name="Freeform 231"/>
          <p:cNvSpPr>
            <a:spLocks/>
          </p:cNvSpPr>
          <p:nvPr/>
        </p:nvSpPr>
        <p:spPr bwMode="auto">
          <a:xfrm>
            <a:off x="1836738" y="3502025"/>
            <a:ext cx="479425" cy="163513"/>
          </a:xfrm>
          <a:custGeom>
            <a:avLst/>
            <a:gdLst>
              <a:gd name="T0" fmla="*/ 2147483647 w 178"/>
              <a:gd name="T1" fmla="*/ 2147483647 h 51"/>
              <a:gd name="T2" fmla="*/ 2147483647 w 178"/>
              <a:gd name="T3" fmla="*/ 2147483647 h 51"/>
              <a:gd name="T4" fmla="*/ 2147483647 w 178"/>
              <a:gd name="T5" fmla="*/ 2147483647 h 51"/>
              <a:gd name="T6" fmla="*/ 2147483647 w 178"/>
              <a:gd name="T7" fmla="*/ 2147483647 h 51"/>
              <a:gd name="T8" fmla="*/ 2147483647 w 178"/>
              <a:gd name="T9" fmla="*/ 2147483647 h 51"/>
              <a:gd name="T10" fmla="*/ 2147483647 w 178"/>
              <a:gd name="T11" fmla="*/ 2147483647 h 51"/>
              <a:gd name="T12" fmla="*/ 2147483647 w 178"/>
              <a:gd name="T13" fmla="*/ 2147483647 h 51"/>
              <a:gd name="T14" fmla="*/ 2147483647 w 178"/>
              <a:gd name="T15" fmla="*/ 2147483647 h 51"/>
              <a:gd name="T16" fmla="*/ 2147483647 w 178"/>
              <a:gd name="T17" fmla="*/ 2147483647 h 51"/>
              <a:gd name="T18" fmla="*/ 2147483647 w 178"/>
              <a:gd name="T19" fmla="*/ 2147483647 h 51"/>
              <a:gd name="T20" fmla="*/ 2147483647 w 178"/>
              <a:gd name="T21" fmla="*/ 2147483647 h 51"/>
              <a:gd name="T22" fmla="*/ 2147483647 w 178"/>
              <a:gd name="T23" fmla="*/ 2147483647 h 51"/>
              <a:gd name="T24" fmla="*/ 2147483647 w 178"/>
              <a:gd name="T25" fmla="*/ 2147483647 h 51"/>
              <a:gd name="T26" fmla="*/ 2147483647 w 178"/>
              <a:gd name="T27" fmla="*/ 2147483647 h 51"/>
              <a:gd name="T28" fmla="*/ 2147483647 w 178"/>
              <a:gd name="T29" fmla="*/ 2147483647 h 51"/>
              <a:gd name="T30" fmla="*/ 2147483647 w 178"/>
              <a:gd name="T31" fmla="*/ 2147483647 h 51"/>
              <a:gd name="T32" fmla="*/ 2147483647 w 178"/>
              <a:gd name="T33" fmla="*/ 2147483647 h 51"/>
              <a:gd name="T34" fmla="*/ 2147483647 w 178"/>
              <a:gd name="T35" fmla="*/ 2147483647 h 51"/>
              <a:gd name="T36" fmla="*/ 2147483647 w 178"/>
              <a:gd name="T37" fmla="*/ 2147483647 h 51"/>
              <a:gd name="T38" fmla="*/ 2147483647 w 178"/>
              <a:gd name="T39" fmla="*/ 2147483647 h 51"/>
              <a:gd name="T40" fmla="*/ 2147483647 w 178"/>
              <a:gd name="T41" fmla="*/ 2147483647 h 51"/>
              <a:gd name="T42" fmla="*/ 2147483647 w 178"/>
              <a:gd name="T43" fmla="*/ 2147483647 h 51"/>
              <a:gd name="T44" fmla="*/ 2147483647 w 178"/>
              <a:gd name="T45" fmla="*/ 2147483647 h 51"/>
              <a:gd name="T46" fmla="*/ 2147483647 w 178"/>
              <a:gd name="T47" fmla="*/ 2147483647 h 51"/>
              <a:gd name="T48" fmla="*/ 2147483647 w 178"/>
              <a:gd name="T49" fmla="*/ 2147483647 h 51"/>
              <a:gd name="T50" fmla="*/ 2147483647 w 178"/>
              <a:gd name="T51" fmla="*/ 2147483647 h 51"/>
              <a:gd name="T52" fmla="*/ 2147483647 w 178"/>
              <a:gd name="T53" fmla="*/ 2147483647 h 51"/>
              <a:gd name="T54" fmla="*/ 0 w 178"/>
              <a:gd name="T55" fmla="*/ 2147483647 h 51"/>
              <a:gd name="T56" fmla="*/ 2147483647 w 178"/>
              <a:gd name="T57" fmla="*/ 2147483647 h 51"/>
              <a:gd name="T58" fmla="*/ 2147483647 w 178"/>
              <a:gd name="T59" fmla="*/ 2147483647 h 51"/>
              <a:gd name="T60" fmla="*/ 2147483647 w 178"/>
              <a:gd name="T61" fmla="*/ 0 h 51"/>
              <a:gd name="T62" fmla="*/ 2147483647 w 178"/>
              <a:gd name="T63" fmla="*/ 2147483647 h 51"/>
              <a:gd name="T64" fmla="*/ 2147483647 w 178"/>
              <a:gd name="T65" fmla="*/ 2147483647 h 51"/>
              <a:gd name="T66" fmla="*/ 2147483647 w 178"/>
              <a:gd name="T67" fmla="*/ 2147483647 h 51"/>
              <a:gd name="T68" fmla="*/ 2147483647 w 178"/>
              <a:gd name="T69" fmla="*/ 2147483647 h 51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178"/>
              <a:gd name="T106" fmla="*/ 0 h 51"/>
              <a:gd name="T107" fmla="*/ 178 w 178"/>
              <a:gd name="T108" fmla="*/ 51 h 51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178" h="51">
                <a:moveTo>
                  <a:pt x="58" y="28"/>
                </a:moveTo>
                <a:lnTo>
                  <a:pt x="61" y="24"/>
                </a:lnTo>
                <a:lnTo>
                  <a:pt x="66" y="21"/>
                </a:lnTo>
                <a:lnTo>
                  <a:pt x="81" y="17"/>
                </a:lnTo>
                <a:lnTo>
                  <a:pt x="99" y="15"/>
                </a:lnTo>
                <a:lnTo>
                  <a:pt x="119" y="15"/>
                </a:lnTo>
                <a:lnTo>
                  <a:pt x="138" y="16"/>
                </a:lnTo>
                <a:lnTo>
                  <a:pt x="155" y="20"/>
                </a:lnTo>
                <a:lnTo>
                  <a:pt x="169" y="26"/>
                </a:lnTo>
                <a:lnTo>
                  <a:pt x="174" y="30"/>
                </a:lnTo>
                <a:lnTo>
                  <a:pt x="178" y="35"/>
                </a:lnTo>
                <a:lnTo>
                  <a:pt x="164" y="29"/>
                </a:lnTo>
                <a:lnTo>
                  <a:pt x="148" y="28"/>
                </a:lnTo>
                <a:lnTo>
                  <a:pt x="130" y="28"/>
                </a:lnTo>
                <a:lnTo>
                  <a:pt x="113" y="30"/>
                </a:lnTo>
                <a:lnTo>
                  <a:pt x="96" y="34"/>
                </a:lnTo>
                <a:lnTo>
                  <a:pt x="83" y="40"/>
                </a:lnTo>
                <a:lnTo>
                  <a:pt x="73" y="45"/>
                </a:lnTo>
                <a:lnTo>
                  <a:pt x="69" y="49"/>
                </a:lnTo>
                <a:lnTo>
                  <a:pt x="68" y="51"/>
                </a:lnTo>
                <a:lnTo>
                  <a:pt x="61" y="46"/>
                </a:lnTo>
                <a:lnTo>
                  <a:pt x="55" y="39"/>
                </a:lnTo>
                <a:lnTo>
                  <a:pt x="43" y="22"/>
                </a:lnTo>
                <a:lnTo>
                  <a:pt x="35" y="16"/>
                </a:lnTo>
                <a:lnTo>
                  <a:pt x="25" y="11"/>
                </a:lnTo>
                <a:lnTo>
                  <a:pt x="14" y="11"/>
                </a:lnTo>
                <a:lnTo>
                  <a:pt x="8" y="12"/>
                </a:lnTo>
                <a:lnTo>
                  <a:pt x="0" y="16"/>
                </a:lnTo>
                <a:lnTo>
                  <a:pt x="9" y="7"/>
                </a:lnTo>
                <a:lnTo>
                  <a:pt x="16" y="2"/>
                </a:lnTo>
                <a:lnTo>
                  <a:pt x="24" y="0"/>
                </a:lnTo>
                <a:lnTo>
                  <a:pt x="31" y="1"/>
                </a:lnTo>
                <a:lnTo>
                  <a:pt x="38" y="5"/>
                </a:lnTo>
                <a:lnTo>
                  <a:pt x="45" y="11"/>
                </a:lnTo>
                <a:lnTo>
                  <a:pt x="58" y="28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sl-SI"/>
          </a:p>
        </p:txBody>
      </p:sp>
      <p:sp>
        <p:nvSpPr>
          <p:cNvPr id="5165" name="Freeform 232"/>
          <p:cNvSpPr>
            <a:spLocks/>
          </p:cNvSpPr>
          <p:nvPr/>
        </p:nvSpPr>
        <p:spPr bwMode="auto">
          <a:xfrm>
            <a:off x="2124075" y="3070225"/>
            <a:ext cx="927100" cy="266700"/>
          </a:xfrm>
          <a:custGeom>
            <a:avLst/>
            <a:gdLst>
              <a:gd name="T0" fmla="*/ 2147483647 w 344"/>
              <a:gd name="T1" fmla="*/ 2147483647 h 83"/>
              <a:gd name="T2" fmla="*/ 2147483647 w 344"/>
              <a:gd name="T3" fmla="*/ 2147483647 h 83"/>
              <a:gd name="T4" fmla="*/ 2147483647 w 344"/>
              <a:gd name="T5" fmla="*/ 2147483647 h 83"/>
              <a:gd name="T6" fmla="*/ 2147483647 w 344"/>
              <a:gd name="T7" fmla="*/ 2147483647 h 83"/>
              <a:gd name="T8" fmla="*/ 2147483647 w 344"/>
              <a:gd name="T9" fmla="*/ 2147483647 h 83"/>
              <a:gd name="T10" fmla="*/ 2147483647 w 344"/>
              <a:gd name="T11" fmla="*/ 2147483647 h 83"/>
              <a:gd name="T12" fmla="*/ 2147483647 w 344"/>
              <a:gd name="T13" fmla="*/ 2147483647 h 83"/>
              <a:gd name="T14" fmla="*/ 2147483647 w 344"/>
              <a:gd name="T15" fmla="*/ 2147483647 h 83"/>
              <a:gd name="T16" fmla="*/ 2147483647 w 344"/>
              <a:gd name="T17" fmla="*/ 2147483647 h 83"/>
              <a:gd name="T18" fmla="*/ 2147483647 w 344"/>
              <a:gd name="T19" fmla="*/ 2147483647 h 83"/>
              <a:gd name="T20" fmla="*/ 2147483647 w 344"/>
              <a:gd name="T21" fmla="*/ 2147483647 h 83"/>
              <a:gd name="T22" fmla="*/ 2147483647 w 344"/>
              <a:gd name="T23" fmla="*/ 2147483647 h 83"/>
              <a:gd name="T24" fmla="*/ 2147483647 w 344"/>
              <a:gd name="T25" fmla="*/ 0 h 83"/>
              <a:gd name="T26" fmla="*/ 2147483647 w 344"/>
              <a:gd name="T27" fmla="*/ 2147483647 h 83"/>
              <a:gd name="T28" fmla="*/ 2147483647 w 344"/>
              <a:gd name="T29" fmla="*/ 2147483647 h 83"/>
              <a:gd name="T30" fmla="*/ 2147483647 w 344"/>
              <a:gd name="T31" fmla="*/ 2147483647 h 83"/>
              <a:gd name="T32" fmla="*/ 2147483647 w 344"/>
              <a:gd name="T33" fmla="*/ 2147483647 h 83"/>
              <a:gd name="T34" fmla="*/ 2147483647 w 344"/>
              <a:gd name="T35" fmla="*/ 2147483647 h 83"/>
              <a:gd name="T36" fmla="*/ 2147483647 w 344"/>
              <a:gd name="T37" fmla="*/ 2147483647 h 83"/>
              <a:gd name="T38" fmla="*/ 2147483647 w 344"/>
              <a:gd name="T39" fmla="*/ 2147483647 h 83"/>
              <a:gd name="T40" fmla="*/ 2147483647 w 344"/>
              <a:gd name="T41" fmla="*/ 2147483647 h 83"/>
              <a:gd name="T42" fmla="*/ 2147483647 w 344"/>
              <a:gd name="T43" fmla="*/ 2147483647 h 83"/>
              <a:gd name="T44" fmla="*/ 2147483647 w 344"/>
              <a:gd name="T45" fmla="*/ 2147483647 h 83"/>
              <a:gd name="T46" fmla="*/ 2147483647 w 344"/>
              <a:gd name="T47" fmla="*/ 2147483647 h 83"/>
              <a:gd name="T48" fmla="*/ 2147483647 w 344"/>
              <a:gd name="T49" fmla="*/ 2147483647 h 83"/>
              <a:gd name="T50" fmla="*/ 2147483647 w 344"/>
              <a:gd name="T51" fmla="*/ 2147483647 h 83"/>
              <a:gd name="T52" fmla="*/ 2147483647 w 344"/>
              <a:gd name="T53" fmla="*/ 2147483647 h 83"/>
              <a:gd name="T54" fmla="*/ 2147483647 w 344"/>
              <a:gd name="T55" fmla="*/ 2147483647 h 83"/>
              <a:gd name="T56" fmla="*/ 2147483647 w 344"/>
              <a:gd name="T57" fmla="*/ 2147483647 h 83"/>
              <a:gd name="T58" fmla="*/ 2147483647 w 344"/>
              <a:gd name="T59" fmla="*/ 2147483647 h 83"/>
              <a:gd name="T60" fmla="*/ 2147483647 w 344"/>
              <a:gd name="T61" fmla="*/ 2147483647 h 83"/>
              <a:gd name="T62" fmla="*/ 2147483647 w 344"/>
              <a:gd name="T63" fmla="*/ 2147483647 h 83"/>
              <a:gd name="T64" fmla="*/ 2147483647 w 344"/>
              <a:gd name="T65" fmla="*/ 2147483647 h 83"/>
              <a:gd name="T66" fmla="*/ 2147483647 w 344"/>
              <a:gd name="T67" fmla="*/ 2147483647 h 83"/>
              <a:gd name="T68" fmla="*/ 2147483647 w 344"/>
              <a:gd name="T69" fmla="*/ 2147483647 h 83"/>
              <a:gd name="T70" fmla="*/ 2147483647 w 344"/>
              <a:gd name="T71" fmla="*/ 2147483647 h 83"/>
              <a:gd name="T72" fmla="*/ 2147483647 w 344"/>
              <a:gd name="T73" fmla="*/ 2147483647 h 83"/>
              <a:gd name="T74" fmla="*/ 0 w 344"/>
              <a:gd name="T75" fmla="*/ 2147483647 h 83"/>
              <a:gd name="T76" fmla="*/ 2147483647 w 344"/>
              <a:gd name="T77" fmla="*/ 2147483647 h 83"/>
              <a:gd name="T78" fmla="*/ 2147483647 w 344"/>
              <a:gd name="T79" fmla="*/ 2147483647 h 83"/>
              <a:gd name="T80" fmla="*/ 2147483647 w 344"/>
              <a:gd name="T81" fmla="*/ 2147483647 h 83"/>
              <a:gd name="T82" fmla="*/ 2147483647 w 344"/>
              <a:gd name="T83" fmla="*/ 2147483647 h 83"/>
              <a:gd name="T84" fmla="*/ 2147483647 w 344"/>
              <a:gd name="T85" fmla="*/ 2147483647 h 83"/>
              <a:gd name="T86" fmla="*/ 2147483647 w 344"/>
              <a:gd name="T87" fmla="*/ 2147483647 h 83"/>
              <a:gd name="T88" fmla="*/ 2147483647 w 344"/>
              <a:gd name="T89" fmla="*/ 2147483647 h 83"/>
              <a:gd name="T90" fmla="*/ 2147483647 w 344"/>
              <a:gd name="T91" fmla="*/ 2147483647 h 83"/>
              <a:gd name="T92" fmla="*/ 2147483647 w 344"/>
              <a:gd name="T93" fmla="*/ 2147483647 h 83"/>
              <a:gd name="T94" fmla="*/ 2147483647 w 344"/>
              <a:gd name="T95" fmla="*/ 2147483647 h 83"/>
              <a:gd name="T96" fmla="*/ 2147483647 w 344"/>
              <a:gd name="T97" fmla="*/ 2147483647 h 8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344"/>
              <a:gd name="T148" fmla="*/ 0 h 83"/>
              <a:gd name="T149" fmla="*/ 344 w 344"/>
              <a:gd name="T150" fmla="*/ 83 h 8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344" h="83">
                <a:moveTo>
                  <a:pt x="129" y="30"/>
                </a:moveTo>
                <a:lnTo>
                  <a:pt x="136" y="25"/>
                </a:lnTo>
                <a:lnTo>
                  <a:pt x="144" y="23"/>
                </a:lnTo>
                <a:lnTo>
                  <a:pt x="154" y="20"/>
                </a:lnTo>
                <a:lnTo>
                  <a:pt x="167" y="20"/>
                </a:lnTo>
                <a:lnTo>
                  <a:pt x="196" y="22"/>
                </a:lnTo>
                <a:lnTo>
                  <a:pt x="228" y="24"/>
                </a:lnTo>
                <a:lnTo>
                  <a:pt x="262" y="25"/>
                </a:lnTo>
                <a:lnTo>
                  <a:pt x="294" y="23"/>
                </a:lnTo>
                <a:lnTo>
                  <a:pt x="308" y="20"/>
                </a:lnTo>
                <a:lnTo>
                  <a:pt x="322" y="15"/>
                </a:lnTo>
                <a:lnTo>
                  <a:pt x="334" y="9"/>
                </a:lnTo>
                <a:lnTo>
                  <a:pt x="344" y="0"/>
                </a:lnTo>
                <a:lnTo>
                  <a:pt x="333" y="15"/>
                </a:lnTo>
                <a:lnTo>
                  <a:pt x="322" y="28"/>
                </a:lnTo>
                <a:lnTo>
                  <a:pt x="309" y="37"/>
                </a:lnTo>
                <a:lnTo>
                  <a:pt x="296" y="43"/>
                </a:lnTo>
                <a:lnTo>
                  <a:pt x="282" y="47"/>
                </a:lnTo>
                <a:lnTo>
                  <a:pt x="268" y="49"/>
                </a:lnTo>
                <a:lnTo>
                  <a:pt x="241" y="52"/>
                </a:lnTo>
                <a:lnTo>
                  <a:pt x="214" y="52"/>
                </a:lnTo>
                <a:lnTo>
                  <a:pt x="193" y="56"/>
                </a:lnTo>
                <a:lnTo>
                  <a:pt x="184" y="59"/>
                </a:lnTo>
                <a:lnTo>
                  <a:pt x="178" y="65"/>
                </a:lnTo>
                <a:lnTo>
                  <a:pt x="173" y="72"/>
                </a:lnTo>
                <a:lnTo>
                  <a:pt x="171" y="83"/>
                </a:lnTo>
                <a:lnTo>
                  <a:pt x="162" y="73"/>
                </a:lnTo>
                <a:lnTo>
                  <a:pt x="152" y="65"/>
                </a:lnTo>
                <a:lnTo>
                  <a:pt x="142" y="58"/>
                </a:lnTo>
                <a:lnTo>
                  <a:pt x="132" y="54"/>
                </a:lnTo>
                <a:lnTo>
                  <a:pt x="109" y="49"/>
                </a:lnTo>
                <a:lnTo>
                  <a:pt x="87" y="47"/>
                </a:lnTo>
                <a:lnTo>
                  <a:pt x="63" y="46"/>
                </a:lnTo>
                <a:lnTo>
                  <a:pt x="40" y="41"/>
                </a:lnTo>
                <a:lnTo>
                  <a:pt x="29" y="37"/>
                </a:lnTo>
                <a:lnTo>
                  <a:pt x="19" y="32"/>
                </a:lnTo>
                <a:lnTo>
                  <a:pt x="10" y="24"/>
                </a:lnTo>
                <a:lnTo>
                  <a:pt x="0" y="14"/>
                </a:lnTo>
                <a:lnTo>
                  <a:pt x="9" y="18"/>
                </a:lnTo>
                <a:lnTo>
                  <a:pt x="17" y="20"/>
                </a:lnTo>
                <a:lnTo>
                  <a:pt x="34" y="22"/>
                </a:lnTo>
                <a:lnTo>
                  <a:pt x="52" y="20"/>
                </a:lnTo>
                <a:lnTo>
                  <a:pt x="69" y="17"/>
                </a:lnTo>
                <a:lnTo>
                  <a:pt x="87" y="14"/>
                </a:lnTo>
                <a:lnTo>
                  <a:pt x="103" y="14"/>
                </a:lnTo>
                <a:lnTo>
                  <a:pt x="111" y="17"/>
                </a:lnTo>
                <a:lnTo>
                  <a:pt x="117" y="19"/>
                </a:lnTo>
                <a:lnTo>
                  <a:pt x="123" y="24"/>
                </a:lnTo>
                <a:lnTo>
                  <a:pt x="129" y="30"/>
                </a:lnTo>
                <a:close/>
              </a:path>
            </a:pathLst>
          </a:custGeom>
          <a:solidFill>
            <a:srgbClr val="4F4F4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305" name="Line 233"/>
          <p:cNvSpPr>
            <a:spLocks noChangeShapeType="1"/>
          </p:cNvSpPr>
          <p:nvPr/>
        </p:nvSpPr>
        <p:spPr bwMode="auto">
          <a:xfrm flipH="1">
            <a:off x="3348038" y="2636838"/>
            <a:ext cx="863600" cy="1152525"/>
          </a:xfrm>
          <a:prstGeom prst="line">
            <a:avLst/>
          </a:prstGeom>
          <a:noFill/>
          <a:ln w="28575">
            <a:solidFill>
              <a:schemeClr val="bg1"/>
            </a:solidFill>
            <a:prstDash val="dash"/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306" name="Line 234"/>
          <p:cNvSpPr>
            <a:spLocks noChangeShapeType="1"/>
          </p:cNvSpPr>
          <p:nvPr/>
        </p:nvSpPr>
        <p:spPr bwMode="auto">
          <a:xfrm flipH="1">
            <a:off x="3563938" y="2852738"/>
            <a:ext cx="863600" cy="1152525"/>
          </a:xfrm>
          <a:prstGeom prst="line">
            <a:avLst/>
          </a:prstGeom>
          <a:noFill/>
          <a:ln w="28575">
            <a:solidFill>
              <a:schemeClr val="bg1"/>
            </a:solidFill>
            <a:prstDash val="dash"/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307" name="Line 235"/>
          <p:cNvSpPr>
            <a:spLocks noChangeShapeType="1"/>
          </p:cNvSpPr>
          <p:nvPr/>
        </p:nvSpPr>
        <p:spPr bwMode="auto">
          <a:xfrm flipH="1">
            <a:off x="3995738" y="2781300"/>
            <a:ext cx="863600" cy="1152525"/>
          </a:xfrm>
          <a:prstGeom prst="line">
            <a:avLst/>
          </a:prstGeom>
          <a:noFill/>
          <a:ln w="28575">
            <a:solidFill>
              <a:schemeClr val="bg1"/>
            </a:solidFill>
            <a:prstDash val="dash"/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308" name="Line 236"/>
          <p:cNvSpPr>
            <a:spLocks noChangeShapeType="1"/>
          </p:cNvSpPr>
          <p:nvPr/>
        </p:nvSpPr>
        <p:spPr bwMode="auto">
          <a:xfrm flipH="1">
            <a:off x="4356100" y="2709863"/>
            <a:ext cx="863600" cy="1152525"/>
          </a:xfrm>
          <a:prstGeom prst="line">
            <a:avLst/>
          </a:prstGeom>
          <a:noFill/>
          <a:ln w="28575">
            <a:solidFill>
              <a:schemeClr val="bg1"/>
            </a:solidFill>
            <a:prstDash val="dash"/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309" name="Line 237"/>
          <p:cNvSpPr>
            <a:spLocks noChangeShapeType="1"/>
          </p:cNvSpPr>
          <p:nvPr/>
        </p:nvSpPr>
        <p:spPr bwMode="auto">
          <a:xfrm flipH="1">
            <a:off x="2987675" y="2636838"/>
            <a:ext cx="863600" cy="1152525"/>
          </a:xfrm>
          <a:prstGeom prst="line">
            <a:avLst/>
          </a:prstGeom>
          <a:noFill/>
          <a:ln w="28575">
            <a:solidFill>
              <a:schemeClr val="bg1"/>
            </a:solidFill>
            <a:prstDash val="dash"/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pic>
        <p:nvPicPr>
          <p:cNvPr id="5171" name="Picture 4" descr="http://0.tqn.com/d/webclipart/1/0/R/K/5/Jack-O-Lantern-and-Raven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038" y="3609975"/>
            <a:ext cx="1235075" cy="1338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90" name="AutoShape 5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15325" y="6165850"/>
            <a:ext cx="720725" cy="576263"/>
          </a:xfrm>
          <a:prstGeom prst="actionButtonForwardNext">
            <a:avLst/>
          </a:prstGeom>
          <a:solidFill>
            <a:srgbClr val="33CC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pic>
        <p:nvPicPr>
          <p:cNvPr id="50" name="49 Imagen" descr="Autumn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260350"/>
            <a:ext cx="5508625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Zvok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Tm="22485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TO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3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3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3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3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3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59259E-6 L -0.00468 0.4833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" y="2416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7037E-6 L -0.00937 0.47129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31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9" y="23565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59259E-6 L -0.00452 0.40162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31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" y="20069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07407E-6 L 0.00555 0.39097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31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" y="19537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51 0.14699 L 0.00451 0.3969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31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00313 0.36597 " pathEditMode="relative" rAng="0" ptsTypes="AA">
                                      <p:cBhvr>
                                        <p:cTn id="40" dur="2000" fill="hold"/>
                                        <p:tgtEl>
                                          <p:spTgt spid="31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18287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11111E-6 L 0.00451 0.37639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31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" y="18819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7037E-6 L 0.00468 0.51319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31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" y="25648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85185E-6 L 2.5E-6 0.45139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31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569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4.44444E-6 L -0.00469 0.52987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31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" y="26481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3.33333E-6 L 0.00643 0.53032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31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" y="26505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3.7037E-7 L -0.00468 0.48056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31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" y="24028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2.59259E-6 L -0.01233 0.51459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31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" y="25718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96296E-6 L -0.01875 0.43055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31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8" y="21528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1.48148E-6 L -0.00451 0.37153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32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" y="18565"/>
                                    </p:animMotion>
                                  </p:childTnLst>
                                </p:cTn>
                              </p:par>
                              <p:par>
                                <p:cTn id="5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96296E-6 L -0.00348 0.41297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32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4" y="20648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96296E-6 L 0.01285 0.46273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32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2" y="23125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1.85185E-6 L 0.00468 0.43194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32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" y="21597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5.55112E-17 L 0.00469 0.44259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32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" y="22130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3.33333E-6 L -0.01875 0.44259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32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8" y="22130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3.33333E-6 L 0.00347 0.33797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32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" y="16898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33333E-6 L 0.00417 0.37801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32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18889"/>
                                    </p:animMotion>
                                  </p:childTnLst>
                                </p:cTn>
                              </p:par>
                              <p:par>
                                <p:cTn id="7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7037E-6 L 0.00347 0.40949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32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" y="20463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81481E-6 L -0.00156 0.44862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32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22431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7037E-7 L 0.0099 0.39167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32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6" y="19583"/>
                                    </p:animMotion>
                                  </p:childTnLst>
                                </p:cTn>
                              </p:par>
                              <p:par>
                                <p:cTn id="7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7.40741E-7 L -0.00434 0.50394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33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" y="25185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48148E-6 L 0.00503 0.45926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33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" y="2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439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5300663"/>
          </a:xfrm>
          <a:prstGeom prst="rect">
            <a:avLst/>
          </a:prstGeom>
          <a:gradFill rotWithShape="1">
            <a:gsLst>
              <a:gs pos="0">
                <a:srgbClr val="DDDDDD"/>
              </a:gs>
              <a:gs pos="100000">
                <a:srgbClr val="C0C0C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6147" name="AutoShape 3"/>
          <p:cNvSpPr>
            <a:spLocks noChangeArrowheads="1"/>
          </p:cNvSpPr>
          <p:nvPr/>
        </p:nvSpPr>
        <p:spPr bwMode="auto">
          <a:xfrm rot="10800000" flipH="1">
            <a:off x="0" y="4581525"/>
            <a:ext cx="4500563" cy="1771650"/>
          </a:xfrm>
          <a:prstGeom prst="flowChartDocumen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grpSp>
        <p:nvGrpSpPr>
          <p:cNvPr id="2" name="2 Grupo"/>
          <p:cNvGrpSpPr>
            <a:grpSpLocks/>
          </p:cNvGrpSpPr>
          <p:nvPr/>
        </p:nvGrpSpPr>
        <p:grpSpPr bwMode="auto">
          <a:xfrm rot="949800">
            <a:off x="644525" y="1963738"/>
            <a:ext cx="2927350" cy="809625"/>
            <a:chOff x="690563" y="4181475"/>
            <a:chExt cx="2927350" cy="809625"/>
          </a:xfrm>
        </p:grpSpPr>
        <p:sp>
          <p:nvSpPr>
            <p:cNvPr id="6201" name="Freeform 172"/>
            <p:cNvSpPr>
              <a:spLocks/>
            </p:cNvSpPr>
            <p:nvPr/>
          </p:nvSpPr>
          <p:spPr bwMode="auto">
            <a:xfrm>
              <a:off x="2228850" y="4583113"/>
              <a:ext cx="3175" cy="3175"/>
            </a:xfrm>
            <a:custGeom>
              <a:avLst/>
              <a:gdLst>
                <a:gd name="T0" fmla="*/ 2147483647 w 2"/>
                <a:gd name="T1" fmla="*/ 0 h 2"/>
                <a:gd name="T2" fmla="*/ 0 w 2"/>
                <a:gd name="T3" fmla="*/ 0 h 2"/>
                <a:gd name="T4" fmla="*/ 0 w 2"/>
                <a:gd name="T5" fmla="*/ 2147483647 h 2"/>
                <a:gd name="T6" fmla="*/ 2147483647 w 2"/>
                <a:gd name="T7" fmla="*/ 0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"/>
                <a:gd name="T13" fmla="*/ 0 h 2"/>
                <a:gd name="T14" fmla="*/ 2 w 2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" h="2">
                  <a:moveTo>
                    <a:pt x="2" y="0"/>
                  </a:moveTo>
                  <a:lnTo>
                    <a:pt x="0" y="0"/>
                  </a:ln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02" name="Freeform 173"/>
            <p:cNvSpPr>
              <a:spLocks/>
            </p:cNvSpPr>
            <p:nvPr/>
          </p:nvSpPr>
          <p:spPr bwMode="auto">
            <a:xfrm>
              <a:off x="2754313" y="4716463"/>
              <a:ext cx="71437" cy="109537"/>
            </a:xfrm>
            <a:custGeom>
              <a:avLst/>
              <a:gdLst>
                <a:gd name="T0" fmla="*/ 2147483647 w 45"/>
                <a:gd name="T1" fmla="*/ 2147483647 h 69"/>
                <a:gd name="T2" fmla="*/ 2147483647 w 45"/>
                <a:gd name="T3" fmla="*/ 2147483647 h 69"/>
                <a:gd name="T4" fmla="*/ 2147483647 w 45"/>
                <a:gd name="T5" fmla="*/ 2147483647 h 69"/>
                <a:gd name="T6" fmla="*/ 2147483647 w 45"/>
                <a:gd name="T7" fmla="*/ 2147483647 h 69"/>
                <a:gd name="T8" fmla="*/ 2147483647 w 45"/>
                <a:gd name="T9" fmla="*/ 2147483647 h 69"/>
                <a:gd name="T10" fmla="*/ 2147483647 w 45"/>
                <a:gd name="T11" fmla="*/ 2147483647 h 69"/>
                <a:gd name="T12" fmla="*/ 2147483647 w 45"/>
                <a:gd name="T13" fmla="*/ 2147483647 h 69"/>
                <a:gd name="T14" fmla="*/ 2147483647 w 45"/>
                <a:gd name="T15" fmla="*/ 0 h 69"/>
                <a:gd name="T16" fmla="*/ 2147483647 w 45"/>
                <a:gd name="T17" fmla="*/ 2147483647 h 69"/>
                <a:gd name="T18" fmla="*/ 2147483647 w 45"/>
                <a:gd name="T19" fmla="*/ 2147483647 h 69"/>
                <a:gd name="T20" fmla="*/ 0 w 45"/>
                <a:gd name="T21" fmla="*/ 2147483647 h 69"/>
                <a:gd name="T22" fmla="*/ 0 w 45"/>
                <a:gd name="T23" fmla="*/ 2147483647 h 69"/>
                <a:gd name="T24" fmla="*/ 2147483647 w 45"/>
                <a:gd name="T25" fmla="*/ 2147483647 h 69"/>
                <a:gd name="T26" fmla="*/ 0 w 45"/>
                <a:gd name="T27" fmla="*/ 2147483647 h 69"/>
                <a:gd name="T28" fmla="*/ 2147483647 w 45"/>
                <a:gd name="T29" fmla="*/ 2147483647 h 69"/>
                <a:gd name="T30" fmla="*/ 2147483647 w 45"/>
                <a:gd name="T31" fmla="*/ 2147483647 h 69"/>
                <a:gd name="T32" fmla="*/ 2147483647 w 45"/>
                <a:gd name="T33" fmla="*/ 2147483647 h 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5"/>
                <a:gd name="T52" fmla="*/ 0 h 69"/>
                <a:gd name="T53" fmla="*/ 45 w 45"/>
                <a:gd name="T54" fmla="*/ 69 h 69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5" h="69">
                  <a:moveTo>
                    <a:pt x="20" y="66"/>
                  </a:moveTo>
                  <a:lnTo>
                    <a:pt x="27" y="52"/>
                  </a:lnTo>
                  <a:lnTo>
                    <a:pt x="43" y="30"/>
                  </a:lnTo>
                  <a:lnTo>
                    <a:pt x="45" y="25"/>
                  </a:lnTo>
                  <a:lnTo>
                    <a:pt x="45" y="19"/>
                  </a:lnTo>
                  <a:lnTo>
                    <a:pt x="41" y="11"/>
                  </a:lnTo>
                  <a:lnTo>
                    <a:pt x="43" y="9"/>
                  </a:lnTo>
                  <a:lnTo>
                    <a:pt x="36" y="0"/>
                  </a:lnTo>
                  <a:lnTo>
                    <a:pt x="7" y="37"/>
                  </a:lnTo>
                  <a:lnTo>
                    <a:pt x="4" y="39"/>
                  </a:lnTo>
                  <a:lnTo>
                    <a:pt x="0" y="43"/>
                  </a:lnTo>
                  <a:lnTo>
                    <a:pt x="0" y="52"/>
                  </a:lnTo>
                  <a:lnTo>
                    <a:pt x="2" y="61"/>
                  </a:lnTo>
                  <a:lnTo>
                    <a:pt x="0" y="68"/>
                  </a:lnTo>
                  <a:lnTo>
                    <a:pt x="4" y="69"/>
                  </a:lnTo>
                  <a:lnTo>
                    <a:pt x="23" y="69"/>
                  </a:lnTo>
                  <a:lnTo>
                    <a:pt x="20" y="6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03" name="Freeform 174"/>
            <p:cNvSpPr>
              <a:spLocks/>
            </p:cNvSpPr>
            <p:nvPr/>
          </p:nvSpPr>
          <p:spPr bwMode="auto">
            <a:xfrm>
              <a:off x="2760663" y="4824413"/>
              <a:ext cx="857250" cy="146050"/>
            </a:xfrm>
            <a:custGeom>
              <a:avLst/>
              <a:gdLst>
                <a:gd name="T0" fmla="*/ 2147483647 w 540"/>
                <a:gd name="T1" fmla="*/ 2147483647 h 92"/>
                <a:gd name="T2" fmla="*/ 2147483647 w 540"/>
                <a:gd name="T3" fmla="*/ 2147483647 h 92"/>
                <a:gd name="T4" fmla="*/ 2147483647 w 540"/>
                <a:gd name="T5" fmla="*/ 2147483647 h 92"/>
                <a:gd name="T6" fmla="*/ 2147483647 w 540"/>
                <a:gd name="T7" fmla="*/ 2147483647 h 92"/>
                <a:gd name="T8" fmla="*/ 2147483647 w 540"/>
                <a:gd name="T9" fmla="*/ 2147483647 h 92"/>
                <a:gd name="T10" fmla="*/ 2147483647 w 540"/>
                <a:gd name="T11" fmla="*/ 2147483647 h 92"/>
                <a:gd name="T12" fmla="*/ 2147483647 w 540"/>
                <a:gd name="T13" fmla="*/ 2147483647 h 92"/>
                <a:gd name="T14" fmla="*/ 2147483647 w 540"/>
                <a:gd name="T15" fmla="*/ 2147483647 h 92"/>
                <a:gd name="T16" fmla="*/ 2147483647 w 540"/>
                <a:gd name="T17" fmla="*/ 2147483647 h 92"/>
                <a:gd name="T18" fmla="*/ 2147483647 w 540"/>
                <a:gd name="T19" fmla="*/ 2147483647 h 92"/>
                <a:gd name="T20" fmla="*/ 2147483647 w 540"/>
                <a:gd name="T21" fmla="*/ 2147483647 h 92"/>
                <a:gd name="T22" fmla="*/ 2147483647 w 540"/>
                <a:gd name="T23" fmla="*/ 2147483647 h 92"/>
                <a:gd name="T24" fmla="*/ 2147483647 w 540"/>
                <a:gd name="T25" fmla="*/ 2147483647 h 92"/>
                <a:gd name="T26" fmla="*/ 2147483647 w 540"/>
                <a:gd name="T27" fmla="*/ 2147483647 h 92"/>
                <a:gd name="T28" fmla="*/ 2147483647 w 540"/>
                <a:gd name="T29" fmla="*/ 2147483647 h 92"/>
                <a:gd name="T30" fmla="*/ 2147483647 w 540"/>
                <a:gd name="T31" fmla="*/ 2147483647 h 92"/>
                <a:gd name="T32" fmla="*/ 2147483647 w 540"/>
                <a:gd name="T33" fmla="*/ 2147483647 h 92"/>
                <a:gd name="T34" fmla="*/ 2147483647 w 540"/>
                <a:gd name="T35" fmla="*/ 2147483647 h 92"/>
                <a:gd name="T36" fmla="*/ 2147483647 w 540"/>
                <a:gd name="T37" fmla="*/ 2147483647 h 92"/>
                <a:gd name="T38" fmla="*/ 2147483647 w 540"/>
                <a:gd name="T39" fmla="*/ 2147483647 h 92"/>
                <a:gd name="T40" fmla="*/ 0 w 540"/>
                <a:gd name="T41" fmla="*/ 2147483647 h 92"/>
                <a:gd name="T42" fmla="*/ 2147483647 w 540"/>
                <a:gd name="T43" fmla="*/ 2147483647 h 92"/>
                <a:gd name="T44" fmla="*/ 2147483647 w 540"/>
                <a:gd name="T45" fmla="*/ 2147483647 h 92"/>
                <a:gd name="T46" fmla="*/ 2147483647 w 540"/>
                <a:gd name="T47" fmla="*/ 2147483647 h 92"/>
                <a:gd name="T48" fmla="*/ 2147483647 w 540"/>
                <a:gd name="T49" fmla="*/ 2147483647 h 92"/>
                <a:gd name="T50" fmla="*/ 2147483647 w 540"/>
                <a:gd name="T51" fmla="*/ 2147483647 h 92"/>
                <a:gd name="T52" fmla="*/ 2147483647 w 540"/>
                <a:gd name="T53" fmla="*/ 2147483647 h 92"/>
                <a:gd name="T54" fmla="*/ 2147483647 w 540"/>
                <a:gd name="T55" fmla="*/ 2147483647 h 92"/>
                <a:gd name="T56" fmla="*/ 2147483647 w 540"/>
                <a:gd name="T57" fmla="*/ 2147483647 h 92"/>
                <a:gd name="T58" fmla="*/ 2147483647 w 540"/>
                <a:gd name="T59" fmla="*/ 2147483647 h 92"/>
                <a:gd name="T60" fmla="*/ 2147483647 w 540"/>
                <a:gd name="T61" fmla="*/ 2147483647 h 92"/>
                <a:gd name="T62" fmla="*/ 2147483647 w 540"/>
                <a:gd name="T63" fmla="*/ 2147483647 h 92"/>
                <a:gd name="T64" fmla="*/ 2147483647 w 540"/>
                <a:gd name="T65" fmla="*/ 2147483647 h 92"/>
                <a:gd name="T66" fmla="*/ 2147483647 w 540"/>
                <a:gd name="T67" fmla="*/ 2147483647 h 92"/>
                <a:gd name="T68" fmla="*/ 2147483647 w 540"/>
                <a:gd name="T69" fmla="*/ 2147483647 h 92"/>
                <a:gd name="T70" fmla="*/ 2147483647 w 540"/>
                <a:gd name="T71" fmla="*/ 2147483647 h 92"/>
                <a:gd name="T72" fmla="*/ 2147483647 w 540"/>
                <a:gd name="T73" fmla="*/ 2147483647 h 92"/>
                <a:gd name="T74" fmla="*/ 2147483647 w 540"/>
                <a:gd name="T75" fmla="*/ 2147483647 h 92"/>
                <a:gd name="T76" fmla="*/ 2147483647 w 540"/>
                <a:gd name="T77" fmla="*/ 2147483647 h 92"/>
                <a:gd name="T78" fmla="*/ 2147483647 w 540"/>
                <a:gd name="T79" fmla="*/ 2147483647 h 92"/>
                <a:gd name="T80" fmla="*/ 2147483647 w 540"/>
                <a:gd name="T81" fmla="*/ 2147483647 h 92"/>
                <a:gd name="T82" fmla="*/ 2147483647 w 540"/>
                <a:gd name="T83" fmla="*/ 2147483647 h 92"/>
                <a:gd name="T84" fmla="*/ 2147483647 w 540"/>
                <a:gd name="T85" fmla="*/ 2147483647 h 92"/>
                <a:gd name="T86" fmla="*/ 2147483647 w 540"/>
                <a:gd name="T87" fmla="*/ 2147483647 h 92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540"/>
                <a:gd name="T133" fmla="*/ 0 h 92"/>
                <a:gd name="T134" fmla="*/ 540 w 540"/>
                <a:gd name="T135" fmla="*/ 92 h 92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540" h="92">
                  <a:moveTo>
                    <a:pt x="525" y="71"/>
                  </a:moveTo>
                  <a:lnTo>
                    <a:pt x="518" y="62"/>
                  </a:lnTo>
                  <a:lnTo>
                    <a:pt x="515" y="51"/>
                  </a:lnTo>
                  <a:lnTo>
                    <a:pt x="508" y="53"/>
                  </a:lnTo>
                  <a:lnTo>
                    <a:pt x="506" y="50"/>
                  </a:lnTo>
                  <a:lnTo>
                    <a:pt x="502" y="50"/>
                  </a:lnTo>
                  <a:lnTo>
                    <a:pt x="495" y="51"/>
                  </a:lnTo>
                  <a:lnTo>
                    <a:pt x="446" y="46"/>
                  </a:lnTo>
                  <a:lnTo>
                    <a:pt x="444" y="46"/>
                  </a:lnTo>
                  <a:lnTo>
                    <a:pt x="435" y="44"/>
                  </a:lnTo>
                  <a:lnTo>
                    <a:pt x="410" y="5"/>
                  </a:lnTo>
                  <a:lnTo>
                    <a:pt x="407" y="0"/>
                  </a:lnTo>
                  <a:lnTo>
                    <a:pt x="377" y="1"/>
                  </a:lnTo>
                  <a:lnTo>
                    <a:pt x="391" y="19"/>
                  </a:lnTo>
                  <a:lnTo>
                    <a:pt x="407" y="46"/>
                  </a:lnTo>
                  <a:lnTo>
                    <a:pt x="402" y="46"/>
                  </a:lnTo>
                  <a:lnTo>
                    <a:pt x="400" y="46"/>
                  </a:lnTo>
                  <a:lnTo>
                    <a:pt x="396" y="46"/>
                  </a:lnTo>
                  <a:lnTo>
                    <a:pt x="377" y="46"/>
                  </a:lnTo>
                  <a:lnTo>
                    <a:pt x="347" y="50"/>
                  </a:lnTo>
                  <a:lnTo>
                    <a:pt x="317" y="50"/>
                  </a:lnTo>
                  <a:lnTo>
                    <a:pt x="310" y="16"/>
                  </a:lnTo>
                  <a:lnTo>
                    <a:pt x="308" y="1"/>
                  </a:lnTo>
                  <a:lnTo>
                    <a:pt x="262" y="3"/>
                  </a:lnTo>
                  <a:lnTo>
                    <a:pt x="262" y="5"/>
                  </a:lnTo>
                  <a:lnTo>
                    <a:pt x="264" y="21"/>
                  </a:lnTo>
                  <a:lnTo>
                    <a:pt x="265" y="34"/>
                  </a:lnTo>
                  <a:lnTo>
                    <a:pt x="269" y="39"/>
                  </a:lnTo>
                  <a:lnTo>
                    <a:pt x="269" y="46"/>
                  </a:lnTo>
                  <a:lnTo>
                    <a:pt x="251" y="46"/>
                  </a:lnTo>
                  <a:lnTo>
                    <a:pt x="242" y="46"/>
                  </a:lnTo>
                  <a:lnTo>
                    <a:pt x="203" y="46"/>
                  </a:lnTo>
                  <a:lnTo>
                    <a:pt x="195" y="48"/>
                  </a:lnTo>
                  <a:lnTo>
                    <a:pt x="187" y="48"/>
                  </a:lnTo>
                  <a:lnTo>
                    <a:pt x="173" y="46"/>
                  </a:lnTo>
                  <a:lnTo>
                    <a:pt x="164" y="46"/>
                  </a:lnTo>
                  <a:lnTo>
                    <a:pt x="164" y="44"/>
                  </a:lnTo>
                  <a:lnTo>
                    <a:pt x="168" y="46"/>
                  </a:lnTo>
                  <a:lnTo>
                    <a:pt x="172" y="42"/>
                  </a:lnTo>
                  <a:lnTo>
                    <a:pt x="170" y="39"/>
                  </a:lnTo>
                  <a:lnTo>
                    <a:pt x="170" y="34"/>
                  </a:lnTo>
                  <a:lnTo>
                    <a:pt x="175" y="12"/>
                  </a:lnTo>
                  <a:lnTo>
                    <a:pt x="175" y="3"/>
                  </a:lnTo>
                  <a:lnTo>
                    <a:pt x="133" y="3"/>
                  </a:lnTo>
                  <a:lnTo>
                    <a:pt x="131" y="12"/>
                  </a:lnTo>
                  <a:lnTo>
                    <a:pt x="129" y="21"/>
                  </a:lnTo>
                  <a:lnTo>
                    <a:pt x="129" y="28"/>
                  </a:lnTo>
                  <a:lnTo>
                    <a:pt x="129" y="34"/>
                  </a:lnTo>
                  <a:lnTo>
                    <a:pt x="133" y="48"/>
                  </a:lnTo>
                  <a:lnTo>
                    <a:pt x="125" y="50"/>
                  </a:lnTo>
                  <a:lnTo>
                    <a:pt x="118" y="50"/>
                  </a:lnTo>
                  <a:lnTo>
                    <a:pt x="104" y="48"/>
                  </a:lnTo>
                  <a:lnTo>
                    <a:pt x="102" y="48"/>
                  </a:lnTo>
                  <a:lnTo>
                    <a:pt x="95" y="48"/>
                  </a:lnTo>
                  <a:lnTo>
                    <a:pt x="79" y="48"/>
                  </a:lnTo>
                  <a:lnTo>
                    <a:pt x="64" y="48"/>
                  </a:lnTo>
                  <a:lnTo>
                    <a:pt x="46" y="44"/>
                  </a:lnTo>
                  <a:lnTo>
                    <a:pt x="32" y="25"/>
                  </a:lnTo>
                  <a:lnTo>
                    <a:pt x="19" y="1"/>
                  </a:lnTo>
                  <a:lnTo>
                    <a:pt x="0" y="1"/>
                  </a:lnTo>
                  <a:lnTo>
                    <a:pt x="5" y="16"/>
                  </a:lnTo>
                  <a:lnTo>
                    <a:pt x="21" y="44"/>
                  </a:lnTo>
                  <a:lnTo>
                    <a:pt x="32" y="59"/>
                  </a:lnTo>
                  <a:lnTo>
                    <a:pt x="44" y="71"/>
                  </a:lnTo>
                  <a:lnTo>
                    <a:pt x="44" y="69"/>
                  </a:lnTo>
                  <a:lnTo>
                    <a:pt x="44" y="67"/>
                  </a:lnTo>
                  <a:lnTo>
                    <a:pt x="42" y="64"/>
                  </a:lnTo>
                  <a:lnTo>
                    <a:pt x="44" y="60"/>
                  </a:lnTo>
                  <a:lnTo>
                    <a:pt x="46" y="62"/>
                  </a:lnTo>
                  <a:lnTo>
                    <a:pt x="62" y="66"/>
                  </a:lnTo>
                  <a:lnTo>
                    <a:pt x="65" y="69"/>
                  </a:lnTo>
                  <a:lnTo>
                    <a:pt x="67" y="69"/>
                  </a:lnTo>
                  <a:lnTo>
                    <a:pt x="71" y="67"/>
                  </a:lnTo>
                  <a:lnTo>
                    <a:pt x="74" y="69"/>
                  </a:lnTo>
                  <a:lnTo>
                    <a:pt x="79" y="69"/>
                  </a:lnTo>
                  <a:lnTo>
                    <a:pt x="87" y="71"/>
                  </a:lnTo>
                  <a:lnTo>
                    <a:pt x="94" y="71"/>
                  </a:lnTo>
                  <a:lnTo>
                    <a:pt x="101" y="75"/>
                  </a:lnTo>
                  <a:lnTo>
                    <a:pt x="110" y="75"/>
                  </a:lnTo>
                  <a:lnTo>
                    <a:pt x="125" y="76"/>
                  </a:lnTo>
                  <a:lnTo>
                    <a:pt x="134" y="76"/>
                  </a:lnTo>
                  <a:lnTo>
                    <a:pt x="143" y="76"/>
                  </a:lnTo>
                  <a:lnTo>
                    <a:pt x="161" y="78"/>
                  </a:lnTo>
                  <a:lnTo>
                    <a:pt x="170" y="78"/>
                  </a:lnTo>
                  <a:lnTo>
                    <a:pt x="173" y="78"/>
                  </a:lnTo>
                  <a:lnTo>
                    <a:pt x="175" y="78"/>
                  </a:lnTo>
                  <a:lnTo>
                    <a:pt x="186" y="78"/>
                  </a:lnTo>
                  <a:lnTo>
                    <a:pt x="214" y="80"/>
                  </a:lnTo>
                  <a:lnTo>
                    <a:pt x="239" y="85"/>
                  </a:lnTo>
                  <a:lnTo>
                    <a:pt x="249" y="84"/>
                  </a:lnTo>
                  <a:lnTo>
                    <a:pt x="260" y="84"/>
                  </a:lnTo>
                  <a:lnTo>
                    <a:pt x="276" y="84"/>
                  </a:lnTo>
                  <a:lnTo>
                    <a:pt x="278" y="84"/>
                  </a:lnTo>
                  <a:lnTo>
                    <a:pt x="281" y="84"/>
                  </a:lnTo>
                  <a:lnTo>
                    <a:pt x="285" y="82"/>
                  </a:lnTo>
                  <a:lnTo>
                    <a:pt x="301" y="84"/>
                  </a:lnTo>
                  <a:lnTo>
                    <a:pt x="317" y="84"/>
                  </a:lnTo>
                  <a:lnTo>
                    <a:pt x="333" y="84"/>
                  </a:lnTo>
                  <a:lnTo>
                    <a:pt x="348" y="82"/>
                  </a:lnTo>
                  <a:lnTo>
                    <a:pt x="354" y="82"/>
                  </a:lnTo>
                  <a:lnTo>
                    <a:pt x="356" y="84"/>
                  </a:lnTo>
                  <a:lnTo>
                    <a:pt x="357" y="82"/>
                  </a:lnTo>
                  <a:lnTo>
                    <a:pt x="357" y="84"/>
                  </a:lnTo>
                  <a:lnTo>
                    <a:pt x="359" y="82"/>
                  </a:lnTo>
                  <a:lnTo>
                    <a:pt x="364" y="84"/>
                  </a:lnTo>
                  <a:lnTo>
                    <a:pt x="370" y="84"/>
                  </a:lnTo>
                  <a:lnTo>
                    <a:pt x="380" y="82"/>
                  </a:lnTo>
                  <a:lnTo>
                    <a:pt x="384" y="84"/>
                  </a:lnTo>
                  <a:lnTo>
                    <a:pt x="389" y="82"/>
                  </a:lnTo>
                  <a:lnTo>
                    <a:pt x="393" y="82"/>
                  </a:lnTo>
                  <a:lnTo>
                    <a:pt x="398" y="82"/>
                  </a:lnTo>
                  <a:lnTo>
                    <a:pt x="402" y="82"/>
                  </a:lnTo>
                  <a:lnTo>
                    <a:pt x="414" y="84"/>
                  </a:lnTo>
                  <a:lnTo>
                    <a:pt x="435" y="87"/>
                  </a:lnTo>
                  <a:lnTo>
                    <a:pt x="444" y="87"/>
                  </a:lnTo>
                  <a:lnTo>
                    <a:pt x="448" y="87"/>
                  </a:lnTo>
                  <a:lnTo>
                    <a:pt x="451" y="89"/>
                  </a:lnTo>
                  <a:lnTo>
                    <a:pt x="453" y="91"/>
                  </a:lnTo>
                  <a:lnTo>
                    <a:pt x="458" y="91"/>
                  </a:lnTo>
                  <a:lnTo>
                    <a:pt x="464" y="87"/>
                  </a:lnTo>
                  <a:lnTo>
                    <a:pt x="467" y="87"/>
                  </a:lnTo>
                  <a:lnTo>
                    <a:pt x="478" y="89"/>
                  </a:lnTo>
                  <a:lnTo>
                    <a:pt x="492" y="91"/>
                  </a:lnTo>
                  <a:lnTo>
                    <a:pt x="506" y="92"/>
                  </a:lnTo>
                  <a:lnTo>
                    <a:pt x="522" y="92"/>
                  </a:lnTo>
                  <a:lnTo>
                    <a:pt x="533" y="92"/>
                  </a:lnTo>
                  <a:lnTo>
                    <a:pt x="536" y="91"/>
                  </a:lnTo>
                  <a:lnTo>
                    <a:pt x="540" y="92"/>
                  </a:lnTo>
                  <a:lnTo>
                    <a:pt x="533" y="84"/>
                  </a:lnTo>
                  <a:lnTo>
                    <a:pt x="527" y="78"/>
                  </a:lnTo>
                  <a:lnTo>
                    <a:pt x="525" y="7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04" name="Freeform 175"/>
            <p:cNvSpPr>
              <a:spLocks/>
            </p:cNvSpPr>
            <p:nvPr/>
          </p:nvSpPr>
          <p:spPr bwMode="auto">
            <a:xfrm>
              <a:off x="1654175" y="4716463"/>
              <a:ext cx="74613" cy="11112"/>
            </a:xfrm>
            <a:custGeom>
              <a:avLst/>
              <a:gdLst>
                <a:gd name="T0" fmla="*/ 2147483647 w 47"/>
                <a:gd name="T1" fmla="*/ 2147483647 h 7"/>
                <a:gd name="T2" fmla="*/ 2147483647 w 47"/>
                <a:gd name="T3" fmla="*/ 2147483647 h 7"/>
                <a:gd name="T4" fmla="*/ 2147483647 w 47"/>
                <a:gd name="T5" fmla="*/ 2147483647 h 7"/>
                <a:gd name="T6" fmla="*/ 2147483647 w 47"/>
                <a:gd name="T7" fmla="*/ 2147483647 h 7"/>
                <a:gd name="T8" fmla="*/ 2147483647 w 47"/>
                <a:gd name="T9" fmla="*/ 0 h 7"/>
                <a:gd name="T10" fmla="*/ 2147483647 w 47"/>
                <a:gd name="T11" fmla="*/ 0 h 7"/>
                <a:gd name="T12" fmla="*/ 2147483647 w 47"/>
                <a:gd name="T13" fmla="*/ 0 h 7"/>
                <a:gd name="T14" fmla="*/ 0 w 47"/>
                <a:gd name="T15" fmla="*/ 2147483647 h 7"/>
                <a:gd name="T16" fmla="*/ 2147483647 w 47"/>
                <a:gd name="T17" fmla="*/ 2147483647 h 7"/>
                <a:gd name="T18" fmla="*/ 2147483647 w 47"/>
                <a:gd name="T19" fmla="*/ 2147483647 h 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7"/>
                <a:gd name="T31" fmla="*/ 0 h 7"/>
                <a:gd name="T32" fmla="*/ 47 w 47"/>
                <a:gd name="T33" fmla="*/ 7 h 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7" h="7">
                  <a:moveTo>
                    <a:pt x="15" y="2"/>
                  </a:moveTo>
                  <a:lnTo>
                    <a:pt x="17" y="7"/>
                  </a:lnTo>
                  <a:lnTo>
                    <a:pt x="17" y="2"/>
                  </a:lnTo>
                  <a:lnTo>
                    <a:pt x="31" y="2"/>
                  </a:lnTo>
                  <a:lnTo>
                    <a:pt x="44" y="0"/>
                  </a:lnTo>
                  <a:lnTo>
                    <a:pt x="47" y="0"/>
                  </a:lnTo>
                  <a:lnTo>
                    <a:pt x="24" y="0"/>
                  </a:lnTo>
                  <a:lnTo>
                    <a:pt x="0" y="2"/>
                  </a:lnTo>
                  <a:lnTo>
                    <a:pt x="7" y="3"/>
                  </a:lnTo>
                  <a:lnTo>
                    <a:pt x="15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05" name="Freeform 176"/>
            <p:cNvSpPr>
              <a:spLocks/>
            </p:cNvSpPr>
            <p:nvPr/>
          </p:nvSpPr>
          <p:spPr bwMode="auto">
            <a:xfrm>
              <a:off x="844550" y="4262438"/>
              <a:ext cx="1858963" cy="563562"/>
            </a:xfrm>
            <a:custGeom>
              <a:avLst/>
              <a:gdLst>
                <a:gd name="T0" fmla="*/ 2147483647 w 1171"/>
                <a:gd name="T1" fmla="*/ 2147483647 h 355"/>
                <a:gd name="T2" fmla="*/ 2147483647 w 1171"/>
                <a:gd name="T3" fmla="*/ 2147483647 h 355"/>
                <a:gd name="T4" fmla="*/ 2147483647 w 1171"/>
                <a:gd name="T5" fmla="*/ 2147483647 h 355"/>
                <a:gd name="T6" fmla="*/ 2147483647 w 1171"/>
                <a:gd name="T7" fmla="*/ 2147483647 h 355"/>
                <a:gd name="T8" fmla="*/ 2147483647 w 1171"/>
                <a:gd name="T9" fmla="*/ 2147483647 h 355"/>
                <a:gd name="T10" fmla="*/ 2147483647 w 1171"/>
                <a:gd name="T11" fmla="*/ 2147483647 h 355"/>
                <a:gd name="T12" fmla="*/ 2147483647 w 1171"/>
                <a:gd name="T13" fmla="*/ 2147483647 h 355"/>
                <a:gd name="T14" fmla="*/ 2147483647 w 1171"/>
                <a:gd name="T15" fmla="*/ 2147483647 h 355"/>
                <a:gd name="T16" fmla="*/ 2147483647 w 1171"/>
                <a:gd name="T17" fmla="*/ 2147483647 h 355"/>
                <a:gd name="T18" fmla="*/ 2147483647 w 1171"/>
                <a:gd name="T19" fmla="*/ 2147483647 h 355"/>
                <a:gd name="T20" fmla="*/ 2147483647 w 1171"/>
                <a:gd name="T21" fmla="*/ 2147483647 h 355"/>
                <a:gd name="T22" fmla="*/ 2147483647 w 1171"/>
                <a:gd name="T23" fmla="*/ 2147483647 h 355"/>
                <a:gd name="T24" fmla="*/ 2147483647 w 1171"/>
                <a:gd name="T25" fmla="*/ 2147483647 h 355"/>
                <a:gd name="T26" fmla="*/ 2147483647 w 1171"/>
                <a:gd name="T27" fmla="*/ 2147483647 h 355"/>
                <a:gd name="T28" fmla="*/ 2147483647 w 1171"/>
                <a:gd name="T29" fmla="*/ 2147483647 h 355"/>
                <a:gd name="T30" fmla="*/ 2147483647 w 1171"/>
                <a:gd name="T31" fmla="*/ 2147483647 h 355"/>
                <a:gd name="T32" fmla="*/ 2147483647 w 1171"/>
                <a:gd name="T33" fmla="*/ 2147483647 h 355"/>
                <a:gd name="T34" fmla="*/ 2147483647 w 1171"/>
                <a:gd name="T35" fmla="*/ 2147483647 h 355"/>
                <a:gd name="T36" fmla="*/ 2147483647 w 1171"/>
                <a:gd name="T37" fmla="*/ 2147483647 h 355"/>
                <a:gd name="T38" fmla="*/ 2147483647 w 1171"/>
                <a:gd name="T39" fmla="*/ 2147483647 h 355"/>
                <a:gd name="T40" fmla="*/ 2147483647 w 1171"/>
                <a:gd name="T41" fmla="*/ 2147483647 h 355"/>
                <a:gd name="T42" fmla="*/ 2147483647 w 1171"/>
                <a:gd name="T43" fmla="*/ 2147483647 h 355"/>
                <a:gd name="T44" fmla="*/ 2147483647 w 1171"/>
                <a:gd name="T45" fmla="*/ 2147483647 h 355"/>
                <a:gd name="T46" fmla="*/ 2147483647 w 1171"/>
                <a:gd name="T47" fmla="*/ 2147483647 h 355"/>
                <a:gd name="T48" fmla="*/ 2147483647 w 1171"/>
                <a:gd name="T49" fmla="*/ 2147483647 h 355"/>
                <a:gd name="T50" fmla="*/ 2147483647 w 1171"/>
                <a:gd name="T51" fmla="*/ 2147483647 h 355"/>
                <a:gd name="T52" fmla="*/ 2147483647 w 1171"/>
                <a:gd name="T53" fmla="*/ 2147483647 h 355"/>
                <a:gd name="T54" fmla="*/ 2147483647 w 1171"/>
                <a:gd name="T55" fmla="*/ 2147483647 h 355"/>
                <a:gd name="T56" fmla="*/ 2147483647 w 1171"/>
                <a:gd name="T57" fmla="*/ 2147483647 h 355"/>
                <a:gd name="T58" fmla="*/ 2147483647 w 1171"/>
                <a:gd name="T59" fmla="*/ 2147483647 h 355"/>
                <a:gd name="T60" fmla="*/ 2147483647 w 1171"/>
                <a:gd name="T61" fmla="*/ 2147483647 h 355"/>
                <a:gd name="T62" fmla="*/ 2147483647 w 1171"/>
                <a:gd name="T63" fmla="*/ 2147483647 h 355"/>
                <a:gd name="T64" fmla="*/ 2147483647 w 1171"/>
                <a:gd name="T65" fmla="*/ 2147483647 h 355"/>
                <a:gd name="T66" fmla="*/ 2147483647 w 1171"/>
                <a:gd name="T67" fmla="*/ 2147483647 h 355"/>
                <a:gd name="T68" fmla="*/ 2147483647 w 1171"/>
                <a:gd name="T69" fmla="*/ 2147483647 h 355"/>
                <a:gd name="T70" fmla="*/ 2147483647 w 1171"/>
                <a:gd name="T71" fmla="*/ 2147483647 h 355"/>
                <a:gd name="T72" fmla="*/ 2147483647 w 1171"/>
                <a:gd name="T73" fmla="*/ 2147483647 h 355"/>
                <a:gd name="T74" fmla="*/ 2147483647 w 1171"/>
                <a:gd name="T75" fmla="*/ 2147483647 h 355"/>
                <a:gd name="T76" fmla="*/ 2147483647 w 1171"/>
                <a:gd name="T77" fmla="*/ 2147483647 h 355"/>
                <a:gd name="T78" fmla="*/ 2147483647 w 1171"/>
                <a:gd name="T79" fmla="*/ 2147483647 h 355"/>
                <a:gd name="T80" fmla="*/ 2147483647 w 1171"/>
                <a:gd name="T81" fmla="*/ 2147483647 h 355"/>
                <a:gd name="T82" fmla="*/ 2147483647 w 1171"/>
                <a:gd name="T83" fmla="*/ 2147483647 h 355"/>
                <a:gd name="T84" fmla="*/ 2147483647 w 1171"/>
                <a:gd name="T85" fmla="*/ 2147483647 h 355"/>
                <a:gd name="T86" fmla="*/ 2147483647 w 1171"/>
                <a:gd name="T87" fmla="*/ 2147483647 h 355"/>
                <a:gd name="T88" fmla="*/ 2147483647 w 1171"/>
                <a:gd name="T89" fmla="*/ 2147483647 h 355"/>
                <a:gd name="T90" fmla="*/ 2147483647 w 1171"/>
                <a:gd name="T91" fmla="*/ 2147483647 h 355"/>
                <a:gd name="T92" fmla="*/ 2147483647 w 1171"/>
                <a:gd name="T93" fmla="*/ 2147483647 h 355"/>
                <a:gd name="T94" fmla="*/ 2147483647 w 1171"/>
                <a:gd name="T95" fmla="*/ 2147483647 h 355"/>
                <a:gd name="T96" fmla="*/ 2147483647 w 1171"/>
                <a:gd name="T97" fmla="*/ 2147483647 h 355"/>
                <a:gd name="T98" fmla="*/ 2147483647 w 1171"/>
                <a:gd name="T99" fmla="*/ 2147483647 h 355"/>
                <a:gd name="T100" fmla="*/ 0 w 1171"/>
                <a:gd name="T101" fmla="*/ 2147483647 h 355"/>
                <a:gd name="T102" fmla="*/ 2147483647 w 1171"/>
                <a:gd name="T103" fmla="*/ 2147483647 h 355"/>
                <a:gd name="T104" fmla="*/ 2147483647 w 1171"/>
                <a:gd name="T105" fmla="*/ 2147483647 h 355"/>
                <a:gd name="T106" fmla="*/ 2147483647 w 1171"/>
                <a:gd name="T107" fmla="*/ 2147483647 h 355"/>
                <a:gd name="T108" fmla="*/ 2147483647 w 1171"/>
                <a:gd name="T109" fmla="*/ 2147483647 h 355"/>
                <a:gd name="T110" fmla="*/ 2147483647 w 1171"/>
                <a:gd name="T111" fmla="*/ 2147483647 h 355"/>
                <a:gd name="T112" fmla="*/ 2147483647 w 1171"/>
                <a:gd name="T113" fmla="*/ 2147483647 h 355"/>
                <a:gd name="T114" fmla="*/ 2147483647 w 1171"/>
                <a:gd name="T115" fmla="*/ 2147483647 h 355"/>
                <a:gd name="T116" fmla="*/ 2147483647 w 1171"/>
                <a:gd name="T117" fmla="*/ 2147483647 h 355"/>
                <a:gd name="T118" fmla="*/ 2147483647 w 1171"/>
                <a:gd name="T119" fmla="*/ 2147483647 h 355"/>
                <a:gd name="T120" fmla="*/ 2147483647 w 1171"/>
                <a:gd name="T121" fmla="*/ 2147483647 h 355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171"/>
                <a:gd name="T184" fmla="*/ 0 h 355"/>
                <a:gd name="T185" fmla="*/ 1171 w 1171"/>
                <a:gd name="T186" fmla="*/ 355 h 355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171" h="355">
                  <a:moveTo>
                    <a:pt x="1118" y="227"/>
                  </a:moveTo>
                  <a:lnTo>
                    <a:pt x="1118" y="223"/>
                  </a:lnTo>
                  <a:lnTo>
                    <a:pt x="1118" y="220"/>
                  </a:lnTo>
                  <a:lnTo>
                    <a:pt x="1120" y="213"/>
                  </a:lnTo>
                  <a:lnTo>
                    <a:pt x="1106" y="225"/>
                  </a:lnTo>
                  <a:lnTo>
                    <a:pt x="1104" y="223"/>
                  </a:lnTo>
                  <a:lnTo>
                    <a:pt x="1113" y="198"/>
                  </a:lnTo>
                  <a:lnTo>
                    <a:pt x="1110" y="190"/>
                  </a:lnTo>
                  <a:lnTo>
                    <a:pt x="1058" y="223"/>
                  </a:lnTo>
                  <a:lnTo>
                    <a:pt x="1056" y="218"/>
                  </a:lnTo>
                  <a:lnTo>
                    <a:pt x="1058" y="213"/>
                  </a:lnTo>
                  <a:lnTo>
                    <a:pt x="1062" y="202"/>
                  </a:lnTo>
                  <a:lnTo>
                    <a:pt x="1067" y="182"/>
                  </a:lnTo>
                  <a:lnTo>
                    <a:pt x="1060" y="184"/>
                  </a:lnTo>
                  <a:lnTo>
                    <a:pt x="1048" y="188"/>
                  </a:lnTo>
                  <a:lnTo>
                    <a:pt x="1035" y="193"/>
                  </a:lnTo>
                  <a:lnTo>
                    <a:pt x="1023" y="198"/>
                  </a:lnTo>
                  <a:lnTo>
                    <a:pt x="1010" y="202"/>
                  </a:lnTo>
                  <a:lnTo>
                    <a:pt x="1002" y="204"/>
                  </a:lnTo>
                  <a:lnTo>
                    <a:pt x="994" y="206"/>
                  </a:lnTo>
                  <a:lnTo>
                    <a:pt x="954" y="209"/>
                  </a:lnTo>
                  <a:lnTo>
                    <a:pt x="940" y="209"/>
                  </a:lnTo>
                  <a:lnTo>
                    <a:pt x="925" y="211"/>
                  </a:lnTo>
                  <a:lnTo>
                    <a:pt x="899" y="218"/>
                  </a:lnTo>
                  <a:lnTo>
                    <a:pt x="871" y="218"/>
                  </a:lnTo>
                  <a:lnTo>
                    <a:pt x="864" y="220"/>
                  </a:lnTo>
                  <a:lnTo>
                    <a:pt x="849" y="222"/>
                  </a:lnTo>
                  <a:lnTo>
                    <a:pt x="848" y="220"/>
                  </a:lnTo>
                  <a:lnTo>
                    <a:pt x="899" y="211"/>
                  </a:lnTo>
                  <a:lnTo>
                    <a:pt x="890" y="211"/>
                  </a:lnTo>
                  <a:lnTo>
                    <a:pt x="881" y="207"/>
                  </a:lnTo>
                  <a:lnTo>
                    <a:pt x="872" y="204"/>
                  </a:lnTo>
                  <a:lnTo>
                    <a:pt x="842" y="206"/>
                  </a:lnTo>
                  <a:lnTo>
                    <a:pt x="841" y="206"/>
                  </a:lnTo>
                  <a:lnTo>
                    <a:pt x="835" y="204"/>
                  </a:lnTo>
                  <a:lnTo>
                    <a:pt x="837" y="198"/>
                  </a:lnTo>
                  <a:lnTo>
                    <a:pt x="839" y="190"/>
                  </a:lnTo>
                  <a:lnTo>
                    <a:pt x="839" y="182"/>
                  </a:lnTo>
                  <a:lnTo>
                    <a:pt x="844" y="168"/>
                  </a:lnTo>
                  <a:lnTo>
                    <a:pt x="860" y="159"/>
                  </a:lnTo>
                  <a:lnTo>
                    <a:pt x="878" y="154"/>
                  </a:lnTo>
                  <a:lnTo>
                    <a:pt x="869" y="147"/>
                  </a:lnTo>
                  <a:lnTo>
                    <a:pt x="860" y="141"/>
                  </a:lnTo>
                  <a:lnTo>
                    <a:pt x="842" y="132"/>
                  </a:lnTo>
                  <a:lnTo>
                    <a:pt x="837" y="129"/>
                  </a:lnTo>
                  <a:lnTo>
                    <a:pt x="832" y="125"/>
                  </a:lnTo>
                  <a:lnTo>
                    <a:pt x="830" y="111"/>
                  </a:lnTo>
                  <a:lnTo>
                    <a:pt x="832" y="106"/>
                  </a:lnTo>
                  <a:lnTo>
                    <a:pt x="837" y="102"/>
                  </a:lnTo>
                  <a:lnTo>
                    <a:pt x="848" y="97"/>
                  </a:lnTo>
                  <a:lnTo>
                    <a:pt x="855" y="93"/>
                  </a:lnTo>
                  <a:lnTo>
                    <a:pt x="858" y="90"/>
                  </a:lnTo>
                  <a:lnTo>
                    <a:pt x="864" y="77"/>
                  </a:lnTo>
                  <a:lnTo>
                    <a:pt x="860" y="68"/>
                  </a:lnTo>
                  <a:lnTo>
                    <a:pt x="849" y="75"/>
                  </a:lnTo>
                  <a:lnTo>
                    <a:pt x="839" y="84"/>
                  </a:lnTo>
                  <a:lnTo>
                    <a:pt x="835" y="84"/>
                  </a:lnTo>
                  <a:lnTo>
                    <a:pt x="832" y="88"/>
                  </a:lnTo>
                  <a:lnTo>
                    <a:pt x="832" y="82"/>
                  </a:lnTo>
                  <a:lnTo>
                    <a:pt x="833" y="77"/>
                  </a:lnTo>
                  <a:lnTo>
                    <a:pt x="830" y="81"/>
                  </a:lnTo>
                  <a:lnTo>
                    <a:pt x="826" y="81"/>
                  </a:lnTo>
                  <a:lnTo>
                    <a:pt x="826" y="79"/>
                  </a:lnTo>
                  <a:lnTo>
                    <a:pt x="826" y="74"/>
                  </a:lnTo>
                  <a:lnTo>
                    <a:pt x="828" y="68"/>
                  </a:lnTo>
                  <a:lnTo>
                    <a:pt x="835" y="59"/>
                  </a:lnTo>
                  <a:lnTo>
                    <a:pt x="844" y="43"/>
                  </a:lnTo>
                  <a:lnTo>
                    <a:pt x="848" y="47"/>
                  </a:lnTo>
                  <a:lnTo>
                    <a:pt x="849" y="29"/>
                  </a:lnTo>
                  <a:lnTo>
                    <a:pt x="832" y="36"/>
                  </a:lnTo>
                  <a:lnTo>
                    <a:pt x="812" y="59"/>
                  </a:lnTo>
                  <a:lnTo>
                    <a:pt x="805" y="72"/>
                  </a:lnTo>
                  <a:lnTo>
                    <a:pt x="802" y="88"/>
                  </a:lnTo>
                  <a:lnTo>
                    <a:pt x="809" y="122"/>
                  </a:lnTo>
                  <a:lnTo>
                    <a:pt x="798" y="123"/>
                  </a:lnTo>
                  <a:lnTo>
                    <a:pt x="798" y="122"/>
                  </a:lnTo>
                  <a:lnTo>
                    <a:pt x="796" y="123"/>
                  </a:lnTo>
                  <a:lnTo>
                    <a:pt x="763" y="120"/>
                  </a:lnTo>
                  <a:lnTo>
                    <a:pt x="740" y="120"/>
                  </a:lnTo>
                  <a:lnTo>
                    <a:pt x="738" y="111"/>
                  </a:lnTo>
                  <a:lnTo>
                    <a:pt x="733" y="106"/>
                  </a:lnTo>
                  <a:lnTo>
                    <a:pt x="731" y="93"/>
                  </a:lnTo>
                  <a:lnTo>
                    <a:pt x="734" y="82"/>
                  </a:lnTo>
                  <a:lnTo>
                    <a:pt x="741" y="77"/>
                  </a:lnTo>
                  <a:lnTo>
                    <a:pt x="743" y="68"/>
                  </a:lnTo>
                  <a:lnTo>
                    <a:pt x="752" y="57"/>
                  </a:lnTo>
                  <a:lnTo>
                    <a:pt x="754" y="50"/>
                  </a:lnTo>
                  <a:lnTo>
                    <a:pt x="754" y="43"/>
                  </a:lnTo>
                  <a:lnTo>
                    <a:pt x="747" y="43"/>
                  </a:lnTo>
                  <a:lnTo>
                    <a:pt x="743" y="47"/>
                  </a:lnTo>
                  <a:lnTo>
                    <a:pt x="741" y="49"/>
                  </a:lnTo>
                  <a:lnTo>
                    <a:pt x="740" y="47"/>
                  </a:lnTo>
                  <a:lnTo>
                    <a:pt x="722" y="66"/>
                  </a:lnTo>
                  <a:lnTo>
                    <a:pt x="718" y="66"/>
                  </a:lnTo>
                  <a:lnTo>
                    <a:pt x="717" y="57"/>
                  </a:lnTo>
                  <a:lnTo>
                    <a:pt x="718" y="50"/>
                  </a:lnTo>
                  <a:lnTo>
                    <a:pt x="729" y="34"/>
                  </a:lnTo>
                  <a:lnTo>
                    <a:pt x="738" y="31"/>
                  </a:lnTo>
                  <a:lnTo>
                    <a:pt x="743" y="24"/>
                  </a:lnTo>
                  <a:lnTo>
                    <a:pt x="748" y="6"/>
                  </a:lnTo>
                  <a:lnTo>
                    <a:pt x="747" y="4"/>
                  </a:lnTo>
                  <a:lnTo>
                    <a:pt x="745" y="6"/>
                  </a:lnTo>
                  <a:lnTo>
                    <a:pt x="734" y="0"/>
                  </a:lnTo>
                  <a:lnTo>
                    <a:pt x="734" y="6"/>
                  </a:lnTo>
                  <a:lnTo>
                    <a:pt x="731" y="9"/>
                  </a:lnTo>
                  <a:lnTo>
                    <a:pt x="729" y="11"/>
                  </a:lnTo>
                  <a:lnTo>
                    <a:pt x="727" y="11"/>
                  </a:lnTo>
                  <a:lnTo>
                    <a:pt x="708" y="31"/>
                  </a:lnTo>
                  <a:lnTo>
                    <a:pt x="701" y="41"/>
                  </a:lnTo>
                  <a:lnTo>
                    <a:pt x="694" y="54"/>
                  </a:lnTo>
                  <a:lnTo>
                    <a:pt x="699" y="79"/>
                  </a:lnTo>
                  <a:lnTo>
                    <a:pt x="708" y="100"/>
                  </a:lnTo>
                  <a:lnTo>
                    <a:pt x="710" y="107"/>
                  </a:lnTo>
                  <a:lnTo>
                    <a:pt x="710" y="111"/>
                  </a:lnTo>
                  <a:lnTo>
                    <a:pt x="708" y="115"/>
                  </a:lnTo>
                  <a:lnTo>
                    <a:pt x="692" y="115"/>
                  </a:lnTo>
                  <a:lnTo>
                    <a:pt x="678" y="118"/>
                  </a:lnTo>
                  <a:lnTo>
                    <a:pt x="660" y="132"/>
                  </a:lnTo>
                  <a:lnTo>
                    <a:pt x="632" y="145"/>
                  </a:lnTo>
                  <a:lnTo>
                    <a:pt x="626" y="150"/>
                  </a:lnTo>
                  <a:lnTo>
                    <a:pt x="619" y="154"/>
                  </a:lnTo>
                  <a:lnTo>
                    <a:pt x="619" y="156"/>
                  </a:lnTo>
                  <a:lnTo>
                    <a:pt x="609" y="168"/>
                  </a:lnTo>
                  <a:lnTo>
                    <a:pt x="607" y="179"/>
                  </a:lnTo>
                  <a:lnTo>
                    <a:pt x="610" y="188"/>
                  </a:lnTo>
                  <a:lnTo>
                    <a:pt x="618" y="195"/>
                  </a:lnTo>
                  <a:lnTo>
                    <a:pt x="621" y="197"/>
                  </a:lnTo>
                  <a:lnTo>
                    <a:pt x="626" y="195"/>
                  </a:lnTo>
                  <a:lnTo>
                    <a:pt x="628" y="202"/>
                  </a:lnTo>
                  <a:lnTo>
                    <a:pt x="632" y="204"/>
                  </a:lnTo>
                  <a:lnTo>
                    <a:pt x="635" y="202"/>
                  </a:lnTo>
                  <a:lnTo>
                    <a:pt x="642" y="202"/>
                  </a:lnTo>
                  <a:lnTo>
                    <a:pt x="648" y="202"/>
                  </a:lnTo>
                  <a:lnTo>
                    <a:pt x="651" y="202"/>
                  </a:lnTo>
                  <a:lnTo>
                    <a:pt x="655" y="198"/>
                  </a:lnTo>
                  <a:lnTo>
                    <a:pt x="660" y="200"/>
                  </a:lnTo>
                  <a:lnTo>
                    <a:pt x="651" y="213"/>
                  </a:lnTo>
                  <a:lnTo>
                    <a:pt x="648" y="229"/>
                  </a:lnTo>
                  <a:lnTo>
                    <a:pt x="642" y="263"/>
                  </a:lnTo>
                  <a:lnTo>
                    <a:pt x="580" y="268"/>
                  </a:lnTo>
                  <a:lnTo>
                    <a:pt x="575" y="270"/>
                  </a:lnTo>
                  <a:lnTo>
                    <a:pt x="570" y="270"/>
                  </a:lnTo>
                  <a:lnTo>
                    <a:pt x="538" y="275"/>
                  </a:lnTo>
                  <a:lnTo>
                    <a:pt x="527" y="277"/>
                  </a:lnTo>
                  <a:lnTo>
                    <a:pt x="522" y="277"/>
                  </a:lnTo>
                  <a:lnTo>
                    <a:pt x="517" y="273"/>
                  </a:lnTo>
                  <a:lnTo>
                    <a:pt x="518" y="270"/>
                  </a:lnTo>
                  <a:lnTo>
                    <a:pt x="511" y="275"/>
                  </a:lnTo>
                  <a:lnTo>
                    <a:pt x="488" y="273"/>
                  </a:lnTo>
                  <a:lnTo>
                    <a:pt x="487" y="270"/>
                  </a:lnTo>
                  <a:lnTo>
                    <a:pt x="485" y="270"/>
                  </a:lnTo>
                  <a:lnTo>
                    <a:pt x="481" y="273"/>
                  </a:lnTo>
                  <a:lnTo>
                    <a:pt x="483" y="264"/>
                  </a:lnTo>
                  <a:lnTo>
                    <a:pt x="488" y="259"/>
                  </a:lnTo>
                  <a:lnTo>
                    <a:pt x="488" y="250"/>
                  </a:lnTo>
                  <a:lnTo>
                    <a:pt x="497" y="229"/>
                  </a:lnTo>
                  <a:lnTo>
                    <a:pt x="490" y="202"/>
                  </a:lnTo>
                  <a:lnTo>
                    <a:pt x="488" y="204"/>
                  </a:lnTo>
                  <a:lnTo>
                    <a:pt x="487" y="202"/>
                  </a:lnTo>
                  <a:lnTo>
                    <a:pt x="483" y="207"/>
                  </a:lnTo>
                  <a:lnTo>
                    <a:pt x="453" y="222"/>
                  </a:lnTo>
                  <a:lnTo>
                    <a:pt x="449" y="207"/>
                  </a:lnTo>
                  <a:lnTo>
                    <a:pt x="446" y="197"/>
                  </a:lnTo>
                  <a:lnTo>
                    <a:pt x="442" y="197"/>
                  </a:lnTo>
                  <a:lnTo>
                    <a:pt x="441" y="197"/>
                  </a:lnTo>
                  <a:lnTo>
                    <a:pt x="423" y="207"/>
                  </a:lnTo>
                  <a:lnTo>
                    <a:pt x="398" y="211"/>
                  </a:lnTo>
                  <a:lnTo>
                    <a:pt x="382" y="214"/>
                  </a:lnTo>
                  <a:lnTo>
                    <a:pt x="377" y="214"/>
                  </a:lnTo>
                  <a:lnTo>
                    <a:pt x="380" y="216"/>
                  </a:lnTo>
                  <a:lnTo>
                    <a:pt x="386" y="216"/>
                  </a:lnTo>
                  <a:lnTo>
                    <a:pt x="389" y="214"/>
                  </a:lnTo>
                  <a:lnTo>
                    <a:pt x="396" y="214"/>
                  </a:lnTo>
                  <a:lnTo>
                    <a:pt x="403" y="216"/>
                  </a:lnTo>
                  <a:lnTo>
                    <a:pt x="377" y="231"/>
                  </a:lnTo>
                  <a:lnTo>
                    <a:pt x="349" y="232"/>
                  </a:lnTo>
                  <a:lnTo>
                    <a:pt x="347" y="232"/>
                  </a:lnTo>
                  <a:lnTo>
                    <a:pt x="336" y="232"/>
                  </a:lnTo>
                  <a:lnTo>
                    <a:pt x="326" y="236"/>
                  </a:lnTo>
                  <a:lnTo>
                    <a:pt x="318" y="234"/>
                  </a:lnTo>
                  <a:lnTo>
                    <a:pt x="303" y="236"/>
                  </a:lnTo>
                  <a:lnTo>
                    <a:pt x="288" y="239"/>
                  </a:lnTo>
                  <a:lnTo>
                    <a:pt x="276" y="241"/>
                  </a:lnTo>
                  <a:lnTo>
                    <a:pt x="276" y="243"/>
                  </a:lnTo>
                  <a:lnTo>
                    <a:pt x="264" y="243"/>
                  </a:lnTo>
                  <a:lnTo>
                    <a:pt x="260" y="245"/>
                  </a:lnTo>
                  <a:lnTo>
                    <a:pt x="255" y="247"/>
                  </a:lnTo>
                  <a:lnTo>
                    <a:pt x="251" y="250"/>
                  </a:lnTo>
                  <a:lnTo>
                    <a:pt x="244" y="248"/>
                  </a:lnTo>
                  <a:lnTo>
                    <a:pt x="242" y="245"/>
                  </a:lnTo>
                  <a:lnTo>
                    <a:pt x="241" y="247"/>
                  </a:lnTo>
                  <a:lnTo>
                    <a:pt x="237" y="243"/>
                  </a:lnTo>
                  <a:lnTo>
                    <a:pt x="237" y="238"/>
                  </a:lnTo>
                  <a:lnTo>
                    <a:pt x="248" y="239"/>
                  </a:lnTo>
                  <a:lnTo>
                    <a:pt x="288" y="231"/>
                  </a:lnTo>
                  <a:lnTo>
                    <a:pt x="299" y="229"/>
                  </a:lnTo>
                  <a:lnTo>
                    <a:pt x="308" y="229"/>
                  </a:lnTo>
                  <a:lnTo>
                    <a:pt x="311" y="227"/>
                  </a:lnTo>
                  <a:lnTo>
                    <a:pt x="313" y="225"/>
                  </a:lnTo>
                  <a:lnTo>
                    <a:pt x="294" y="227"/>
                  </a:lnTo>
                  <a:lnTo>
                    <a:pt x="283" y="229"/>
                  </a:lnTo>
                  <a:lnTo>
                    <a:pt x="272" y="227"/>
                  </a:lnTo>
                  <a:lnTo>
                    <a:pt x="265" y="227"/>
                  </a:lnTo>
                  <a:lnTo>
                    <a:pt x="265" y="229"/>
                  </a:lnTo>
                  <a:lnTo>
                    <a:pt x="264" y="227"/>
                  </a:lnTo>
                  <a:lnTo>
                    <a:pt x="251" y="229"/>
                  </a:lnTo>
                  <a:lnTo>
                    <a:pt x="241" y="227"/>
                  </a:lnTo>
                  <a:lnTo>
                    <a:pt x="242" y="211"/>
                  </a:lnTo>
                  <a:lnTo>
                    <a:pt x="241" y="213"/>
                  </a:lnTo>
                  <a:lnTo>
                    <a:pt x="239" y="211"/>
                  </a:lnTo>
                  <a:lnTo>
                    <a:pt x="241" y="200"/>
                  </a:lnTo>
                  <a:lnTo>
                    <a:pt x="249" y="195"/>
                  </a:lnTo>
                  <a:lnTo>
                    <a:pt x="256" y="186"/>
                  </a:lnTo>
                  <a:lnTo>
                    <a:pt x="267" y="182"/>
                  </a:lnTo>
                  <a:lnTo>
                    <a:pt x="276" y="177"/>
                  </a:lnTo>
                  <a:lnTo>
                    <a:pt x="281" y="168"/>
                  </a:lnTo>
                  <a:lnTo>
                    <a:pt x="278" y="165"/>
                  </a:lnTo>
                  <a:lnTo>
                    <a:pt x="274" y="163"/>
                  </a:lnTo>
                  <a:lnTo>
                    <a:pt x="267" y="163"/>
                  </a:lnTo>
                  <a:lnTo>
                    <a:pt x="228" y="152"/>
                  </a:lnTo>
                  <a:lnTo>
                    <a:pt x="232" y="150"/>
                  </a:lnTo>
                  <a:lnTo>
                    <a:pt x="235" y="150"/>
                  </a:lnTo>
                  <a:lnTo>
                    <a:pt x="242" y="150"/>
                  </a:lnTo>
                  <a:lnTo>
                    <a:pt x="242" y="148"/>
                  </a:lnTo>
                  <a:lnTo>
                    <a:pt x="237" y="145"/>
                  </a:lnTo>
                  <a:lnTo>
                    <a:pt x="233" y="145"/>
                  </a:lnTo>
                  <a:lnTo>
                    <a:pt x="223" y="147"/>
                  </a:lnTo>
                  <a:lnTo>
                    <a:pt x="218" y="143"/>
                  </a:lnTo>
                  <a:lnTo>
                    <a:pt x="216" y="138"/>
                  </a:lnTo>
                  <a:lnTo>
                    <a:pt x="212" y="127"/>
                  </a:lnTo>
                  <a:lnTo>
                    <a:pt x="212" y="122"/>
                  </a:lnTo>
                  <a:lnTo>
                    <a:pt x="214" y="118"/>
                  </a:lnTo>
                  <a:lnTo>
                    <a:pt x="221" y="115"/>
                  </a:lnTo>
                  <a:lnTo>
                    <a:pt x="225" y="107"/>
                  </a:lnTo>
                  <a:lnTo>
                    <a:pt x="228" y="91"/>
                  </a:lnTo>
                  <a:lnTo>
                    <a:pt x="232" y="86"/>
                  </a:lnTo>
                  <a:lnTo>
                    <a:pt x="232" y="81"/>
                  </a:lnTo>
                  <a:lnTo>
                    <a:pt x="232" y="79"/>
                  </a:lnTo>
                  <a:lnTo>
                    <a:pt x="228" y="82"/>
                  </a:lnTo>
                  <a:lnTo>
                    <a:pt x="214" y="90"/>
                  </a:lnTo>
                  <a:lnTo>
                    <a:pt x="202" y="99"/>
                  </a:lnTo>
                  <a:lnTo>
                    <a:pt x="210" y="84"/>
                  </a:lnTo>
                  <a:lnTo>
                    <a:pt x="223" y="70"/>
                  </a:lnTo>
                  <a:lnTo>
                    <a:pt x="235" y="63"/>
                  </a:lnTo>
                  <a:lnTo>
                    <a:pt x="244" y="52"/>
                  </a:lnTo>
                  <a:lnTo>
                    <a:pt x="249" y="38"/>
                  </a:lnTo>
                  <a:lnTo>
                    <a:pt x="251" y="24"/>
                  </a:lnTo>
                  <a:lnTo>
                    <a:pt x="249" y="20"/>
                  </a:lnTo>
                  <a:lnTo>
                    <a:pt x="242" y="24"/>
                  </a:lnTo>
                  <a:lnTo>
                    <a:pt x="237" y="31"/>
                  </a:lnTo>
                  <a:lnTo>
                    <a:pt x="216" y="52"/>
                  </a:lnTo>
                  <a:lnTo>
                    <a:pt x="195" y="75"/>
                  </a:lnTo>
                  <a:lnTo>
                    <a:pt x="189" y="86"/>
                  </a:lnTo>
                  <a:lnTo>
                    <a:pt x="186" y="99"/>
                  </a:lnTo>
                  <a:lnTo>
                    <a:pt x="184" y="113"/>
                  </a:lnTo>
                  <a:lnTo>
                    <a:pt x="187" y="125"/>
                  </a:lnTo>
                  <a:lnTo>
                    <a:pt x="189" y="140"/>
                  </a:lnTo>
                  <a:lnTo>
                    <a:pt x="189" y="143"/>
                  </a:lnTo>
                  <a:lnTo>
                    <a:pt x="161" y="140"/>
                  </a:lnTo>
                  <a:lnTo>
                    <a:pt x="134" y="138"/>
                  </a:lnTo>
                  <a:lnTo>
                    <a:pt x="131" y="131"/>
                  </a:lnTo>
                  <a:lnTo>
                    <a:pt x="131" y="122"/>
                  </a:lnTo>
                  <a:lnTo>
                    <a:pt x="129" y="104"/>
                  </a:lnTo>
                  <a:lnTo>
                    <a:pt x="131" y="102"/>
                  </a:lnTo>
                  <a:lnTo>
                    <a:pt x="133" y="95"/>
                  </a:lnTo>
                  <a:lnTo>
                    <a:pt x="138" y="91"/>
                  </a:lnTo>
                  <a:lnTo>
                    <a:pt x="143" y="88"/>
                  </a:lnTo>
                  <a:lnTo>
                    <a:pt x="150" y="79"/>
                  </a:lnTo>
                  <a:lnTo>
                    <a:pt x="152" y="65"/>
                  </a:lnTo>
                  <a:lnTo>
                    <a:pt x="152" y="57"/>
                  </a:lnTo>
                  <a:lnTo>
                    <a:pt x="149" y="52"/>
                  </a:lnTo>
                  <a:lnTo>
                    <a:pt x="147" y="56"/>
                  </a:lnTo>
                  <a:lnTo>
                    <a:pt x="134" y="63"/>
                  </a:lnTo>
                  <a:lnTo>
                    <a:pt x="124" y="70"/>
                  </a:lnTo>
                  <a:lnTo>
                    <a:pt x="122" y="65"/>
                  </a:lnTo>
                  <a:lnTo>
                    <a:pt x="133" y="49"/>
                  </a:lnTo>
                  <a:lnTo>
                    <a:pt x="131" y="49"/>
                  </a:lnTo>
                  <a:lnTo>
                    <a:pt x="134" y="41"/>
                  </a:lnTo>
                  <a:lnTo>
                    <a:pt x="143" y="31"/>
                  </a:lnTo>
                  <a:lnTo>
                    <a:pt x="149" y="22"/>
                  </a:lnTo>
                  <a:lnTo>
                    <a:pt x="152" y="9"/>
                  </a:lnTo>
                  <a:lnTo>
                    <a:pt x="149" y="6"/>
                  </a:lnTo>
                  <a:lnTo>
                    <a:pt x="136" y="9"/>
                  </a:lnTo>
                  <a:lnTo>
                    <a:pt x="133" y="16"/>
                  </a:lnTo>
                  <a:lnTo>
                    <a:pt x="131" y="15"/>
                  </a:lnTo>
                  <a:lnTo>
                    <a:pt x="118" y="25"/>
                  </a:lnTo>
                  <a:lnTo>
                    <a:pt x="104" y="54"/>
                  </a:lnTo>
                  <a:lnTo>
                    <a:pt x="99" y="68"/>
                  </a:lnTo>
                  <a:lnTo>
                    <a:pt x="97" y="84"/>
                  </a:lnTo>
                  <a:lnTo>
                    <a:pt x="95" y="90"/>
                  </a:lnTo>
                  <a:lnTo>
                    <a:pt x="97" y="102"/>
                  </a:lnTo>
                  <a:lnTo>
                    <a:pt x="99" y="113"/>
                  </a:lnTo>
                  <a:lnTo>
                    <a:pt x="103" y="125"/>
                  </a:lnTo>
                  <a:lnTo>
                    <a:pt x="103" y="138"/>
                  </a:lnTo>
                  <a:lnTo>
                    <a:pt x="85" y="140"/>
                  </a:lnTo>
                  <a:lnTo>
                    <a:pt x="42" y="163"/>
                  </a:lnTo>
                  <a:lnTo>
                    <a:pt x="2" y="188"/>
                  </a:lnTo>
                  <a:lnTo>
                    <a:pt x="2" y="191"/>
                  </a:lnTo>
                  <a:lnTo>
                    <a:pt x="2" y="195"/>
                  </a:lnTo>
                  <a:lnTo>
                    <a:pt x="0" y="198"/>
                  </a:lnTo>
                  <a:lnTo>
                    <a:pt x="2" y="202"/>
                  </a:lnTo>
                  <a:lnTo>
                    <a:pt x="7" y="204"/>
                  </a:lnTo>
                  <a:lnTo>
                    <a:pt x="10" y="207"/>
                  </a:lnTo>
                  <a:lnTo>
                    <a:pt x="12" y="218"/>
                  </a:lnTo>
                  <a:lnTo>
                    <a:pt x="12" y="222"/>
                  </a:lnTo>
                  <a:lnTo>
                    <a:pt x="16" y="225"/>
                  </a:lnTo>
                  <a:lnTo>
                    <a:pt x="18" y="223"/>
                  </a:lnTo>
                  <a:lnTo>
                    <a:pt x="39" y="225"/>
                  </a:lnTo>
                  <a:lnTo>
                    <a:pt x="42" y="231"/>
                  </a:lnTo>
                  <a:lnTo>
                    <a:pt x="42" y="234"/>
                  </a:lnTo>
                  <a:lnTo>
                    <a:pt x="34" y="261"/>
                  </a:lnTo>
                  <a:lnTo>
                    <a:pt x="122" y="272"/>
                  </a:lnTo>
                  <a:lnTo>
                    <a:pt x="209" y="288"/>
                  </a:lnTo>
                  <a:lnTo>
                    <a:pt x="294" y="311"/>
                  </a:lnTo>
                  <a:lnTo>
                    <a:pt x="336" y="325"/>
                  </a:lnTo>
                  <a:lnTo>
                    <a:pt x="377" y="341"/>
                  </a:lnTo>
                  <a:lnTo>
                    <a:pt x="387" y="343"/>
                  </a:lnTo>
                  <a:lnTo>
                    <a:pt x="396" y="343"/>
                  </a:lnTo>
                  <a:lnTo>
                    <a:pt x="405" y="338"/>
                  </a:lnTo>
                  <a:lnTo>
                    <a:pt x="414" y="332"/>
                  </a:lnTo>
                  <a:lnTo>
                    <a:pt x="432" y="316"/>
                  </a:lnTo>
                  <a:lnTo>
                    <a:pt x="453" y="304"/>
                  </a:lnTo>
                  <a:lnTo>
                    <a:pt x="481" y="293"/>
                  </a:lnTo>
                  <a:lnTo>
                    <a:pt x="483" y="288"/>
                  </a:lnTo>
                  <a:lnTo>
                    <a:pt x="490" y="289"/>
                  </a:lnTo>
                  <a:lnTo>
                    <a:pt x="497" y="288"/>
                  </a:lnTo>
                  <a:lnTo>
                    <a:pt x="510" y="288"/>
                  </a:lnTo>
                  <a:lnTo>
                    <a:pt x="534" y="286"/>
                  </a:lnTo>
                  <a:lnTo>
                    <a:pt x="557" y="286"/>
                  </a:lnTo>
                  <a:lnTo>
                    <a:pt x="566" y="284"/>
                  </a:lnTo>
                  <a:lnTo>
                    <a:pt x="570" y="284"/>
                  </a:lnTo>
                  <a:lnTo>
                    <a:pt x="575" y="286"/>
                  </a:lnTo>
                  <a:lnTo>
                    <a:pt x="635" y="279"/>
                  </a:lnTo>
                  <a:lnTo>
                    <a:pt x="605" y="291"/>
                  </a:lnTo>
                  <a:lnTo>
                    <a:pt x="710" y="313"/>
                  </a:lnTo>
                  <a:lnTo>
                    <a:pt x="826" y="329"/>
                  </a:lnTo>
                  <a:lnTo>
                    <a:pt x="941" y="341"/>
                  </a:lnTo>
                  <a:lnTo>
                    <a:pt x="1056" y="350"/>
                  </a:lnTo>
                  <a:lnTo>
                    <a:pt x="1171" y="355"/>
                  </a:lnTo>
                  <a:lnTo>
                    <a:pt x="1168" y="341"/>
                  </a:lnTo>
                  <a:lnTo>
                    <a:pt x="1164" y="338"/>
                  </a:lnTo>
                  <a:lnTo>
                    <a:pt x="1159" y="334"/>
                  </a:lnTo>
                  <a:lnTo>
                    <a:pt x="1148" y="332"/>
                  </a:lnTo>
                  <a:lnTo>
                    <a:pt x="1141" y="329"/>
                  </a:lnTo>
                  <a:lnTo>
                    <a:pt x="1133" y="325"/>
                  </a:lnTo>
                  <a:lnTo>
                    <a:pt x="1124" y="325"/>
                  </a:lnTo>
                  <a:lnTo>
                    <a:pt x="1113" y="313"/>
                  </a:lnTo>
                  <a:lnTo>
                    <a:pt x="1106" y="298"/>
                  </a:lnTo>
                  <a:lnTo>
                    <a:pt x="1104" y="286"/>
                  </a:lnTo>
                  <a:lnTo>
                    <a:pt x="1102" y="279"/>
                  </a:lnTo>
                  <a:lnTo>
                    <a:pt x="1097" y="273"/>
                  </a:lnTo>
                  <a:lnTo>
                    <a:pt x="1101" y="261"/>
                  </a:lnTo>
                  <a:lnTo>
                    <a:pt x="1108" y="248"/>
                  </a:lnTo>
                  <a:lnTo>
                    <a:pt x="1113" y="252"/>
                  </a:lnTo>
                  <a:lnTo>
                    <a:pt x="1115" y="243"/>
                  </a:lnTo>
                  <a:lnTo>
                    <a:pt x="1127" y="239"/>
                  </a:lnTo>
                  <a:lnTo>
                    <a:pt x="1138" y="234"/>
                  </a:lnTo>
                  <a:lnTo>
                    <a:pt x="1148" y="232"/>
                  </a:lnTo>
                  <a:lnTo>
                    <a:pt x="1147" y="214"/>
                  </a:lnTo>
                  <a:lnTo>
                    <a:pt x="1118" y="22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06" name="Freeform 177"/>
            <p:cNvSpPr>
              <a:spLocks/>
            </p:cNvSpPr>
            <p:nvPr/>
          </p:nvSpPr>
          <p:spPr bwMode="auto">
            <a:xfrm>
              <a:off x="2665413" y="4181475"/>
              <a:ext cx="952500" cy="647700"/>
            </a:xfrm>
            <a:custGeom>
              <a:avLst/>
              <a:gdLst>
                <a:gd name="T0" fmla="*/ 2147483647 w 600"/>
                <a:gd name="T1" fmla="*/ 2147483647 h 408"/>
                <a:gd name="T2" fmla="*/ 2147483647 w 600"/>
                <a:gd name="T3" fmla="*/ 2147483647 h 408"/>
                <a:gd name="T4" fmla="*/ 2147483647 w 600"/>
                <a:gd name="T5" fmla="*/ 2147483647 h 408"/>
                <a:gd name="T6" fmla="*/ 2147483647 w 600"/>
                <a:gd name="T7" fmla="*/ 2147483647 h 408"/>
                <a:gd name="T8" fmla="*/ 2147483647 w 600"/>
                <a:gd name="T9" fmla="*/ 2147483647 h 408"/>
                <a:gd name="T10" fmla="*/ 2147483647 w 600"/>
                <a:gd name="T11" fmla="*/ 2147483647 h 408"/>
                <a:gd name="T12" fmla="*/ 2147483647 w 600"/>
                <a:gd name="T13" fmla="*/ 2147483647 h 408"/>
                <a:gd name="T14" fmla="*/ 2147483647 w 600"/>
                <a:gd name="T15" fmla="*/ 2147483647 h 408"/>
                <a:gd name="T16" fmla="*/ 2147483647 w 600"/>
                <a:gd name="T17" fmla="*/ 2147483647 h 408"/>
                <a:gd name="T18" fmla="*/ 2147483647 w 600"/>
                <a:gd name="T19" fmla="*/ 2147483647 h 408"/>
                <a:gd name="T20" fmla="*/ 2147483647 w 600"/>
                <a:gd name="T21" fmla="*/ 2147483647 h 408"/>
                <a:gd name="T22" fmla="*/ 2147483647 w 600"/>
                <a:gd name="T23" fmla="*/ 2147483647 h 408"/>
                <a:gd name="T24" fmla="*/ 2147483647 w 600"/>
                <a:gd name="T25" fmla="*/ 2147483647 h 408"/>
                <a:gd name="T26" fmla="*/ 2147483647 w 600"/>
                <a:gd name="T27" fmla="*/ 2147483647 h 408"/>
                <a:gd name="T28" fmla="*/ 2147483647 w 600"/>
                <a:gd name="T29" fmla="*/ 2147483647 h 408"/>
                <a:gd name="T30" fmla="*/ 2147483647 w 600"/>
                <a:gd name="T31" fmla="*/ 2147483647 h 408"/>
                <a:gd name="T32" fmla="*/ 2147483647 w 600"/>
                <a:gd name="T33" fmla="*/ 2147483647 h 408"/>
                <a:gd name="T34" fmla="*/ 2147483647 w 600"/>
                <a:gd name="T35" fmla="*/ 2147483647 h 408"/>
                <a:gd name="T36" fmla="*/ 2147483647 w 600"/>
                <a:gd name="T37" fmla="*/ 2147483647 h 408"/>
                <a:gd name="T38" fmla="*/ 2147483647 w 600"/>
                <a:gd name="T39" fmla="*/ 2147483647 h 408"/>
                <a:gd name="T40" fmla="*/ 2147483647 w 600"/>
                <a:gd name="T41" fmla="*/ 2147483647 h 408"/>
                <a:gd name="T42" fmla="*/ 2147483647 w 600"/>
                <a:gd name="T43" fmla="*/ 2147483647 h 408"/>
                <a:gd name="T44" fmla="*/ 2147483647 w 600"/>
                <a:gd name="T45" fmla="*/ 2147483647 h 408"/>
                <a:gd name="T46" fmla="*/ 2147483647 w 600"/>
                <a:gd name="T47" fmla="*/ 2147483647 h 408"/>
                <a:gd name="T48" fmla="*/ 2147483647 w 600"/>
                <a:gd name="T49" fmla="*/ 2147483647 h 408"/>
                <a:gd name="T50" fmla="*/ 2147483647 w 600"/>
                <a:gd name="T51" fmla="*/ 2147483647 h 408"/>
                <a:gd name="T52" fmla="*/ 2147483647 w 600"/>
                <a:gd name="T53" fmla="*/ 2147483647 h 408"/>
                <a:gd name="T54" fmla="*/ 2147483647 w 600"/>
                <a:gd name="T55" fmla="*/ 2147483647 h 408"/>
                <a:gd name="T56" fmla="*/ 2147483647 w 600"/>
                <a:gd name="T57" fmla="*/ 2147483647 h 408"/>
                <a:gd name="T58" fmla="*/ 2147483647 w 600"/>
                <a:gd name="T59" fmla="*/ 2147483647 h 408"/>
                <a:gd name="T60" fmla="*/ 2147483647 w 600"/>
                <a:gd name="T61" fmla="*/ 2147483647 h 408"/>
                <a:gd name="T62" fmla="*/ 2147483647 w 600"/>
                <a:gd name="T63" fmla="*/ 2147483647 h 408"/>
                <a:gd name="T64" fmla="*/ 2147483647 w 600"/>
                <a:gd name="T65" fmla="*/ 2147483647 h 408"/>
                <a:gd name="T66" fmla="*/ 2147483647 w 600"/>
                <a:gd name="T67" fmla="*/ 2147483647 h 408"/>
                <a:gd name="T68" fmla="*/ 2147483647 w 600"/>
                <a:gd name="T69" fmla="*/ 2147483647 h 408"/>
                <a:gd name="T70" fmla="*/ 2147483647 w 600"/>
                <a:gd name="T71" fmla="*/ 2147483647 h 408"/>
                <a:gd name="T72" fmla="*/ 2147483647 w 600"/>
                <a:gd name="T73" fmla="*/ 2147483647 h 408"/>
                <a:gd name="T74" fmla="*/ 2147483647 w 600"/>
                <a:gd name="T75" fmla="*/ 2147483647 h 408"/>
                <a:gd name="T76" fmla="*/ 2147483647 w 600"/>
                <a:gd name="T77" fmla="*/ 2147483647 h 408"/>
                <a:gd name="T78" fmla="*/ 2147483647 w 600"/>
                <a:gd name="T79" fmla="*/ 2147483647 h 408"/>
                <a:gd name="T80" fmla="*/ 2147483647 w 600"/>
                <a:gd name="T81" fmla="*/ 2147483647 h 408"/>
                <a:gd name="T82" fmla="*/ 2147483647 w 600"/>
                <a:gd name="T83" fmla="*/ 2147483647 h 408"/>
                <a:gd name="T84" fmla="*/ 2147483647 w 600"/>
                <a:gd name="T85" fmla="*/ 2147483647 h 408"/>
                <a:gd name="T86" fmla="*/ 2147483647 w 600"/>
                <a:gd name="T87" fmla="*/ 2147483647 h 408"/>
                <a:gd name="T88" fmla="*/ 2147483647 w 600"/>
                <a:gd name="T89" fmla="*/ 2147483647 h 408"/>
                <a:gd name="T90" fmla="*/ 2147483647 w 600"/>
                <a:gd name="T91" fmla="*/ 2147483647 h 408"/>
                <a:gd name="T92" fmla="*/ 2147483647 w 600"/>
                <a:gd name="T93" fmla="*/ 2147483647 h 408"/>
                <a:gd name="T94" fmla="*/ 2147483647 w 600"/>
                <a:gd name="T95" fmla="*/ 2147483647 h 408"/>
                <a:gd name="T96" fmla="*/ 2147483647 w 600"/>
                <a:gd name="T97" fmla="*/ 2147483647 h 408"/>
                <a:gd name="T98" fmla="*/ 2147483647 w 600"/>
                <a:gd name="T99" fmla="*/ 2147483647 h 408"/>
                <a:gd name="T100" fmla="*/ 2147483647 w 600"/>
                <a:gd name="T101" fmla="*/ 2147483647 h 408"/>
                <a:gd name="T102" fmla="*/ 2147483647 w 600"/>
                <a:gd name="T103" fmla="*/ 2147483647 h 408"/>
                <a:gd name="T104" fmla="*/ 2147483647 w 600"/>
                <a:gd name="T105" fmla="*/ 2147483647 h 408"/>
                <a:gd name="T106" fmla="*/ 2147483647 w 600"/>
                <a:gd name="T107" fmla="*/ 2147483647 h 408"/>
                <a:gd name="T108" fmla="*/ 2147483647 w 600"/>
                <a:gd name="T109" fmla="*/ 2147483647 h 408"/>
                <a:gd name="T110" fmla="*/ 2147483647 w 600"/>
                <a:gd name="T111" fmla="*/ 2147483647 h 408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600"/>
                <a:gd name="T169" fmla="*/ 0 h 408"/>
                <a:gd name="T170" fmla="*/ 600 w 600"/>
                <a:gd name="T171" fmla="*/ 408 h 408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600" h="408">
                  <a:moveTo>
                    <a:pt x="600" y="157"/>
                  </a:moveTo>
                  <a:lnTo>
                    <a:pt x="594" y="160"/>
                  </a:lnTo>
                  <a:lnTo>
                    <a:pt x="591" y="166"/>
                  </a:lnTo>
                  <a:lnTo>
                    <a:pt x="585" y="162"/>
                  </a:lnTo>
                  <a:lnTo>
                    <a:pt x="587" y="162"/>
                  </a:lnTo>
                  <a:lnTo>
                    <a:pt x="584" y="167"/>
                  </a:lnTo>
                  <a:lnTo>
                    <a:pt x="582" y="171"/>
                  </a:lnTo>
                  <a:lnTo>
                    <a:pt x="580" y="169"/>
                  </a:lnTo>
                  <a:lnTo>
                    <a:pt x="578" y="167"/>
                  </a:lnTo>
                  <a:lnTo>
                    <a:pt x="577" y="169"/>
                  </a:lnTo>
                  <a:lnTo>
                    <a:pt x="561" y="166"/>
                  </a:lnTo>
                  <a:lnTo>
                    <a:pt x="557" y="158"/>
                  </a:lnTo>
                  <a:lnTo>
                    <a:pt x="559" y="150"/>
                  </a:lnTo>
                  <a:lnTo>
                    <a:pt x="566" y="155"/>
                  </a:lnTo>
                  <a:lnTo>
                    <a:pt x="573" y="158"/>
                  </a:lnTo>
                  <a:lnTo>
                    <a:pt x="577" y="155"/>
                  </a:lnTo>
                  <a:lnTo>
                    <a:pt x="577" y="150"/>
                  </a:lnTo>
                  <a:lnTo>
                    <a:pt x="573" y="141"/>
                  </a:lnTo>
                  <a:lnTo>
                    <a:pt x="561" y="114"/>
                  </a:lnTo>
                  <a:lnTo>
                    <a:pt x="561" y="110"/>
                  </a:lnTo>
                  <a:lnTo>
                    <a:pt x="564" y="105"/>
                  </a:lnTo>
                  <a:lnTo>
                    <a:pt x="571" y="117"/>
                  </a:lnTo>
                  <a:lnTo>
                    <a:pt x="575" y="119"/>
                  </a:lnTo>
                  <a:lnTo>
                    <a:pt x="577" y="125"/>
                  </a:lnTo>
                  <a:lnTo>
                    <a:pt x="580" y="133"/>
                  </a:lnTo>
                  <a:lnTo>
                    <a:pt x="585" y="128"/>
                  </a:lnTo>
                  <a:lnTo>
                    <a:pt x="587" y="119"/>
                  </a:lnTo>
                  <a:lnTo>
                    <a:pt x="589" y="116"/>
                  </a:lnTo>
                  <a:lnTo>
                    <a:pt x="585" y="110"/>
                  </a:lnTo>
                  <a:lnTo>
                    <a:pt x="585" y="103"/>
                  </a:lnTo>
                  <a:lnTo>
                    <a:pt x="584" y="91"/>
                  </a:lnTo>
                  <a:lnTo>
                    <a:pt x="582" y="62"/>
                  </a:lnTo>
                  <a:lnTo>
                    <a:pt x="584" y="60"/>
                  </a:lnTo>
                  <a:lnTo>
                    <a:pt x="584" y="59"/>
                  </a:lnTo>
                  <a:lnTo>
                    <a:pt x="584" y="55"/>
                  </a:lnTo>
                  <a:lnTo>
                    <a:pt x="584" y="53"/>
                  </a:lnTo>
                  <a:lnTo>
                    <a:pt x="582" y="41"/>
                  </a:lnTo>
                  <a:lnTo>
                    <a:pt x="580" y="19"/>
                  </a:lnTo>
                  <a:lnTo>
                    <a:pt x="573" y="0"/>
                  </a:lnTo>
                  <a:lnTo>
                    <a:pt x="571" y="3"/>
                  </a:lnTo>
                  <a:lnTo>
                    <a:pt x="570" y="1"/>
                  </a:lnTo>
                  <a:lnTo>
                    <a:pt x="566" y="7"/>
                  </a:lnTo>
                  <a:lnTo>
                    <a:pt x="564" y="5"/>
                  </a:lnTo>
                  <a:lnTo>
                    <a:pt x="562" y="5"/>
                  </a:lnTo>
                  <a:lnTo>
                    <a:pt x="562" y="9"/>
                  </a:lnTo>
                  <a:lnTo>
                    <a:pt x="522" y="39"/>
                  </a:lnTo>
                  <a:lnTo>
                    <a:pt x="501" y="48"/>
                  </a:lnTo>
                  <a:lnTo>
                    <a:pt x="492" y="53"/>
                  </a:lnTo>
                  <a:lnTo>
                    <a:pt x="483" y="59"/>
                  </a:lnTo>
                  <a:lnTo>
                    <a:pt x="479" y="67"/>
                  </a:lnTo>
                  <a:lnTo>
                    <a:pt x="472" y="69"/>
                  </a:lnTo>
                  <a:lnTo>
                    <a:pt x="463" y="71"/>
                  </a:lnTo>
                  <a:lnTo>
                    <a:pt x="456" y="73"/>
                  </a:lnTo>
                  <a:lnTo>
                    <a:pt x="451" y="76"/>
                  </a:lnTo>
                  <a:lnTo>
                    <a:pt x="447" y="80"/>
                  </a:lnTo>
                  <a:lnTo>
                    <a:pt x="453" y="83"/>
                  </a:lnTo>
                  <a:lnTo>
                    <a:pt x="451" y="85"/>
                  </a:lnTo>
                  <a:lnTo>
                    <a:pt x="449" y="91"/>
                  </a:lnTo>
                  <a:lnTo>
                    <a:pt x="451" y="94"/>
                  </a:lnTo>
                  <a:lnTo>
                    <a:pt x="444" y="98"/>
                  </a:lnTo>
                  <a:lnTo>
                    <a:pt x="440" y="101"/>
                  </a:lnTo>
                  <a:lnTo>
                    <a:pt x="440" y="105"/>
                  </a:lnTo>
                  <a:lnTo>
                    <a:pt x="440" y="107"/>
                  </a:lnTo>
                  <a:lnTo>
                    <a:pt x="442" y="107"/>
                  </a:lnTo>
                  <a:lnTo>
                    <a:pt x="446" y="105"/>
                  </a:lnTo>
                  <a:lnTo>
                    <a:pt x="446" y="110"/>
                  </a:lnTo>
                  <a:lnTo>
                    <a:pt x="442" y="116"/>
                  </a:lnTo>
                  <a:lnTo>
                    <a:pt x="440" y="119"/>
                  </a:lnTo>
                  <a:lnTo>
                    <a:pt x="437" y="121"/>
                  </a:lnTo>
                  <a:lnTo>
                    <a:pt x="431" y="125"/>
                  </a:lnTo>
                  <a:lnTo>
                    <a:pt x="424" y="125"/>
                  </a:lnTo>
                  <a:lnTo>
                    <a:pt x="412" y="128"/>
                  </a:lnTo>
                  <a:lnTo>
                    <a:pt x="407" y="128"/>
                  </a:lnTo>
                  <a:lnTo>
                    <a:pt x="403" y="128"/>
                  </a:lnTo>
                  <a:lnTo>
                    <a:pt x="384" y="130"/>
                  </a:lnTo>
                  <a:lnTo>
                    <a:pt x="382" y="132"/>
                  </a:lnTo>
                  <a:lnTo>
                    <a:pt x="380" y="132"/>
                  </a:lnTo>
                  <a:lnTo>
                    <a:pt x="378" y="126"/>
                  </a:lnTo>
                  <a:lnTo>
                    <a:pt x="375" y="125"/>
                  </a:lnTo>
                  <a:lnTo>
                    <a:pt x="371" y="128"/>
                  </a:lnTo>
                  <a:lnTo>
                    <a:pt x="366" y="135"/>
                  </a:lnTo>
                  <a:lnTo>
                    <a:pt x="361" y="137"/>
                  </a:lnTo>
                  <a:lnTo>
                    <a:pt x="364" y="142"/>
                  </a:lnTo>
                  <a:lnTo>
                    <a:pt x="362" y="146"/>
                  </a:lnTo>
                  <a:lnTo>
                    <a:pt x="359" y="157"/>
                  </a:lnTo>
                  <a:lnTo>
                    <a:pt x="352" y="162"/>
                  </a:lnTo>
                  <a:lnTo>
                    <a:pt x="334" y="137"/>
                  </a:lnTo>
                  <a:lnTo>
                    <a:pt x="316" y="116"/>
                  </a:lnTo>
                  <a:lnTo>
                    <a:pt x="311" y="108"/>
                  </a:lnTo>
                  <a:lnTo>
                    <a:pt x="304" y="101"/>
                  </a:lnTo>
                  <a:lnTo>
                    <a:pt x="304" y="91"/>
                  </a:lnTo>
                  <a:lnTo>
                    <a:pt x="304" y="83"/>
                  </a:lnTo>
                  <a:lnTo>
                    <a:pt x="304" y="76"/>
                  </a:lnTo>
                  <a:lnTo>
                    <a:pt x="304" y="66"/>
                  </a:lnTo>
                  <a:lnTo>
                    <a:pt x="315" y="66"/>
                  </a:lnTo>
                  <a:lnTo>
                    <a:pt x="324" y="62"/>
                  </a:lnTo>
                  <a:lnTo>
                    <a:pt x="364" y="53"/>
                  </a:lnTo>
                  <a:lnTo>
                    <a:pt x="368" y="53"/>
                  </a:lnTo>
                  <a:lnTo>
                    <a:pt x="370" y="57"/>
                  </a:lnTo>
                  <a:lnTo>
                    <a:pt x="373" y="64"/>
                  </a:lnTo>
                  <a:lnTo>
                    <a:pt x="371" y="76"/>
                  </a:lnTo>
                  <a:lnTo>
                    <a:pt x="375" y="76"/>
                  </a:lnTo>
                  <a:lnTo>
                    <a:pt x="377" y="75"/>
                  </a:lnTo>
                  <a:lnTo>
                    <a:pt x="380" y="69"/>
                  </a:lnTo>
                  <a:lnTo>
                    <a:pt x="382" y="62"/>
                  </a:lnTo>
                  <a:lnTo>
                    <a:pt x="387" y="60"/>
                  </a:lnTo>
                  <a:lnTo>
                    <a:pt x="400" y="55"/>
                  </a:lnTo>
                  <a:lnTo>
                    <a:pt x="405" y="55"/>
                  </a:lnTo>
                  <a:lnTo>
                    <a:pt x="410" y="51"/>
                  </a:lnTo>
                  <a:lnTo>
                    <a:pt x="419" y="55"/>
                  </a:lnTo>
                  <a:lnTo>
                    <a:pt x="417" y="51"/>
                  </a:lnTo>
                  <a:lnTo>
                    <a:pt x="414" y="46"/>
                  </a:lnTo>
                  <a:lnTo>
                    <a:pt x="412" y="42"/>
                  </a:lnTo>
                  <a:lnTo>
                    <a:pt x="414" y="37"/>
                  </a:lnTo>
                  <a:lnTo>
                    <a:pt x="414" y="26"/>
                  </a:lnTo>
                  <a:lnTo>
                    <a:pt x="414" y="21"/>
                  </a:lnTo>
                  <a:lnTo>
                    <a:pt x="412" y="17"/>
                  </a:lnTo>
                  <a:lnTo>
                    <a:pt x="410" y="23"/>
                  </a:lnTo>
                  <a:lnTo>
                    <a:pt x="401" y="21"/>
                  </a:lnTo>
                  <a:lnTo>
                    <a:pt x="394" y="16"/>
                  </a:lnTo>
                  <a:lnTo>
                    <a:pt x="403" y="9"/>
                  </a:lnTo>
                  <a:lnTo>
                    <a:pt x="389" y="10"/>
                  </a:lnTo>
                  <a:lnTo>
                    <a:pt x="377" y="17"/>
                  </a:lnTo>
                  <a:lnTo>
                    <a:pt x="368" y="25"/>
                  </a:lnTo>
                  <a:lnTo>
                    <a:pt x="364" y="28"/>
                  </a:lnTo>
                  <a:lnTo>
                    <a:pt x="359" y="25"/>
                  </a:lnTo>
                  <a:lnTo>
                    <a:pt x="347" y="26"/>
                  </a:lnTo>
                  <a:lnTo>
                    <a:pt x="336" y="25"/>
                  </a:lnTo>
                  <a:lnTo>
                    <a:pt x="325" y="23"/>
                  </a:lnTo>
                  <a:lnTo>
                    <a:pt x="313" y="25"/>
                  </a:lnTo>
                  <a:lnTo>
                    <a:pt x="308" y="23"/>
                  </a:lnTo>
                  <a:lnTo>
                    <a:pt x="302" y="21"/>
                  </a:lnTo>
                  <a:lnTo>
                    <a:pt x="297" y="23"/>
                  </a:lnTo>
                  <a:lnTo>
                    <a:pt x="293" y="25"/>
                  </a:lnTo>
                  <a:lnTo>
                    <a:pt x="288" y="23"/>
                  </a:lnTo>
                  <a:lnTo>
                    <a:pt x="270" y="25"/>
                  </a:lnTo>
                  <a:lnTo>
                    <a:pt x="262" y="25"/>
                  </a:lnTo>
                  <a:lnTo>
                    <a:pt x="251" y="23"/>
                  </a:lnTo>
                  <a:lnTo>
                    <a:pt x="237" y="21"/>
                  </a:lnTo>
                  <a:lnTo>
                    <a:pt x="228" y="21"/>
                  </a:lnTo>
                  <a:lnTo>
                    <a:pt x="221" y="23"/>
                  </a:lnTo>
                  <a:lnTo>
                    <a:pt x="207" y="23"/>
                  </a:lnTo>
                  <a:lnTo>
                    <a:pt x="201" y="23"/>
                  </a:lnTo>
                  <a:lnTo>
                    <a:pt x="198" y="25"/>
                  </a:lnTo>
                  <a:lnTo>
                    <a:pt x="198" y="26"/>
                  </a:lnTo>
                  <a:lnTo>
                    <a:pt x="200" y="26"/>
                  </a:lnTo>
                  <a:lnTo>
                    <a:pt x="201" y="32"/>
                  </a:lnTo>
                  <a:lnTo>
                    <a:pt x="196" y="39"/>
                  </a:lnTo>
                  <a:lnTo>
                    <a:pt x="193" y="46"/>
                  </a:lnTo>
                  <a:lnTo>
                    <a:pt x="191" y="53"/>
                  </a:lnTo>
                  <a:lnTo>
                    <a:pt x="185" y="60"/>
                  </a:lnTo>
                  <a:lnTo>
                    <a:pt x="177" y="59"/>
                  </a:lnTo>
                  <a:lnTo>
                    <a:pt x="166" y="62"/>
                  </a:lnTo>
                  <a:lnTo>
                    <a:pt x="150" y="66"/>
                  </a:lnTo>
                  <a:lnTo>
                    <a:pt x="141" y="69"/>
                  </a:lnTo>
                  <a:lnTo>
                    <a:pt x="136" y="69"/>
                  </a:lnTo>
                  <a:lnTo>
                    <a:pt x="131" y="69"/>
                  </a:lnTo>
                  <a:lnTo>
                    <a:pt x="125" y="76"/>
                  </a:lnTo>
                  <a:lnTo>
                    <a:pt x="122" y="85"/>
                  </a:lnTo>
                  <a:lnTo>
                    <a:pt x="120" y="94"/>
                  </a:lnTo>
                  <a:lnTo>
                    <a:pt x="120" y="101"/>
                  </a:lnTo>
                  <a:lnTo>
                    <a:pt x="118" y="103"/>
                  </a:lnTo>
                  <a:lnTo>
                    <a:pt x="122" y="153"/>
                  </a:lnTo>
                  <a:lnTo>
                    <a:pt x="122" y="169"/>
                  </a:lnTo>
                  <a:lnTo>
                    <a:pt x="122" y="180"/>
                  </a:lnTo>
                  <a:lnTo>
                    <a:pt x="120" y="183"/>
                  </a:lnTo>
                  <a:lnTo>
                    <a:pt x="122" y="187"/>
                  </a:lnTo>
                  <a:lnTo>
                    <a:pt x="85" y="210"/>
                  </a:lnTo>
                  <a:lnTo>
                    <a:pt x="72" y="228"/>
                  </a:lnTo>
                  <a:lnTo>
                    <a:pt x="58" y="237"/>
                  </a:lnTo>
                  <a:lnTo>
                    <a:pt x="44" y="244"/>
                  </a:lnTo>
                  <a:lnTo>
                    <a:pt x="0" y="265"/>
                  </a:lnTo>
                  <a:lnTo>
                    <a:pt x="1" y="283"/>
                  </a:lnTo>
                  <a:lnTo>
                    <a:pt x="9" y="280"/>
                  </a:lnTo>
                  <a:lnTo>
                    <a:pt x="16" y="276"/>
                  </a:lnTo>
                  <a:lnTo>
                    <a:pt x="23" y="276"/>
                  </a:lnTo>
                  <a:lnTo>
                    <a:pt x="30" y="274"/>
                  </a:lnTo>
                  <a:lnTo>
                    <a:pt x="35" y="269"/>
                  </a:lnTo>
                  <a:lnTo>
                    <a:pt x="56" y="265"/>
                  </a:lnTo>
                  <a:lnTo>
                    <a:pt x="62" y="262"/>
                  </a:lnTo>
                  <a:lnTo>
                    <a:pt x="67" y="260"/>
                  </a:lnTo>
                  <a:lnTo>
                    <a:pt x="74" y="258"/>
                  </a:lnTo>
                  <a:lnTo>
                    <a:pt x="79" y="255"/>
                  </a:lnTo>
                  <a:lnTo>
                    <a:pt x="88" y="253"/>
                  </a:lnTo>
                  <a:lnTo>
                    <a:pt x="99" y="269"/>
                  </a:lnTo>
                  <a:lnTo>
                    <a:pt x="102" y="267"/>
                  </a:lnTo>
                  <a:lnTo>
                    <a:pt x="108" y="299"/>
                  </a:lnTo>
                  <a:lnTo>
                    <a:pt x="106" y="299"/>
                  </a:lnTo>
                  <a:lnTo>
                    <a:pt x="108" y="326"/>
                  </a:lnTo>
                  <a:lnTo>
                    <a:pt x="109" y="323"/>
                  </a:lnTo>
                  <a:lnTo>
                    <a:pt x="113" y="324"/>
                  </a:lnTo>
                  <a:lnTo>
                    <a:pt x="109" y="340"/>
                  </a:lnTo>
                  <a:lnTo>
                    <a:pt x="109" y="346"/>
                  </a:lnTo>
                  <a:lnTo>
                    <a:pt x="108" y="353"/>
                  </a:lnTo>
                  <a:lnTo>
                    <a:pt x="111" y="351"/>
                  </a:lnTo>
                  <a:lnTo>
                    <a:pt x="116" y="367"/>
                  </a:lnTo>
                  <a:lnTo>
                    <a:pt x="124" y="383"/>
                  </a:lnTo>
                  <a:lnTo>
                    <a:pt x="155" y="381"/>
                  </a:lnTo>
                  <a:lnTo>
                    <a:pt x="168" y="381"/>
                  </a:lnTo>
                  <a:lnTo>
                    <a:pt x="178" y="383"/>
                  </a:lnTo>
                  <a:lnTo>
                    <a:pt x="189" y="389"/>
                  </a:lnTo>
                  <a:lnTo>
                    <a:pt x="196" y="396"/>
                  </a:lnTo>
                  <a:lnTo>
                    <a:pt x="193" y="408"/>
                  </a:lnTo>
                  <a:lnTo>
                    <a:pt x="235" y="408"/>
                  </a:lnTo>
                  <a:lnTo>
                    <a:pt x="235" y="406"/>
                  </a:lnTo>
                  <a:lnTo>
                    <a:pt x="237" y="408"/>
                  </a:lnTo>
                  <a:lnTo>
                    <a:pt x="240" y="392"/>
                  </a:lnTo>
                  <a:lnTo>
                    <a:pt x="255" y="394"/>
                  </a:lnTo>
                  <a:lnTo>
                    <a:pt x="267" y="392"/>
                  </a:lnTo>
                  <a:lnTo>
                    <a:pt x="279" y="389"/>
                  </a:lnTo>
                  <a:lnTo>
                    <a:pt x="293" y="389"/>
                  </a:lnTo>
                  <a:lnTo>
                    <a:pt x="308" y="389"/>
                  </a:lnTo>
                  <a:lnTo>
                    <a:pt x="315" y="390"/>
                  </a:lnTo>
                  <a:lnTo>
                    <a:pt x="320" y="394"/>
                  </a:lnTo>
                  <a:lnTo>
                    <a:pt x="316" y="398"/>
                  </a:lnTo>
                  <a:lnTo>
                    <a:pt x="316" y="405"/>
                  </a:lnTo>
                  <a:lnTo>
                    <a:pt x="322" y="408"/>
                  </a:lnTo>
                  <a:lnTo>
                    <a:pt x="368" y="406"/>
                  </a:lnTo>
                  <a:lnTo>
                    <a:pt x="384" y="403"/>
                  </a:lnTo>
                  <a:lnTo>
                    <a:pt x="403" y="403"/>
                  </a:lnTo>
                  <a:lnTo>
                    <a:pt x="412" y="401"/>
                  </a:lnTo>
                  <a:lnTo>
                    <a:pt x="405" y="396"/>
                  </a:lnTo>
                  <a:lnTo>
                    <a:pt x="398" y="394"/>
                  </a:lnTo>
                  <a:lnTo>
                    <a:pt x="394" y="394"/>
                  </a:lnTo>
                  <a:lnTo>
                    <a:pt x="393" y="394"/>
                  </a:lnTo>
                  <a:lnTo>
                    <a:pt x="389" y="396"/>
                  </a:lnTo>
                  <a:lnTo>
                    <a:pt x="377" y="396"/>
                  </a:lnTo>
                  <a:lnTo>
                    <a:pt x="370" y="390"/>
                  </a:lnTo>
                  <a:lnTo>
                    <a:pt x="366" y="383"/>
                  </a:lnTo>
                  <a:lnTo>
                    <a:pt x="385" y="383"/>
                  </a:lnTo>
                  <a:lnTo>
                    <a:pt x="385" y="381"/>
                  </a:lnTo>
                  <a:lnTo>
                    <a:pt x="393" y="383"/>
                  </a:lnTo>
                  <a:lnTo>
                    <a:pt x="400" y="383"/>
                  </a:lnTo>
                  <a:lnTo>
                    <a:pt x="408" y="387"/>
                  </a:lnTo>
                  <a:lnTo>
                    <a:pt x="421" y="392"/>
                  </a:lnTo>
                  <a:lnTo>
                    <a:pt x="430" y="403"/>
                  </a:lnTo>
                  <a:lnTo>
                    <a:pt x="437" y="399"/>
                  </a:lnTo>
                  <a:lnTo>
                    <a:pt x="437" y="406"/>
                  </a:lnTo>
                  <a:lnTo>
                    <a:pt x="467" y="405"/>
                  </a:lnTo>
                  <a:lnTo>
                    <a:pt x="465" y="399"/>
                  </a:lnTo>
                  <a:lnTo>
                    <a:pt x="474" y="398"/>
                  </a:lnTo>
                  <a:lnTo>
                    <a:pt x="477" y="398"/>
                  </a:lnTo>
                  <a:lnTo>
                    <a:pt x="477" y="399"/>
                  </a:lnTo>
                  <a:lnTo>
                    <a:pt x="490" y="399"/>
                  </a:lnTo>
                  <a:lnTo>
                    <a:pt x="493" y="398"/>
                  </a:lnTo>
                  <a:lnTo>
                    <a:pt x="499" y="399"/>
                  </a:lnTo>
                  <a:lnTo>
                    <a:pt x="504" y="398"/>
                  </a:lnTo>
                  <a:lnTo>
                    <a:pt x="509" y="403"/>
                  </a:lnTo>
                  <a:lnTo>
                    <a:pt x="511" y="394"/>
                  </a:lnTo>
                  <a:lnTo>
                    <a:pt x="506" y="396"/>
                  </a:lnTo>
                  <a:lnTo>
                    <a:pt x="502" y="394"/>
                  </a:lnTo>
                  <a:lnTo>
                    <a:pt x="493" y="392"/>
                  </a:lnTo>
                  <a:lnTo>
                    <a:pt x="488" y="392"/>
                  </a:lnTo>
                  <a:lnTo>
                    <a:pt x="485" y="392"/>
                  </a:lnTo>
                  <a:lnTo>
                    <a:pt x="477" y="390"/>
                  </a:lnTo>
                  <a:lnTo>
                    <a:pt x="469" y="390"/>
                  </a:lnTo>
                  <a:lnTo>
                    <a:pt x="469" y="389"/>
                  </a:lnTo>
                  <a:lnTo>
                    <a:pt x="467" y="390"/>
                  </a:lnTo>
                  <a:lnTo>
                    <a:pt x="460" y="385"/>
                  </a:lnTo>
                  <a:lnTo>
                    <a:pt x="456" y="378"/>
                  </a:lnTo>
                  <a:lnTo>
                    <a:pt x="477" y="376"/>
                  </a:lnTo>
                  <a:lnTo>
                    <a:pt x="499" y="376"/>
                  </a:lnTo>
                  <a:lnTo>
                    <a:pt x="504" y="373"/>
                  </a:lnTo>
                  <a:lnTo>
                    <a:pt x="509" y="371"/>
                  </a:lnTo>
                  <a:lnTo>
                    <a:pt x="516" y="371"/>
                  </a:lnTo>
                  <a:lnTo>
                    <a:pt x="522" y="367"/>
                  </a:lnTo>
                  <a:lnTo>
                    <a:pt x="531" y="349"/>
                  </a:lnTo>
                  <a:lnTo>
                    <a:pt x="534" y="335"/>
                  </a:lnTo>
                  <a:lnTo>
                    <a:pt x="538" y="328"/>
                  </a:lnTo>
                  <a:lnTo>
                    <a:pt x="538" y="321"/>
                  </a:lnTo>
                  <a:lnTo>
                    <a:pt x="547" y="294"/>
                  </a:lnTo>
                  <a:lnTo>
                    <a:pt x="550" y="280"/>
                  </a:lnTo>
                  <a:lnTo>
                    <a:pt x="557" y="269"/>
                  </a:lnTo>
                  <a:lnTo>
                    <a:pt x="561" y="258"/>
                  </a:lnTo>
                  <a:lnTo>
                    <a:pt x="566" y="251"/>
                  </a:lnTo>
                  <a:lnTo>
                    <a:pt x="568" y="242"/>
                  </a:lnTo>
                  <a:lnTo>
                    <a:pt x="573" y="237"/>
                  </a:lnTo>
                  <a:lnTo>
                    <a:pt x="589" y="196"/>
                  </a:lnTo>
                  <a:lnTo>
                    <a:pt x="596" y="180"/>
                  </a:lnTo>
                  <a:lnTo>
                    <a:pt x="594" y="173"/>
                  </a:lnTo>
                  <a:lnTo>
                    <a:pt x="596" y="167"/>
                  </a:lnTo>
                  <a:lnTo>
                    <a:pt x="600" y="1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07" name="Freeform 178"/>
            <p:cNvSpPr>
              <a:spLocks/>
            </p:cNvSpPr>
            <p:nvPr/>
          </p:nvSpPr>
          <p:spPr bwMode="auto">
            <a:xfrm>
              <a:off x="712788" y="4676775"/>
              <a:ext cx="2033587" cy="314325"/>
            </a:xfrm>
            <a:custGeom>
              <a:avLst/>
              <a:gdLst>
                <a:gd name="T0" fmla="*/ 2147483647 w 1281"/>
                <a:gd name="T1" fmla="*/ 2147483647 h 198"/>
                <a:gd name="T2" fmla="*/ 2147483647 w 1281"/>
                <a:gd name="T3" fmla="*/ 2147483647 h 198"/>
                <a:gd name="T4" fmla="*/ 2147483647 w 1281"/>
                <a:gd name="T5" fmla="*/ 2147483647 h 198"/>
                <a:gd name="T6" fmla="*/ 2147483647 w 1281"/>
                <a:gd name="T7" fmla="*/ 2147483647 h 198"/>
                <a:gd name="T8" fmla="*/ 2147483647 w 1281"/>
                <a:gd name="T9" fmla="*/ 2147483647 h 198"/>
                <a:gd name="T10" fmla="*/ 2147483647 w 1281"/>
                <a:gd name="T11" fmla="*/ 2147483647 h 198"/>
                <a:gd name="T12" fmla="*/ 2147483647 w 1281"/>
                <a:gd name="T13" fmla="*/ 2147483647 h 198"/>
                <a:gd name="T14" fmla="*/ 2147483647 w 1281"/>
                <a:gd name="T15" fmla="*/ 2147483647 h 198"/>
                <a:gd name="T16" fmla="*/ 2147483647 w 1281"/>
                <a:gd name="T17" fmla="*/ 2147483647 h 198"/>
                <a:gd name="T18" fmla="*/ 2147483647 w 1281"/>
                <a:gd name="T19" fmla="*/ 2147483647 h 198"/>
                <a:gd name="T20" fmla="*/ 2147483647 w 1281"/>
                <a:gd name="T21" fmla="*/ 2147483647 h 198"/>
                <a:gd name="T22" fmla="*/ 2147483647 w 1281"/>
                <a:gd name="T23" fmla="*/ 2147483647 h 198"/>
                <a:gd name="T24" fmla="*/ 2147483647 w 1281"/>
                <a:gd name="T25" fmla="*/ 2147483647 h 198"/>
                <a:gd name="T26" fmla="*/ 2147483647 w 1281"/>
                <a:gd name="T27" fmla="*/ 0 h 198"/>
                <a:gd name="T28" fmla="*/ 2147483647 w 1281"/>
                <a:gd name="T29" fmla="*/ 2147483647 h 198"/>
                <a:gd name="T30" fmla="*/ 2147483647 w 1281"/>
                <a:gd name="T31" fmla="*/ 2147483647 h 198"/>
                <a:gd name="T32" fmla="*/ 2147483647 w 1281"/>
                <a:gd name="T33" fmla="*/ 2147483647 h 198"/>
                <a:gd name="T34" fmla="*/ 2147483647 w 1281"/>
                <a:gd name="T35" fmla="*/ 2147483647 h 198"/>
                <a:gd name="T36" fmla="*/ 0 w 1281"/>
                <a:gd name="T37" fmla="*/ 2147483647 h 198"/>
                <a:gd name="T38" fmla="*/ 2147483647 w 1281"/>
                <a:gd name="T39" fmla="*/ 2147483647 h 198"/>
                <a:gd name="T40" fmla="*/ 2147483647 w 1281"/>
                <a:gd name="T41" fmla="*/ 2147483647 h 198"/>
                <a:gd name="T42" fmla="*/ 2147483647 w 1281"/>
                <a:gd name="T43" fmla="*/ 2147483647 h 198"/>
                <a:gd name="T44" fmla="*/ 2147483647 w 1281"/>
                <a:gd name="T45" fmla="*/ 2147483647 h 198"/>
                <a:gd name="T46" fmla="*/ 2147483647 w 1281"/>
                <a:gd name="T47" fmla="*/ 2147483647 h 198"/>
                <a:gd name="T48" fmla="*/ 2147483647 w 1281"/>
                <a:gd name="T49" fmla="*/ 2147483647 h 198"/>
                <a:gd name="T50" fmla="*/ 2147483647 w 1281"/>
                <a:gd name="T51" fmla="*/ 2147483647 h 198"/>
                <a:gd name="T52" fmla="*/ 2147483647 w 1281"/>
                <a:gd name="T53" fmla="*/ 2147483647 h 198"/>
                <a:gd name="T54" fmla="*/ 2147483647 w 1281"/>
                <a:gd name="T55" fmla="*/ 2147483647 h 198"/>
                <a:gd name="T56" fmla="*/ 2147483647 w 1281"/>
                <a:gd name="T57" fmla="*/ 2147483647 h 198"/>
                <a:gd name="T58" fmla="*/ 2147483647 w 1281"/>
                <a:gd name="T59" fmla="*/ 2147483647 h 198"/>
                <a:gd name="T60" fmla="*/ 2147483647 w 1281"/>
                <a:gd name="T61" fmla="*/ 2147483647 h 198"/>
                <a:gd name="T62" fmla="*/ 2147483647 w 1281"/>
                <a:gd name="T63" fmla="*/ 2147483647 h 198"/>
                <a:gd name="T64" fmla="*/ 2147483647 w 1281"/>
                <a:gd name="T65" fmla="*/ 2147483647 h 198"/>
                <a:gd name="T66" fmla="*/ 2147483647 w 1281"/>
                <a:gd name="T67" fmla="*/ 2147483647 h 198"/>
                <a:gd name="T68" fmla="*/ 2147483647 w 1281"/>
                <a:gd name="T69" fmla="*/ 2147483647 h 198"/>
                <a:gd name="T70" fmla="*/ 2147483647 w 1281"/>
                <a:gd name="T71" fmla="*/ 2147483647 h 198"/>
                <a:gd name="T72" fmla="*/ 2147483647 w 1281"/>
                <a:gd name="T73" fmla="*/ 2147483647 h 198"/>
                <a:gd name="T74" fmla="*/ 2147483647 w 1281"/>
                <a:gd name="T75" fmla="*/ 2147483647 h 198"/>
                <a:gd name="T76" fmla="*/ 2147483647 w 1281"/>
                <a:gd name="T77" fmla="*/ 2147483647 h 198"/>
                <a:gd name="T78" fmla="*/ 2147483647 w 1281"/>
                <a:gd name="T79" fmla="*/ 2147483647 h 198"/>
                <a:gd name="T80" fmla="*/ 2147483647 w 1281"/>
                <a:gd name="T81" fmla="*/ 2147483647 h 198"/>
                <a:gd name="T82" fmla="*/ 2147483647 w 1281"/>
                <a:gd name="T83" fmla="*/ 2147483647 h 198"/>
                <a:gd name="T84" fmla="*/ 2147483647 w 1281"/>
                <a:gd name="T85" fmla="*/ 2147483647 h 198"/>
                <a:gd name="T86" fmla="*/ 2147483647 w 1281"/>
                <a:gd name="T87" fmla="*/ 2147483647 h 198"/>
                <a:gd name="T88" fmla="*/ 2147483647 w 1281"/>
                <a:gd name="T89" fmla="*/ 2147483647 h 198"/>
                <a:gd name="T90" fmla="*/ 2147483647 w 1281"/>
                <a:gd name="T91" fmla="*/ 2147483647 h 198"/>
                <a:gd name="T92" fmla="*/ 2147483647 w 1281"/>
                <a:gd name="T93" fmla="*/ 2147483647 h 198"/>
                <a:gd name="T94" fmla="*/ 2147483647 w 1281"/>
                <a:gd name="T95" fmla="*/ 2147483647 h 198"/>
                <a:gd name="T96" fmla="*/ 2147483647 w 1281"/>
                <a:gd name="T97" fmla="*/ 2147483647 h 198"/>
                <a:gd name="T98" fmla="*/ 2147483647 w 1281"/>
                <a:gd name="T99" fmla="*/ 2147483647 h 198"/>
                <a:gd name="T100" fmla="*/ 2147483647 w 1281"/>
                <a:gd name="T101" fmla="*/ 2147483647 h 198"/>
                <a:gd name="T102" fmla="*/ 2147483647 w 1281"/>
                <a:gd name="T103" fmla="*/ 2147483647 h 198"/>
                <a:gd name="T104" fmla="*/ 2147483647 w 1281"/>
                <a:gd name="T105" fmla="*/ 2147483647 h 198"/>
                <a:gd name="T106" fmla="*/ 2147483647 w 1281"/>
                <a:gd name="T107" fmla="*/ 2147483647 h 198"/>
                <a:gd name="T108" fmla="*/ 2147483647 w 1281"/>
                <a:gd name="T109" fmla="*/ 2147483647 h 198"/>
                <a:gd name="T110" fmla="*/ 2147483647 w 1281"/>
                <a:gd name="T111" fmla="*/ 2147483647 h 198"/>
                <a:gd name="T112" fmla="*/ 2147483647 w 1281"/>
                <a:gd name="T113" fmla="*/ 2147483647 h 198"/>
                <a:gd name="T114" fmla="*/ 2147483647 w 1281"/>
                <a:gd name="T115" fmla="*/ 2147483647 h 198"/>
                <a:gd name="T116" fmla="*/ 2147483647 w 1281"/>
                <a:gd name="T117" fmla="*/ 2147483647 h 198"/>
                <a:gd name="T118" fmla="*/ 2147483647 w 1281"/>
                <a:gd name="T119" fmla="*/ 2147483647 h 198"/>
                <a:gd name="T120" fmla="*/ 2147483647 w 1281"/>
                <a:gd name="T121" fmla="*/ 2147483647 h 198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1281"/>
                <a:gd name="T184" fmla="*/ 0 h 198"/>
                <a:gd name="T185" fmla="*/ 1281 w 1281"/>
                <a:gd name="T186" fmla="*/ 198 h 198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1281" h="198">
                  <a:moveTo>
                    <a:pt x="1258" y="102"/>
                  </a:moveTo>
                  <a:lnTo>
                    <a:pt x="1254" y="94"/>
                  </a:lnTo>
                  <a:lnTo>
                    <a:pt x="1139" y="89"/>
                  </a:lnTo>
                  <a:lnTo>
                    <a:pt x="1024" y="80"/>
                  </a:lnTo>
                  <a:lnTo>
                    <a:pt x="909" y="68"/>
                  </a:lnTo>
                  <a:lnTo>
                    <a:pt x="793" y="52"/>
                  </a:lnTo>
                  <a:lnTo>
                    <a:pt x="688" y="30"/>
                  </a:lnTo>
                  <a:lnTo>
                    <a:pt x="655" y="46"/>
                  </a:lnTo>
                  <a:lnTo>
                    <a:pt x="651" y="43"/>
                  </a:lnTo>
                  <a:lnTo>
                    <a:pt x="635" y="53"/>
                  </a:lnTo>
                  <a:lnTo>
                    <a:pt x="619" y="64"/>
                  </a:lnTo>
                  <a:lnTo>
                    <a:pt x="616" y="61"/>
                  </a:lnTo>
                  <a:lnTo>
                    <a:pt x="614" y="66"/>
                  </a:lnTo>
                  <a:lnTo>
                    <a:pt x="616" y="66"/>
                  </a:lnTo>
                  <a:lnTo>
                    <a:pt x="608" y="71"/>
                  </a:lnTo>
                  <a:lnTo>
                    <a:pt x="607" y="69"/>
                  </a:lnTo>
                  <a:lnTo>
                    <a:pt x="607" y="71"/>
                  </a:lnTo>
                  <a:lnTo>
                    <a:pt x="598" y="66"/>
                  </a:lnTo>
                  <a:lnTo>
                    <a:pt x="600" y="66"/>
                  </a:lnTo>
                  <a:lnTo>
                    <a:pt x="605" y="62"/>
                  </a:lnTo>
                  <a:lnTo>
                    <a:pt x="596" y="62"/>
                  </a:lnTo>
                  <a:lnTo>
                    <a:pt x="587" y="66"/>
                  </a:lnTo>
                  <a:lnTo>
                    <a:pt x="580" y="62"/>
                  </a:lnTo>
                  <a:lnTo>
                    <a:pt x="575" y="62"/>
                  </a:lnTo>
                  <a:lnTo>
                    <a:pt x="570" y="62"/>
                  </a:lnTo>
                  <a:lnTo>
                    <a:pt x="561" y="34"/>
                  </a:lnTo>
                  <a:lnTo>
                    <a:pt x="562" y="34"/>
                  </a:lnTo>
                  <a:lnTo>
                    <a:pt x="564" y="34"/>
                  </a:lnTo>
                  <a:lnTo>
                    <a:pt x="564" y="32"/>
                  </a:lnTo>
                  <a:lnTo>
                    <a:pt x="536" y="43"/>
                  </a:lnTo>
                  <a:lnTo>
                    <a:pt x="515" y="55"/>
                  </a:lnTo>
                  <a:lnTo>
                    <a:pt x="497" y="71"/>
                  </a:lnTo>
                  <a:lnTo>
                    <a:pt x="488" y="77"/>
                  </a:lnTo>
                  <a:lnTo>
                    <a:pt x="479" y="82"/>
                  </a:lnTo>
                  <a:lnTo>
                    <a:pt x="470" y="82"/>
                  </a:lnTo>
                  <a:lnTo>
                    <a:pt x="460" y="80"/>
                  </a:lnTo>
                  <a:lnTo>
                    <a:pt x="419" y="64"/>
                  </a:lnTo>
                  <a:lnTo>
                    <a:pt x="377" y="50"/>
                  </a:lnTo>
                  <a:lnTo>
                    <a:pt x="292" y="27"/>
                  </a:lnTo>
                  <a:lnTo>
                    <a:pt x="205" y="11"/>
                  </a:lnTo>
                  <a:lnTo>
                    <a:pt x="117" y="0"/>
                  </a:lnTo>
                  <a:lnTo>
                    <a:pt x="111" y="30"/>
                  </a:lnTo>
                  <a:lnTo>
                    <a:pt x="113" y="36"/>
                  </a:lnTo>
                  <a:lnTo>
                    <a:pt x="111" y="41"/>
                  </a:lnTo>
                  <a:lnTo>
                    <a:pt x="104" y="46"/>
                  </a:lnTo>
                  <a:lnTo>
                    <a:pt x="93" y="50"/>
                  </a:lnTo>
                  <a:lnTo>
                    <a:pt x="86" y="57"/>
                  </a:lnTo>
                  <a:lnTo>
                    <a:pt x="53" y="80"/>
                  </a:lnTo>
                  <a:lnTo>
                    <a:pt x="28" y="100"/>
                  </a:lnTo>
                  <a:lnTo>
                    <a:pt x="16" y="111"/>
                  </a:lnTo>
                  <a:lnTo>
                    <a:pt x="5" y="123"/>
                  </a:lnTo>
                  <a:lnTo>
                    <a:pt x="3" y="130"/>
                  </a:lnTo>
                  <a:lnTo>
                    <a:pt x="5" y="137"/>
                  </a:lnTo>
                  <a:lnTo>
                    <a:pt x="3" y="148"/>
                  </a:lnTo>
                  <a:lnTo>
                    <a:pt x="0" y="166"/>
                  </a:lnTo>
                  <a:lnTo>
                    <a:pt x="3" y="168"/>
                  </a:lnTo>
                  <a:lnTo>
                    <a:pt x="7" y="166"/>
                  </a:lnTo>
                  <a:lnTo>
                    <a:pt x="21" y="177"/>
                  </a:lnTo>
                  <a:lnTo>
                    <a:pt x="35" y="182"/>
                  </a:lnTo>
                  <a:lnTo>
                    <a:pt x="53" y="194"/>
                  </a:lnTo>
                  <a:lnTo>
                    <a:pt x="58" y="198"/>
                  </a:lnTo>
                  <a:lnTo>
                    <a:pt x="63" y="196"/>
                  </a:lnTo>
                  <a:lnTo>
                    <a:pt x="74" y="193"/>
                  </a:lnTo>
                  <a:lnTo>
                    <a:pt x="86" y="187"/>
                  </a:lnTo>
                  <a:lnTo>
                    <a:pt x="97" y="180"/>
                  </a:lnTo>
                  <a:lnTo>
                    <a:pt x="118" y="160"/>
                  </a:lnTo>
                  <a:lnTo>
                    <a:pt x="120" y="162"/>
                  </a:lnTo>
                  <a:lnTo>
                    <a:pt x="127" y="155"/>
                  </a:lnTo>
                  <a:lnTo>
                    <a:pt x="131" y="152"/>
                  </a:lnTo>
                  <a:lnTo>
                    <a:pt x="136" y="152"/>
                  </a:lnTo>
                  <a:lnTo>
                    <a:pt x="154" y="150"/>
                  </a:lnTo>
                  <a:lnTo>
                    <a:pt x="170" y="150"/>
                  </a:lnTo>
                  <a:lnTo>
                    <a:pt x="171" y="148"/>
                  </a:lnTo>
                  <a:lnTo>
                    <a:pt x="177" y="150"/>
                  </a:lnTo>
                  <a:lnTo>
                    <a:pt x="182" y="148"/>
                  </a:lnTo>
                  <a:lnTo>
                    <a:pt x="189" y="146"/>
                  </a:lnTo>
                  <a:lnTo>
                    <a:pt x="194" y="150"/>
                  </a:lnTo>
                  <a:lnTo>
                    <a:pt x="207" y="150"/>
                  </a:lnTo>
                  <a:lnTo>
                    <a:pt x="209" y="148"/>
                  </a:lnTo>
                  <a:lnTo>
                    <a:pt x="210" y="150"/>
                  </a:lnTo>
                  <a:lnTo>
                    <a:pt x="219" y="146"/>
                  </a:lnTo>
                  <a:lnTo>
                    <a:pt x="228" y="146"/>
                  </a:lnTo>
                  <a:lnTo>
                    <a:pt x="235" y="146"/>
                  </a:lnTo>
                  <a:lnTo>
                    <a:pt x="244" y="144"/>
                  </a:lnTo>
                  <a:lnTo>
                    <a:pt x="270" y="146"/>
                  </a:lnTo>
                  <a:lnTo>
                    <a:pt x="288" y="144"/>
                  </a:lnTo>
                  <a:lnTo>
                    <a:pt x="306" y="144"/>
                  </a:lnTo>
                  <a:lnTo>
                    <a:pt x="313" y="143"/>
                  </a:lnTo>
                  <a:lnTo>
                    <a:pt x="320" y="144"/>
                  </a:lnTo>
                  <a:lnTo>
                    <a:pt x="341" y="144"/>
                  </a:lnTo>
                  <a:lnTo>
                    <a:pt x="350" y="144"/>
                  </a:lnTo>
                  <a:lnTo>
                    <a:pt x="354" y="146"/>
                  </a:lnTo>
                  <a:lnTo>
                    <a:pt x="377" y="141"/>
                  </a:lnTo>
                  <a:lnTo>
                    <a:pt x="377" y="143"/>
                  </a:lnTo>
                  <a:lnTo>
                    <a:pt x="387" y="139"/>
                  </a:lnTo>
                  <a:lnTo>
                    <a:pt x="398" y="139"/>
                  </a:lnTo>
                  <a:lnTo>
                    <a:pt x="410" y="141"/>
                  </a:lnTo>
                  <a:lnTo>
                    <a:pt x="421" y="139"/>
                  </a:lnTo>
                  <a:lnTo>
                    <a:pt x="430" y="141"/>
                  </a:lnTo>
                  <a:lnTo>
                    <a:pt x="456" y="157"/>
                  </a:lnTo>
                  <a:lnTo>
                    <a:pt x="470" y="155"/>
                  </a:lnTo>
                  <a:lnTo>
                    <a:pt x="499" y="153"/>
                  </a:lnTo>
                  <a:lnTo>
                    <a:pt x="502" y="150"/>
                  </a:lnTo>
                  <a:lnTo>
                    <a:pt x="506" y="152"/>
                  </a:lnTo>
                  <a:lnTo>
                    <a:pt x="515" y="152"/>
                  </a:lnTo>
                  <a:lnTo>
                    <a:pt x="522" y="152"/>
                  </a:lnTo>
                  <a:lnTo>
                    <a:pt x="531" y="155"/>
                  </a:lnTo>
                  <a:lnTo>
                    <a:pt x="536" y="160"/>
                  </a:lnTo>
                  <a:lnTo>
                    <a:pt x="545" y="159"/>
                  </a:lnTo>
                  <a:lnTo>
                    <a:pt x="577" y="182"/>
                  </a:lnTo>
                  <a:lnTo>
                    <a:pt x="578" y="187"/>
                  </a:lnTo>
                  <a:lnTo>
                    <a:pt x="584" y="191"/>
                  </a:lnTo>
                  <a:lnTo>
                    <a:pt x="603" y="182"/>
                  </a:lnTo>
                  <a:lnTo>
                    <a:pt x="612" y="178"/>
                  </a:lnTo>
                  <a:lnTo>
                    <a:pt x="624" y="177"/>
                  </a:lnTo>
                  <a:lnTo>
                    <a:pt x="635" y="189"/>
                  </a:lnTo>
                  <a:lnTo>
                    <a:pt x="640" y="189"/>
                  </a:lnTo>
                  <a:lnTo>
                    <a:pt x="644" y="187"/>
                  </a:lnTo>
                  <a:lnTo>
                    <a:pt x="651" y="184"/>
                  </a:lnTo>
                  <a:lnTo>
                    <a:pt x="665" y="168"/>
                  </a:lnTo>
                  <a:lnTo>
                    <a:pt x="683" y="155"/>
                  </a:lnTo>
                  <a:lnTo>
                    <a:pt x="716" y="132"/>
                  </a:lnTo>
                  <a:lnTo>
                    <a:pt x="716" y="130"/>
                  </a:lnTo>
                  <a:lnTo>
                    <a:pt x="720" y="130"/>
                  </a:lnTo>
                  <a:lnTo>
                    <a:pt x="736" y="119"/>
                  </a:lnTo>
                  <a:lnTo>
                    <a:pt x="736" y="118"/>
                  </a:lnTo>
                  <a:lnTo>
                    <a:pt x="736" y="114"/>
                  </a:lnTo>
                  <a:lnTo>
                    <a:pt x="739" y="118"/>
                  </a:lnTo>
                  <a:lnTo>
                    <a:pt x="780" y="112"/>
                  </a:lnTo>
                  <a:lnTo>
                    <a:pt x="821" y="111"/>
                  </a:lnTo>
                  <a:lnTo>
                    <a:pt x="886" y="107"/>
                  </a:lnTo>
                  <a:lnTo>
                    <a:pt x="888" y="109"/>
                  </a:lnTo>
                  <a:lnTo>
                    <a:pt x="906" y="107"/>
                  </a:lnTo>
                  <a:lnTo>
                    <a:pt x="906" y="109"/>
                  </a:lnTo>
                  <a:lnTo>
                    <a:pt x="908" y="107"/>
                  </a:lnTo>
                  <a:lnTo>
                    <a:pt x="909" y="109"/>
                  </a:lnTo>
                  <a:lnTo>
                    <a:pt x="913" y="107"/>
                  </a:lnTo>
                  <a:lnTo>
                    <a:pt x="913" y="109"/>
                  </a:lnTo>
                  <a:lnTo>
                    <a:pt x="915" y="107"/>
                  </a:lnTo>
                  <a:lnTo>
                    <a:pt x="916" y="109"/>
                  </a:lnTo>
                  <a:lnTo>
                    <a:pt x="916" y="107"/>
                  </a:lnTo>
                  <a:lnTo>
                    <a:pt x="989" y="107"/>
                  </a:lnTo>
                  <a:lnTo>
                    <a:pt x="989" y="109"/>
                  </a:lnTo>
                  <a:lnTo>
                    <a:pt x="993" y="107"/>
                  </a:lnTo>
                  <a:lnTo>
                    <a:pt x="1017" y="105"/>
                  </a:lnTo>
                  <a:lnTo>
                    <a:pt x="1028" y="109"/>
                  </a:lnTo>
                  <a:lnTo>
                    <a:pt x="1037" y="119"/>
                  </a:lnTo>
                  <a:lnTo>
                    <a:pt x="1044" y="128"/>
                  </a:lnTo>
                  <a:lnTo>
                    <a:pt x="1053" y="137"/>
                  </a:lnTo>
                  <a:lnTo>
                    <a:pt x="1058" y="141"/>
                  </a:lnTo>
                  <a:lnTo>
                    <a:pt x="1062" y="141"/>
                  </a:lnTo>
                  <a:lnTo>
                    <a:pt x="1072" y="137"/>
                  </a:lnTo>
                  <a:lnTo>
                    <a:pt x="1079" y="139"/>
                  </a:lnTo>
                  <a:lnTo>
                    <a:pt x="1086" y="141"/>
                  </a:lnTo>
                  <a:lnTo>
                    <a:pt x="1104" y="143"/>
                  </a:lnTo>
                  <a:lnTo>
                    <a:pt x="1115" y="139"/>
                  </a:lnTo>
                  <a:lnTo>
                    <a:pt x="1127" y="141"/>
                  </a:lnTo>
                  <a:lnTo>
                    <a:pt x="1136" y="139"/>
                  </a:lnTo>
                  <a:lnTo>
                    <a:pt x="1139" y="139"/>
                  </a:lnTo>
                  <a:lnTo>
                    <a:pt x="1143" y="141"/>
                  </a:lnTo>
                  <a:lnTo>
                    <a:pt x="1152" y="148"/>
                  </a:lnTo>
                  <a:lnTo>
                    <a:pt x="1159" y="157"/>
                  </a:lnTo>
                  <a:lnTo>
                    <a:pt x="1175" y="173"/>
                  </a:lnTo>
                  <a:lnTo>
                    <a:pt x="1185" y="184"/>
                  </a:lnTo>
                  <a:lnTo>
                    <a:pt x="1191" y="187"/>
                  </a:lnTo>
                  <a:lnTo>
                    <a:pt x="1198" y="189"/>
                  </a:lnTo>
                  <a:lnTo>
                    <a:pt x="1193" y="184"/>
                  </a:lnTo>
                  <a:lnTo>
                    <a:pt x="1203" y="178"/>
                  </a:lnTo>
                  <a:lnTo>
                    <a:pt x="1212" y="171"/>
                  </a:lnTo>
                  <a:lnTo>
                    <a:pt x="1221" y="168"/>
                  </a:lnTo>
                  <a:lnTo>
                    <a:pt x="1231" y="166"/>
                  </a:lnTo>
                  <a:lnTo>
                    <a:pt x="1239" y="171"/>
                  </a:lnTo>
                  <a:lnTo>
                    <a:pt x="1240" y="175"/>
                  </a:lnTo>
                  <a:lnTo>
                    <a:pt x="1242" y="177"/>
                  </a:lnTo>
                  <a:lnTo>
                    <a:pt x="1253" y="168"/>
                  </a:lnTo>
                  <a:lnTo>
                    <a:pt x="1262" y="157"/>
                  </a:lnTo>
                  <a:lnTo>
                    <a:pt x="1272" y="152"/>
                  </a:lnTo>
                  <a:lnTo>
                    <a:pt x="1281" y="146"/>
                  </a:lnTo>
                  <a:lnTo>
                    <a:pt x="1269" y="125"/>
                  </a:lnTo>
                  <a:lnTo>
                    <a:pt x="1258" y="10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08" name="Freeform 181"/>
            <p:cNvSpPr>
              <a:spLocks/>
            </p:cNvSpPr>
            <p:nvPr/>
          </p:nvSpPr>
          <p:spPr bwMode="auto">
            <a:xfrm>
              <a:off x="3417888" y="4229100"/>
              <a:ext cx="131762" cy="155575"/>
            </a:xfrm>
            <a:custGeom>
              <a:avLst/>
              <a:gdLst>
                <a:gd name="T0" fmla="*/ 2147483647 w 83"/>
                <a:gd name="T1" fmla="*/ 2147483647 h 98"/>
                <a:gd name="T2" fmla="*/ 2147483647 w 83"/>
                <a:gd name="T3" fmla="*/ 2147483647 h 98"/>
                <a:gd name="T4" fmla="*/ 2147483647 w 83"/>
                <a:gd name="T5" fmla="*/ 2147483647 h 98"/>
                <a:gd name="T6" fmla="*/ 2147483647 w 83"/>
                <a:gd name="T7" fmla="*/ 2147483647 h 98"/>
                <a:gd name="T8" fmla="*/ 2147483647 w 83"/>
                <a:gd name="T9" fmla="*/ 2147483647 h 98"/>
                <a:gd name="T10" fmla="*/ 2147483647 w 83"/>
                <a:gd name="T11" fmla="*/ 2147483647 h 98"/>
                <a:gd name="T12" fmla="*/ 2147483647 w 83"/>
                <a:gd name="T13" fmla="*/ 2147483647 h 98"/>
                <a:gd name="T14" fmla="*/ 2147483647 w 83"/>
                <a:gd name="T15" fmla="*/ 2147483647 h 98"/>
                <a:gd name="T16" fmla="*/ 2147483647 w 83"/>
                <a:gd name="T17" fmla="*/ 2147483647 h 98"/>
                <a:gd name="T18" fmla="*/ 2147483647 w 83"/>
                <a:gd name="T19" fmla="*/ 2147483647 h 98"/>
                <a:gd name="T20" fmla="*/ 2147483647 w 83"/>
                <a:gd name="T21" fmla="*/ 2147483647 h 98"/>
                <a:gd name="T22" fmla="*/ 2147483647 w 83"/>
                <a:gd name="T23" fmla="*/ 2147483647 h 98"/>
                <a:gd name="T24" fmla="*/ 2147483647 w 83"/>
                <a:gd name="T25" fmla="*/ 2147483647 h 98"/>
                <a:gd name="T26" fmla="*/ 2147483647 w 83"/>
                <a:gd name="T27" fmla="*/ 2147483647 h 98"/>
                <a:gd name="T28" fmla="*/ 2147483647 w 83"/>
                <a:gd name="T29" fmla="*/ 2147483647 h 98"/>
                <a:gd name="T30" fmla="*/ 2147483647 w 83"/>
                <a:gd name="T31" fmla="*/ 2147483647 h 98"/>
                <a:gd name="T32" fmla="*/ 2147483647 w 83"/>
                <a:gd name="T33" fmla="*/ 2147483647 h 98"/>
                <a:gd name="T34" fmla="*/ 2147483647 w 83"/>
                <a:gd name="T35" fmla="*/ 2147483647 h 98"/>
                <a:gd name="T36" fmla="*/ 2147483647 w 83"/>
                <a:gd name="T37" fmla="*/ 2147483647 h 98"/>
                <a:gd name="T38" fmla="*/ 2147483647 w 83"/>
                <a:gd name="T39" fmla="*/ 2147483647 h 98"/>
                <a:gd name="T40" fmla="*/ 2147483647 w 83"/>
                <a:gd name="T41" fmla="*/ 2147483647 h 98"/>
                <a:gd name="T42" fmla="*/ 0 w 83"/>
                <a:gd name="T43" fmla="*/ 2147483647 h 98"/>
                <a:gd name="T44" fmla="*/ 2147483647 w 83"/>
                <a:gd name="T45" fmla="*/ 2147483647 h 98"/>
                <a:gd name="T46" fmla="*/ 2147483647 w 83"/>
                <a:gd name="T47" fmla="*/ 2147483647 h 98"/>
                <a:gd name="T48" fmla="*/ 2147483647 w 83"/>
                <a:gd name="T49" fmla="*/ 2147483647 h 98"/>
                <a:gd name="T50" fmla="*/ 2147483647 w 83"/>
                <a:gd name="T51" fmla="*/ 2147483647 h 98"/>
                <a:gd name="T52" fmla="*/ 2147483647 w 83"/>
                <a:gd name="T53" fmla="*/ 2147483647 h 98"/>
                <a:gd name="T54" fmla="*/ 2147483647 w 83"/>
                <a:gd name="T55" fmla="*/ 2147483647 h 98"/>
                <a:gd name="T56" fmla="*/ 2147483647 w 83"/>
                <a:gd name="T57" fmla="*/ 2147483647 h 98"/>
                <a:gd name="T58" fmla="*/ 2147483647 w 83"/>
                <a:gd name="T59" fmla="*/ 2147483647 h 98"/>
                <a:gd name="T60" fmla="*/ 2147483647 w 83"/>
                <a:gd name="T61" fmla="*/ 2147483647 h 98"/>
                <a:gd name="T62" fmla="*/ 2147483647 w 83"/>
                <a:gd name="T63" fmla="*/ 2147483647 h 98"/>
                <a:gd name="T64" fmla="*/ 2147483647 w 83"/>
                <a:gd name="T65" fmla="*/ 0 h 98"/>
                <a:gd name="T66" fmla="*/ 2147483647 w 83"/>
                <a:gd name="T67" fmla="*/ 2147483647 h 9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83"/>
                <a:gd name="T103" fmla="*/ 0 h 98"/>
                <a:gd name="T104" fmla="*/ 83 w 83"/>
                <a:gd name="T105" fmla="*/ 98 h 9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83" h="98">
                  <a:moveTo>
                    <a:pt x="83" y="7"/>
                  </a:moveTo>
                  <a:lnTo>
                    <a:pt x="81" y="29"/>
                  </a:lnTo>
                  <a:lnTo>
                    <a:pt x="73" y="50"/>
                  </a:lnTo>
                  <a:lnTo>
                    <a:pt x="71" y="59"/>
                  </a:lnTo>
                  <a:lnTo>
                    <a:pt x="69" y="61"/>
                  </a:lnTo>
                  <a:lnTo>
                    <a:pt x="67" y="64"/>
                  </a:lnTo>
                  <a:lnTo>
                    <a:pt x="67" y="68"/>
                  </a:lnTo>
                  <a:lnTo>
                    <a:pt x="64" y="71"/>
                  </a:lnTo>
                  <a:lnTo>
                    <a:pt x="65" y="75"/>
                  </a:lnTo>
                  <a:lnTo>
                    <a:pt x="65" y="95"/>
                  </a:lnTo>
                  <a:lnTo>
                    <a:pt x="65" y="98"/>
                  </a:lnTo>
                  <a:lnTo>
                    <a:pt x="58" y="87"/>
                  </a:lnTo>
                  <a:lnTo>
                    <a:pt x="55" y="75"/>
                  </a:lnTo>
                  <a:lnTo>
                    <a:pt x="51" y="78"/>
                  </a:lnTo>
                  <a:lnTo>
                    <a:pt x="51" y="84"/>
                  </a:lnTo>
                  <a:lnTo>
                    <a:pt x="41" y="78"/>
                  </a:lnTo>
                  <a:lnTo>
                    <a:pt x="39" y="64"/>
                  </a:lnTo>
                  <a:lnTo>
                    <a:pt x="19" y="70"/>
                  </a:lnTo>
                  <a:lnTo>
                    <a:pt x="5" y="73"/>
                  </a:lnTo>
                  <a:lnTo>
                    <a:pt x="7" y="71"/>
                  </a:lnTo>
                  <a:lnTo>
                    <a:pt x="3" y="70"/>
                  </a:lnTo>
                  <a:lnTo>
                    <a:pt x="0" y="70"/>
                  </a:lnTo>
                  <a:lnTo>
                    <a:pt x="3" y="64"/>
                  </a:lnTo>
                  <a:lnTo>
                    <a:pt x="5" y="66"/>
                  </a:lnTo>
                  <a:lnTo>
                    <a:pt x="27" y="55"/>
                  </a:lnTo>
                  <a:lnTo>
                    <a:pt x="25" y="52"/>
                  </a:lnTo>
                  <a:lnTo>
                    <a:pt x="19" y="52"/>
                  </a:lnTo>
                  <a:lnTo>
                    <a:pt x="21" y="45"/>
                  </a:lnTo>
                  <a:lnTo>
                    <a:pt x="35" y="37"/>
                  </a:lnTo>
                  <a:lnTo>
                    <a:pt x="48" y="32"/>
                  </a:lnTo>
                  <a:lnTo>
                    <a:pt x="60" y="29"/>
                  </a:lnTo>
                  <a:lnTo>
                    <a:pt x="73" y="16"/>
                  </a:lnTo>
                  <a:lnTo>
                    <a:pt x="81" y="0"/>
                  </a:lnTo>
                  <a:lnTo>
                    <a:pt x="83" y="7"/>
                  </a:lnTo>
                  <a:close/>
                </a:path>
              </a:pathLst>
            </a:custGeom>
            <a:solidFill>
              <a:srgbClr val="1FE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09" name="Freeform 182"/>
            <p:cNvSpPr>
              <a:spLocks/>
            </p:cNvSpPr>
            <p:nvPr/>
          </p:nvSpPr>
          <p:spPr bwMode="auto">
            <a:xfrm>
              <a:off x="2995613" y="4235450"/>
              <a:ext cx="112712" cy="65088"/>
            </a:xfrm>
            <a:custGeom>
              <a:avLst/>
              <a:gdLst>
                <a:gd name="T0" fmla="*/ 2147483647 w 71"/>
                <a:gd name="T1" fmla="*/ 2147483647 h 41"/>
                <a:gd name="T2" fmla="*/ 2147483647 w 71"/>
                <a:gd name="T3" fmla="*/ 2147483647 h 41"/>
                <a:gd name="T4" fmla="*/ 2147483647 w 71"/>
                <a:gd name="T5" fmla="*/ 2147483647 h 41"/>
                <a:gd name="T6" fmla="*/ 2147483647 w 71"/>
                <a:gd name="T7" fmla="*/ 2147483647 h 41"/>
                <a:gd name="T8" fmla="*/ 2147483647 w 71"/>
                <a:gd name="T9" fmla="*/ 2147483647 h 41"/>
                <a:gd name="T10" fmla="*/ 2147483647 w 71"/>
                <a:gd name="T11" fmla="*/ 2147483647 h 41"/>
                <a:gd name="T12" fmla="*/ 2147483647 w 71"/>
                <a:gd name="T13" fmla="*/ 2147483647 h 41"/>
                <a:gd name="T14" fmla="*/ 2147483647 w 71"/>
                <a:gd name="T15" fmla="*/ 2147483647 h 41"/>
                <a:gd name="T16" fmla="*/ 2147483647 w 71"/>
                <a:gd name="T17" fmla="*/ 2147483647 h 41"/>
                <a:gd name="T18" fmla="*/ 2147483647 w 71"/>
                <a:gd name="T19" fmla="*/ 2147483647 h 41"/>
                <a:gd name="T20" fmla="*/ 2147483647 w 71"/>
                <a:gd name="T21" fmla="*/ 2147483647 h 41"/>
                <a:gd name="T22" fmla="*/ 2147483647 w 71"/>
                <a:gd name="T23" fmla="*/ 2147483647 h 41"/>
                <a:gd name="T24" fmla="*/ 2147483647 w 71"/>
                <a:gd name="T25" fmla="*/ 2147483647 h 41"/>
                <a:gd name="T26" fmla="*/ 2147483647 w 71"/>
                <a:gd name="T27" fmla="*/ 2147483647 h 41"/>
                <a:gd name="T28" fmla="*/ 2147483647 w 71"/>
                <a:gd name="T29" fmla="*/ 2147483647 h 41"/>
                <a:gd name="T30" fmla="*/ 0 w 71"/>
                <a:gd name="T31" fmla="*/ 2147483647 h 41"/>
                <a:gd name="T32" fmla="*/ 2147483647 w 71"/>
                <a:gd name="T33" fmla="*/ 2147483647 h 41"/>
                <a:gd name="T34" fmla="*/ 2147483647 w 71"/>
                <a:gd name="T35" fmla="*/ 2147483647 h 41"/>
                <a:gd name="T36" fmla="*/ 2147483647 w 71"/>
                <a:gd name="T37" fmla="*/ 2147483647 h 41"/>
                <a:gd name="T38" fmla="*/ 2147483647 w 71"/>
                <a:gd name="T39" fmla="*/ 0 h 41"/>
                <a:gd name="T40" fmla="*/ 2147483647 w 71"/>
                <a:gd name="T41" fmla="*/ 2147483647 h 41"/>
                <a:gd name="T42" fmla="*/ 2147483647 w 71"/>
                <a:gd name="T43" fmla="*/ 2147483647 h 41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71"/>
                <a:gd name="T67" fmla="*/ 0 h 41"/>
                <a:gd name="T68" fmla="*/ 71 w 71"/>
                <a:gd name="T69" fmla="*/ 41 h 41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71" h="41">
                  <a:moveTo>
                    <a:pt x="38" y="14"/>
                  </a:moveTo>
                  <a:lnTo>
                    <a:pt x="41" y="16"/>
                  </a:lnTo>
                  <a:lnTo>
                    <a:pt x="43" y="21"/>
                  </a:lnTo>
                  <a:lnTo>
                    <a:pt x="47" y="25"/>
                  </a:lnTo>
                  <a:lnTo>
                    <a:pt x="50" y="23"/>
                  </a:lnTo>
                  <a:lnTo>
                    <a:pt x="70" y="28"/>
                  </a:lnTo>
                  <a:lnTo>
                    <a:pt x="71" y="35"/>
                  </a:lnTo>
                  <a:lnTo>
                    <a:pt x="71" y="41"/>
                  </a:lnTo>
                  <a:lnTo>
                    <a:pt x="50" y="37"/>
                  </a:lnTo>
                  <a:lnTo>
                    <a:pt x="48" y="39"/>
                  </a:lnTo>
                  <a:lnTo>
                    <a:pt x="45" y="35"/>
                  </a:lnTo>
                  <a:lnTo>
                    <a:pt x="43" y="37"/>
                  </a:lnTo>
                  <a:lnTo>
                    <a:pt x="43" y="35"/>
                  </a:lnTo>
                  <a:lnTo>
                    <a:pt x="38" y="35"/>
                  </a:lnTo>
                  <a:lnTo>
                    <a:pt x="18" y="33"/>
                  </a:lnTo>
                  <a:lnTo>
                    <a:pt x="0" y="35"/>
                  </a:lnTo>
                  <a:lnTo>
                    <a:pt x="2" y="30"/>
                  </a:lnTo>
                  <a:lnTo>
                    <a:pt x="2" y="26"/>
                  </a:lnTo>
                  <a:lnTo>
                    <a:pt x="2" y="23"/>
                  </a:lnTo>
                  <a:lnTo>
                    <a:pt x="9" y="0"/>
                  </a:lnTo>
                  <a:lnTo>
                    <a:pt x="22" y="8"/>
                  </a:lnTo>
                  <a:lnTo>
                    <a:pt x="38" y="14"/>
                  </a:lnTo>
                  <a:close/>
                </a:path>
              </a:pathLst>
            </a:custGeom>
            <a:solidFill>
              <a:srgbClr val="FFFF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10" name="Freeform 183"/>
            <p:cNvSpPr>
              <a:spLocks/>
            </p:cNvSpPr>
            <p:nvPr/>
          </p:nvSpPr>
          <p:spPr bwMode="auto">
            <a:xfrm>
              <a:off x="3081338" y="4235450"/>
              <a:ext cx="114300" cy="30163"/>
            </a:xfrm>
            <a:custGeom>
              <a:avLst/>
              <a:gdLst>
                <a:gd name="T0" fmla="*/ 2147483647 w 72"/>
                <a:gd name="T1" fmla="*/ 0 h 19"/>
                <a:gd name="T2" fmla="*/ 2147483647 w 72"/>
                <a:gd name="T3" fmla="*/ 2147483647 h 19"/>
                <a:gd name="T4" fmla="*/ 2147483647 w 72"/>
                <a:gd name="T5" fmla="*/ 2147483647 h 19"/>
                <a:gd name="T6" fmla="*/ 2147483647 w 72"/>
                <a:gd name="T7" fmla="*/ 2147483647 h 19"/>
                <a:gd name="T8" fmla="*/ 2147483647 w 72"/>
                <a:gd name="T9" fmla="*/ 2147483647 h 19"/>
                <a:gd name="T10" fmla="*/ 2147483647 w 72"/>
                <a:gd name="T11" fmla="*/ 2147483647 h 19"/>
                <a:gd name="T12" fmla="*/ 2147483647 w 72"/>
                <a:gd name="T13" fmla="*/ 2147483647 h 19"/>
                <a:gd name="T14" fmla="*/ 2147483647 w 72"/>
                <a:gd name="T15" fmla="*/ 2147483647 h 19"/>
                <a:gd name="T16" fmla="*/ 2147483647 w 72"/>
                <a:gd name="T17" fmla="*/ 2147483647 h 19"/>
                <a:gd name="T18" fmla="*/ 2147483647 w 72"/>
                <a:gd name="T19" fmla="*/ 2147483647 h 19"/>
                <a:gd name="T20" fmla="*/ 2147483647 w 72"/>
                <a:gd name="T21" fmla="*/ 2147483647 h 19"/>
                <a:gd name="T22" fmla="*/ 0 w 72"/>
                <a:gd name="T23" fmla="*/ 2147483647 h 19"/>
                <a:gd name="T24" fmla="*/ 2147483647 w 72"/>
                <a:gd name="T25" fmla="*/ 0 h 19"/>
                <a:gd name="T26" fmla="*/ 2147483647 w 72"/>
                <a:gd name="T27" fmla="*/ 0 h 1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72"/>
                <a:gd name="T43" fmla="*/ 0 h 19"/>
                <a:gd name="T44" fmla="*/ 72 w 72"/>
                <a:gd name="T45" fmla="*/ 19 h 1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72" h="19">
                  <a:moveTo>
                    <a:pt x="26" y="0"/>
                  </a:moveTo>
                  <a:lnTo>
                    <a:pt x="72" y="3"/>
                  </a:lnTo>
                  <a:lnTo>
                    <a:pt x="58" y="10"/>
                  </a:lnTo>
                  <a:lnTo>
                    <a:pt x="42" y="12"/>
                  </a:lnTo>
                  <a:lnTo>
                    <a:pt x="30" y="17"/>
                  </a:lnTo>
                  <a:lnTo>
                    <a:pt x="16" y="19"/>
                  </a:lnTo>
                  <a:lnTo>
                    <a:pt x="14" y="17"/>
                  </a:lnTo>
                  <a:lnTo>
                    <a:pt x="14" y="19"/>
                  </a:lnTo>
                  <a:lnTo>
                    <a:pt x="12" y="17"/>
                  </a:lnTo>
                  <a:lnTo>
                    <a:pt x="8" y="19"/>
                  </a:lnTo>
                  <a:lnTo>
                    <a:pt x="3" y="16"/>
                  </a:lnTo>
                  <a:lnTo>
                    <a:pt x="0" y="7"/>
                  </a:lnTo>
                  <a:lnTo>
                    <a:pt x="1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11" name="Freeform 184"/>
            <p:cNvSpPr>
              <a:spLocks/>
            </p:cNvSpPr>
            <p:nvPr/>
          </p:nvSpPr>
          <p:spPr bwMode="auto">
            <a:xfrm>
              <a:off x="2947988" y="4243388"/>
              <a:ext cx="6350" cy="17462"/>
            </a:xfrm>
            <a:custGeom>
              <a:avLst/>
              <a:gdLst>
                <a:gd name="T0" fmla="*/ 2147483647 w 4"/>
                <a:gd name="T1" fmla="*/ 2147483647 h 11"/>
                <a:gd name="T2" fmla="*/ 0 w 4"/>
                <a:gd name="T3" fmla="*/ 2147483647 h 11"/>
                <a:gd name="T4" fmla="*/ 2147483647 w 4"/>
                <a:gd name="T5" fmla="*/ 0 h 11"/>
                <a:gd name="T6" fmla="*/ 2147483647 w 4"/>
                <a:gd name="T7" fmla="*/ 2147483647 h 1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"/>
                <a:gd name="T13" fmla="*/ 0 h 11"/>
                <a:gd name="T14" fmla="*/ 4 w 4"/>
                <a:gd name="T15" fmla="*/ 11 h 1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" h="11">
                  <a:moveTo>
                    <a:pt x="4" y="11"/>
                  </a:moveTo>
                  <a:lnTo>
                    <a:pt x="0" y="9"/>
                  </a:lnTo>
                  <a:lnTo>
                    <a:pt x="2" y="0"/>
                  </a:lnTo>
                  <a:lnTo>
                    <a:pt x="4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12" name="Freeform 185"/>
            <p:cNvSpPr>
              <a:spLocks/>
            </p:cNvSpPr>
            <p:nvPr/>
          </p:nvSpPr>
          <p:spPr bwMode="auto">
            <a:xfrm>
              <a:off x="3268663" y="4246563"/>
              <a:ext cx="14287" cy="14287"/>
            </a:xfrm>
            <a:custGeom>
              <a:avLst/>
              <a:gdLst>
                <a:gd name="T0" fmla="*/ 2147483647 w 9"/>
                <a:gd name="T1" fmla="*/ 0 h 9"/>
                <a:gd name="T2" fmla="*/ 2147483647 w 9"/>
                <a:gd name="T3" fmla="*/ 2147483647 h 9"/>
                <a:gd name="T4" fmla="*/ 0 w 9"/>
                <a:gd name="T5" fmla="*/ 2147483647 h 9"/>
                <a:gd name="T6" fmla="*/ 0 w 9"/>
                <a:gd name="T7" fmla="*/ 2147483647 h 9"/>
                <a:gd name="T8" fmla="*/ 2147483647 w 9"/>
                <a:gd name="T9" fmla="*/ 0 h 9"/>
                <a:gd name="T10" fmla="*/ 2147483647 w 9"/>
                <a:gd name="T11" fmla="*/ 0 h 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"/>
                <a:gd name="T19" fmla="*/ 0 h 9"/>
                <a:gd name="T20" fmla="*/ 9 w 9"/>
                <a:gd name="T21" fmla="*/ 9 h 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" h="9">
                  <a:moveTo>
                    <a:pt x="9" y="0"/>
                  </a:moveTo>
                  <a:lnTo>
                    <a:pt x="4" y="9"/>
                  </a:lnTo>
                  <a:lnTo>
                    <a:pt x="0" y="3"/>
                  </a:lnTo>
                  <a:lnTo>
                    <a:pt x="0" y="1"/>
                  </a:lnTo>
                  <a:lnTo>
                    <a:pt x="4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FF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13" name="Freeform 187"/>
            <p:cNvSpPr>
              <a:spLocks/>
            </p:cNvSpPr>
            <p:nvPr/>
          </p:nvSpPr>
          <p:spPr bwMode="auto">
            <a:xfrm>
              <a:off x="3009900" y="4265613"/>
              <a:ext cx="3175" cy="3175"/>
            </a:xfrm>
            <a:custGeom>
              <a:avLst/>
              <a:gdLst>
                <a:gd name="T0" fmla="*/ 0 w 2"/>
                <a:gd name="T1" fmla="*/ 2147483647 h 2"/>
                <a:gd name="T2" fmla="*/ 0 w 2"/>
                <a:gd name="T3" fmla="*/ 0 h 2"/>
                <a:gd name="T4" fmla="*/ 2147483647 w 2"/>
                <a:gd name="T5" fmla="*/ 0 h 2"/>
                <a:gd name="T6" fmla="*/ 0 w 2"/>
                <a:gd name="T7" fmla="*/ 2147483647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"/>
                <a:gd name="T13" fmla="*/ 0 h 2"/>
                <a:gd name="T14" fmla="*/ 2 w 2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" h="2">
                  <a:moveTo>
                    <a:pt x="0" y="2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14" name="Freeform 188"/>
            <p:cNvSpPr>
              <a:spLocks/>
            </p:cNvSpPr>
            <p:nvPr/>
          </p:nvSpPr>
          <p:spPr bwMode="auto">
            <a:xfrm>
              <a:off x="2181225" y="4283075"/>
              <a:ext cx="6350" cy="7938"/>
            </a:xfrm>
            <a:custGeom>
              <a:avLst/>
              <a:gdLst>
                <a:gd name="T0" fmla="*/ 0 w 4"/>
                <a:gd name="T1" fmla="*/ 2147483647 h 5"/>
                <a:gd name="T2" fmla="*/ 2147483647 w 4"/>
                <a:gd name="T3" fmla="*/ 0 h 5"/>
                <a:gd name="T4" fmla="*/ 2147483647 w 4"/>
                <a:gd name="T5" fmla="*/ 2147483647 h 5"/>
                <a:gd name="T6" fmla="*/ 0 w 4"/>
                <a:gd name="T7" fmla="*/ 2147483647 h 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"/>
                <a:gd name="T13" fmla="*/ 0 h 5"/>
                <a:gd name="T14" fmla="*/ 4 w 4"/>
                <a:gd name="T15" fmla="*/ 5 h 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" h="5">
                  <a:moveTo>
                    <a:pt x="0" y="5"/>
                  </a:moveTo>
                  <a:lnTo>
                    <a:pt x="2" y="0"/>
                  </a:lnTo>
                  <a:lnTo>
                    <a:pt x="4" y="3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15" name="Freeform 190"/>
            <p:cNvSpPr>
              <a:spLocks/>
            </p:cNvSpPr>
            <p:nvPr/>
          </p:nvSpPr>
          <p:spPr bwMode="auto">
            <a:xfrm>
              <a:off x="2892425" y="4294188"/>
              <a:ext cx="69850" cy="65087"/>
            </a:xfrm>
            <a:custGeom>
              <a:avLst/>
              <a:gdLst>
                <a:gd name="T0" fmla="*/ 2147483647 w 44"/>
                <a:gd name="T1" fmla="*/ 0 h 41"/>
                <a:gd name="T2" fmla="*/ 2147483647 w 44"/>
                <a:gd name="T3" fmla="*/ 2147483647 h 41"/>
                <a:gd name="T4" fmla="*/ 2147483647 w 44"/>
                <a:gd name="T5" fmla="*/ 2147483647 h 41"/>
                <a:gd name="T6" fmla="*/ 2147483647 w 44"/>
                <a:gd name="T7" fmla="*/ 2147483647 h 41"/>
                <a:gd name="T8" fmla="*/ 2147483647 w 44"/>
                <a:gd name="T9" fmla="*/ 2147483647 h 41"/>
                <a:gd name="T10" fmla="*/ 2147483647 w 44"/>
                <a:gd name="T11" fmla="*/ 2147483647 h 41"/>
                <a:gd name="T12" fmla="*/ 2147483647 w 44"/>
                <a:gd name="T13" fmla="*/ 2147483647 h 41"/>
                <a:gd name="T14" fmla="*/ 2147483647 w 44"/>
                <a:gd name="T15" fmla="*/ 2147483647 h 41"/>
                <a:gd name="T16" fmla="*/ 2147483647 w 44"/>
                <a:gd name="T17" fmla="*/ 2147483647 h 41"/>
                <a:gd name="T18" fmla="*/ 2147483647 w 44"/>
                <a:gd name="T19" fmla="*/ 2147483647 h 41"/>
                <a:gd name="T20" fmla="*/ 2147483647 w 44"/>
                <a:gd name="T21" fmla="*/ 2147483647 h 41"/>
                <a:gd name="T22" fmla="*/ 2147483647 w 44"/>
                <a:gd name="T23" fmla="*/ 2147483647 h 41"/>
                <a:gd name="T24" fmla="*/ 2147483647 w 44"/>
                <a:gd name="T25" fmla="*/ 2147483647 h 41"/>
                <a:gd name="T26" fmla="*/ 2147483647 w 44"/>
                <a:gd name="T27" fmla="*/ 2147483647 h 41"/>
                <a:gd name="T28" fmla="*/ 2147483647 w 44"/>
                <a:gd name="T29" fmla="*/ 2147483647 h 41"/>
                <a:gd name="T30" fmla="*/ 2147483647 w 44"/>
                <a:gd name="T31" fmla="*/ 2147483647 h 41"/>
                <a:gd name="T32" fmla="*/ 0 w 44"/>
                <a:gd name="T33" fmla="*/ 2147483647 h 41"/>
                <a:gd name="T34" fmla="*/ 0 w 44"/>
                <a:gd name="T35" fmla="*/ 2147483647 h 41"/>
                <a:gd name="T36" fmla="*/ 2147483647 w 44"/>
                <a:gd name="T37" fmla="*/ 2147483647 h 41"/>
                <a:gd name="T38" fmla="*/ 0 w 44"/>
                <a:gd name="T39" fmla="*/ 2147483647 h 41"/>
                <a:gd name="T40" fmla="*/ 0 w 44"/>
                <a:gd name="T41" fmla="*/ 0 h 41"/>
                <a:gd name="T42" fmla="*/ 2147483647 w 44"/>
                <a:gd name="T43" fmla="*/ 2147483647 h 41"/>
                <a:gd name="T44" fmla="*/ 2147483647 w 44"/>
                <a:gd name="T45" fmla="*/ 0 h 4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4"/>
                <a:gd name="T70" fmla="*/ 0 h 41"/>
                <a:gd name="T71" fmla="*/ 44 w 44"/>
                <a:gd name="T72" fmla="*/ 41 h 4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4" h="41">
                  <a:moveTo>
                    <a:pt x="7" y="0"/>
                  </a:moveTo>
                  <a:lnTo>
                    <a:pt x="23" y="2"/>
                  </a:lnTo>
                  <a:lnTo>
                    <a:pt x="30" y="16"/>
                  </a:lnTo>
                  <a:lnTo>
                    <a:pt x="35" y="9"/>
                  </a:lnTo>
                  <a:lnTo>
                    <a:pt x="37" y="5"/>
                  </a:lnTo>
                  <a:lnTo>
                    <a:pt x="37" y="9"/>
                  </a:lnTo>
                  <a:lnTo>
                    <a:pt x="44" y="2"/>
                  </a:lnTo>
                  <a:lnTo>
                    <a:pt x="44" y="5"/>
                  </a:lnTo>
                  <a:lnTo>
                    <a:pt x="41" y="9"/>
                  </a:lnTo>
                  <a:lnTo>
                    <a:pt x="34" y="16"/>
                  </a:lnTo>
                  <a:lnTo>
                    <a:pt x="30" y="25"/>
                  </a:lnTo>
                  <a:lnTo>
                    <a:pt x="28" y="29"/>
                  </a:lnTo>
                  <a:lnTo>
                    <a:pt x="30" y="32"/>
                  </a:lnTo>
                  <a:lnTo>
                    <a:pt x="14" y="36"/>
                  </a:lnTo>
                  <a:lnTo>
                    <a:pt x="2" y="41"/>
                  </a:lnTo>
                  <a:lnTo>
                    <a:pt x="0" y="32"/>
                  </a:lnTo>
                  <a:lnTo>
                    <a:pt x="0" y="23"/>
                  </a:lnTo>
                  <a:lnTo>
                    <a:pt x="2" y="14"/>
                  </a:lnTo>
                  <a:lnTo>
                    <a:pt x="0" y="7"/>
                  </a:lnTo>
                  <a:lnTo>
                    <a:pt x="0" y="0"/>
                  </a:lnTo>
                  <a:lnTo>
                    <a:pt x="4" y="2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16" name="Freeform 191"/>
            <p:cNvSpPr>
              <a:spLocks/>
            </p:cNvSpPr>
            <p:nvPr/>
          </p:nvSpPr>
          <p:spPr bwMode="auto">
            <a:xfrm>
              <a:off x="2959100" y="4305300"/>
              <a:ext cx="98425" cy="36513"/>
            </a:xfrm>
            <a:custGeom>
              <a:avLst/>
              <a:gdLst>
                <a:gd name="T0" fmla="*/ 2147483647 w 62"/>
                <a:gd name="T1" fmla="*/ 2147483647 h 23"/>
                <a:gd name="T2" fmla="*/ 2147483647 w 62"/>
                <a:gd name="T3" fmla="*/ 2147483647 h 23"/>
                <a:gd name="T4" fmla="*/ 2147483647 w 62"/>
                <a:gd name="T5" fmla="*/ 2147483647 h 23"/>
                <a:gd name="T6" fmla="*/ 2147483647 w 62"/>
                <a:gd name="T7" fmla="*/ 2147483647 h 23"/>
                <a:gd name="T8" fmla="*/ 2147483647 w 62"/>
                <a:gd name="T9" fmla="*/ 2147483647 h 23"/>
                <a:gd name="T10" fmla="*/ 2147483647 w 62"/>
                <a:gd name="T11" fmla="*/ 2147483647 h 23"/>
                <a:gd name="T12" fmla="*/ 2147483647 w 62"/>
                <a:gd name="T13" fmla="*/ 2147483647 h 23"/>
                <a:gd name="T14" fmla="*/ 2147483647 w 62"/>
                <a:gd name="T15" fmla="*/ 2147483647 h 23"/>
                <a:gd name="T16" fmla="*/ 2147483647 w 62"/>
                <a:gd name="T17" fmla="*/ 2147483647 h 23"/>
                <a:gd name="T18" fmla="*/ 2147483647 w 62"/>
                <a:gd name="T19" fmla="*/ 2147483647 h 23"/>
                <a:gd name="T20" fmla="*/ 0 w 62"/>
                <a:gd name="T21" fmla="*/ 2147483647 h 23"/>
                <a:gd name="T22" fmla="*/ 2147483647 w 62"/>
                <a:gd name="T23" fmla="*/ 2147483647 h 23"/>
                <a:gd name="T24" fmla="*/ 2147483647 w 62"/>
                <a:gd name="T25" fmla="*/ 2147483647 h 23"/>
                <a:gd name="T26" fmla="*/ 2147483647 w 62"/>
                <a:gd name="T27" fmla="*/ 0 h 23"/>
                <a:gd name="T28" fmla="*/ 2147483647 w 62"/>
                <a:gd name="T29" fmla="*/ 0 h 23"/>
                <a:gd name="T30" fmla="*/ 2147483647 w 62"/>
                <a:gd name="T31" fmla="*/ 2147483647 h 2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62"/>
                <a:gd name="T49" fmla="*/ 0 h 23"/>
                <a:gd name="T50" fmla="*/ 62 w 62"/>
                <a:gd name="T51" fmla="*/ 23 h 23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62" h="23">
                  <a:moveTo>
                    <a:pt x="48" y="2"/>
                  </a:moveTo>
                  <a:lnTo>
                    <a:pt x="62" y="5"/>
                  </a:lnTo>
                  <a:lnTo>
                    <a:pt x="62" y="11"/>
                  </a:lnTo>
                  <a:lnTo>
                    <a:pt x="59" y="13"/>
                  </a:lnTo>
                  <a:lnTo>
                    <a:pt x="50" y="18"/>
                  </a:lnTo>
                  <a:lnTo>
                    <a:pt x="43" y="13"/>
                  </a:lnTo>
                  <a:lnTo>
                    <a:pt x="36" y="14"/>
                  </a:lnTo>
                  <a:lnTo>
                    <a:pt x="22" y="20"/>
                  </a:lnTo>
                  <a:lnTo>
                    <a:pt x="15" y="23"/>
                  </a:lnTo>
                  <a:lnTo>
                    <a:pt x="8" y="23"/>
                  </a:lnTo>
                  <a:lnTo>
                    <a:pt x="0" y="22"/>
                  </a:lnTo>
                  <a:lnTo>
                    <a:pt x="9" y="7"/>
                  </a:lnTo>
                  <a:lnTo>
                    <a:pt x="16" y="2"/>
                  </a:lnTo>
                  <a:lnTo>
                    <a:pt x="22" y="0"/>
                  </a:lnTo>
                  <a:lnTo>
                    <a:pt x="25" y="0"/>
                  </a:lnTo>
                  <a:lnTo>
                    <a:pt x="48" y="2"/>
                  </a:lnTo>
                  <a:close/>
                </a:path>
              </a:pathLst>
            </a:custGeom>
            <a:solidFill>
              <a:srgbClr val="F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17" name="Freeform 192"/>
            <p:cNvSpPr>
              <a:spLocks/>
            </p:cNvSpPr>
            <p:nvPr/>
          </p:nvSpPr>
          <p:spPr bwMode="auto">
            <a:xfrm>
              <a:off x="2965450" y="4325938"/>
              <a:ext cx="146050" cy="101600"/>
            </a:xfrm>
            <a:custGeom>
              <a:avLst/>
              <a:gdLst>
                <a:gd name="T0" fmla="*/ 2147483647 w 92"/>
                <a:gd name="T1" fmla="*/ 2147483647 h 64"/>
                <a:gd name="T2" fmla="*/ 2147483647 w 92"/>
                <a:gd name="T3" fmla="*/ 2147483647 h 64"/>
                <a:gd name="T4" fmla="*/ 2147483647 w 92"/>
                <a:gd name="T5" fmla="*/ 2147483647 h 64"/>
                <a:gd name="T6" fmla="*/ 2147483647 w 92"/>
                <a:gd name="T7" fmla="*/ 2147483647 h 64"/>
                <a:gd name="T8" fmla="*/ 2147483647 w 92"/>
                <a:gd name="T9" fmla="*/ 2147483647 h 64"/>
                <a:gd name="T10" fmla="*/ 2147483647 w 92"/>
                <a:gd name="T11" fmla="*/ 2147483647 h 64"/>
                <a:gd name="T12" fmla="*/ 2147483647 w 92"/>
                <a:gd name="T13" fmla="*/ 2147483647 h 64"/>
                <a:gd name="T14" fmla="*/ 0 w 92"/>
                <a:gd name="T15" fmla="*/ 2147483647 h 64"/>
                <a:gd name="T16" fmla="*/ 2147483647 w 92"/>
                <a:gd name="T17" fmla="*/ 2147483647 h 64"/>
                <a:gd name="T18" fmla="*/ 2147483647 w 92"/>
                <a:gd name="T19" fmla="*/ 2147483647 h 64"/>
                <a:gd name="T20" fmla="*/ 2147483647 w 92"/>
                <a:gd name="T21" fmla="*/ 2147483647 h 64"/>
                <a:gd name="T22" fmla="*/ 2147483647 w 92"/>
                <a:gd name="T23" fmla="*/ 2147483647 h 64"/>
                <a:gd name="T24" fmla="*/ 2147483647 w 92"/>
                <a:gd name="T25" fmla="*/ 2147483647 h 64"/>
                <a:gd name="T26" fmla="*/ 2147483647 w 92"/>
                <a:gd name="T27" fmla="*/ 2147483647 h 64"/>
                <a:gd name="T28" fmla="*/ 2147483647 w 92"/>
                <a:gd name="T29" fmla="*/ 2147483647 h 64"/>
                <a:gd name="T30" fmla="*/ 2147483647 w 92"/>
                <a:gd name="T31" fmla="*/ 2147483647 h 64"/>
                <a:gd name="T32" fmla="*/ 2147483647 w 92"/>
                <a:gd name="T33" fmla="*/ 2147483647 h 64"/>
                <a:gd name="T34" fmla="*/ 2147483647 w 92"/>
                <a:gd name="T35" fmla="*/ 2147483647 h 64"/>
                <a:gd name="T36" fmla="*/ 2147483647 w 92"/>
                <a:gd name="T37" fmla="*/ 2147483647 h 64"/>
                <a:gd name="T38" fmla="*/ 2147483647 w 92"/>
                <a:gd name="T39" fmla="*/ 2147483647 h 64"/>
                <a:gd name="T40" fmla="*/ 2147483647 w 92"/>
                <a:gd name="T41" fmla="*/ 2147483647 h 64"/>
                <a:gd name="T42" fmla="*/ 2147483647 w 92"/>
                <a:gd name="T43" fmla="*/ 2147483647 h 64"/>
                <a:gd name="T44" fmla="*/ 2147483647 w 92"/>
                <a:gd name="T45" fmla="*/ 2147483647 h 64"/>
                <a:gd name="T46" fmla="*/ 2147483647 w 92"/>
                <a:gd name="T47" fmla="*/ 2147483647 h 64"/>
                <a:gd name="T48" fmla="*/ 2147483647 w 92"/>
                <a:gd name="T49" fmla="*/ 2147483647 h 64"/>
                <a:gd name="T50" fmla="*/ 2147483647 w 92"/>
                <a:gd name="T51" fmla="*/ 2147483647 h 64"/>
                <a:gd name="T52" fmla="*/ 2147483647 w 92"/>
                <a:gd name="T53" fmla="*/ 0 h 64"/>
                <a:gd name="T54" fmla="*/ 2147483647 w 92"/>
                <a:gd name="T55" fmla="*/ 0 h 64"/>
                <a:gd name="T56" fmla="*/ 2147483647 w 92"/>
                <a:gd name="T57" fmla="*/ 2147483647 h 64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92"/>
                <a:gd name="T88" fmla="*/ 0 h 64"/>
                <a:gd name="T89" fmla="*/ 92 w 92"/>
                <a:gd name="T90" fmla="*/ 64 h 64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92" h="64">
                  <a:moveTo>
                    <a:pt x="90" y="5"/>
                  </a:moveTo>
                  <a:lnTo>
                    <a:pt x="92" y="10"/>
                  </a:lnTo>
                  <a:lnTo>
                    <a:pt x="89" y="12"/>
                  </a:lnTo>
                  <a:lnTo>
                    <a:pt x="87" y="12"/>
                  </a:lnTo>
                  <a:lnTo>
                    <a:pt x="85" y="12"/>
                  </a:lnTo>
                  <a:lnTo>
                    <a:pt x="87" y="17"/>
                  </a:lnTo>
                  <a:lnTo>
                    <a:pt x="2" y="64"/>
                  </a:lnTo>
                  <a:lnTo>
                    <a:pt x="0" y="57"/>
                  </a:lnTo>
                  <a:lnTo>
                    <a:pt x="2" y="51"/>
                  </a:lnTo>
                  <a:lnTo>
                    <a:pt x="4" y="46"/>
                  </a:lnTo>
                  <a:lnTo>
                    <a:pt x="4" y="39"/>
                  </a:lnTo>
                  <a:lnTo>
                    <a:pt x="5" y="35"/>
                  </a:lnTo>
                  <a:lnTo>
                    <a:pt x="5" y="30"/>
                  </a:lnTo>
                  <a:lnTo>
                    <a:pt x="4" y="21"/>
                  </a:lnTo>
                  <a:lnTo>
                    <a:pt x="12" y="21"/>
                  </a:lnTo>
                  <a:lnTo>
                    <a:pt x="19" y="19"/>
                  </a:lnTo>
                  <a:lnTo>
                    <a:pt x="34" y="10"/>
                  </a:lnTo>
                  <a:lnTo>
                    <a:pt x="34" y="9"/>
                  </a:lnTo>
                  <a:lnTo>
                    <a:pt x="37" y="16"/>
                  </a:lnTo>
                  <a:lnTo>
                    <a:pt x="43" y="23"/>
                  </a:lnTo>
                  <a:lnTo>
                    <a:pt x="44" y="19"/>
                  </a:lnTo>
                  <a:lnTo>
                    <a:pt x="48" y="16"/>
                  </a:lnTo>
                  <a:lnTo>
                    <a:pt x="55" y="14"/>
                  </a:lnTo>
                  <a:lnTo>
                    <a:pt x="64" y="10"/>
                  </a:lnTo>
                  <a:lnTo>
                    <a:pt x="67" y="9"/>
                  </a:lnTo>
                  <a:lnTo>
                    <a:pt x="69" y="3"/>
                  </a:lnTo>
                  <a:lnTo>
                    <a:pt x="74" y="0"/>
                  </a:lnTo>
                  <a:lnTo>
                    <a:pt x="80" y="0"/>
                  </a:lnTo>
                  <a:lnTo>
                    <a:pt x="90" y="5"/>
                  </a:lnTo>
                  <a:close/>
                </a:path>
              </a:pathLst>
            </a:custGeom>
            <a:solidFill>
              <a:srgbClr val="DE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18" name="Freeform 195"/>
            <p:cNvSpPr>
              <a:spLocks/>
            </p:cNvSpPr>
            <p:nvPr/>
          </p:nvSpPr>
          <p:spPr bwMode="auto">
            <a:xfrm>
              <a:off x="3411538" y="4359275"/>
              <a:ext cx="98425" cy="65088"/>
            </a:xfrm>
            <a:custGeom>
              <a:avLst/>
              <a:gdLst>
                <a:gd name="T0" fmla="*/ 2147483647 w 62"/>
                <a:gd name="T1" fmla="*/ 2147483647 h 41"/>
                <a:gd name="T2" fmla="*/ 2147483647 w 62"/>
                <a:gd name="T3" fmla="*/ 2147483647 h 41"/>
                <a:gd name="T4" fmla="*/ 2147483647 w 62"/>
                <a:gd name="T5" fmla="*/ 2147483647 h 41"/>
                <a:gd name="T6" fmla="*/ 2147483647 w 62"/>
                <a:gd name="T7" fmla="*/ 2147483647 h 41"/>
                <a:gd name="T8" fmla="*/ 2147483647 w 62"/>
                <a:gd name="T9" fmla="*/ 2147483647 h 41"/>
                <a:gd name="T10" fmla="*/ 2147483647 w 62"/>
                <a:gd name="T11" fmla="*/ 2147483647 h 41"/>
                <a:gd name="T12" fmla="*/ 2147483647 w 62"/>
                <a:gd name="T13" fmla="*/ 2147483647 h 41"/>
                <a:gd name="T14" fmla="*/ 2147483647 w 62"/>
                <a:gd name="T15" fmla="*/ 2147483647 h 41"/>
                <a:gd name="T16" fmla="*/ 2147483647 w 62"/>
                <a:gd name="T17" fmla="*/ 2147483647 h 41"/>
                <a:gd name="T18" fmla="*/ 2147483647 w 62"/>
                <a:gd name="T19" fmla="*/ 2147483647 h 41"/>
                <a:gd name="T20" fmla="*/ 2147483647 w 62"/>
                <a:gd name="T21" fmla="*/ 2147483647 h 41"/>
                <a:gd name="T22" fmla="*/ 2147483647 w 62"/>
                <a:gd name="T23" fmla="*/ 2147483647 h 41"/>
                <a:gd name="T24" fmla="*/ 2147483647 w 62"/>
                <a:gd name="T25" fmla="*/ 2147483647 h 41"/>
                <a:gd name="T26" fmla="*/ 2147483647 w 62"/>
                <a:gd name="T27" fmla="*/ 2147483647 h 41"/>
                <a:gd name="T28" fmla="*/ 2147483647 w 62"/>
                <a:gd name="T29" fmla="*/ 2147483647 h 41"/>
                <a:gd name="T30" fmla="*/ 2147483647 w 62"/>
                <a:gd name="T31" fmla="*/ 2147483647 h 41"/>
                <a:gd name="T32" fmla="*/ 2147483647 w 62"/>
                <a:gd name="T33" fmla="*/ 2147483647 h 41"/>
                <a:gd name="T34" fmla="*/ 2147483647 w 62"/>
                <a:gd name="T35" fmla="*/ 2147483647 h 41"/>
                <a:gd name="T36" fmla="*/ 2147483647 w 62"/>
                <a:gd name="T37" fmla="*/ 2147483647 h 41"/>
                <a:gd name="T38" fmla="*/ 0 w 62"/>
                <a:gd name="T39" fmla="*/ 2147483647 h 41"/>
                <a:gd name="T40" fmla="*/ 2147483647 w 62"/>
                <a:gd name="T41" fmla="*/ 2147483647 h 41"/>
                <a:gd name="T42" fmla="*/ 2147483647 w 62"/>
                <a:gd name="T43" fmla="*/ 0 h 41"/>
                <a:gd name="T44" fmla="*/ 2147483647 w 62"/>
                <a:gd name="T45" fmla="*/ 2147483647 h 41"/>
                <a:gd name="T46" fmla="*/ 2147483647 w 62"/>
                <a:gd name="T47" fmla="*/ 2147483647 h 41"/>
                <a:gd name="T48" fmla="*/ 2147483647 w 62"/>
                <a:gd name="T49" fmla="*/ 2147483647 h 4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2"/>
                <a:gd name="T76" fmla="*/ 0 h 41"/>
                <a:gd name="T77" fmla="*/ 62 w 62"/>
                <a:gd name="T78" fmla="*/ 41 h 4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2" h="41">
                  <a:moveTo>
                    <a:pt x="16" y="18"/>
                  </a:moveTo>
                  <a:lnTo>
                    <a:pt x="20" y="20"/>
                  </a:lnTo>
                  <a:lnTo>
                    <a:pt x="29" y="9"/>
                  </a:lnTo>
                  <a:lnTo>
                    <a:pt x="34" y="7"/>
                  </a:lnTo>
                  <a:lnTo>
                    <a:pt x="38" y="7"/>
                  </a:lnTo>
                  <a:lnTo>
                    <a:pt x="41" y="9"/>
                  </a:lnTo>
                  <a:lnTo>
                    <a:pt x="43" y="16"/>
                  </a:lnTo>
                  <a:lnTo>
                    <a:pt x="50" y="21"/>
                  </a:lnTo>
                  <a:lnTo>
                    <a:pt x="52" y="20"/>
                  </a:lnTo>
                  <a:lnTo>
                    <a:pt x="62" y="20"/>
                  </a:lnTo>
                  <a:lnTo>
                    <a:pt x="57" y="30"/>
                  </a:lnTo>
                  <a:lnTo>
                    <a:pt x="57" y="41"/>
                  </a:lnTo>
                  <a:lnTo>
                    <a:pt x="46" y="38"/>
                  </a:lnTo>
                  <a:lnTo>
                    <a:pt x="36" y="32"/>
                  </a:lnTo>
                  <a:lnTo>
                    <a:pt x="20" y="30"/>
                  </a:lnTo>
                  <a:lnTo>
                    <a:pt x="13" y="29"/>
                  </a:lnTo>
                  <a:lnTo>
                    <a:pt x="9" y="23"/>
                  </a:lnTo>
                  <a:lnTo>
                    <a:pt x="4" y="23"/>
                  </a:lnTo>
                  <a:lnTo>
                    <a:pt x="2" y="14"/>
                  </a:lnTo>
                  <a:lnTo>
                    <a:pt x="0" y="11"/>
                  </a:lnTo>
                  <a:lnTo>
                    <a:pt x="4" y="5"/>
                  </a:lnTo>
                  <a:lnTo>
                    <a:pt x="2" y="0"/>
                  </a:lnTo>
                  <a:lnTo>
                    <a:pt x="7" y="4"/>
                  </a:lnTo>
                  <a:lnTo>
                    <a:pt x="11" y="7"/>
                  </a:lnTo>
                  <a:lnTo>
                    <a:pt x="16" y="18"/>
                  </a:lnTo>
                  <a:close/>
                </a:path>
              </a:pathLst>
            </a:custGeom>
            <a:solidFill>
              <a:srgbClr val="5E9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19" name="Freeform 196"/>
            <p:cNvSpPr>
              <a:spLocks/>
            </p:cNvSpPr>
            <p:nvPr/>
          </p:nvSpPr>
          <p:spPr bwMode="auto">
            <a:xfrm>
              <a:off x="2886075" y="4367213"/>
              <a:ext cx="60325" cy="53975"/>
            </a:xfrm>
            <a:custGeom>
              <a:avLst/>
              <a:gdLst>
                <a:gd name="T0" fmla="*/ 2147483647 w 38"/>
                <a:gd name="T1" fmla="*/ 2147483647 h 34"/>
                <a:gd name="T2" fmla="*/ 2147483647 w 38"/>
                <a:gd name="T3" fmla="*/ 2147483647 h 34"/>
                <a:gd name="T4" fmla="*/ 2147483647 w 38"/>
                <a:gd name="T5" fmla="*/ 2147483647 h 34"/>
                <a:gd name="T6" fmla="*/ 2147483647 w 38"/>
                <a:gd name="T7" fmla="*/ 2147483647 h 34"/>
                <a:gd name="T8" fmla="*/ 0 w 38"/>
                <a:gd name="T9" fmla="*/ 2147483647 h 34"/>
                <a:gd name="T10" fmla="*/ 2147483647 w 38"/>
                <a:gd name="T11" fmla="*/ 2147483647 h 34"/>
                <a:gd name="T12" fmla="*/ 2147483647 w 38"/>
                <a:gd name="T13" fmla="*/ 2147483647 h 34"/>
                <a:gd name="T14" fmla="*/ 0 w 38"/>
                <a:gd name="T15" fmla="*/ 2147483647 h 34"/>
                <a:gd name="T16" fmla="*/ 2147483647 w 38"/>
                <a:gd name="T17" fmla="*/ 2147483647 h 34"/>
                <a:gd name="T18" fmla="*/ 2147483647 w 38"/>
                <a:gd name="T19" fmla="*/ 2147483647 h 34"/>
                <a:gd name="T20" fmla="*/ 2147483647 w 38"/>
                <a:gd name="T21" fmla="*/ 2147483647 h 34"/>
                <a:gd name="T22" fmla="*/ 2147483647 w 38"/>
                <a:gd name="T23" fmla="*/ 0 h 34"/>
                <a:gd name="T24" fmla="*/ 2147483647 w 38"/>
                <a:gd name="T25" fmla="*/ 2147483647 h 34"/>
                <a:gd name="T26" fmla="*/ 2147483647 w 38"/>
                <a:gd name="T27" fmla="*/ 2147483647 h 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8"/>
                <a:gd name="T43" fmla="*/ 0 h 34"/>
                <a:gd name="T44" fmla="*/ 38 w 38"/>
                <a:gd name="T45" fmla="*/ 34 h 3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8" h="34">
                  <a:moveTo>
                    <a:pt x="38" y="8"/>
                  </a:moveTo>
                  <a:lnTo>
                    <a:pt x="36" y="16"/>
                  </a:lnTo>
                  <a:lnTo>
                    <a:pt x="36" y="27"/>
                  </a:lnTo>
                  <a:lnTo>
                    <a:pt x="20" y="33"/>
                  </a:lnTo>
                  <a:lnTo>
                    <a:pt x="0" y="34"/>
                  </a:lnTo>
                  <a:lnTo>
                    <a:pt x="4" y="29"/>
                  </a:lnTo>
                  <a:lnTo>
                    <a:pt x="2" y="25"/>
                  </a:lnTo>
                  <a:lnTo>
                    <a:pt x="0" y="15"/>
                  </a:lnTo>
                  <a:lnTo>
                    <a:pt x="11" y="13"/>
                  </a:lnTo>
                  <a:lnTo>
                    <a:pt x="23" y="4"/>
                  </a:lnTo>
                  <a:lnTo>
                    <a:pt x="27" y="2"/>
                  </a:lnTo>
                  <a:lnTo>
                    <a:pt x="38" y="0"/>
                  </a:lnTo>
                  <a:lnTo>
                    <a:pt x="38" y="4"/>
                  </a:lnTo>
                  <a:lnTo>
                    <a:pt x="38" y="8"/>
                  </a:lnTo>
                  <a:close/>
                </a:path>
              </a:pathLst>
            </a:custGeom>
            <a:solidFill>
              <a:srgbClr val="FFFF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20" name="Freeform 197"/>
            <p:cNvSpPr>
              <a:spLocks/>
            </p:cNvSpPr>
            <p:nvPr/>
          </p:nvSpPr>
          <p:spPr bwMode="auto">
            <a:xfrm>
              <a:off x="2917825" y="4367213"/>
              <a:ext cx="261938" cy="215900"/>
            </a:xfrm>
            <a:custGeom>
              <a:avLst/>
              <a:gdLst>
                <a:gd name="T0" fmla="*/ 2147483647 w 165"/>
                <a:gd name="T1" fmla="*/ 2147483647 h 136"/>
                <a:gd name="T2" fmla="*/ 2147483647 w 165"/>
                <a:gd name="T3" fmla="*/ 2147483647 h 136"/>
                <a:gd name="T4" fmla="*/ 2147483647 w 165"/>
                <a:gd name="T5" fmla="*/ 2147483647 h 136"/>
                <a:gd name="T6" fmla="*/ 2147483647 w 165"/>
                <a:gd name="T7" fmla="*/ 2147483647 h 136"/>
                <a:gd name="T8" fmla="*/ 2147483647 w 165"/>
                <a:gd name="T9" fmla="*/ 2147483647 h 136"/>
                <a:gd name="T10" fmla="*/ 2147483647 w 165"/>
                <a:gd name="T11" fmla="*/ 2147483647 h 136"/>
                <a:gd name="T12" fmla="*/ 2147483647 w 165"/>
                <a:gd name="T13" fmla="*/ 2147483647 h 136"/>
                <a:gd name="T14" fmla="*/ 2147483647 w 165"/>
                <a:gd name="T15" fmla="*/ 2147483647 h 136"/>
                <a:gd name="T16" fmla="*/ 2147483647 w 165"/>
                <a:gd name="T17" fmla="*/ 2147483647 h 136"/>
                <a:gd name="T18" fmla="*/ 2147483647 w 165"/>
                <a:gd name="T19" fmla="*/ 2147483647 h 136"/>
                <a:gd name="T20" fmla="*/ 2147483647 w 165"/>
                <a:gd name="T21" fmla="*/ 2147483647 h 136"/>
                <a:gd name="T22" fmla="*/ 2147483647 w 165"/>
                <a:gd name="T23" fmla="*/ 2147483647 h 136"/>
                <a:gd name="T24" fmla="*/ 2147483647 w 165"/>
                <a:gd name="T25" fmla="*/ 2147483647 h 136"/>
                <a:gd name="T26" fmla="*/ 2147483647 w 165"/>
                <a:gd name="T27" fmla="*/ 2147483647 h 136"/>
                <a:gd name="T28" fmla="*/ 2147483647 w 165"/>
                <a:gd name="T29" fmla="*/ 2147483647 h 136"/>
                <a:gd name="T30" fmla="*/ 2147483647 w 165"/>
                <a:gd name="T31" fmla="*/ 2147483647 h 136"/>
                <a:gd name="T32" fmla="*/ 2147483647 w 165"/>
                <a:gd name="T33" fmla="*/ 2147483647 h 136"/>
                <a:gd name="T34" fmla="*/ 2147483647 w 165"/>
                <a:gd name="T35" fmla="*/ 2147483647 h 136"/>
                <a:gd name="T36" fmla="*/ 2147483647 w 165"/>
                <a:gd name="T37" fmla="*/ 2147483647 h 136"/>
                <a:gd name="T38" fmla="*/ 2147483647 w 165"/>
                <a:gd name="T39" fmla="*/ 2147483647 h 136"/>
                <a:gd name="T40" fmla="*/ 2147483647 w 165"/>
                <a:gd name="T41" fmla="*/ 2147483647 h 136"/>
                <a:gd name="T42" fmla="*/ 2147483647 w 165"/>
                <a:gd name="T43" fmla="*/ 2147483647 h 136"/>
                <a:gd name="T44" fmla="*/ 2147483647 w 165"/>
                <a:gd name="T45" fmla="*/ 2147483647 h 136"/>
                <a:gd name="T46" fmla="*/ 2147483647 w 165"/>
                <a:gd name="T47" fmla="*/ 2147483647 h 136"/>
                <a:gd name="T48" fmla="*/ 2147483647 w 165"/>
                <a:gd name="T49" fmla="*/ 2147483647 h 136"/>
                <a:gd name="T50" fmla="*/ 2147483647 w 165"/>
                <a:gd name="T51" fmla="*/ 2147483647 h 136"/>
                <a:gd name="T52" fmla="*/ 2147483647 w 165"/>
                <a:gd name="T53" fmla="*/ 2147483647 h 136"/>
                <a:gd name="T54" fmla="*/ 2147483647 w 165"/>
                <a:gd name="T55" fmla="*/ 2147483647 h 136"/>
                <a:gd name="T56" fmla="*/ 2147483647 w 165"/>
                <a:gd name="T57" fmla="*/ 2147483647 h 136"/>
                <a:gd name="T58" fmla="*/ 2147483647 w 165"/>
                <a:gd name="T59" fmla="*/ 2147483647 h 136"/>
                <a:gd name="T60" fmla="*/ 2147483647 w 165"/>
                <a:gd name="T61" fmla="*/ 2147483647 h 136"/>
                <a:gd name="T62" fmla="*/ 2147483647 w 165"/>
                <a:gd name="T63" fmla="*/ 2147483647 h 136"/>
                <a:gd name="T64" fmla="*/ 2147483647 w 165"/>
                <a:gd name="T65" fmla="*/ 2147483647 h 136"/>
                <a:gd name="T66" fmla="*/ 2147483647 w 165"/>
                <a:gd name="T67" fmla="*/ 2147483647 h 136"/>
                <a:gd name="T68" fmla="*/ 2147483647 w 165"/>
                <a:gd name="T69" fmla="*/ 2147483647 h 1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65"/>
                <a:gd name="T106" fmla="*/ 0 h 136"/>
                <a:gd name="T107" fmla="*/ 165 w 165"/>
                <a:gd name="T108" fmla="*/ 136 h 1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65" h="136">
                  <a:moveTo>
                    <a:pt x="126" y="0"/>
                  </a:moveTo>
                  <a:lnTo>
                    <a:pt x="138" y="18"/>
                  </a:lnTo>
                  <a:lnTo>
                    <a:pt x="149" y="36"/>
                  </a:lnTo>
                  <a:lnTo>
                    <a:pt x="157" y="56"/>
                  </a:lnTo>
                  <a:lnTo>
                    <a:pt x="165" y="77"/>
                  </a:lnTo>
                  <a:lnTo>
                    <a:pt x="163" y="77"/>
                  </a:lnTo>
                  <a:lnTo>
                    <a:pt x="154" y="79"/>
                  </a:lnTo>
                  <a:lnTo>
                    <a:pt x="147" y="82"/>
                  </a:lnTo>
                  <a:lnTo>
                    <a:pt x="103" y="95"/>
                  </a:lnTo>
                  <a:lnTo>
                    <a:pt x="99" y="99"/>
                  </a:lnTo>
                  <a:lnTo>
                    <a:pt x="97" y="100"/>
                  </a:lnTo>
                  <a:lnTo>
                    <a:pt x="99" y="102"/>
                  </a:lnTo>
                  <a:lnTo>
                    <a:pt x="99" y="104"/>
                  </a:lnTo>
                  <a:lnTo>
                    <a:pt x="94" y="106"/>
                  </a:lnTo>
                  <a:lnTo>
                    <a:pt x="87" y="106"/>
                  </a:lnTo>
                  <a:lnTo>
                    <a:pt x="74" y="106"/>
                  </a:lnTo>
                  <a:lnTo>
                    <a:pt x="62" y="107"/>
                  </a:lnTo>
                  <a:lnTo>
                    <a:pt x="57" y="111"/>
                  </a:lnTo>
                  <a:lnTo>
                    <a:pt x="53" y="116"/>
                  </a:lnTo>
                  <a:lnTo>
                    <a:pt x="44" y="120"/>
                  </a:lnTo>
                  <a:lnTo>
                    <a:pt x="35" y="122"/>
                  </a:lnTo>
                  <a:lnTo>
                    <a:pt x="2" y="136"/>
                  </a:lnTo>
                  <a:lnTo>
                    <a:pt x="0" y="132"/>
                  </a:lnTo>
                  <a:lnTo>
                    <a:pt x="11" y="120"/>
                  </a:lnTo>
                  <a:lnTo>
                    <a:pt x="16" y="115"/>
                  </a:lnTo>
                  <a:lnTo>
                    <a:pt x="23" y="113"/>
                  </a:lnTo>
                  <a:lnTo>
                    <a:pt x="46" y="106"/>
                  </a:lnTo>
                  <a:lnTo>
                    <a:pt x="48" y="106"/>
                  </a:lnTo>
                  <a:lnTo>
                    <a:pt x="49" y="104"/>
                  </a:lnTo>
                  <a:lnTo>
                    <a:pt x="65" y="100"/>
                  </a:lnTo>
                  <a:lnTo>
                    <a:pt x="73" y="99"/>
                  </a:lnTo>
                  <a:lnTo>
                    <a:pt x="80" y="95"/>
                  </a:lnTo>
                  <a:lnTo>
                    <a:pt x="87" y="93"/>
                  </a:lnTo>
                  <a:lnTo>
                    <a:pt x="90" y="91"/>
                  </a:lnTo>
                  <a:lnTo>
                    <a:pt x="96" y="88"/>
                  </a:lnTo>
                  <a:lnTo>
                    <a:pt x="101" y="86"/>
                  </a:lnTo>
                  <a:lnTo>
                    <a:pt x="111" y="75"/>
                  </a:lnTo>
                  <a:lnTo>
                    <a:pt x="119" y="74"/>
                  </a:lnTo>
                  <a:lnTo>
                    <a:pt x="122" y="70"/>
                  </a:lnTo>
                  <a:lnTo>
                    <a:pt x="115" y="54"/>
                  </a:lnTo>
                  <a:lnTo>
                    <a:pt x="85" y="74"/>
                  </a:lnTo>
                  <a:lnTo>
                    <a:pt x="73" y="79"/>
                  </a:lnTo>
                  <a:lnTo>
                    <a:pt x="62" y="88"/>
                  </a:lnTo>
                  <a:lnTo>
                    <a:pt x="51" y="93"/>
                  </a:lnTo>
                  <a:lnTo>
                    <a:pt x="44" y="95"/>
                  </a:lnTo>
                  <a:lnTo>
                    <a:pt x="35" y="93"/>
                  </a:lnTo>
                  <a:lnTo>
                    <a:pt x="18" y="99"/>
                  </a:lnTo>
                  <a:lnTo>
                    <a:pt x="2" y="107"/>
                  </a:lnTo>
                  <a:lnTo>
                    <a:pt x="0" y="107"/>
                  </a:lnTo>
                  <a:lnTo>
                    <a:pt x="2" y="106"/>
                  </a:lnTo>
                  <a:lnTo>
                    <a:pt x="2" y="102"/>
                  </a:lnTo>
                  <a:lnTo>
                    <a:pt x="2" y="93"/>
                  </a:lnTo>
                  <a:lnTo>
                    <a:pt x="0" y="86"/>
                  </a:lnTo>
                  <a:lnTo>
                    <a:pt x="5" y="79"/>
                  </a:lnTo>
                  <a:lnTo>
                    <a:pt x="14" y="72"/>
                  </a:lnTo>
                  <a:lnTo>
                    <a:pt x="32" y="63"/>
                  </a:lnTo>
                  <a:lnTo>
                    <a:pt x="87" y="41"/>
                  </a:lnTo>
                  <a:lnTo>
                    <a:pt x="90" y="41"/>
                  </a:lnTo>
                  <a:lnTo>
                    <a:pt x="90" y="43"/>
                  </a:lnTo>
                  <a:lnTo>
                    <a:pt x="92" y="43"/>
                  </a:lnTo>
                  <a:lnTo>
                    <a:pt x="96" y="41"/>
                  </a:lnTo>
                  <a:lnTo>
                    <a:pt x="106" y="43"/>
                  </a:lnTo>
                  <a:lnTo>
                    <a:pt x="110" y="45"/>
                  </a:lnTo>
                  <a:lnTo>
                    <a:pt x="111" y="40"/>
                  </a:lnTo>
                  <a:lnTo>
                    <a:pt x="113" y="36"/>
                  </a:lnTo>
                  <a:lnTo>
                    <a:pt x="111" y="31"/>
                  </a:lnTo>
                  <a:lnTo>
                    <a:pt x="108" y="24"/>
                  </a:lnTo>
                  <a:lnTo>
                    <a:pt x="99" y="18"/>
                  </a:lnTo>
                  <a:lnTo>
                    <a:pt x="122" y="0"/>
                  </a:lnTo>
                  <a:lnTo>
                    <a:pt x="124" y="2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F1F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21" name="Freeform 199"/>
            <p:cNvSpPr>
              <a:spLocks/>
            </p:cNvSpPr>
            <p:nvPr/>
          </p:nvSpPr>
          <p:spPr bwMode="auto">
            <a:xfrm>
              <a:off x="3228975" y="4410075"/>
              <a:ext cx="261938" cy="155575"/>
            </a:xfrm>
            <a:custGeom>
              <a:avLst/>
              <a:gdLst>
                <a:gd name="T0" fmla="*/ 2147483647 w 165"/>
                <a:gd name="T1" fmla="*/ 0 h 98"/>
                <a:gd name="T2" fmla="*/ 2147483647 w 165"/>
                <a:gd name="T3" fmla="*/ 2147483647 h 98"/>
                <a:gd name="T4" fmla="*/ 2147483647 w 165"/>
                <a:gd name="T5" fmla="*/ 2147483647 h 98"/>
                <a:gd name="T6" fmla="*/ 2147483647 w 165"/>
                <a:gd name="T7" fmla="*/ 2147483647 h 98"/>
                <a:gd name="T8" fmla="*/ 2147483647 w 165"/>
                <a:gd name="T9" fmla="*/ 2147483647 h 98"/>
                <a:gd name="T10" fmla="*/ 2147483647 w 165"/>
                <a:gd name="T11" fmla="*/ 2147483647 h 98"/>
                <a:gd name="T12" fmla="*/ 2147483647 w 165"/>
                <a:gd name="T13" fmla="*/ 2147483647 h 98"/>
                <a:gd name="T14" fmla="*/ 2147483647 w 165"/>
                <a:gd name="T15" fmla="*/ 2147483647 h 98"/>
                <a:gd name="T16" fmla="*/ 2147483647 w 165"/>
                <a:gd name="T17" fmla="*/ 2147483647 h 98"/>
                <a:gd name="T18" fmla="*/ 2147483647 w 165"/>
                <a:gd name="T19" fmla="*/ 2147483647 h 98"/>
                <a:gd name="T20" fmla="*/ 2147483647 w 165"/>
                <a:gd name="T21" fmla="*/ 2147483647 h 98"/>
                <a:gd name="T22" fmla="*/ 2147483647 w 165"/>
                <a:gd name="T23" fmla="*/ 2147483647 h 98"/>
                <a:gd name="T24" fmla="*/ 2147483647 w 165"/>
                <a:gd name="T25" fmla="*/ 2147483647 h 98"/>
                <a:gd name="T26" fmla="*/ 2147483647 w 165"/>
                <a:gd name="T27" fmla="*/ 2147483647 h 98"/>
                <a:gd name="T28" fmla="*/ 2147483647 w 165"/>
                <a:gd name="T29" fmla="*/ 2147483647 h 98"/>
                <a:gd name="T30" fmla="*/ 2147483647 w 165"/>
                <a:gd name="T31" fmla="*/ 2147483647 h 98"/>
                <a:gd name="T32" fmla="*/ 2147483647 w 165"/>
                <a:gd name="T33" fmla="*/ 2147483647 h 98"/>
                <a:gd name="T34" fmla="*/ 2147483647 w 165"/>
                <a:gd name="T35" fmla="*/ 2147483647 h 98"/>
                <a:gd name="T36" fmla="*/ 2147483647 w 165"/>
                <a:gd name="T37" fmla="*/ 2147483647 h 98"/>
                <a:gd name="T38" fmla="*/ 2147483647 w 165"/>
                <a:gd name="T39" fmla="*/ 2147483647 h 98"/>
                <a:gd name="T40" fmla="*/ 2147483647 w 165"/>
                <a:gd name="T41" fmla="*/ 2147483647 h 98"/>
                <a:gd name="T42" fmla="*/ 2147483647 w 165"/>
                <a:gd name="T43" fmla="*/ 2147483647 h 98"/>
                <a:gd name="T44" fmla="*/ 2147483647 w 165"/>
                <a:gd name="T45" fmla="*/ 2147483647 h 98"/>
                <a:gd name="T46" fmla="*/ 2147483647 w 165"/>
                <a:gd name="T47" fmla="*/ 2147483647 h 98"/>
                <a:gd name="T48" fmla="*/ 2147483647 w 165"/>
                <a:gd name="T49" fmla="*/ 2147483647 h 98"/>
                <a:gd name="T50" fmla="*/ 2147483647 w 165"/>
                <a:gd name="T51" fmla="*/ 2147483647 h 98"/>
                <a:gd name="T52" fmla="*/ 2147483647 w 165"/>
                <a:gd name="T53" fmla="*/ 2147483647 h 98"/>
                <a:gd name="T54" fmla="*/ 2147483647 w 165"/>
                <a:gd name="T55" fmla="*/ 2147483647 h 98"/>
                <a:gd name="T56" fmla="*/ 2147483647 w 165"/>
                <a:gd name="T57" fmla="*/ 2147483647 h 98"/>
                <a:gd name="T58" fmla="*/ 2147483647 w 165"/>
                <a:gd name="T59" fmla="*/ 2147483647 h 98"/>
                <a:gd name="T60" fmla="*/ 2147483647 w 165"/>
                <a:gd name="T61" fmla="*/ 2147483647 h 98"/>
                <a:gd name="T62" fmla="*/ 2147483647 w 165"/>
                <a:gd name="T63" fmla="*/ 2147483647 h 98"/>
                <a:gd name="T64" fmla="*/ 2147483647 w 165"/>
                <a:gd name="T65" fmla="*/ 2147483647 h 98"/>
                <a:gd name="T66" fmla="*/ 2147483647 w 165"/>
                <a:gd name="T67" fmla="*/ 2147483647 h 98"/>
                <a:gd name="T68" fmla="*/ 0 w 165"/>
                <a:gd name="T69" fmla="*/ 2147483647 h 98"/>
                <a:gd name="T70" fmla="*/ 0 w 165"/>
                <a:gd name="T71" fmla="*/ 2147483647 h 98"/>
                <a:gd name="T72" fmla="*/ 0 w 165"/>
                <a:gd name="T73" fmla="*/ 2147483647 h 98"/>
                <a:gd name="T74" fmla="*/ 2147483647 w 165"/>
                <a:gd name="T75" fmla="*/ 2147483647 h 98"/>
                <a:gd name="T76" fmla="*/ 2147483647 w 165"/>
                <a:gd name="T77" fmla="*/ 2147483647 h 98"/>
                <a:gd name="T78" fmla="*/ 2147483647 w 165"/>
                <a:gd name="T79" fmla="*/ 2147483647 h 98"/>
                <a:gd name="T80" fmla="*/ 2147483647 w 165"/>
                <a:gd name="T81" fmla="*/ 2147483647 h 98"/>
                <a:gd name="T82" fmla="*/ 2147483647 w 165"/>
                <a:gd name="T83" fmla="*/ 2147483647 h 98"/>
                <a:gd name="T84" fmla="*/ 2147483647 w 165"/>
                <a:gd name="T85" fmla="*/ 2147483647 h 98"/>
                <a:gd name="T86" fmla="*/ 2147483647 w 165"/>
                <a:gd name="T87" fmla="*/ 2147483647 h 98"/>
                <a:gd name="T88" fmla="*/ 2147483647 w 165"/>
                <a:gd name="T89" fmla="*/ 2147483647 h 98"/>
                <a:gd name="T90" fmla="*/ 2147483647 w 165"/>
                <a:gd name="T91" fmla="*/ 2147483647 h 98"/>
                <a:gd name="T92" fmla="*/ 2147483647 w 165"/>
                <a:gd name="T93" fmla="*/ 2147483647 h 98"/>
                <a:gd name="T94" fmla="*/ 2147483647 w 165"/>
                <a:gd name="T95" fmla="*/ 2147483647 h 98"/>
                <a:gd name="T96" fmla="*/ 2147483647 w 165"/>
                <a:gd name="T97" fmla="*/ 2147483647 h 98"/>
                <a:gd name="T98" fmla="*/ 2147483647 w 165"/>
                <a:gd name="T99" fmla="*/ 2147483647 h 98"/>
                <a:gd name="T100" fmla="*/ 2147483647 w 165"/>
                <a:gd name="T101" fmla="*/ 0 h 9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65"/>
                <a:gd name="T154" fmla="*/ 0 h 98"/>
                <a:gd name="T155" fmla="*/ 165 w 165"/>
                <a:gd name="T156" fmla="*/ 98 h 98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65" h="98">
                  <a:moveTo>
                    <a:pt x="82" y="0"/>
                  </a:moveTo>
                  <a:lnTo>
                    <a:pt x="76" y="11"/>
                  </a:lnTo>
                  <a:lnTo>
                    <a:pt x="76" y="13"/>
                  </a:lnTo>
                  <a:lnTo>
                    <a:pt x="64" y="23"/>
                  </a:lnTo>
                  <a:lnTo>
                    <a:pt x="59" y="29"/>
                  </a:lnTo>
                  <a:lnTo>
                    <a:pt x="59" y="34"/>
                  </a:lnTo>
                  <a:lnTo>
                    <a:pt x="61" y="38"/>
                  </a:lnTo>
                  <a:lnTo>
                    <a:pt x="84" y="18"/>
                  </a:lnTo>
                  <a:lnTo>
                    <a:pt x="98" y="13"/>
                  </a:lnTo>
                  <a:lnTo>
                    <a:pt x="114" y="13"/>
                  </a:lnTo>
                  <a:lnTo>
                    <a:pt x="117" y="13"/>
                  </a:lnTo>
                  <a:lnTo>
                    <a:pt x="119" y="13"/>
                  </a:lnTo>
                  <a:lnTo>
                    <a:pt x="121" y="13"/>
                  </a:lnTo>
                  <a:lnTo>
                    <a:pt x="122" y="14"/>
                  </a:lnTo>
                  <a:lnTo>
                    <a:pt x="131" y="14"/>
                  </a:lnTo>
                  <a:lnTo>
                    <a:pt x="135" y="14"/>
                  </a:lnTo>
                  <a:lnTo>
                    <a:pt x="138" y="16"/>
                  </a:lnTo>
                  <a:lnTo>
                    <a:pt x="153" y="18"/>
                  </a:lnTo>
                  <a:lnTo>
                    <a:pt x="165" y="25"/>
                  </a:lnTo>
                  <a:lnTo>
                    <a:pt x="161" y="30"/>
                  </a:lnTo>
                  <a:lnTo>
                    <a:pt x="160" y="32"/>
                  </a:lnTo>
                  <a:lnTo>
                    <a:pt x="160" y="36"/>
                  </a:lnTo>
                  <a:lnTo>
                    <a:pt x="130" y="47"/>
                  </a:lnTo>
                  <a:lnTo>
                    <a:pt x="99" y="57"/>
                  </a:lnTo>
                  <a:lnTo>
                    <a:pt x="39" y="82"/>
                  </a:lnTo>
                  <a:lnTo>
                    <a:pt x="30" y="91"/>
                  </a:lnTo>
                  <a:lnTo>
                    <a:pt x="22" y="98"/>
                  </a:lnTo>
                  <a:lnTo>
                    <a:pt x="16" y="95"/>
                  </a:lnTo>
                  <a:lnTo>
                    <a:pt x="13" y="97"/>
                  </a:lnTo>
                  <a:lnTo>
                    <a:pt x="15" y="82"/>
                  </a:lnTo>
                  <a:lnTo>
                    <a:pt x="15" y="75"/>
                  </a:lnTo>
                  <a:lnTo>
                    <a:pt x="11" y="68"/>
                  </a:lnTo>
                  <a:lnTo>
                    <a:pt x="7" y="64"/>
                  </a:lnTo>
                  <a:lnTo>
                    <a:pt x="2" y="72"/>
                  </a:lnTo>
                  <a:lnTo>
                    <a:pt x="0" y="68"/>
                  </a:lnTo>
                  <a:lnTo>
                    <a:pt x="0" y="64"/>
                  </a:lnTo>
                  <a:lnTo>
                    <a:pt x="0" y="57"/>
                  </a:lnTo>
                  <a:lnTo>
                    <a:pt x="4" y="45"/>
                  </a:lnTo>
                  <a:lnTo>
                    <a:pt x="9" y="34"/>
                  </a:lnTo>
                  <a:lnTo>
                    <a:pt x="23" y="11"/>
                  </a:lnTo>
                  <a:lnTo>
                    <a:pt x="32" y="6"/>
                  </a:lnTo>
                  <a:lnTo>
                    <a:pt x="36" y="6"/>
                  </a:lnTo>
                  <a:lnTo>
                    <a:pt x="29" y="22"/>
                  </a:lnTo>
                  <a:lnTo>
                    <a:pt x="25" y="30"/>
                  </a:lnTo>
                  <a:lnTo>
                    <a:pt x="18" y="38"/>
                  </a:lnTo>
                  <a:lnTo>
                    <a:pt x="18" y="47"/>
                  </a:lnTo>
                  <a:lnTo>
                    <a:pt x="22" y="45"/>
                  </a:lnTo>
                  <a:lnTo>
                    <a:pt x="22" y="43"/>
                  </a:lnTo>
                  <a:lnTo>
                    <a:pt x="50" y="20"/>
                  </a:lnTo>
                  <a:lnTo>
                    <a:pt x="66" y="9"/>
                  </a:lnTo>
                  <a:lnTo>
                    <a:pt x="82" y="0"/>
                  </a:lnTo>
                  <a:close/>
                </a:path>
              </a:pathLst>
            </a:custGeom>
            <a:solidFill>
              <a:srgbClr val="5E9E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22" name="Freeform 202"/>
            <p:cNvSpPr>
              <a:spLocks/>
            </p:cNvSpPr>
            <p:nvPr/>
          </p:nvSpPr>
          <p:spPr bwMode="auto">
            <a:xfrm>
              <a:off x="2947988" y="4432300"/>
              <a:ext cx="9525" cy="9525"/>
            </a:xfrm>
            <a:custGeom>
              <a:avLst/>
              <a:gdLst>
                <a:gd name="T0" fmla="*/ 2147483647 w 6"/>
                <a:gd name="T1" fmla="*/ 2147483647 h 6"/>
                <a:gd name="T2" fmla="*/ 0 w 6"/>
                <a:gd name="T3" fmla="*/ 2147483647 h 6"/>
                <a:gd name="T4" fmla="*/ 2147483647 w 6"/>
                <a:gd name="T5" fmla="*/ 0 h 6"/>
                <a:gd name="T6" fmla="*/ 2147483647 w 6"/>
                <a:gd name="T7" fmla="*/ 0 h 6"/>
                <a:gd name="T8" fmla="*/ 2147483647 w 6"/>
                <a:gd name="T9" fmla="*/ 2147483647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6"/>
                <a:gd name="T17" fmla="*/ 6 w 6"/>
                <a:gd name="T18" fmla="*/ 6 h 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6">
                  <a:moveTo>
                    <a:pt x="6" y="2"/>
                  </a:moveTo>
                  <a:lnTo>
                    <a:pt x="0" y="6"/>
                  </a:lnTo>
                  <a:lnTo>
                    <a:pt x="2" y="0"/>
                  </a:lnTo>
                  <a:lnTo>
                    <a:pt x="4" y="0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23" name="Freeform 203"/>
            <p:cNvSpPr>
              <a:spLocks/>
            </p:cNvSpPr>
            <p:nvPr/>
          </p:nvSpPr>
          <p:spPr bwMode="auto">
            <a:xfrm>
              <a:off x="3349625" y="4441825"/>
              <a:ext cx="25400" cy="14288"/>
            </a:xfrm>
            <a:custGeom>
              <a:avLst/>
              <a:gdLst>
                <a:gd name="T0" fmla="*/ 2147483647 w 16"/>
                <a:gd name="T1" fmla="*/ 0 h 9"/>
                <a:gd name="T2" fmla="*/ 0 w 16"/>
                <a:gd name="T3" fmla="*/ 2147483647 h 9"/>
                <a:gd name="T4" fmla="*/ 2147483647 w 16"/>
                <a:gd name="T5" fmla="*/ 2147483647 h 9"/>
                <a:gd name="T6" fmla="*/ 2147483647 w 16"/>
                <a:gd name="T7" fmla="*/ 0 h 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6"/>
                <a:gd name="T13" fmla="*/ 0 h 9"/>
                <a:gd name="T14" fmla="*/ 16 w 16"/>
                <a:gd name="T15" fmla="*/ 9 h 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6" h="9">
                  <a:moveTo>
                    <a:pt x="16" y="0"/>
                  </a:moveTo>
                  <a:lnTo>
                    <a:pt x="0" y="9"/>
                  </a:lnTo>
                  <a:lnTo>
                    <a:pt x="8" y="5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24" name="Freeform 204"/>
            <p:cNvSpPr>
              <a:spLocks/>
            </p:cNvSpPr>
            <p:nvPr/>
          </p:nvSpPr>
          <p:spPr bwMode="auto">
            <a:xfrm>
              <a:off x="2227263" y="4441825"/>
              <a:ext cx="1587" cy="3175"/>
            </a:xfrm>
            <a:custGeom>
              <a:avLst/>
              <a:gdLst>
                <a:gd name="T0" fmla="*/ 2147483647 w 1"/>
                <a:gd name="T1" fmla="*/ 2147483647 h 2"/>
                <a:gd name="T2" fmla="*/ 2147483647 w 1"/>
                <a:gd name="T3" fmla="*/ 2147483647 h 2"/>
                <a:gd name="T4" fmla="*/ 0 w 1"/>
                <a:gd name="T5" fmla="*/ 0 h 2"/>
                <a:gd name="T6" fmla="*/ 2147483647 w 1"/>
                <a:gd name="T7" fmla="*/ 2147483647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2"/>
                <a:gd name="T14" fmla="*/ 1 w 1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2">
                  <a:moveTo>
                    <a:pt x="1" y="2"/>
                  </a:moveTo>
                  <a:lnTo>
                    <a:pt x="1" y="2"/>
                  </a:lnTo>
                  <a:lnTo>
                    <a:pt x="0" y="0"/>
                  </a:lnTo>
                  <a:lnTo>
                    <a:pt x="1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25" name="Freeform 205"/>
            <p:cNvSpPr>
              <a:spLocks/>
            </p:cNvSpPr>
            <p:nvPr/>
          </p:nvSpPr>
          <p:spPr bwMode="auto">
            <a:xfrm>
              <a:off x="2895600" y="4441825"/>
              <a:ext cx="47625" cy="25400"/>
            </a:xfrm>
            <a:custGeom>
              <a:avLst/>
              <a:gdLst>
                <a:gd name="T0" fmla="*/ 2147483647 w 30"/>
                <a:gd name="T1" fmla="*/ 2147483647 h 16"/>
                <a:gd name="T2" fmla="*/ 0 w 30"/>
                <a:gd name="T3" fmla="*/ 2147483647 h 16"/>
                <a:gd name="T4" fmla="*/ 2147483647 w 30"/>
                <a:gd name="T5" fmla="*/ 2147483647 h 16"/>
                <a:gd name="T6" fmla="*/ 2147483647 w 30"/>
                <a:gd name="T7" fmla="*/ 2147483647 h 16"/>
                <a:gd name="T8" fmla="*/ 2147483647 w 30"/>
                <a:gd name="T9" fmla="*/ 0 h 16"/>
                <a:gd name="T10" fmla="*/ 2147483647 w 30"/>
                <a:gd name="T11" fmla="*/ 2147483647 h 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0"/>
                <a:gd name="T19" fmla="*/ 0 h 16"/>
                <a:gd name="T20" fmla="*/ 30 w 30"/>
                <a:gd name="T21" fmla="*/ 16 h 1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0" h="16">
                  <a:moveTo>
                    <a:pt x="30" y="2"/>
                  </a:moveTo>
                  <a:lnTo>
                    <a:pt x="0" y="16"/>
                  </a:lnTo>
                  <a:lnTo>
                    <a:pt x="10" y="5"/>
                  </a:lnTo>
                  <a:lnTo>
                    <a:pt x="16" y="3"/>
                  </a:lnTo>
                  <a:lnTo>
                    <a:pt x="19" y="0"/>
                  </a:lnTo>
                  <a:lnTo>
                    <a:pt x="30" y="2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26" name="Freeform 207"/>
            <p:cNvSpPr>
              <a:spLocks/>
            </p:cNvSpPr>
            <p:nvPr/>
          </p:nvSpPr>
          <p:spPr bwMode="auto">
            <a:xfrm>
              <a:off x="1841500" y="4475163"/>
              <a:ext cx="255588" cy="158750"/>
            </a:xfrm>
            <a:custGeom>
              <a:avLst/>
              <a:gdLst>
                <a:gd name="T0" fmla="*/ 2147483647 w 161"/>
                <a:gd name="T1" fmla="*/ 2147483647 h 100"/>
                <a:gd name="T2" fmla="*/ 2147483647 w 161"/>
                <a:gd name="T3" fmla="*/ 2147483647 h 100"/>
                <a:gd name="T4" fmla="*/ 2147483647 w 161"/>
                <a:gd name="T5" fmla="*/ 2147483647 h 100"/>
                <a:gd name="T6" fmla="*/ 2147483647 w 161"/>
                <a:gd name="T7" fmla="*/ 2147483647 h 100"/>
                <a:gd name="T8" fmla="*/ 2147483647 w 161"/>
                <a:gd name="T9" fmla="*/ 2147483647 h 100"/>
                <a:gd name="T10" fmla="*/ 2147483647 w 161"/>
                <a:gd name="T11" fmla="*/ 2147483647 h 100"/>
                <a:gd name="T12" fmla="*/ 2147483647 w 161"/>
                <a:gd name="T13" fmla="*/ 2147483647 h 100"/>
                <a:gd name="T14" fmla="*/ 2147483647 w 161"/>
                <a:gd name="T15" fmla="*/ 2147483647 h 100"/>
                <a:gd name="T16" fmla="*/ 2147483647 w 161"/>
                <a:gd name="T17" fmla="*/ 2147483647 h 100"/>
                <a:gd name="T18" fmla="*/ 2147483647 w 161"/>
                <a:gd name="T19" fmla="*/ 2147483647 h 100"/>
                <a:gd name="T20" fmla="*/ 2147483647 w 161"/>
                <a:gd name="T21" fmla="*/ 2147483647 h 100"/>
                <a:gd name="T22" fmla="*/ 2147483647 w 161"/>
                <a:gd name="T23" fmla="*/ 2147483647 h 100"/>
                <a:gd name="T24" fmla="*/ 2147483647 w 161"/>
                <a:gd name="T25" fmla="*/ 2147483647 h 100"/>
                <a:gd name="T26" fmla="*/ 2147483647 w 161"/>
                <a:gd name="T27" fmla="*/ 2147483647 h 100"/>
                <a:gd name="T28" fmla="*/ 2147483647 w 161"/>
                <a:gd name="T29" fmla="*/ 2147483647 h 100"/>
                <a:gd name="T30" fmla="*/ 2147483647 w 161"/>
                <a:gd name="T31" fmla="*/ 2147483647 h 100"/>
                <a:gd name="T32" fmla="*/ 2147483647 w 161"/>
                <a:gd name="T33" fmla="*/ 2147483647 h 100"/>
                <a:gd name="T34" fmla="*/ 2147483647 w 161"/>
                <a:gd name="T35" fmla="*/ 2147483647 h 100"/>
                <a:gd name="T36" fmla="*/ 2147483647 w 161"/>
                <a:gd name="T37" fmla="*/ 2147483647 h 100"/>
                <a:gd name="T38" fmla="*/ 2147483647 w 161"/>
                <a:gd name="T39" fmla="*/ 2147483647 h 100"/>
                <a:gd name="T40" fmla="*/ 2147483647 w 161"/>
                <a:gd name="T41" fmla="*/ 2147483647 h 100"/>
                <a:gd name="T42" fmla="*/ 2147483647 w 161"/>
                <a:gd name="T43" fmla="*/ 2147483647 h 100"/>
                <a:gd name="T44" fmla="*/ 2147483647 w 161"/>
                <a:gd name="T45" fmla="*/ 2147483647 h 100"/>
                <a:gd name="T46" fmla="*/ 2147483647 w 161"/>
                <a:gd name="T47" fmla="*/ 2147483647 h 100"/>
                <a:gd name="T48" fmla="*/ 2147483647 w 161"/>
                <a:gd name="T49" fmla="*/ 2147483647 h 100"/>
                <a:gd name="T50" fmla="*/ 2147483647 w 161"/>
                <a:gd name="T51" fmla="*/ 2147483647 h 100"/>
                <a:gd name="T52" fmla="*/ 2147483647 w 161"/>
                <a:gd name="T53" fmla="*/ 2147483647 h 100"/>
                <a:gd name="T54" fmla="*/ 2147483647 w 161"/>
                <a:gd name="T55" fmla="*/ 2147483647 h 100"/>
                <a:gd name="T56" fmla="*/ 2147483647 w 161"/>
                <a:gd name="T57" fmla="*/ 2147483647 h 100"/>
                <a:gd name="T58" fmla="*/ 2147483647 w 161"/>
                <a:gd name="T59" fmla="*/ 2147483647 h 100"/>
                <a:gd name="T60" fmla="*/ 2147483647 w 161"/>
                <a:gd name="T61" fmla="*/ 2147483647 h 100"/>
                <a:gd name="T62" fmla="*/ 2147483647 w 161"/>
                <a:gd name="T63" fmla="*/ 2147483647 h 100"/>
                <a:gd name="T64" fmla="*/ 2147483647 w 161"/>
                <a:gd name="T65" fmla="*/ 2147483647 h 100"/>
                <a:gd name="T66" fmla="*/ 2147483647 w 161"/>
                <a:gd name="T67" fmla="*/ 2147483647 h 100"/>
                <a:gd name="T68" fmla="*/ 0 w 161"/>
                <a:gd name="T69" fmla="*/ 2147483647 h 100"/>
                <a:gd name="T70" fmla="*/ 2147483647 w 161"/>
                <a:gd name="T71" fmla="*/ 2147483647 h 100"/>
                <a:gd name="T72" fmla="*/ 2147483647 w 161"/>
                <a:gd name="T73" fmla="*/ 2147483647 h 100"/>
                <a:gd name="T74" fmla="*/ 2147483647 w 161"/>
                <a:gd name="T75" fmla="*/ 2147483647 h 100"/>
                <a:gd name="T76" fmla="*/ 2147483647 w 161"/>
                <a:gd name="T77" fmla="*/ 2147483647 h 100"/>
                <a:gd name="T78" fmla="*/ 2147483647 w 161"/>
                <a:gd name="T79" fmla="*/ 2147483647 h 100"/>
                <a:gd name="T80" fmla="*/ 2147483647 w 161"/>
                <a:gd name="T81" fmla="*/ 2147483647 h 100"/>
                <a:gd name="T82" fmla="*/ 2147483647 w 161"/>
                <a:gd name="T83" fmla="*/ 2147483647 h 100"/>
                <a:gd name="T84" fmla="*/ 2147483647 w 161"/>
                <a:gd name="T85" fmla="*/ 2147483647 h 100"/>
                <a:gd name="T86" fmla="*/ 2147483647 w 161"/>
                <a:gd name="T87" fmla="*/ 2147483647 h 100"/>
                <a:gd name="T88" fmla="*/ 2147483647 w 161"/>
                <a:gd name="T89" fmla="*/ 2147483647 h 100"/>
                <a:gd name="T90" fmla="*/ 2147483647 w 161"/>
                <a:gd name="T91" fmla="*/ 2147483647 h 100"/>
                <a:gd name="T92" fmla="*/ 2147483647 w 161"/>
                <a:gd name="T93" fmla="*/ 0 h 100"/>
                <a:gd name="T94" fmla="*/ 2147483647 w 161"/>
                <a:gd name="T95" fmla="*/ 2147483647 h 100"/>
                <a:gd name="T96" fmla="*/ 2147483647 w 161"/>
                <a:gd name="T97" fmla="*/ 2147483647 h 100"/>
                <a:gd name="T98" fmla="*/ 2147483647 w 161"/>
                <a:gd name="T99" fmla="*/ 2147483647 h 100"/>
                <a:gd name="T100" fmla="*/ 2147483647 w 161"/>
                <a:gd name="T101" fmla="*/ 2147483647 h 100"/>
                <a:gd name="T102" fmla="*/ 2147483647 w 161"/>
                <a:gd name="T103" fmla="*/ 2147483647 h 100"/>
                <a:gd name="T104" fmla="*/ 2147483647 w 161"/>
                <a:gd name="T105" fmla="*/ 2147483647 h 100"/>
                <a:gd name="T106" fmla="*/ 2147483647 w 161"/>
                <a:gd name="T107" fmla="*/ 0 h 100"/>
                <a:gd name="T108" fmla="*/ 2147483647 w 161"/>
                <a:gd name="T109" fmla="*/ 2147483647 h 100"/>
                <a:gd name="T110" fmla="*/ 2147483647 w 161"/>
                <a:gd name="T111" fmla="*/ 2147483647 h 100"/>
                <a:gd name="T112" fmla="*/ 2147483647 w 161"/>
                <a:gd name="T113" fmla="*/ 2147483647 h 10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161"/>
                <a:gd name="T172" fmla="*/ 0 h 100"/>
                <a:gd name="T173" fmla="*/ 161 w 161"/>
                <a:gd name="T174" fmla="*/ 100 h 10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161" h="100">
                  <a:moveTo>
                    <a:pt x="161" y="9"/>
                  </a:moveTo>
                  <a:lnTo>
                    <a:pt x="161" y="13"/>
                  </a:lnTo>
                  <a:lnTo>
                    <a:pt x="156" y="14"/>
                  </a:lnTo>
                  <a:lnTo>
                    <a:pt x="145" y="14"/>
                  </a:lnTo>
                  <a:lnTo>
                    <a:pt x="135" y="20"/>
                  </a:lnTo>
                  <a:lnTo>
                    <a:pt x="131" y="14"/>
                  </a:lnTo>
                  <a:lnTo>
                    <a:pt x="128" y="16"/>
                  </a:lnTo>
                  <a:lnTo>
                    <a:pt x="124" y="16"/>
                  </a:lnTo>
                  <a:lnTo>
                    <a:pt x="120" y="20"/>
                  </a:lnTo>
                  <a:lnTo>
                    <a:pt x="120" y="25"/>
                  </a:lnTo>
                  <a:lnTo>
                    <a:pt x="120" y="31"/>
                  </a:lnTo>
                  <a:lnTo>
                    <a:pt x="119" y="34"/>
                  </a:lnTo>
                  <a:lnTo>
                    <a:pt x="115" y="36"/>
                  </a:lnTo>
                  <a:lnTo>
                    <a:pt x="119" y="39"/>
                  </a:lnTo>
                  <a:lnTo>
                    <a:pt x="120" y="39"/>
                  </a:lnTo>
                  <a:lnTo>
                    <a:pt x="119" y="59"/>
                  </a:lnTo>
                  <a:lnTo>
                    <a:pt x="117" y="73"/>
                  </a:lnTo>
                  <a:lnTo>
                    <a:pt x="115" y="80"/>
                  </a:lnTo>
                  <a:lnTo>
                    <a:pt x="108" y="82"/>
                  </a:lnTo>
                  <a:lnTo>
                    <a:pt x="82" y="88"/>
                  </a:lnTo>
                  <a:lnTo>
                    <a:pt x="80" y="86"/>
                  </a:lnTo>
                  <a:lnTo>
                    <a:pt x="62" y="93"/>
                  </a:lnTo>
                  <a:lnTo>
                    <a:pt x="44" y="100"/>
                  </a:lnTo>
                  <a:lnTo>
                    <a:pt x="44" y="97"/>
                  </a:lnTo>
                  <a:lnTo>
                    <a:pt x="44" y="91"/>
                  </a:lnTo>
                  <a:lnTo>
                    <a:pt x="44" y="80"/>
                  </a:lnTo>
                  <a:lnTo>
                    <a:pt x="46" y="72"/>
                  </a:lnTo>
                  <a:lnTo>
                    <a:pt x="51" y="56"/>
                  </a:lnTo>
                  <a:lnTo>
                    <a:pt x="51" y="50"/>
                  </a:lnTo>
                  <a:lnTo>
                    <a:pt x="48" y="48"/>
                  </a:lnTo>
                  <a:lnTo>
                    <a:pt x="43" y="47"/>
                  </a:lnTo>
                  <a:lnTo>
                    <a:pt x="39" y="43"/>
                  </a:lnTo>
                  <a:lnTo>
                    <a:pt x="4" y="48"/>
                  </a:lnTo>
                  <a:lnTo>
                    <a:pt x="0" y="39"/>
                  </a:lnTo>
                  <a:lnTo>
                    <a:pt x="13" y="31"/>
                  </a:lnTo>
                  <a:lnTo>
                    <a:pt x="20" y="29"/>
                  </a:lnTo>
                  <a:lnTo>
                    <a:pt x="25" y="25"/>
                  </a:lnTo>
                  <a:lnTo>
                    <a:pt x="27" y="22"/>
                  </a:lnTo>
                  <a:lnTo>
                    <a:pt x="46" y="9"/>
                  </a:lnTo>
                  <a:lnTo>
                    <a:pt x="59" y="4"/>
                  </a:lnTo>
                  <a:lnTo>
                    <a:pt x="71" y="6"/>
                  </a:lnTo>
                  <a:lnTo>
                    <a:pt x="74" y="4"/>
                  </a:lnTo>
                  <a:lnTo>
                    <a:pt x="78" y="6"/>
                  </a:lnTo>
                  <a:lnTo>
                    <a:pt x="82" y="6"/>
                  </a:lnTo>
                  <a:lnTo>
                    <a:pt x="82" y="2"/>
                  </a:lnTo>
                  <a:lnTo>
                    <a:pt x="87" y="0"/>
                  </a:lnTo>
                  <a:lnTo>
                    <a:pt x="90" y="2"/>
                  </a:lnTo>
                  <a:lnTo>
                    <a:pt x="94" y="4"/>
                  </a:lnTo>
                  <a:lnTo>
                    <a:pt x="99" y="4"/>
                  </a:lnTo>
                  <a:lnTo>
                    <a:pt x="106" y="6"/>
                  </a:lnTo>
                  <a:lnTo>
                    <a:pt x="112" y="4"/>
                  </a:lnTo>
                  <a:lnTo>
                    <a:pt x="119" y="2"/>
                  </a:lnTo>
                  <a:lnTo>
                    <a:pt x="126" y="0"/>
                  </a:lnTo>
                  <a:lnTo>
                    <a:pt x="143" y="2"/>
                  </a:lnTo>
                  <a:lnTo>
                    <a:pt x="152" y="4"/>
                  </a:lnTo>
                  <a:lnTo>
                    <a:pt x="161" y="9"/>
                  </a:lnTo>
                  <a:close/>
                </a:path>
              </a:pathLst>
            </a:custGeom>
            <a:solidFill>
              <a:srgbClr val="B29C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27" name="Freeform 208"/>
            <p:cNvSpPr>
              <a:spLocks/>
            </p:cNvSpPr>
            <p:nvPr/>
          </p:nvSpPr>
          <p:spPr bwMode="auto">
            <a:xfrm>
              <a:off x="2863850" y="4484688"/>
              <a:ext cx="47625" cy="76200"/>
            </a:xfrm>
            <a:custGeom>
              <a:avLst/>
              <a:gdLst>
                <a:gd name="T0" fmla="*/ 2147483647 w 30"/>
                <a:gd name="T1" fmla="*/ 2147483647 h 48"/>
                <a:gd name="T2" fmla="*/ 2147483647 w 30"/>
                <a:gd name="T3" fmla="*/ 2147483647 h 48"/>
                <a:gd name="T4" fmla="*/ 2147483647 w 30"/>
                <a:gd name="T5" fmla="*/ 2147483647 h 48"/>
                <a:gd name="T6" fmla="*/ 2147483647 w 30"/>
                <a:gd name="T7" fmla="*/ 2147483647 h 48"/>
                <a:gd name="T8" fmla="*/ 2147483647 w 30"/>
                <a:gd name="T9" fmla="*/ 2147483647 h 48"/>
                <a:gd name="T10" fmla="*/ 2147483647 w 30"/>
                <a:gd name="T11" fmla="*/ 2147483647 h 48"/>
                <a:gd name="T12" fmla="*/ 2147483647 w 30"/>
                <a:gd name="T13" fmla="*/ 2147483647 h 48"/>
                <a:gd name="T14" fmla="*/ 0 w 30"/>
                <a:gd name="T15" fmla="*/ 2147483647 h 48"/>
                <a:gd name="T16" fmla="*/ 0 w 30"/>
                <a:gd name="T17" fmla="*/ 2147483647 h 48"/>
                <a:gd name="T18" fmla="*/ 2147483647 w 30"/>
                <a:gd name="T19" fmla="*/ 2147483647 h 48"/>
                <a:gd name="T20" fmla="*/ 2147483647 w 30"/>
                <a:gd name="T21" fmla="*/ 0 h 48"/>
                <a:gd name="T22" fmla="*/ 2147483647 w 30"/>
                <a:gd name="T23" fmla="*/ 2147483647 h 4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30"/>
                <a:gd name="T37" fmla="*/ 0 h 48"/>
                <a:gd name="T38" fmla="*/ 30 w 30"/>
                <a:gd name="T39" fmla="*/ 48 h 4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30" h="48">
                  <a:moveTo>
                    <a:pt x="18" y="8"/>
                  </a:moveTo>
                  <a:lnTo>
                    <a:pt x="22" y="21"/>
                  </a:lnTo>
                  <a:lnTo>
                    <a:pt x="23" y="28"/>
                  </a:lnTo>
                  <a:lnTo>
                    <a:pt x="27" y="33"/>
                  </a:lnTo>
                  <a:lnTo>
                    <a:pt x="30" y="35"/>
                  </a:lnTo>
                  <a:lnTo>
                    <a:pt x="18" y="41"/>
                  </a:lnTo>
                  <a:lnTo>
                    <a:pt x="7" y="48"/>
                  </a:lnTo>
                  <a:lnTo>
                    <a:pt x="0" y="33"/>
                  </a:lnTo>
                  <a:lnTo>
                    <a:pt x="0" y="26"/>
                  </a:lnTo>
                  <a:lnTo>
                    <a:pt x="2" y="17"/>
                  </a:lnTo>
                  <a:lnTo>
                    <a:pt x="16" y="0"/>
                  </a:lnTo>
                  <a:lnTo>
                    <a:pt x="18" y="8"/>
                  </a:lnTo>
                  <a:close/>
                </a:path>
              </a:pathLst>
            </a:custGeom>
            <a:solidFill>
              <a:srgbClr val="FFFF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28" name="Freeform 211"/>
            <p:cNvSpPr>
              <a:spLocks/>
            </p:cNvSpPr>
            <p:nvPr/>
          </p:nvSpPr>
          <p:spPr bwMode="auto">
            <a:xfrm>
              <a:off x="2068513" y="4497388"/>
              <a:ext cx="115887" cy="125412"/>
            </a:xfrm>
            <a:custGeom>
              <a:avLst/>
              <a:gdLst>
                <a:gd name="T0" fmla="*/ 2147483647 w 73"/>
                <a:gd name="T1" fmla="*/ 2147483647 h 79"/>
                <a:gd name="T2" fmla="*/ 2147483647 w 73"/>
                <a:gd name="T3" fmla="*/ 2147483647 h 79"/>
                <a:gd name="T4" fmla="*/ 2147483647 w 73"/>
                <a:gd name="T5" fmla="*/ 2147483647 h 79"/>
                <a:gd name="T6" fmla="*/ 2147483647 w 73"/>
                <a:gd name="T7" fmla="*/ 2147483647 h 79"/>
                <a:gd name="T8" fmla="*/ 2147483647 w 73"/>
                <a:gd name="T9" fmla="*/ 2147483647 h 79"/>
                <a:gd name="T10" fmla="*/ 2147483647 w 73"/>
                <a:gd name="T11" fmla="*/ 2147483647 h 79"/>
                <a:gd name="T12" fmla="*/ 2147483647 w 73"/>
                <a:gd name="T13" fmla="*/ 2147483647 h 79"/>
                <a:gd name="T14" fmla="*/ 2147483647 w 73"/>
                <a:gd name="T15" fmla="*/ 2147483647 h 79"/>
                <a:gd name="T16" fmla="*/ 2147483647 w 73"/>
                <a:gd name="T17" fmla="*/ 2147483647 h 79"/>
                <a:gd name="T18" fmla="*/ 0 w 73"/>
                <a:gd name="T19" fmla="*/ 2147483647 h 79"/>
                <a:gd name="T20" fmla="*/ 2147483647 w 73"/>
                <a:gd name="T21" fmla="*/ 2147483647 h 79"/>
                <a:gd name="T22" fmla="*/ 2147483647 w 73"/>
                <a:gd name="T23" fmla="*/ 2147483647 h 79"/>
                <a:gd name="T24" fmla="*/ 2147483647 w 73"/>
                <a:gd name="T25" fmla="*/ 2147483647 h 79"/>
                <a:gd name="T26" fmla="*/ 2147483647 w 73"/>
                <a:gd name="T27" fmla="*/ 2147483647 h 79"/>
                <a:gd name="T28" fmla="*/ 2147483647 w 73"/>
                <a:gd name="T29" fmla="*/ 2147483647 h 79"/>
                <a:gd name="T30" fmla="*/ 2147483647 w 73"/>
                <a:gd name="T31" fmla="*/ 2147483647 h 79"/>
                <a:gd name="T32" fmla="*/ 2147483647 w 73"/>
                <a:gd name="T33" fmla="*/ 2147483647 h 79"/>
                <a:gd name="T34" fmla="*/ 2147483647 w 73"/>
                <a:gd name="T35" fmla="*/ 0 h 79"/>
                <a:gd name="T36" fmla="*/ 2147483647 w 73"/>
                <a:gd name="T37" fmla="*/ 2147483647 h 79"/>
                <a:gd name="T38" fmla="*/ 2147483647 w 73"/>
                <a:gd name="T39" fmla="*/ 2147483647 h 79"/>
                <a:gd name="T40" fmla="*/ 2147483647 w 73"/>
                <a:gd name="T41" fmla="*/ 2147483647 h 7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3"/>
                <a:gd name="T64" fmla="*/ 0 h 79"/>
                <a:gd name="T65" fmla="*/ 73 w 73"/>
                <a:gd name="T66" fmla="*/ 79 h 7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3" h="79">
                  <a:moveTo>
                    <a:pt x="57" y="2"/>
                  </a:moveTo>
                  <a:lnTo>
                    <a:pt x="73" y="4"/>
                  </a:lnTo>
                  <a:lnTo>
                    <a:pt x="55" y="17"/>
                  </a:lnTo>
                  <a:lnTo>
                    <a:pt x="52" y="18"/>
                  </a:lnTo>
                  <a:lnTo>
                    <a:pt x="48" y="15"/>
                  </a:lnTo>
                  <a:lnTo>
                    <a:pt x="46" y="17"/>
                  </a:lnTo>
                  <a:lnTo>
                    <a:pt x="45" y="29"/>
                  </a:lnTo>
                  <a:lnTo>
                    <a:pt x="43" y="52"/>
                  </a:lnTo>
                  <a:lnTo>
                    <a:pt x="43" y="74"/>
                  </a:lnTo>
                  <a:lnTo>
                    <a:pt x="0" y="79"/>
                  </a:lnTo>
                  <a:lnTo>
                    <a:pt x="4" y="63"/>
                  </a:lnTo>
                  <a:lnTo>
                    <a:pt x="2" y="47"/>
                  </a:lnTo>
                  <a:lnTo>
                    <a:pt x="6" y="33"/>
                  </a:lnTo>
                  <a:lnTo>
                    <a:pt x="9" y="25"/>
                  </a:lnTo>
                  <a:lnTo>
                    <a:pt x="15" y="20"/>
                  </a:lnTo>
                  <a:lnTo>
                    <a:pt x="36" y="4"/>
                  </a:lnTo>
                  <a:lnTo>
                    <a:pt x="41" y="6"/>
                  </a:lnTo>
                  <a:lnTo>
                    <a:pt x="43" y="0"/>
                  </a:lnTo>
                  <a:lnTo>
                    <a:pt x="50" y="2"/>
                  </a:lnTo>
                  <a:lnTo>
                    <a:pt x="55" y="4"/>
                  </a:lnTo>
                  <a:lnTo>
                    <a:pt x="57" y="2"/>
                  </a:lnTo>
                  <a:close/>
                </a:path>
              </a:pathLst>
            </a:custGeom>
            <a:solidFill>
              <a:srgbClr val="B29C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29" name="Freeform 212"/>
            <p:cNvSpPr>
              <a:spLocks/>
            </p:cNvSpPr>
            <p:nvPr/>
          </p:nvSpPr>
          <p:spPr bwMode="auto">
            <a:xfrm>
              <a:off x="2870200" y="4500563"/>
              <a:ext cx="665163" cy="266700"/>
            </a:xfrm>
            <a:custGeom>
              <a:avLst/>
              <a:gdLst>
                <a:gd name="T0" fmla="*/ 2147483647 w 419"/>
                <a:gd name="T1" fmla="*/ 2147483647 h 168"/>
                <a:gd name="T2" fmla="*/ 2147483647 w 419"/>
                <a:gd name="T3" fmla="*/ 2147483647 h 168"/>
                <a:gd name="T4" fmla="*/ 2147483647 w 419"/>
                <a:gd name="T5" fmla="*/ 2147483647 h 168"/>
                <a:gd name="T6" fmla="*/ 2147483647 w 419"/>
                <a:gd name="T7" fmla="*/ 2147483647 h 168"/>
                <a:gd name="T8" fmla="*/ 2147483647 w 419"/>
                <a:gd name="T9" fmla="*/ 2147483647 h 168"/>
                <a:gd name="T10" fmla="*/ 2147483647 w 419"/>
                <a:gd name="T11" fmla="*/ 2147483647 h 168"/>
                <a:gd name="T12" fmla="*/ 2147483647 w 419"/>
                <a:gd name="T13" fmla="*/ 2147483647 h 168"/>
                <a:gd name="T14" fmla="*/ 2147483647 w 419"/>
                <a:gd name="T15" fmla="*/ 2147483647 h 168"/>
                <a:gd name="T16" fmla="*/ 2147483647 w 419"/>
                <a:gd name="T17" fmla="*/ 2147483647 h 168"/>
                <a:gd name="T18" fmla="*/ 2147483647 w 419"/>
                <a:gd name="T19" fmla="*/ 2147483647 h 168"/>
                <a:gd name="T20" fmla="*/ 2147483647 w 419"/>
                <a:gd name="T21" fmla="*/ 2147483647 h 168"/>
                <a:gd name="T22" fmla="*/ 2147483647 w 419"/>
                <a:gd name="T23" fmla="*/ 2147483647 h 168"/>
                <a:gd name="T24" fmla="*/ 2147483647 w 419"/>
                <a:gd name="T25" fmla="*/ 2147483647 h 168"/>
                <a:gd name="T26" fmla="*/ 2147483647 w 419"/>
                <a:gd name="T27" fmla="*/ 2147483647 h 168"/>
                <a:gd name="T28" fmla="*/ 2147483647 w 419"/>
                <a:gd name="T29" fmla="*/ 2147483647 h 168"/>
                <a:gd name="T30" fmla="*/ 2147483647 w 419"/>
                <a:gd name="T31" fmla="*/ 2147483647 h 168"/>
                <a:gd name="T32" fmla="*/ 2147483647 w 419"/>
                <a:gd name="T33" fmla="*/ 2147483647 h 168"/>
                <a:gd name="T34" fmla="*/ 2147483647 w 419"/>
                <a:gd name="T35" fmla="*/ 2147483647 h 168"/>
                <a:gd name="T36" fmla="*/ 2147483647 w 419"/>
                <a:gd name="T37" fmla="*/ 2147483647 h 168"/>
                <a:gd name="T38" fmla="*/ 2147483647 w 419"/>
                <a:gd name="T39" fmla="*/ 2147483647 h 168"/>
                <a:gd name="T40" fmla="*/ 2147483647 w 419"/>
                <a:gd name="T41" fmla="*/ 2147483647 h 168"/>
                <a:gd name="T42" fmla="*/ 2147483647 w 419"/>
                <a:gd name="T43" fmla="*/ 2147483647 h 168"/>
                <a:gd name="T44" fmla="*/ 2147483647 w 419"/>
                <a:gd name="T45" fmla="*/ 2147483647 h 168"/>
                <a:gd name="T46" fmla="*/ 2147483647 w 419"/>
                <a:gd name="T47" fmla="*/ 2147483647 h 168"/>
                <a:gd name="T48" fmla="*/ 2147483647 w 419"/>
                <a:gd name="T49" fmla="*/ 2147483647 h 168"/>
                <a:gd name="T50" fmla="*/ 2147483647 w 419"/>
                <a:gd name="T51" fmla="*/ 2147483647 h 168"/>
                <a:gd name="T52" fmla="*/ 2147483647 w 419"/>
                <a:gd name="T53" fmla="*/ 2147483647 h 168"/>
                <a:gd name="T54" fmla="*/ 2147483647 w 419"/>
                <a:gd name="T55" fmla="*/ 2147483647 h 168"/>
                <a:gd name="T56" fmla="*/ 2147483647 w 419"/>
                <a:gd name="T57" fmla="*/ 2147483647 h 168"/>
                <a:gd name="T58" fmla="*/ 2147483647 w 419"/>
                <a:gd name="T59" fmla="*/ 2147483647 h 168"/>
                <a:gd name="T60" fmla="*/ 2147483647 w 419"/>
                <a:gd name="T61" fmla="*/ 2147483647 h 168"/>
                <a:gd name="T62" fmla="*/ 2147483647 w 419"/>
                <a:gd name="T63" fmla="*/ 2147483647 h 168"/>
                <a:gd name="T64" fmla="*/ 2147483647 w 419"/>
                <a:gd name="T65" fmla="*/ 2147483647 h 168"/>
                <a:gd name="T66" fmla="*/ 2147483647 w 419"/>
                <a:gd name="T67" fmla="*/ 2147483647 h 168"/>
                <a:gd name="T68" fmla="*/ 0 w 419"/>
                <a:gd name="T69" fmla="*/ 2147483647 h 168"/>
                <a:gd name="T70" fmla="*/ 2147483647 w 419"/>
                <a:gd name="T71" fmla="*/ 2147483647 h 168"/>
                <a:gd name="T72" fmla="*/ 2147483647 w 419"/>
                <a:gd name="T73" fmla="*/ 2147483647 h 168"/>
                <a:gd name="T74" fmla="*/ 2147483647 w 419"/>
                <a:gd name="T75" fmla="*/ 2147483647 h 168"/>
                <a:gd name="T76" fmla="*/ 2147483647 w 419"/>
                <a:gd name="T77" fmla="*/ 2147483647 h 168"/>
                <a:gd name="T78" fmla="*/ 2147483647 w 419"/>
                <a:gd name="T79" fmla="*/ 2147483647 h 168"/>
                <a:gd name="T80" fmla="*/ 2147483647 w 419"/>
                <a:gd name="T81" fmla="*/ 2147483647 h 168"/>
                <a:gd name="T82" fmla="*/ 2147483647 w 419"/>
                <a:gd name="T83" fmla="*/ 2147483647 h 168"/>
                <a:gd name="T84" fmla="*/ 2147483647 w 419"/>
                <a:gd name="T85" fmla="*/ 2147483647 h 168"/>
                <a:gd name="T86" fmla="*/ 2147483647 w 419"/>
                <a:gd name="T87" fmla="*/ 2147483647 h 168"/>
                <a:gd name="T88" fmla="*/ 2147483647 w 419"/>
                <a:gd name="T89" fmla="*/ 2147483647 h 168"/>
                <a:gd name="T90" fmla="*/ 2147483647 w 419"/>
                <a:gd name="T91" fmla="*/ 2147483647 h 168"/>
                <a:gd name="T92" fmla="*/ 2147483647 w 419"/>
                <a:gd name="T93" fmla="*/ 2147483647 h 168"/>
                <a:gd name="T94" fmla="*/ 2147483647 w 419"/>
                <a:gd name="T95" fmla="*/ 2147483647 h 168"/>
                <a:gd name="T96" fmla="*/ 2147483647 w 419"/>
                <a:gd name="T97" fmla="*/ 2147483647 h 168"/>
                <a:gd name="T98" fmla="*/ 2147483647 w 419"/>
                <a:gd name="T99" fmla="*/ 2147483647 h 168"/>
                <a:gd name="T100" fmla="*/ 2147483647 w 419"/>
                <a:gd name="T101" fmla="*/ 2147483647 h 168"/>
                <a:gd name="T102" fmla="*/ 2147483647 w 419"/>
                <a:gd name="T103" fmla="*/ 2147483647 h 168"/>
                <a:gd name="T104" fmla="*/ 2147483647 w 419"/>
                <a:gd name="T105" fmla="*/ 2147483647 h 168"/>
                <a:gd name="T106" fmla="*/ 2147483647 w 419"/>
                <a:gd name="T107" fmla="*/ 2147483647 h 168"/>
                <a:gd name="T108" fmla="*/ 2147483647 w 419"/>
                <a:gd name="T109" fmla="*/ 2147483647 h 168"/>
                <a:gd name="T110" fmla="*/ 2147483647 w 419"/>
                <a:gd name="T111" fmla="*/ 2147483647 h 168"/>
                <a:gd name="T112" fmla="*/ 2147483647 w 419"/>
                <a:gd name="T113" fmla="*/ 2147483647 h 168"/>
                <a:gd name="T114" fmla="*/ 2147483647 w 419"/>
                <a:gd name="T115" fmla="*/ 2147483647 h 168"/>
                <a:gd name="T116" fmla="*/ 2147483647 w 419"/>
                <a:gd name="T117" fmla="*/ 2147483647 h 168"/>
                <a:gd name="T118" fmla="*/ 2147483647 w 419"/>
                <a:gd name="T119" fmla="*/ 2147483647 h 168"/>
                <a:gd name="T120" fmla="*/ 2147483647 w 419"/>
                <a:gd name="T121" fmla="*/ 2147483647 h 168"/>
                <a:gd name="T122" fmla="*/ 2147483647 w 419"/>
                <a:gd name="T123" fmla="*/ 2147483647 h 168"/>
                <a:gd name="T124" fmla="*/ 2147483647 w 419"/>
                <a:gd name="T125" fmla="*/ 0 h 168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  <a:gd name="T189" fmla="*/ 0 w 419"/>
                <a:gd name="T190" fmla="*/ 0 h 168"/>
                <a:gd name="T191" fmla="*/ 419 w 419"/>
                <a:gd name="T192" fmla="*/ 168 h 168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T189" t="T190" r="T191" b="T192"/>
              <a:pathLst>
                <a:path w="419" h="168">
                  <a:moveTo>
                    <a:pt x="418" y="0"/>
                  </a:moveTo>
                  <a:lnTo>
                    <a:pt x="414" y="20"/>
                  </a:lnTo>
                  <a:lnTo>
                    <a:pt x="380" y="93"/>
                  </a:lnTo>
                  <a:lnTo>
                    <a:pt x="382" y="95"/>
                  </a:lnTo>
                  <a:lnTo>
                    <a:pt x="393" y="81"/>
                  </a:lnTo>
                  <a:lnTo>
                    <a:pt x="402" y="64"/>
                  </a:lnTo>
                  <a:lnTo>
                    <a:pt x="416" y="32"/>
                  </a:lnTo>
                  <a:lnTo>
                    <a:pt x="419" y="38"/>
                  </a:lnTo>
                  <a:lnTo>
                    <a:pt x="418" y="43"/>
                  </a:lnTo>
                  <a:lnTo>
                    <a:pt x="414" y="57"/>
                  </a:lnTo>
                  <a:lnTo>
                    <a:pt x="412" y="64"/>
                  </a:lnTo>
                  <a:lnTo>
                    <a:pt x="409" y="72"/>
                  </a:lnTo>
                  <a:lnTo>
                    <a:pt x="407" y="79"/>
                  </a:lnTo>
                  <a:lnTo>
                    <a:pt x="407" y="81"/>
                  </a:lnTo>
                  <a:lnTo>
                    <a:pt x="403" y="91"/>
                  </a:lnTo>
                  <a:lnTo>
                    <a:pt x="396" y="98"/>
                  </a:lnTo>
                  <a:lnTo>
                    <a:pt x="396" y="102"/>
                  </a:lnTo>
                  <a:lnTo>
                    <a:pt x="395" y="104"/>
                  </a:lnTo>
                  <a:lnTo>
                    <a:pt x="393" y="106"/>
                  </a:lnTo>
                  <a:lnTo>
                    <a:pt x="393" y="109"/>
                  </a:lnTo>
                  <a:lnTo>
                    <a:pt x="389" y="113"/>
                  </a:lnTo>
                  <a:lnTo>
                    <a:pt x="389" y="116"/>
                  </a:lnTo>
                  <a:lnTo>
                    <a:pt x="379" y="143"/>
                  </a:lnTo>
                  <a:lnTo>
                    <a:pt x="366" y="154"/>
                  </a:lnTo>
                  <a:lnTo>
                    <a:pt x="366" y="157"/>
                  </a:lnTo>
                  <a:lnTo>
                    <a:pt x="361" y="159"/>
                  </a:lnTo>
                  <a:lnTo>
                    <a:pt x="354" y="159"/>
                  </a:lnTo>
                  <a:lnTo>
                    <a:pt x="340" y="159"/>
                  </a:lnTo>
                  <a:lnTo>
                    <a:pt x="327" y="159"/>
                  </a:lnTo>
                  <a:lnTo>
                    <a:pt x="324" y="159"/>
                  </a:lnTo>
                  <a:lnTo>
                    <a:pt x="320" y="161"/>
                  </a:lnTo>
                  <a:lnTo>
                    <a:pt x="317" y="161"/>
                  </a:lnTo>
                  <a:lnTo>
                    <a:pt x="313" y="159"/>
                  </a:lnTo>
                  <a:lnTo>
                    <a:pt x="292" y="163"/>
                  </a:lnTo>
                  <a:lnTo>
                    <a:pt x="281" y="163"/>
                  </a:lnTo>
                  <a:lnTo>
                    <a:pt x="269" y="163"/>
                  </a:lnTo>
                  <a:lnTo>
                    <a:pt x="256" y="161"/>
                  </a:lnTo>
                  <a:lnTo>
                    <a:pt x="239" y="159"/>
                  </a:lnTo>
                  <a:lnTo>
                    <a:pt x="237" y="159"/>
                  </a:lnTo>
                  <a:lnTo>
                    <a:pt x="235" y="159"/>
                  </a:lnTo>
                  <a:lnTo>
                    <a:pt x="233" y="159"/>
                  </a:lnTo>
                  <a:lnTo>
                    <a:pt x="221" y="157"/>
                  </a:lnTo>
                  <a:lnTo>
                    <a:pt x="191" y="159"/>
                  </a:lnTo>
                  <a:lnTo>
                    <a:pt x="189" y="161"/>
                  </a:lnTo>
                  <a:lnTo>
                    <a:pt x="187" y="161"/>
                  </a:lnTo>
                  <a:lnTo>
                    <a:pt x="182" y="161"/>
                  </a:lnTo>
                  <a:lnTo>
                    <a:pt x="157" y="164"/>
                  </a:lnTo>
                  <a:lnTo>
                    <a:pt x="141" y="164"/>
                  </a:lnTo>
                  <a:lnTo>
                    <a:pt x="136" y="164"/>
                  </a:lnTo>
                  <a:lnTo>
                    <a:pt x="122" y="164"/>
                  </a:lnTo>
                  <a:lnTo>
                    <a:pt x="113" y="164"/>
                  </a:lnTo>
                  <a:lnTo>
                    <a:pt x="101" y="163"/>
                  </a:lnTo>
                  <a:lnTo>
                    <a:pt x="88" y="163"/>
                  </a:lnTo>
                  <a:lnTo>
                    <a:pt x="83" y="164"/>
                  </a:lnTo>
                  <a:lnTo>
                    <a:pt x="79" y="163"/>
                  </a:lnTo>
                  <a:lnTo>
                    <a:pt x="58" y="164"/>
                  </a:lnTo>
                  <a:lnTo>
                    <a:pt x="41" y="168"/>
                  </a:lnTo>
                  <a:lnTo>
                    <a:pt x="28" y="164"/>
                  </a:lnTo>
                  <a:lnTo>
                    <a:pt x="14" y="166"/>
                  </a:lnTo>
                  <a:lnTo>
                    <a:pt x="12" y="168"/>
                  </a:lnTo>
                  <a:lnTo>
                    <a:pt x="7" y="168"/>
                  </a:lnTo>
                  <a:lnTo>
                    <a:pt x="5" y="163"/>
                  </a:lnTo>
                  <a:lnTo>
                    <a:pt x="7" y="161"/>
                  </a:lnTo>
                  <a:lnTo>
                    <a:pt x="3" y="152"/>
                  </a:lnTo>
                  <a:lnTo>
                    <a:pt x="2" y="143"/>
                  </a:lnTo>
                  <a:lnTo>
                    <a:pt x="2" y="125"/>
                  </a:lnTo>
                  <a:lnTo>
                    <a:pt x="0" y="123"/>
                  </a:lnTo>
                  <a:lnTo>
                    <a:pt x="3" y="132"/>
                  </a:lnTo>
                  <a:lnTo>
                    <a:pt x="5" y="143"/>
                  </a:lnTo>
                  <a:lnTo>
                    <a:pt x="10" y="152"/>
                  </a:lnTo>
                  <a:lnTo>
                    <a:pt x="16" y="152"/>
                  </a:lnTo>
                  <a:lnTo>
                    <a:pt x="23" y="150"/>
                  </a:lnTo>
                  <a:lnTo>
                    <a:pt x="23" y="139"/>
                  </a:lnTo>
                  <a:lnTo>
                    <a:pt x="21" y="131"/>
                  </a:lnTo>
                  <a:lnTo>
                    <a:pt x="28" y="138"/>
                  </a:lnTo>
                  <a:lnTo>
                    <a:pt x="35" y="141"/>
                  </a:lnTo>
                  <a:lnTo>
                    <a:pt x="39" y="138"/>
                  </a:lnTo>
                  <a:lnTo>
                    <a:pt x="49" y="138"/>
                  </a:lnTo>
                  <a:lnTo>
                    <a:pt x="60" y="138"/>
                  </a:lnTo>
                  <a:lnTo>
                    <a:pt x="71" y="138"/>
                  </a:lnTo>
                  <a:lnTo>
                    <a:pt x="79" y="134"/>
                  </a:lnTo>
                  <a:lnTo>
                    <a:pt x="81" y="136"/>
                  </a:lnTo>
                  <a:lnTo>
                    <a:pt x="95" y="132"/>
                  </a:lnTo>
                  <a:lnTo>
                    <a:pt x="108" y="132"/>
                  </a:lnTo>
                  <a:lnTo>
                    <a:pt x="120" y="131"/>
                  </a:lnTo>
                  <a:lnTo>
                    <a:pt x="122" y="131"/>
                  </a:lnTo>
                  <a:lnTo>
                    <a:pt x="126" y="129"/>
                  </a:lnTo>
                  <a:lnTo>
                    <a:pt x="141" y="129"/>
                  </a:lnTo>
                  <a:lnTo>
                    <a:pt x="143" y="127"/>
                  </a:lnTo>
                  <a:lnTo>
                    <a:pt x="150" y="125"/>
                  </a:lnTo>
                  <a:lnTo>
                    <a:pt x="175" y="123"/>
                  </a:lnTo>
                  <a:lnTo>
                    <a:pt x="200" y="113"/>
                  </a:lnTo>
                  <a:lnTo>
                    <a:pt x="205" y="111"/>
                  </a:lnTo>
                  <a:lnTo>
                    <a:pt x="210" y="107"/>
                  </a:lnTo>
                  <a:lnTo>
                    <a:pt x="216" y="104"/>
                  </a:lnTo>
                  <a:lnTo>
                    <a:pt x="221" y="98"/>
                  </a:lnTo>
                  <a:lnTo>
                    <a:pt x="228" y="97"/>
                  </a:lnTo>
                  <a:lnTo>
                    <a:pt x="239" y="88"/>
                  </a:lnTo>
                  <a:lnTo>
                    <a:pt x="244" y="86"/>
                  </a:lnTo>
                  <a:lnTo>
                    <a:pt x="248" y="82"/>
                  </a:lnTo>
                  <a:lnTo>
                    <a:pt x="251" y="79"/>
                  </a:lnTo>
                  <a:lnTo>
                    <a:pt x="255" y="77"/>
                  </a:lnTo>
                  <a:lnTo>
                    <a:pt x="269" y="63"/>
                  </a:lnTo>
                  <a:lnTo>
                    <a:pt x="276" y="63"/>
                  </a:lnTo>
                  <a:lnTo>
                    <a:pt x="281" y="57"/>
                  </a:lnTo>
                  <a:lnTo>
                    <a:pt x="285" y="52"/>
                  </a:lnTo>
                  <a:lnTo>
                    <a:pt x="292" y="52"/>
                  </a:lnTo>
                  <a:lnTo>
                    <a:pt x="313" y="36"/>
                  </a:lnTo>
                  <a:lnTo>
                    <a:pt x="327" y="32"/>
                  </a:lnTo>
                  <a:lnTo>
                    <a:pt x="336" y="29"/>
                  </a:lnTo>
                  <a:lnTo>
                    <a:pt x="345" y="27"/>
                  </a:lnTo>
                  <a:lnTo>
                    <a:pt x="347" y="23"/>
                  </a:lnTo>
                  <a:lnTo>
                    <a:pt x="350" y="23"/>
                  </a:lnTo>
                  <a:lnTo>
                    <a:pt x="356" y="20"/>
                  </a:lnTo>
                  <a:lnTo>
                    <a:pt x="364" y="18"/>
                  </a:lnTo>
                  <a:lnTo>
                    <a:pt x="375" y="13"/>
                  </a:lnTo>
                  <a:lnTo>
                    <a:pt x="379" y="11"/>
                  </a:lnTo>
                  <a:lnTo>
                    <a:pt x="384" y="13"/>
                  </a:lnTo>
                  <a:lnTo>
                    <a:pt x="389" y="13"/>
                  </a:lnTo>
                  <a:lnTo>
                    <a:pt x="395" y="9"/>
                  </a:lnTo>
                  <a:lnTo>
                    <a:pt x="402" y="9"/>
                  </a:lnTo>
                  <a:lnTo>
                    <a:pt x="407" y="6"/>
                  </a:lnTo>
                  <a:lnTo>
                    <a:pt x="418" y="0"/>
                  </a:lnTo>
                  <a:close/>
                </a:path>
              </a:pathLst>
            </a:custGeom>
            <a:solidFill>
              <a:srgbClr val="CC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30" name="Freeform 213"/>
            <p:cNvSpPr>
              <a:spLocks/>
            </p:cNvSpPr>
            <p:nvPr/>
          </p:nvSpPr>
          <p:spPr bwMode="auto">
            <a:xfrm>
              <a:off x="2670175" y="4506913"/>
              <a:ext cx="6350" cy="3175"/>
            </a:xfrm>
            <a:custGeom>
              <a:avLst/>
              <a:gdLst>
                <a:gd name="T0" fmla="*/ 2147483647 w 4"/>
                <a:gd name="T1" fmla="*/ 2147483647 h 2"/>
                <a:gd name="T2" fmla="*/ 0 w 4"/>
                <a:gd name="T3" fmla="*/ 0 h 2"/>
                <a:gd name="T4" fmla="*/ 2147483647 w 4"/>
                <a:gd name="T5" fmla="*/ 0 h 2"/>
                <a:gd name="T6" fmla="*/ 2147483647 w 4"/>
                <a:gd name="T7" fmla="*/ 2147483647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"/>
                <a:gd name="T13" fmla="*/ 0 h 2"/>
                <a:gd name="T14" fmla="*/ 4 w 4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" h="2">
                  <a:moveTo>
                    <a:pt x="4" y="2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4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31" name="Freeform 214"/>
            <p:cNvSpPr>
              <a:spLocks/>
            </p:cNvSpPr>
            <p:nvPr/>
          </p:nvSpPr>
          <p:spPr bwMode="auto">
            <a:xfrm>
              <a:off x="2808288" y="4511675"/>
              <a:ext cx="47625" cy="49213"/>
            </a:xfrm>
            <a:custGeom>
              <a:avLst/>
              <a:gdLst>
                <a:gd name="T0" fmla="*/ 2147483647 w 30"/>
                <a:gd name="T1" fmla="*/ 2147483647 h 31"/>
                <a:gd name="T2" fmla="*/ 2147483647 w 30"/>
                <a:gd name="T3" fmla="*/ 2147483647 h 31"/>
                <a:gd name="T4" fmla="*/ 2147483647 w 30"/>
                <a:gd name="T5" fmla="*/ 2147483647 h 31"/>
                <a:gd name="T6" fmla="*/ 2147483647 w 30"/>
                <a:gd name="T7" fmla="*/ 2147483647 h 31"/>
                <a:gd name="T8" fmla="*/ 2147483647 w 30"/>
                <a:gd name="T9" fmla="*/ 2147483647 h 31"/>
                <a:gd name="T10" fmla="*/ 2147483647 w 30"/>
                <a:gd name="T11" fmla="*/ 2147483647 h 31"/>
                <a:gd name="T12" fmla="*/ 2147483647 w 30"/>
                <a:gd name="T13" fmla="*/ 2147483647 h 31"/>
                <a:gd name="T14" fmla="*/ 2147483647 w 30"/>
                <a:gd name="T15" fmla="*/ 2147483647 h 31"/>
                <a:gd name="T16" fmla="*/ 2147483647 w 30"/>
                <a:gd name="T17" fmla="*/ 2147483647 h 31"/>
                <a:gd name="T18" fmla="*/ 2147483647 w 30"/>
                <a:gd name="T19" fmla="*/ 2147483647 h 31"/>
                <a:gd name="T20" fmla="*/ 0 w 30"/>
                <a:gd name="T21" fmla="*/ 2147483647 h 31"/>
                <a:gd name="T22" fmla="*/ 2147483647 w 30"/>
                <a:gd name="T23" fmla="*/ 2147483647 h 31"/>
                <a:gd name="T24" fmla="*/ 2147483647 w 30"/>
                <a:gd name="T25" fmla="*/ 2147483647 h 31"/>
                <a:gd name="T26" fmla="*/ 2147483647 w 30"/>
                <a:gd name="T27" fmla="*/ 2147483647 h 31"/>
                <a:gd name="T28" fmla="*/ 2147483647 w 30"/>
                <a:gd name="T29" fmla="*/ 2147483647 h 31"/>
                <a:gd name="T30" fmla="*/ 2147483647 w 30"/>
                <a:gd name="T31" fmla="*/ 2147483647 h 31"/>
                <a:gd name="T32" fmla="*/ 2147483647 w 30"/>
                <a:gd name="T33" fmla="*/ 0 h 31"/>
                <a:gd name="T34" fmla="*/ 2147483647 w 30"/>
                <a:gd name="T35" fmla="*/ 2147483647 h 3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0"/>
                <a:gd name="T55" fmla="*/ 0 h 31"/>
                <a:gd name="T56" fmla="*/ 30 w 30"/>
                <a:gd name="T57" fmla="*/ 31 h 3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0" h="31">
                  <a:moveTo>
                    <a:pt x="25" y="4"/>
                  </a:moveTo>
                  <a:lnTo>
                    <a:pt x="21" y="11"/>
                  </a:lnTo>
                  <a:lnTo>
                    <a:pt x="25" y="20"/>
                  </a:lnTo>
                  <a:lnTo>
                    <a:pt x="23" y="24"/>
                  </a:lnTo>
                  <a:lnTo>
                    <a:pt x="26" y="24"/>
                  </a:lnTo>
                  <a:lnTo>
                    <a:pt x="30" y="31"/>
                  </a:lnTo>
                  <a:lnTo>
                    <a:pt x="26" y="29"/>
                  </a:lnTo>
                  <a:lnTo>
                    <a:pt x="16" y="29"/>
                  </a:lnTo>
                  <a:lnTo>
                    <a:pt x="3" y="27"/>
                  </a:lnTo>
                  <a:lnTo>
                    <a:pt x="0" y="24"/>
                  </a:lnTo>
                  <a:lnTo>
                    <a:pt x="5" y="24"/>
                  </a:lnTo>
                  <a:lnTo>
                    <a:pt x="3" y="18"/>
                  </a:lnTo>
                  <a:lnTo>
                    <a:pt x="5" y="13"/>
                  </a:lnTo>
                  <a:lnTo>
                    <a:pt x="12" y="6"/>
                  </a:lnTo>
                  <a:lnTo>
                    <a:pt x="21" y="2"/>
                  </a:lnTo>
                  <a:lnTo>
                    <a:pt x="25" y="0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rgbClr val="FF1F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32" name="Freeform 215"/>
            <p:cNvSpPr>
              <a:spLocks/>
            </p:cNvSpPr>
            <p:nvPr/>
          </p:nvSpPr>
          <p:spPr bwMode="auto">
            <a:xfrm>
              <a:off x="3100388" y="4511675"/>
              <a:ext cx="92075" cy="28575"/>
            </a:xfrm>
            <a:custGeom>
              <a:avLst/>
              <a:gdLst>
                <a:gd name="T0" fmla="*/ 2147483647 w 58"/>
                <a:gd name="T1" fmla="*/ 0 h 18"/>
                <a:gd name="T2" fmla="*/ 2147483647 w 58"/>
                <a:gd name="T3" fmla="*/ 2147483647 h 18"/>
                <a:gd name="T4" fmla="*/ 2147483647 w 58"/>
                <a:gd name="T5" fmla="*/ 2147483647 h 18"/>
                <a:gd name="T6" fmla="*/ 2147483647 w 58"/>
                <a:gd name="T7" fmla="*/ 2147483647 h 18"/>
                <a:gd name="T8" fmla="*/ 2147483647 w 58"/>
                <a:gd name="T9" fmla="*/ 2147483647 h 18"/>
                <a:gd name="T10" fmla="*/ 2147483647 w 58"/>
                <a:gd name="T11" fmla="*/ 2147483647 h 18"/>
                <a:gd name="T12" fmla="*/ 2147483647 w 58"/>
                <a:gd name="T13" fmla="*/ 2147483647 h 18"/>
                <a:gd name="T14" fmla="*/ 2147483647 w 58"/>
                <a:gd name="T15" fmla="*/ 2147483647 h 18"/>
                <a:gd name="T16" fmla="*/ 2147483647 w 58"/>
                <a:gd name="T17" fmla="*/ 2147483647 h 18"/>
                <a:gd name="T18" fmla="*/ 0 w 58"/>
                <a:gd name="T19" fmla="*/ 2147483647 h 18"/>
                <a:gd name="T20" fmla="*/ 2147483647 w 58"/>
                <a:gd name="T21" fmla="*/ 2147483647 h 18"/>
                <a:gd name="T22" fmla="*/ 2147483647 w 58"/>
                <a:gd name="T23" fmla="*/ 2147483647 h 18"/>
                <a:gd name="T24" fmla="*/ 2147483647 w 58"/>
                <a:gd name="T25" fmla="*/ 2147483647 h 18"/>
                <a:gd name="T26" fmla="*/ 2147483647 w 58"/>
                <a:gd name="T27" fmla="*/ 2147483647 h 18"/>
                <a:gd name="T28" fmla="*/ 2147483647 w 58"/>
                <a:gd name="T29" fmla="*/ 2147483647 h 18"/>
                <a:gd name="T30" fmla="*/ 2147483647 w 58"/>
                <a:gd name="T31" fmla="*/ 2147483647 h 18"/>
                <a:gd name="T32" fmla="*/ 2147483647 w 58"/>
                <a:gd name="T33" fmla="*/ 2147483647 h 18"/>
                <a:gd name="T34" fmla="*/ 2147483647 w 58"/>
                <a:gd name="T35" fmla="*/ 2147483647 h 18"/>
                <a:gd name="T36" fmla="*/ 2147483647 w 58"/>
                <a:gd name="T37" fmla="*/ 0 h 18"/>
                <a:gd name="T38" fmla="*/ 2147483647 w 58"/>
                <a:gd name="T39" fmla="*/ 0 h 18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8"/>
                <a:gd name="T61" fmla="*/ 0 h 18"/>
                <a:gd name="T62" fmla="*/ 58 w 58"/>
                <a:gd name="T63" fmla="*/ 18 h 18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8" h="18">
                  <a:moveTo>
                    <a:pt x="55" y="0"/>
                  </a:moveTo>
                  <a:lnTo>
                    <a:pt x="58" y="4"/>
                  </a:lnTo>
                  <a:lnTo>
                    <a:pt x="23" y="15"/>
                  </a:lnTo>
                  <a:lnTo>
                    <a:pt x="23" y="18"/>
                  </a:lnTo>
                  <a:lnTo>
                    <a:pt x="21" y="18"/>
                  </a:lnTo>
                  <a:lnTo>
                    <a:pt x="18" y="18"/>
                  </a:lnTo>
                  <a:lnTo>
                    <a:pt x="16" y="16"/>
                  </a:lnTo>
                  <a:lnTo>
                    <a:pt x="14" y="16"/>
                  </a:lnTo>
                  <a:lnTo>
                    <a:pt x="11" y="15"/>
                  </a:lnTo>
                  <a:lnTo>
                    <a:pt x="0" y="13"/>
                  </a:lnTo>
                  <a:lnTo>
                    <a:pt x="4" y="11"/>
                  </a:lnTo>
                  <a:lnTo>
                    <a:pt x="4" y="9"/>
                  </a:lnTo>
                  <a:lnTo>
                    <a:pt x="5" y="8"/>
                  </a:lnTo>
                  <a:lnTo>
                    <a:pt x="9" y="9"/>
                  </a:lnTo>
                  <a:lnTo>
                    <a:pt x="12" y="9"/>
                  </a:lnTo>
                  <a:lnTo>
                    <a:pt x="14" y="6"/>
                  </a:lnTo>
                  <a:lnTo>
                    <a:pt x="18" y="4"/>
                  </a:lnTo>
                  <a:lnTo>
                    <a:pt x="34" y="2"/>
                  </a:lnTo>
                  <a:lnTo>
                    <a:pt x="44" y="0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001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33" name="Freeform 216"/>
            <p:cNvSpPr>
              <a:spLocks/>
            </p:cNvSpPr>
            <p:nvPr/>
          </p:nvSpPr>
          <p:spPr bwMode="auto">
            <a:xfrm>
              <a:off x="881063" y="4514850"/>
              <a:ext cx="241300" cy="209550"/>
            </a:xfrm>
            <a:custGeom>
              <a:avLst/>
              <a:gdLst>
                <a:gd name="T0" fmla="*/ 2147483647 w 152"/>
                <a:gd name="T1" fmla="*/ 2147483647 h 132"/>
                <a:gd name="T2" fmla="*/ 2147483647 w 152"/>
                <a:gd name="T3" fmla="*/ 2147483647 h 132"/>
                <a:gd name="T4" fmla="*/ 2147483647 w 152"/>
                <a:gd name="T5" fmla="*/ 2147483647 h 132"/>
                <a:gd name="T6" fmla="*/ 2147483647 w 152"/>
                <a:gd name="T7" fmla="*/ 2147483647 h 132"/>
                <a:gd name="T8" fmla="*/ 2147483647 w 152"/>
                <a:gd name="T9" fmla="*/ 2147483647 h 132"/>
                <a:gd name="T10" fmla="*/ 2147483647 w 152"/>
                <a:gd name="T11" fmla="*/ 2147483647 h 132"/>
                <a:gd name="T12" fmla="*/ 2147483647 w 152"/>
                <a:gd name="T13" fmla="*/ 2147483647 h 132"/>
                <a:gd name="T14" fmla="*/ 2147483647 w 152"/>
                <a:gd name="T15" fmla="*/ 2147483647 h 132"/>
                <a:gd name="T16" fmla="*/ 2147483647 w 152"/>
                <a:gd name="T17" fmla="*/ 2147483647 h 132"/>
                <a:gd name="T18" fmla="*/ 2147483647 w 152"/>
                <a:gd name="T19" fmla="*/ 2147483647 h 132"/>
                <a:gd name="T20" fmla="*/ 2147483647 w 152"/>
                <a:gd name="T21" fmla="*/ 2147483647 h 132"/>
                <a:gd name="T22" fmla="*/ 2147483647 w 152"/>
                <a:gd name="T23" fmla="*/ 2147483647 h 132"/>
                <a:gd name="T24" fmla="*/ 2147483647 w 152"/>
                <a:gd name="T25" fmla="*/ 2147483647 h 132"/>
                <a:gd name="T26" fmla="*/ 2147483647 w 152"/>
                <a:gd name="T27" fmla="*/ 2147483647 h 132"/>
                <a:gd name="T28" fmla="*/ 2147483647 w 152"/>
                <a:gd name="T29" fmla="*/ 2147483647 h 132"/>
                <a:gd name="T30" fmla="*/ 2147483647 w 152"/>
                <a:gd name="T31" fmla="*/ 2147483647 h 132"/>
                <a:gd name="T32" fmla="*/ 2147483647 w 152"/>
                <a:gd name="T33" fmla="*/ 2147483647 h 132"/>
                <a:gd name="T34" fmla="*/ 2147483647 w 152"/>
                <a:gd name="T35" fmla="*/ 2147483647 h 132"/>
                <a:gd name="T36" fmla="*/ 2147483647 w 152"/>
                <a:gd name="T37" fmla="*/ 2147483647 h 132"/>
                <a:gd name="T38" fmla="*/ 2147483647 w 152"/>
                <a:gd name="T39" fmla="*/ 2147483647 h 132"/>
                <a:gd name="T40" fmla="*/ 2147483647 w 152"/>
                <a:gd name="T41" fmla="*/ 2147483647 h 132"/>
                <a:gd name="T42" fmla="*/ 2147483647 w 152"/>
                <a:gd name="T43" fmla="*/ 2147483647 h 132"/>
                <a:gd name="T44" fmla="*/ 2147483647 w 152"/>
                <a:gd name="T45" fmla="*/ 2147483647 h 132"/>
                <a:gd name="T46" fmla="*/ 2147483647 w 152"/>
                <a:gd name="T47" fmla="*/ 2147483647 h 132"/>
                <a:gd name="T48" fmla="*/ 2147483647 w 152"/>
                <a:gd name="T49" fmla="*/ 2147483647 h 132"/>
                <a:gd name="T50" fmla="*/ 2147483647 w 152"/>
                <a:gd name="T51" fmla="*/ 2147483647 h 132"/>
                <a:gd name="T52" fmla="*/ 2147483647 w 152"/>
                <a:gd name="T53" fmla="*/ 2147483647 h 132"/>
                <a:gd name="T54" fmla="*/ 2147483647 w 152"/>
                <a:gd name="T55" fmla="*/ 2147483647 h 132"/>
                <a:gd name="T56" fmla="*/ 2147483647 w 152"/>
                <a:gd name="T57" fmla="*/ 2147483647 h 132"/>
                <a:gd name="T58" fmla="*/ 2147483647 w 152"/>
                <a:gd name="T59" fmla="*/ 2147483647 h 132"/>
                <a:gd name="T60" fmla="*/ 2147483647 w 152"/>
                <a:gd name="T61" fmla="*/ 2147483647 h 132"/>
                <a:gd name="T62" fmla="*/ 2147483647 w 152"/>
                <a:gd name="T63" fmla="*/ 2147483647 h 132"/>
                <a:gd name="T64" fmla="*/ 2147483647 w 152"/>
                <a:gd name="T65" fmla="*/ 2147483647 h 132"/>
                <a:gd name="T66" fmla="*/ 2147483647 w 152"/>
                <a:gd name="T67" fmla="*/ 2147483647 h 132"/>
                <a:gd name="T68" fmla="*/ 2147483647 w 152"/>
                <a:gd name="T69" fmla="*/ 2147483647 h 132"/>
                <a:gd name="T70" fmla="*/ 2147483647 w 152"/>
                <a:gd name="T71" fmla="*/ 2147483647 h 132"/>
                <a:gd name="T72" fmla="*/ 2147483647 w 152"/>
                <a:gd name="T73" fmla="*/ 2147483647 h 132"/>
                <a:gd name="T74" fmla="*/ 2147483647 w 152"/>
                <a:gd name="T75" fmla="*/ 2147483647 h 132"/>
                <a:gd name="T76" fmla="*/ 2147483647 w 152"/>
                <a:gd name="T77" fmla="*/ 2147483647 h 132"/>
                <a:gd name="T78" fmla="*/ 0 w 152"/>
                <a:gd name="T79" fmla="*/ 2147483647 h 132"/>
                <a:gd name="T80" fmla="*/ 2147483647 w 152"/>
                <a:gd name="T81" fmla="*/ 2147483647 h 132"/>
                <a:gd name="T82" fmla="*/ 2147483647 w 152"/>
                <a:gd name="T83" fmla="*/ 2147483647 h 132"/>
                <a:gd name="T84" fmla="*/ 2147483647 w 152"/>
                <a:gd name="T85" fmla="*/ 2147483647 h 132"/>
                <a:gd name="T86" fmla="*/ 2147483647 w 152"/>
                <a:gd name="T87" fmla="*/ 2147483647 h 132"/>
                <a:gd name="T88" fmla="*/ 2147483647 w 152"/>
                <a:gd name="T89" fmla="*/ 2147483647 h 132"/>
                <a:gd name="T90" fmla="*/ 2147483647 w 152"/>
                <a:gd name="T91" fmla="*/ 2147483647 h 132"/>
                <a:gd name="T92" fmla="*/ 2147483647 w 152"/>
                <a:gd name="T93" fmla="*/ 2147483647 h 132"/>
                <a:gd name="T94" fmla="*/ 2147483647 w 152"/>
                <a:gd name="T95" fmla="*/ 2147483647 h 132"/>
                <a:gd name="T96" fmla="*/ 2147483647 w 152"/>
                <a:gd name="T97" fmla="*/ 2147483647 h 132"/>
                <a:gd name="T98" fmla="*/ 2147483647 w 152"/>
                <a:gd name="T99" fmla="*/ 0 h 132"/>
                <a:gd name="T100" fmla="*/ 2147483647 w 152"/>
                <a:gd name="T101" fmla="*/ 2147483647 h 132"/>
                <a:gd name="T102" fmla="*/ 2147483647 w 152"/>
                <a:gd name="T103" fmla="*/ 2147483647 h 132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52"/>
                <a:gd name="T157" fmla="*/ 0 h 132"/>
                <a:gd name="T158" fmla="*/ 152 w 152"/>
                <a:gd name="T159" fmla="*/ 132 h 132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52" h="132">
                  <a:moveTo>
                    <a:pt x="133" y="4"/>
                  </a:moveTo>
                  <a:lnTo>
                    <a:pt x="143" y="6"/>
                  </a:lnTo>
                  <a:lnTo>
                    <a:pt x="145" y="6"/>
                  </a:lnTo>
                  <a:lnTo>
                    <a:pt x="149" y="6"/>
                  </a:lnTo>
                  <a:lnTo>
                    <a:pt x="152" y="13"/>
                  </a:lnTo>
                  <a:lnTo>
                    <a:pt x="149" y="14"/>
                  </a:lnTo>
                  <a:lnTo>
                    <a:pt x="140" y="14"/>
                  </a:lnTo>
                  <a:lnTo>
                    <a:pt x="134" y="13"/>
                  </a:lnTo>
                  <a:lnTo>
                    <a:pt x="129" y="14"/>
                  </a:lnTo>
                  <a:lnTo>
                    <a:pt x="127" y="14"/>
                  </a:lnTo>
                  <a:lnTo>
                    <a:pt x="124" y="16"/>
                  </a:lnTo>
                  <a:lnTo>
                    <a:pt x="115" y="20"/>
                  </a:lnTo>
                  <a:lnTo>
                    <a:pt x="126" y="31"/>
                  </a:lnTo>
                  <a:lnTo>
                    <a:pt x="118" y="66"/>
                  </a:lnTo>
                  <a:lnTo>
                    <a:pt x="117" y="86"/>
                  </a:lnTo>
                  <a:lnTo>
                    <a:pt x="117" y="105"/>
                  </a:lnTo>
                  <a:lnTo>
                    <a:pt x="110" y="104"/>
                  </a:lnTo>
                  <a:lnTo>
                    <a:pt x="101" y="105"/>
                  </a:lnTo>
                  <a:lnTo>
                    <a:pt x="71" y="114"/>
                  </a:lnTo>
                  <a:lnTo>
                    <a:pt x="41" y="123"/>
                  </a:lnTo>
                  <a:lnTo>
                    <a:pt x="34" y="132"/>
                  </a:lnTo>
                  <a:lnTo>
                    <a:pt x="28" y="122"/>
                  </a:lnTo>
                  <a:lnTo>
                    <a:pt x="28" y="107"/>
                  </a:lnTo>
                  <a:lnTo>
                    <a:pt x="46" y="73"/>
                  </a:lnTo>
                  <a:lnTo>
                    <a:pt x="49" y="68"/>
                  </a:lnTo>
                  <a:lnTo>
                    <a:pt x="53" y="63"/>
                  </a:lnTo>
                  <a:lnTo>
                    <a:pt x="62" y="52"/>
                  </a:lnTo>
                  <a:lnTo>
                    <a:pt x="53" y="48"/>
                  </a:lnTo>
                  <a:lnTo>
                    <a:pt x="44" y="47"/>
                  </a:lnTo>
                  <a:lnTo>
                    <a:pt x="35" y="48"/>
                  </a:lnTo>
                  <a:lnTo>
                    <a:pt x="26" y="45"/>
                  </a:lnTo>
                  <a:lnTo>
                    <a:pt x="23" y="47"/>
                  </a:lnTo>
                  <a:lnTo>
                    <a:pt x="19" y="45"/>
                  </a:lnTo>
                  <a:lnTo>
                    <a:pt x="18" y="45"/>
                  </a:lnTo>
                  <a:lnTo>
                    <a:pt x="14" y="47"/>
                  </a:lnTo>
                  <a:lnTo>
                    <a:pt x="11" y="43"/>
                  </a:lnTo>
                  <a:lnTo>
                    <a:pt x="5" y="43"/>
                  </a:lnTo>
                  <a:lnTo>
                    <a:pt x="2" y="43"/>
                  </a:lnTo>
                  <a:lnTo>
                    <a:pt x="0" y="39"/>
                  </a:lnTo>
                  <a:lnTo>
                    <a:pt x="3" y="29"/>
                  </a:lnTo>
                  <a:lnTo>
                    <a:pt x="12" y="27"/>
                  </a:lnTo>
                  <a:lnTo>
                    <a:pt x="23" y="23"/>
                  </a:lnTo>
                  <a:lnTo>
                    <a:pt x="35" y="14"/>
                  </a:lnTo>
                  <a:lnTo>
                    <a:pt x="49" y="9"/>
                  </a:lnTo>
                  <a:lnTo>
                    <a:pt x="80" y="2"/>
                  </a:lnTo>
                  <a:lnTo>
                    <a:pt x="87" y="6"/>
                  </a:lnTo>
                  <a:lnTo>
                    <a:pt x="94" y="6"/>
                  </a:lnTo>
                  <a:lnTo>
                    <a:pt x="106" y="2"/>
                  </a:lnTo>
                  <a:lnTo>
                    <a:pt x="118" y="0"/>
                  </a:lnTo>
                  <a:lnTo>
                    <a:pt x="126" y="2"/>
                  </a:lnTo>
                  <a:lnTo>
                    <a:pt x="133" y="4"/>
                  </a:lnTo>
                  <a:close/>
                </a:path>
              </a:pathLst>
            </a:custGeom>
            <a:solidFill>
              <a:srgbClr val="B29C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34" name="Freeform 217"/>
            <p:cNvSpPr>
              <a:spLocks/>
            </p:cNvSpPr>
            <p:nvPr/>
          </p:nvSpPr>
          <p:spPr bwMode="auto">
            <a:xfrm>
              <a:off x="1100138" y="4529138"/>
              <a:ext cx="128587" cy="161925"/>
            </a:xfrm>
            <a:custGeom>
              <a:avLst/>
              <a:gdLst>
                <a:gd name="T0" fmla="*/ 2147483647 w 81"/>
                <a:gd name="T1" fmla="*/ 2147483647 h 102"/>
                <a:gd name="T2" fmla="*/ 2147483647 w 81"/>
                <a:gd name="T3" fmla="*/ 2147483647 h 102"/>
                <a:gd name="T4" fmla="*/ 2147483647 w 81"/>
                <a:gd name="T5" fmla="*/ 2147483647 h 102"/>
                <a:gd name="T6" fmla="*/ 2147483647 w 81"/>
                <a:gd name="T7" fmla="*/ 2147483647 h 102"/>
                <a:gd name="T8" fmla="*/ 2147483647 w 81"/>
                <a:gd name="T9" fmla="*/ 2147483647 h 102"/>
                <a:gd name="T10" fmla="*/ 2147483647 w 81"/>
                <a:gd name="T11" fmla="*/ 2147483647 h 102"/>
                <a:gd name="T12" fmla="*/ 2147483647 w 81"/>
                <a:gd name="T13" fmla="*/ 2147483647 h 102"/>
                <a:gd name="T14" fmla="*/ 2147483647 w 81"/>
                <a:gd name="T15" fmla="*/ 2147483647 h 102"/>
                <a:gd name="T16" fmla="*/ 2147483647 w 81"/>
                <a:gd name="T17" fmla="*/ 2147483647 h 102"/>
                <a:gd name="T18" fmla="*/ 2147483647 w 81"/>
                <a:gd name="T19" fmla="*/ 2147483647 h 102"/>
                <a:gd name="T20" fmla="*/ 2147483647 w 81"/>
                <a:gd name="T21" fmla="*/ 2147483647 h 102"/>
                <a:gd name="T22" fmla="*/ 2147483647 w 81"/>
                <a:gd name="T23" fmla="*/ 2147483647 h 102"/>
                <a:gd name="T24" fmla="*/ 2147483647 w 81"/>
                <a:gd name="T25" fmla="*/ 2147483647 h 102"/>
                <a:gd name="T26" fmla="*/ 2147483647 w 81"/>
                <a:gd name="T27" fmla="*/ 2147483647 h 102"/>
                <a:gd name="T28" fmla="*/ 2147483647 w 81"/>
                <a:gd name="T29" fmla="*/ 2147483647 h 102"/>
                <a:gd name="T30" fmla="*/ 2147483647 w 81"/>
                <a:gd name="T31" fmla="*/ 2147483647 h 102"/>
                <a:gd name="T32" fmla="*/ 2147483647 w 81"/>
                <a:gd name="T33" fmla="*/ 2147483647 h 102"/>
                <a:gd name="T34" fmla="*/ 0 w 81"/>
                <a:gd name="T35" fmla="*/ 2147483647 h 102"/>
                <a:gd name="T36" fmla="*/ 0 w 81"/>
                <a:gd name="T37" fmla="*/ 2147483647 h 102"/>
                <a:gd name="T38" fmla="*/ 2147483647 w 81"/>
                <a:gd name="T39" fmla="*/ 2147483647 h 102"/>
                <a:gd name="T40" fmla="*/ 2147483647 w 81"/>
                <a:gd name="T41" fmla="*/ 2147483647 h 102"/>
                <a:gd name="T42" fmla="*/ 2147483647 w 81"/>
                <a:gd name="T43" fmla="*/ 2147483647 h 102"/>
                <a:gd name="T44" fmla="*/ 2147483647 w 81"/>
                <a:gd name="T45" fmla="*/ 2147483647 h 102"/>
                <a:gd name="T46" fmla="*/ 2147483647 w 81"/>
                <a:gd name="T47" fmla="*/ 2147483647 h 102"/>
                <a:gd name="T48" fmla="*/ 2147483647 w 81"/>
                <a:gd name="T49" fmla="*/ 2147483647 h 102"/>
                <a:gd name="T50" fmla="*/ 2147483647 w 81"/>
                <a:gd name="T51" fmla="*/ 0 h 102"/>
                <a:gd name="T52" fmla="*/ 2147483647 w 81"/>
                <a:gd name="T53" fmla="*/ 0 h 102"/>
                <a:gd name="T54" fmla="*/ 2147483647 w 81"/>
                <a:gd name="T55" fmla="*/ 2147483647 h 102"/>
                <a:gd name="T56" fmla="*/ 2147483647 w 81"/>
                <a:gd name="T57" fmla="*/ 2147483647 h 102"/>
                <a:gd name="T58" fmla="*/ 2147483647 w 81"/>
                <a:gd name="T59" fmla="*/ 2147483647 h 10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81"/>
                <a:gd name="T91" fmla="*/ 0 h 102"/>
                <a:gd name="T92" fmla="*/ 81 w 81"/>
                <a:gd name="T93" fmla="*/ 102 h 10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81" h="102">
                  <a:moveTo>
                    <a:pt x="58" y="2"/>
                  </a:moveTo>
                  <a:lnTo>
                    <a:pt x="72" y="9"/>
                  </a:lnTo>
                  <a:lnTo>
                    <a:pt x="78" y="9"/>
                  </a:lnTo>
                  <a:lnTo>
                    <a:pt x="80" y="9"/>
                  </a:lnTo>
                  <a:lnTo>
                    <a:pt x="81" y="13"/>
                  </a:lnTo>
                  <a:lnTo>
                    <a:pt x="57" y="18"/>
                  </a:lnTo>
                  <a:lnTo>
                    <a:pt x="49" y="18"/>
                  </a:lnTo>
                  <a:lnTo>
                    <a:pt x="51" y="22"/>
                  </a:lnTo>
                  <a:lnTo>
                    <a:pt x="55" y="23"/>
                  </a:lnTo>
                  <a:lnTo>
                    <a:pt x="53" y="34"/>
                  </a:lnTo>
                  <a:lnTo>
                    <a:pt x="53" y="36"/>
                  </a:lnTo>
                  <a:lnTo>
                    <a:pt x="49" y="59"/>
                  </a:lnTo>
                  <a:lnTo>
                    <a:pt x="49" y="77"/>
                  </a:lnTo>
                  <a:lnTo>
                    <a:pt x="53" y="91"/>
                  </a:lnTo>
                  <a:lnTo>
                    <a:pt x="28" y="98"/>
                  </a:lnTo>
                  <a:lnTo>
                    <a:pt x="2" y="102"/>
                  </a:lnTo>
                  <a:lnTo>
                    <a:pt x="0" y="89"/>
                  </a:lnTo>
                  <a:lnTo>
                    <a:pt x="0" y="84"/>
                  </a:lnTo>
                  <a:lnTo>
                    <a:pt x="2" y="79"/>
                  </a:lnTo>
                  <a:lnTo>
                    <a:pt x="2" y="77"/>
                  </a:lnTo>
                  <a:lnTo>
                    <a:pt x="7" y="46"/>
                  </a:lnTo>
                  <a:lnTo>
                    <a:pt x="7" y="29"/>
                  </a:lnTo>
                  <a:lnTo>
                    <a:pt x="14" y="18"/>
                  </a:lnTo>
                  <a:lnTo>
                    <a:pt x="25" y="11"/>
                  </a:lnTo>
                  <a:lnTo>
                    <a:pt x="46" y="0"/>
                  </a:lnTo>
                  <a:lnTo>
                    <a:pt x="49" y="0"/>
                  </a:lnTo>
                  <a:lnTo>
                    <a:pt x="51" y="2"/>
                  </a:lnTo>
                  <a:lnTo>
                    <a:pt x="55" y="4"/>
                  </a:lnTo>
                  <a:lnTo>
                    <a:pt x="58" y="2"/>
                  </a:lnTo>
                  <a:close/>
                </a:path>
              </a:pathLst>
            </a:custGeom>
            <a:solidFill>
              <a:srgbClr val="B29C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35" name="Freeform 218"/>
            <p:cNvSpPr>
              <a:spLocks/>
            </p:cNvSpPr>
            <p:nvPr/>
          </p:nvSpPr>
          <p:spPr bwMode="auto">
            <a:xfrm>
              <a:off x="3348038" y="4535488"/>
              <a:ext cx="157162" cy="50800"/>
            </a:xfrm>
            <a:custGeom>
              <a:avLst/>
              <a:gdLst>
                <a:gd name="T0" fmla="*/ 2147483647 w 99"/>
                <a:gd name="T1" fmla="*/ 0 h 32"/>
                <a:gd name="T2" fmla="*/ 2147483647 w 99"/>
                <a:gd name="T3" fmla="*/ 2147483647 h 32"/>
                <a:gd name="T4" fmla="*/ 2147483647 w 99"/>
                <a:gd name="T5" fmla="*/ 2147483647 h 32"/>
                <a:gd name="T6" fmla="*/ 2147483647 w 99"/>
                <a:gd name="T7" fmla="*/ 2147483647 h 32"/>
                <a:gd name="T8" fmla="*/ 2147483647 w 99"/>
                <a:gd name="T9" fmla="*/ 2147483647 h 32"/>
                <a:gd name="T10" fmla="*/ 2147483647 w 99"/>
                <a:gd name="T11" fmla="*/ 2147483647 h 32"/>
                <a:gd name="T12" fmla="*/ 2147483647 w 99"/>
                <a:gd name="T13" fmla="*/ 2147483647 h 32"/>
                <a:gd name="T14" fmla="*/ 2147483647 w 99"/>
                <a:gd name="T15" fmla="*/ 2147483647 h 32"/>
                <a:gd name="T16" fmla="*/ 2147483647 w 99"/>
                <a:gd name="T17" fmla="*/ 2147483647 h 32"/>
                <a:gd name="T18" fmla="*/ 2147483647 w 99"/>
                <a:gd name="T19" fmla="*/ 2147483647 h 32"/>
                <a:gd name="T20" fmla="*/ 0 w 99"/>
                <a:gd name="T21" fmla="*/ 2147483647 h 32"/>
                <a:gd name="T22" fmla="*/ 2147483647 w 99"/>
                <a:gd name="T23" fmla="*/ 2147483647 h 32"/>
                <a:gd name="T24" fmla="*/ 2147483647 w 99"/>
                <a:gd name="T25" fmla="*/ 0 h 3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99"/>
                <a:gd name="T40" fmla="*/ 0 h 32"/>
                <a:gd name="T41" fmla="*/ 99 w 99"/>
                <a:gd name="T42" fmla="*/ 32 h 32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99" h="32">
                  <a:moveTo>
                    <a:pt x="99" y="0"/>
                  </a:moveTo>
                  <a:lnTo>
                    <a:pt x="97" y="5"/>
                  </a:lnTo>
                  <a:lnTo>
                    <a:pt x="92" y="9"/>
                  </a:lnTo>
                  <a:lnTo>
                    <a:pt x="81" y="12"/>
                  </a:lnTo>
                  <a:lnTo>
                    <a:pt x="69" y="14"/>
                  </a:lnTo>
                  <a:lnTo>
                    <a:pt x="56" y="16"/>
                  </a:lnTo>
                  <a:lnTo>
                    <a:pt x="47" y="21"/>
                  </a:lnTo>
                  <a:lnTo>
                    <a:pt x="39" y="26"/>
                  </a:lnTo>
                  <a:lnTo>
                    <a:pt x="30" y="28"/>
                  </a:lnTo>
                  <a:lnTo>
                    <a:pt x="10" y="30"/>
                  </a:lnTo>
                  <a:lnTo>
                    <a:pt x="0" y="32"/>
                  </a:lnTo>
                  <a:lnTo>
                    <a:pt x="65" y="5"/>
                  </a:lnTo>
                  <a:lnTo>
                    <a:pt x="9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36" name="Freeform 219"/>
            <p:cNvSpPr>
              <a:spLocks/>
            </p:cNvSpPr>
            <p:nvPr/>
          </p:nvSpPr>
          <p:spPr bwMode="auto">
            <a:xfrm>
              <a:off x="3151188" y="4543425"/>
              <a:ext cx="77787" cy="33338"/>
            </a:xfrm>
            <a:custGeom>
              <a:avLst/>
              <a:gdLst>
                <a:gd name="T0" fmla="*/ 2147483647 w 49"/>
                <a:gd name="T1" fmla="*/ 0 h 21"/>
                <a:gd name="T2" fmla="*/ 2147483647 w 49"/>
                <a:gd name="T3" fmla="*/ 0 h 21"/>
                <a:gd name="T4" fmla="*/ 2147483647 w 49"/>
                <a:gd name="T5" fmla="*/ 2147483647 h 21"/>
                <a:gd name="T6" fmla="*/ 2147483647 w 49"/>
                <a:gd name="T7" fmla="*/ 2147483647 h 21"/>
                <a:gd name="T8" fmla="*/ 2147483647 w 49"/>
                <a:gd name="T9" fmla="*/ 2147483647 h 21"/>
                <a:gd name="T10" fmla="*/ 2147483647 w 49"/>
                <a:gd name="T11" fmla="*/ 2147483647 h 21"/>
                <a:gd name="T12" fmla="*/ 2147483647 w 49"/>
                <a:gd name="T13" fmla="*/ 2147483647 h 21"/>
                <a:gd name="T14" fmla="*/ 2147483647 w 49"/>
                <a:gd name="T15" fmla="*/ 2147483647 h 21"/>
                <a:gd name="T16" fmla="*/ 2147483647 w 49"/>
                <a:gd name="T17" fmla="*/ 2147483647 h 21"/>
                <a:gd name="T18" fmla="*/ 2147483647 w 49"/>
                <a:gd name="T19" fmla="*/ 2147483647 h 21"/>
                <a:gd name="T20" fmla="*/ 2147483647 w 49"/>
                <a:gd name="T21" fmla="*/ 2147483647 h 21"/>
                <a:gd name="T22" fmla="*/ 2147483647 w 49"/>
                <a:gd name="T23" fmla="*/ 2147483647 h 21"/>
                <a:gd name="T24" fmla="*/ 2147483647 w 49"/>
                <a:gd name="T25" fmla="*/ 2147483647 h 21"/>
                <a:gd name="T26" fmla="*/ 2147483647 w 49"/>
                <a:gd name="T27" fmla="*/ 2147483647 h 21"/>
                <a:gd name="T28" fmla="*/ 2147483647 w 49"/>
                <a:gd name="T29" fmla="*/ 2147483647 h 21"/>
                <a:gd name="T30" fmla="*/ 2147483647 w 49"/>
                <a:gd name="T31" fmla="*/ 2147483647 h 21"/>
                <a:gd name="T32" fmla="*/ 0 w 49"/>
                <a:gd name="T33" fmla="*/ 2147483647 h 21"/>
                <a:gd name="T34" fmla="*/ 2147483647 w 49"/>
                <a:gd name="T35" fmla="*/ 2147483647 h 21"/>
                <a:gd name="T36" fmla="*/ 0 w 49"/>
                <a:gd name="T37" fmla="*/ 2147483647 h 21"/>
                <a:gd name="T38" fmla="*/ 2147483647 w 49"/>
                <a:gd name="T39" fmla="*/ 2147483647 h 21"/>
                <a:gd name="T40" fmla="*/ 2147483647 w 49"/>
                <a:gd name="T41" fmla="*/ 2147483647 h 21"/>
                <a:gd name="T42" fmla="*/ 2147483647 w 49"/>
                <a:gd name="T43" fmla="*/ 2147483647 h 21"/>
                <a:gd name="T44" fmla="*/ 2147483647 w 49"/>
                <a:gd name="T45" fmla="*/ 0 h 21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49"/>
                <a:gd name="T70" fmla="*/ 0 h 21"/>
                <a:gd name="T71" fmla="*/ 49 w 49"/>
                <a:gd name="T72" fmla="*/ 21 h 21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49" h="21">
                  <a:moveTo>
                    <a:pt x="32" y="0"/>
                  </a:moveTo>
                  <a:lnTo>
                    <a:pt x="33" y="0"/>
                  </a:lnTo>
                  <a:lnTo>
                    <a:pt x="33" y="4"/>
                  </a:lnTo>
                  <a:lnTo>
                    <a:pt x="37" y="4"/>
                  </a:lnTo>
                  <a:lnTo>
                    <a:pt x="42" y="7"/>
                  </a:lnTo>
                  <a:lnTo>
                    <a:pt x="39" y="9"/>
                  </a:lnTo>
                  <a:lnTo>
                    <a:pt x="35" y="11"/>
                  </a:lnTo>
                  <a:lnTo>
                    <a:pt x="42" y="16"/>
                  </a:lnTo>
                  <a:lnTo>
                    <a:pt x="46" y="20"/>
                  </a:lnTo>
                  <a:lnTo>
                    <a:pt x="49" y="18"/>
                  </a:lnTo>
                  <a:lnTo>
                    <a:pt x="49" y="21"/>
                  </a:lnTo>
                  <a:lnTo>
                    <a:pt x="39" y="20"/>
                  </a:lnTo>
                  <a:lnTo>
                    <a:pt x="30" y="16"/>
                  </a:lnTo>
                  <a:lnTo>
                    <a:pt x="21" y="18"/>
                  </a:lnTo>
                  <a:lnTo>
                    <a:pt x="10" y="20"/>
                  </a:lnTo>
                  <a:lnTo>
                    <a:pt x="2" y="20"/>
                  </a:lnTo>
                  <a:lnTo>
                    <a:pt x="0" y="14"/>
                  </a:lnTo>
                  <a:lnTo>
                    <a:pt x="2" y="14"/>
                  </a:lnTo>
                  <a:lnTo>
                    <a:pt x="0" y="13"/>
                  </a:lnTo>
                  <a:lnTo>
                    <a:pt x="2" y="7"/>
                  </a:lnTo>
                  <a:lnTo>
                    <a:pt x="12" y="5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004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37" name="Freeform 223"/>
            <p:cNvSpPr>
              <a:spLocks/>
            </p:cNvSpPr>
            <p:nvPr/>
          </p:nvSpPr>
          <p:spPr bwMode="auto">
            <a:xfrm>
              <a:off x="2936875" y="4554538"/>
              <a:ext cx="96838" cy="65087"/>
            </a:xfrm>
            <a:custGeom>
              <a:avLst/>
              <a:gdLst>
                <a:gd name="T0" fmla="*/ 2147483647 w 61"/>
                <a:gd name="T1" fmla="*/ 0 h 41"/>
                <a:gd name="T2" fmla="*/ 2147483647 w 61"/>
                <a:gd name="T3" fmla="*/ 2147483647 h 41"/>
                <a:gd name="T4" fmla="*/ 2147483647 w 61"/>
                <a:gd name="T5" fmla="*/ 2147483647 h 41"/>
                <a:gd name="T6" fmla="*/ 2147483647 w 61"/>
                <a:gd name="T7" fmla="*/ 2147483647 h 41"/>
                <a:gd name="T8" fmla="*/ 2147483647 w 61"/>
                <a:gd name="T9" fmla="*/ 2147483647 h 41"/>
                <a:gd name="T10" fmla="*/ 2147483647 w 61"/>
                <a:gd name="T11" fmla="*/ 2147483647 h 41"/>
                <a:gd name="T12" fmla="*/ 2147483647 w 61"/>
                <a:gd name="T13" fmla="*/ 2147483647 h 41"/>
                <a:gd name="T14" fmla="*/ 2147483647 w 61"/>
                <a:gd name="T15" fmla="*/ 2147483647 h 41"/>
                <a:gd name="T16" fmla="*/ 2147483647 w 61"/>
                <a:gd name="T17" fmla="*/ 2147483647 h 41"/>
                <a:gd name="T18" fmla="*/ 2147483647 w 61"/>
                <a:gd name="T19" fmla="*/ 2147483647 h 41"/>
                <a:gd name="T20" fmla="*/ 2147483647 w 61"/>
                <a:gd name="T21" fmla="*/ 2147483647 h 41"/>
                <a:gd name="T22" fmla="*/ 2147483647 w 61"/>
                <a:gd name="T23" fmla="*/ 2147483647 h 41"/>
                <a:gd name="T24" fmla="*/ 2147483647 w 61"/>
                <a:gd name="T25" fmla="*/ 2147483647 h 41"/>
                <a:gd name="T26" fmla="*/ 0 w 61"/>
                <a:gd name="T27" fmla="*/ 2147483647 h 41"/>
                <a:gd name="T28" fmla="*/ 2147483647 w 61"/>
                <a:gd name="T29" fmla="*/ 2147483647 h 41"/>
                <a:gd name="T30" fmla="*/ 2147483647 w 61"/>
                <a:gd name="T31" fmla="*/ 2147483647 h 41"/>
                <a:gd name="T32" fmla="*/ 2147483647 w 61"/>
                <a:gd name="T33" fmla="*/ 2147483647 h 41"/>
                <a:gd name="T34" fmla="*/ 2147483647 w 61"/>
                <a:gd name="T35" fmla="*/ 2147483647 h 41"/>
                <a:gd name="T36" fmla="*/ 2147483647 w 61"/>
                <a:gd name="T37" fmla="*/ 2147483647 h 41"/>
                <a:gd name="T38" fmla="*/ 2147483647 w 61"/>
                <a:gd name="T39" fmla="*/ 2147483647 h 41"/>
                <a:gd name="T40" fmla="*/ 2147483647 w 61"/>
                <a:gd name="T41" fmla="*/ 2147483647 h 41"/>
                <a:gd name="T42" fmla="*/ 2147483647 w 61"/>
                <a:gd name="T43" fmla="*/ 2147483647 h 41"/>
                <a:gd name="T44" fmla="*/ 2147483647 w 61"/>
                <a:gd name="T45" fmla="*/ 2147483647 h 41"/>
                <a:gd name="T46" fmla="*/ 2147483647 w 61"/>
                <a:gd name="T47" fmla="*/ 0 h 41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61"/>
                <a:gd name="T73" fmla="*/ 0 h 41"/>
                <a:gd name="T74" fmla="*/ 61 w 61"/>
                <a:gd name="T75" fmla="*/ 41 h 41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61" h="41">
                  <a:moveTo>
                    <a:pt x="61" y="0"/>
                  </a:moveTo>
                  <a:lnTo>
                    <a:pt x="53" y="4"/>
                  </a:lnTo>
                  <a:lnTo>
                    <a:pt x="46" y="11"/>
                  </a:lnTo>
                  <a:lnTo>
                    <a:pt x="43" y="14"/>
                  </a:lnTo>
                  <a:lnTo>
                    <a:pt x="37" y="16"/>
                  </a:lnTo>
                  <a:lnTo>
                    <a:pt x="30" y="22"/>
                  </a:lnTo>
                  <a:lnTo>
                    <a:pt x="27" y="29"/>
                  </a:lnTo>
                  <a:lnTo>
                    <a:pt x="23" y="34"/>
                  </a:lnTo>
                  <a:lnTo>
                    <a:pt x="20" y="36"/>
                  </a:lnTo>
                  <a:lnTo>
                    <a:pt x="14" y="36"/>
                  </a:lnTo>
                  <a:lnTo>
                    <a:pt x="11" y="39"/>
                  </a:lnTo>
                  <a:lnTo>
                    <a:pt x="6" y="41"/>
                  </a:lnTo>
                  <a:lnTo>
                    <a:pt x="2" y="39"/>
                  </a:lnTo>
                  <a:lnTo>
                    <a:pt x="0" y="39"/>
                  </a:lnTo>
                  <a:lnTo>
                    <a:pt x="2" y="38"/>
                  </a:lnTo>
                  <a:lnTo>
                    <a:pt x="6" y="39"/>
                  </a:lnTo>
                  <a:lnTo>
                    <a:pt x="4" y="30"/>
                  </a:lnTo>
                  <a:lnTo>
                    <a:pt x="11" y="23"/>
                  </a:lnTo>
                  <a:lnTo>
                    <a:pt x="14" y="20"/>
                  </a:lnTo>
                  <a:lnTo>
                    <a:pt x="16" y="16"/>
                  </a:lnTo>
                  <a:lnTo>
                    <a:pt x="18" y="18"/>
                  </a:lnTo>
                  <a:lnTo>
                    <a:pt x="18" y="16"/>
                  </a:lnTo>
                  <a:lnTo>
                    <a:pt x="22" y="14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001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38" name="Freeform 224"/>
            <p:cNvSpPr>
              <a:spLocks/>
            </p:cNvSpPr>
            <p:nvPr/>
          </p:nvSpPr>
          <p:spPr bwMode="auto">
            <a:xfrm>
              <a:off x="3005138" y="4554538"/>
              <a:ext cx="149225" cy="122237"/>
            </a:xfrm>
            <a:custGeom>
              <a:avLst/>
              <a:gdLst>
                <a:gd name="T0" fmla="*/ 2147483647 w 94"/>
                <a:gd name="T1" fmla="*/ 2147483647 h 77"/>
                <a:gd name="T2" fmla="*/ 2147483647 w 94"/>
                <a:gd name="T3" fmla="*/ 2147483647 h 77"/>
                <a:gd name="T4" fmla="*/ 2147483647 w 94"/>
                <a:gd name="T5" fmla="*/ 2147483647 h 77"/>
                <a:gd name="T6" fmla="*/ 2147483647 w 94"/>
                <a:gd name="T7" fmla="*/ 2147483647 h 77"/>
                <a:gd name="T8" fmla="*/ 2147483647 w 94"/>
                <a:gd name="T9" fmla="*/ 2147483647 h 77"/>
                <a:gd name="T10" fmla="*/ 2147483647 w 94"/>
                <a:gd name="T11" fmla="*/ 2147483647 h 77"/>
                <a:gd name="T12" fmla="*/ 2147483647 w 94"/>
                <a:gd name="T13" fmla="*/ 2147483647 h 77"/>
                <a:gd name="T14" fmla="*/ 2147483647 w 94"/>
                <a:gd name="T15" fmla="*/ 2147483647 h 77"/>
                <a:gd name="T16" fmla="*/ 2147483647 w 94"/>
                <a:gd name="T17" fmla="*/ 2147483647 h 77"/>
                <a:gd name="T18" fmla="*/ 2147483647 w 94"/>
                <a:gd name="T19" fmla="*/ 2147483647 h 77"/>
                <a:gd name="T20" fmla="*/ 2147483647 w 94"/>
                <a:gd name="T21" fmla="*/ 2147483647 h 77"/>
                <a:gd name="T22" fmla="*/ 2147483647 w 94"/>
                <a:gd name="T23" fmla="*/ 2147483647 h 77"/>
                <a:gd name="T24" fmla="*/ 2147483647 w 94"/>
                <a:gd name="T25" fmla="*/ 2147483647 h 77"/>
                <a:gd name="T26" fmla="*/ 2147483647 w 94"/>
                <a:gd name="T27" fmla="*/ 2147483647 h 77"/>
                <a:gd name="T28" fmla="*/ 2147483647 w 94"/>
                <a:gd name="T29" fmla="*/ 2147483647 h 77"/>
                <a:gd name="T30" fmla="*/ 2147483647 w 94"/>
                <a:gd name="T31" fmla="*/ 2147483647 h 77"/>
                <a:gd name="T32" fmla="*/ 2147483647 w 94"/>
                <a:gd name="T33" fmla="*/ 2147483647 h 77"/>
                <a:gd name="T34" fmla="*/ 2147483647 w 94"/>
                <a:gd name="T35" fmla="*/ 2147483647 h 77"/>
                <a:gd name="T36" fmla="*/ 0 w 94"/>
                <a:gd name="T37" fmla="*/ 2147483647 h 77"/>
                <a:gd name="T38" fmla="*/ 2147483647 w 94"/>
                <a:gd name="T39" fmla="*/ 2147483647 h 77"/>
                <a:gd name="T40" fmla="*/ 2147483647 w 94"/>
                <a:gd name="T41" fmla="*/ 2147483647 h 77"/>
                <a:gd name="T42" fmla="*/ 2147483647 w 94"/>
                <a:gd name="T43" fmla="*/ 2147483647 h 77"/>
                <a:gd name="T44" fmla="*/ 2147483647 w 94"/>
                <a:gd name="T45" fmla="*/ 2147483647 h 77"/>
                <a:gd name="T46" fmla="*/ 2147483647 w 94"/>
                <a:gd name="T47" fmla="*/ 2147483647 h 77"/>
                <a:gd name="T48" fmla="*/ 2147483647 w 94"/>
                <a:gd name="T49" fmla="*/ 2147483647 h 77"/>
                <a:gd name="T50" fmla="*/ 2147483647 w 94"/>
                <a:gd name="T51" fmla="*/ 2147483647 h 77"/>
                <a:gd name="T52" fmla="*/ 2147483647 w 94"/>
                <a:gd name="T53" fmla="*/ 2147483647 h 77"/>
                <a:gd name="T54" fmla="*/ 2147483647 w 94"/>
                <a:gd name="T55" fmla="*/ 2147483647 h 77"/>
                <a:gd name="T56" fmla="*/ 2147483647 w 94"/>
                <a:gd name="T57" fmla="*/ 2147483647 h 77"/>
                <a:gd name="T58" fmla="*/ 2147483647 w 94"/>
                <a:gd name="T59" fmla="*/ 2147483647 h 77"/>
                <a:gd name="T60" fmla="*/ 2147483647 w 94"/>
                <a:gd name="T61" fmla="*/ 2147483647 h 77"/>
                <a:gd name="T62" fmla="*/ 2147483647 w 94"/>
                <a:gd name="T63" fmla="*/ 2147483647 h 77"/>
                <a:gd name="T64" fmla="*/ 2147483647 w 94"/>
                <a:gd name="T65" fmla="*/ 2147483647 h 77"/>
                <a:gd name="T66" fmla="*/ 2147483647 w 94"/>
                <a:gd name="T67" fmla="*/ 2147483647 h 77"/>
                <a:gd name="T68" fmla="*/ 2147483647 w 94"/>
                <a:gd name="T69" fmla="*/ 2147483647 h 77"/>
                <a:gd name="T70" fmla="*/ 2147483647 w 94"/>
                <a:gd name="T71" fmla="*/ 0 h 77"/>
                <a:gd name="T72" fmla="*/ 2147483647 w 94"/>
                <a:gd name="T73" fmla="*/ 0 h 77"/>
                <a:gd name="T74" fmla="*/ 2147483647 w 94"/>
                <a:gd name="T75" fmla="*/ 0 h 77"/>
                <a:gd name="T76" fmla="*/ 2147483647 w 94"/>
                <a:gd name="T77" fmla="*/ 2147483647 h 77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94"/>
                <a:gd name="T118" fmla="*/ 0 h 77"/>
                <a:gd name="T119" fmla="*/ 94 w 94"/>
                <a:gd name="T120" fmla="*/ 77 h 77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94" h="77">
                  <a:moveTo>
                    <a:pt x="67" y="2"/>
                  </a:moveTo>
                  <a:lnTo>
                    <a:pt x="74" y="6"/>
                  </a:lnTo>
                  <a:lnTo>
                    <a:pt x="72" y="6"/>
                  </a:lnTo>
                  <a:lnTo>
                    <a:pt x="76" y="13"/>
                  </a:lnTo>
                  <a:lnTo>
                    <a:pt x="79" y="22"/>
                  </a:lnTo>
                  <a:lnTo>
                    <a:pt x="87" y="41"/>
                  </a:lnTo>
                  <a:lnTo>
                    <a:pt x="87" y="50"/>
                  </a:lnTo>
                  <a:lnTo>
                    <a:pt x="88" y="57"/>
                  </a:lnTo>
                  <a:lnTo>
                    <a:pt x="94" y="57"/>
                  </a:lnTo>
                  <a:lnTo>
                    <a:pt x="94" y="61"/>
                  </a:lnTo>
                  <a:lnTo>
                    <a:pt x="28" y="77"/>
                  </a:lnTo>
                  <a:lnTo>
                    <a:pt x="25" y="77"/>
                  </a:lnTo>
                  <a:lnTo>
                    <a:pt x="21" y="77"/>
                  </a:lnTo>
                  <a:lnTo>
                    <a:pt x="21" y="73"/>
                  </a:lnTo>
                  <a:lnTo>
                    <a:pt x="16" y="61"/>
                  </a:lnTo>
                  <a:lnTo>
                    <a:pt x="9" y="48"/>
                  </a:lnTo>
                  <a:lnTo>
                    <a:pt x="5" y="54"/>
                  </a:lnTo>
                  <a:lnTo>
                    <a:pt x="2" y="52"/>
                  </a:lnTo>
                  <a:lnTo>
                    <a:pt x="0" y="47"/>
                  </a:lnTo>
                  <a:lnTo>
                    <a:pt x="2" y="41"/>
                  </a:lnTo>
                  <a:lnTo>
                    <a:pt x="3" y="36"/>
                  </a:lnTo>
                  <a:lnTo>
                    <a:pt x="12" y="29"/>
                  </a:lnTo>
                  <a:lnTo>
                    <a:pt x="23" y="25"/>
                  </a:lnTo>
                  <a:lnTo>
                    <a:pt x="28" y="25"/>
                  </a:lnTo>
                  <a:lnTo>
                    <a:pt x="32" y="20"/>
                  </a:lnTo>
                  <a:lnTo>
                    <a:pt x="35" y="20"/>
                  </a:lnTo>
                  <a:lnTo>
                    <a:pt x="44" y="18"/>
                  </a:lnTo>
                  <a:lnTo>
                    <a:pt x="48" y="14"/>
                  </a:lnTo>
                  <a:lnTo>
                    <a:pt x="48" y="9"/>
                  </a:lnTo>
                  <a:lnTo>
                    <a:pt x="44" y="7"/>
                  </a:lnTo>
                  <a:lnTo>
                    <a:pt x="42" y="7"/>
                  </a:lnTo>
                  <a:lnTo>
                    <a:pt x="35" y="7"/>
                  </a:lnTo>
                  <a:lnTo>
                    <a:pt x="26" y="13"/>
                  </a:lnTo>
                  <a:lnTo>
                    <a:pt x="32" y="6"/>
                  </a:lnTo>
                  <a:lnTo>
                    <a:pt x="39" y="2"/>
                  </a:lnTo>
                  <a:lnTo>
                    <a:pt x="64" y="0"/>
                  </a:lnTo>
                  <a:lnTo>
                    <a:pt x="67" y="0"/>
                  </a:lnTo>
                  <a:lnTo>
                    <a:pt x="69" y="0"/>
                  </a:lnTo>
                  <a:lnTo>
                    <a:pt x="67" y="2"/>
                  </a:lnTo>
                  <a:close/>
                </a:path>
              </a:pathLst>
            </a:custGeom>
            <a:solidFill>
              <a:srgbClr val="FF3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39" name="Freeform 226"/>
            <p:cNvSpPr>
              <a:spLocks/>
            </p:cNvSpPr>
            <p:nvPr/>
          </p:nvSpPr>
          <p:spPr bwMode="auto">
            <a:xfrm>
              <a:off x="2863850" y="4586288"/>
              <a:ext cx="65088" cy="112712"/>
            </a:xfrm>
            <a:custGeom>
              <a:avLst/>
              <a:gdLst>
                <a:gd name="T0" fmla="*/ 2147483647 w 41"/>
                <a:gd name="T1" fmla="*/ 2147483647 h 71"/>
                <a:gd name="T2" fmla="*/ 2147483647 w 41"/>
                <a:gd name="T3" fmla="*/ 2147483647 h 71"/>
                <a:gd name="T4" fmla="*/ 2147483647 w 41"/>
                <a:gd name="T5" fmla="*/ 2147483647 h 71"/>
                <a:gd name="T6" fmla="*/ 2147483647 w 41"/>
                <a:gd name="T7" fmla="*/ 2147483647 h 71"/>
                <a:gd name="T8" fmla="*/ 2147483647 w 41"/>
                <a:gd name="T9" fmla="*/ 2147483647 h 71"/>
                <a:gd name="T10" fmla="*/ 2147483647 w 41"/>
                <a:gd name="T11" fmla="*/ 2147483647 h 71"/>
                <a:gd name="T12" fmla="*/ 2147483647 w 41"/>
                <a:gd name="T13" fmla="*/ 2147483647 h 71"/>
                <a:gd name="T14" fmla="*/ 2147483647 w 41"/>
                <a:gd name="T15" fmla="*/ 2147483647 h 71"/>
                <a:gd name="T16" fmla="*/ 2147483647 w 41"/>
                <a:gd name="T17" fmla="*/ 2147483647 h 71"/>
                <a:gd name="T18" fmla="*/ 2147483647 w 41"/>
                <a:gd name="T19" fmla="*/ 2147483647 h 71"/>
                <a:gd name="T20" fmla="*/ 2147483647 w 41"/>
                <a:gd name="T21" fmla="*/ 2147483647 h 71"/>
                <a:gd name="T22" fmla="*/ 2147483647 w 41"/>
                <a:gd name="T23" fmla="*/ 2147483647 h 71"/>
                <a:gd name="T24" fmla="*/ 2147483647 w 41"/>
                <a:gd name="T25" fmla="*/ 2147483647 h 71"/>
                <a:gd name="T26" fmla="*/ 2147483647 w 41"/>
                <a:gd name="T27" fmla="*/ 2147483647 h 71"/>
                <a:gd name="T28" fmla="*/ 2147483647 w 41"/>
                <a:gd name="T29" fmla="*/ 2147483647 h 71"/>
                <a:gd name="T30" fmla="*/ 2147483647 w 41"/>
                <a:gd name="T31" fmla="*/ 2147483647 h 71"/>
                <a:gd name="T32" fmla="*/ 2147483647 w 41"/>
                <a:gd name="T33" fmla="*/ 2147483647 h 71"/>
                <a:gd name="T34" fmla="*/ 0 w 41"/>
                <a:gd name="T35" fmla="*/ 2147483647 h 71"/>
                <a:gd name="T36" fmla="*/ 0 w 41"/>
                <a:gd name="T37" fmla="*/ 2147483647 h 71"/>
                <a:gd name="T38" fmla="*/ 2147483647 w 41"/>
                <a:gd name="T39" fmla="*/ 0 h 71"/>
                <a:gd name="T40" fmla="*/ 2147483647 w 41"/>
                <a:gd name="T41" fmla="*/ 2147483647 h 71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1"/>
                <a:gd name="T64" fmla="*/ 0 h 71"/>
                <a:gd name="T65" fmla="*/ 41 w 41"/>
                <a:gd name="T66" fmla="*/ 71 h 71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1" h="71">
                  <a:moveTo>
                    <a:pt x="6" y="2"/>
                  </a:moveTo>
                  <a:lnTo>
                    <a:pt x="7" y="2"/>
                  </a:lnTo>
                  <a:lnTo>
                    <a:pt x="11" y="5"/>
                  </a:lnTo>
                  <a:lnTo>
                    <a:pt x="11" y="10"/>
                  </a:lnTo>
                  <a:lnTo>
                    <a:pt x="9" y="10"/>
                  </a:lnTo>
                  <a:lnTo>
                    <a:pt x="11" y="12"/>
                  </a:lnTo>
                  <a:lnTo>
                    <a:pt x="9" y="14"/>
                  </a:lnTo>
                  <a:lnTo>
                    <a:pt x="14" y="28"/>
                  </a:lnTo>
                  <a:lnTo>
                    <a:pt x="22" y="43"/>
                  </a:lnTo>
                  <a:lnTo>
                    <a:pt x="41" y="68"/>
                  </a:lnTo>
                  <a:lnTo>
                    <a:pt x="34" y="69"/>
                  </a:lnTo>
                  <a:lnTo>
                    <a:pt x="25" y="71"/>
                  </a:lnTo>
                  <a:lnTo>
                    <a:pt x="22" y="66"/>
                  </a:lnTo>
                  <a:lnTo>
                    <a:pt x="18" y="62"/>
                  </a:lnTo>
                  <a:lnTo>
                    <a:pt x="16" y="64"/>
                  </a:lnTo>
                  <a:lnTo>
                    <a:pt x="14" y="64"/>
                  </a:lnTo>
                  <a:lnTo>
                    <a:pt x="6" y="43"/>
                  </a:lnTo>
                  <a:lnTo>
                    <a:pt x="0" y="19"/>
                  </a:lnTo>
                  <a:lnTo>
                    <a:pt x="0" y="7"/>
                  </a:lnTo>
                  <a:lnTo>
                    <a:pt x="2" y="0"/>
                  </a:lnTo>
                  <a:lnTo>
                    <a:pt x="6" y="2"/>
                  </a:lnTo>
                  <a:close/>
                </a:path>
              </a:pathLst>
            </a:custGeom>
            <a:solidFill>
              <a:srgbClr val="876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40" name="Freeform 227"/>
            <p:cNvSpPr>
              <a:spLocks/>
            </p:cNvSpPr>
            <p:nvPr/>
          </p:nvSpPr>
          <p:spPr bwMode="auto">
            <a:xfrm>
              <a:off x="2276475" y="4594225"/>
              <a:ext cx="12700" cy="3175"/>
            </a:xfrm>
            <a:custGeom>
              <a:avLst/>
              <a:gdLst>
                <a:gd name="T0" fmla="*/ 0 w 8"/>
                <a:gd name="T1" fmla="*/ 2147483647 h 2"/>
                <a:gd name="T2" fmla="*/ 2147483647 w 8"/>
                <a:gd name="T3" fmla="*/ 0 h 2"/>
                <a:gd name="T4" fmla="*/ 2147483647 w 8"/>
                <a:gd name="T5" fmla="*/ 0 h 2"/>
                <a:gd name="T6" fmla="*/ 0 w 8"/>
                <a:gd name="T7" fmla="*/ 2147483647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"/>
                <a:gd name="T13" fmla="*/ 0 h 2"/>
                <a:gd name="T14" fmla="*/ 8 w 8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" h="2">
                  <a:moveTo>
                    <a:pt x="0" y="2"/>
                  </a:moveTo>
                  <a:lnTo>
                    <a:pt x="2" y="0"/>
                  </a:lnTo>
                  <a:lnTo>
                    <a:pt x="8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41" name="Freeform 228"/>
            <p:cNvSpPr>
              <a:spLocks/>
            </p:cNvSpPr>
            <p:nvPr/>
          </p:nvSpPr>
          <p:spPr bwMode="auto">
            <a:xfrm>
              <a:off x="3167063" y="4608513"/>
              <a:ext cx="20637" cy="28575"/>
            </a:xfrm>
            <a:custGeom>
              <a:avLst/>
              <a:gdLst>
                <a:gd name="T0" fmla="*/ 2147483647 w 13"/>
                <a:gd name="T1" fmla="*/ 0 h 18"/>
                <a:gd name="T2" fmla="*/ 2147483647 w 13"/>
                <a:gd name="T3" fmla="*/ 2147483647 h 18"/>
                <a:gd name="T4" fmla="*/ 2147483647 w 13"/>
                <a:gd name="T5" fmla="*/ 2147483647 h 18"/>
                <a:gd name="T6" fmla="*/ 0 w 13"/>
                <a:gd name="T7" fmla="*/ 2147483647 h 18"/>
                <a:gd name="T8" fmla="*/ 0 w 13"/>
                <a:gd name="T9" fmla="*/ 2147483647 h 18"/>
                <a:gd name="T10" fmla="*/ 2147483647 w 13"/>
                <a:gd name="T11" fmla="*/ 2147483647 h 18"/>
                <a:gd name="T12" fmla="*/ 2147483647 w 13"/>
                <a:gd name="T13" fmla="*/ 0 h 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3"/>
                <a:gd name="T22" fmla="*/ 0 h 18"/>
                <a:gd name="T23" fmla="*/ 13 w 13"/>
                <a:gd name="T24" fmla="*/ 18 h 1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3" h="18">
                  <a:moveTo>
                    <a:pt x="13" y="0"/>
                  </a:moveTo>
                  <a:lnTo>
                    <a:pt x="9" y="11"/>
                  </a:lnTo>
                  <a:lnTo>
                    <a:pt x="2" y="18"/>
                  </a:lnTo>
                  <a:lnTo>
                    <a:pt x="0" y="9"/>
                  </a:lnTo>
                  <a:lnTo>
                    <a:pt x="0" y="5"/>
                  </a:lnTo>
                  <a:lnTo>
                    <a:pt x="4" y="2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1F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42" name="Freeform 229"/>
            <p:cNvSpPr>
              <a:spLocks/>
            </p:cNvSpPr>
            <p:nvPr/>
          </p:nvSpPr>
          <p:spPr bwMode="auto">
            <a:xfrm>
              <a:off x="2081213" y="4611688"/>
              <a:ext cx="533400" cy="322262"/>
            </a:xfrm>
            <a:custGeom>
              <a:avLst/>
              <a:gdLst>
                <a:gd name="T0" fmla="*/ 2147483647 w 336"/>
                <a:gd name="T1" fmla="*/ 2147483647 h 203"/>
                <a:gd name="T2" fmla="*/ 2147483647 w 336"/>
                <a:gd name="T3" fmla="*/ 2147483647 h 203"/>
                <a:gd name="T4" fmla="*/ 2147483647 w 336"/>
                <a:gd name="T5" fmla="*/ 2147483647 h 203"/>
                <a:gd name="T6" fmla="*/ 2147483647 w 336"/>
                <a:gd name="T7" fmla="*/ 2147483647 h 203"/>
                <a:gd name="T8" fmla="*/ 2147483647 w 336"/>
                <a:gd name="T9" fmla="*/ 2147483647 h 203"/>
                <a:gd name="T10" fmla="*/ 2147483647 w 336"/>
                <a:gd name="T11" fmla="*/ 2147483647 h 203"/>
                <a:gd name="T12" fmla="*/ 2147483647 w 336"/>
                <a:gd name="T13" fmla="*/ 2147483647 h 203"/>
                <a:gd name="T14" fmla="*/ 2147483647 w 336"/>
                <a:gd name="T15" fmla="*/ 2147483647 h 203"/>
                <a:gd name="T16" fmla="*/ 2147483647 w 336"/>
                <a:gd name="T17" fmla="*/ 2147483647 h 203"/>
                <a:gd name="T18" fmla="*/ 2147483647 w 336"/>
                <a:gd name="T19" fmla="*/ 2147483647 h 203"/>
                <a:gd name="T20" fmla="*/ 2147483647 w 336"/>
                <a:gd name="T21" fmla="*/ 2147483647 h 203"/>
                <a:gd name="T22" fmla="*/ 2147483647 w 336"/>
                <a:gd name="T23" fmla="*/ 2147483647 h 203"/>
                <a:gd name="T24" fmla="*/ 2147483647 w 336"/>
                <a:gd name="T25" fmla="*/ 2147483647 h 203"/>
                <a:gd name="T26" fmla="*/ 2147483647 w 336"/>
                <a:gd name="T27" fmla="*/ 2147483647 h 203"/>
                <a:gd name="T28" fmla="*/ 2147483647 w 336"/>
                <a:gd name="T29" fmla="*/ 2147483647 h 203"/>
                <a:gd name="T30" fmla="*/ 2147483647 w 336"/>
                <a:gd name="T31" fmla="*/ 2147483647 h 203"/>
                <a:gd name="T32" fmla="*/ 2147483647 w 336"/>
                <a:gd name="T33" fmla="*/ 2147483647 h 203"/>
                <a:gd name="T34" fmla="*/ 2147483647 w 336"/>
                <a:gd name="T35" fmla="*/ 2147483647 h 203"/>
                <a:gd name="T36" fmla="*/ 2147483647 w 336"/>
                <a:gd name="T37" fmla="*/ 2147483647 h 203"/>
                <a:gd name="T38" fmla="*/ 2147483647 w 336"/>
                <a:gd name="T39" fmla="*/ 2147483647 h 203"/>
                <a:gd name="T40" fmla="*/ 2147483647 w 336"/>
                <a:gd name="T41" fmla="*/ 2147483647 h 203"/>
                <a:gd name="T42" fmla="*/ 2147483647 w 336"/>
                <a:gd name="T43" fmla="*/ 2147483647 h 203"/>
                <a:gd name="T44" fmla="*/ 2147483647 w 336"/>
                <a:gd name="T45" fmla="*/ 2147483647 h 203"/>
                <a:gd name="T46" fmla="*/ 2147483647 w 336"/>
                <a:gd name="T47" fmla="*/ 2147483647 h 203"/>
                <a:gd name="T48" fmla="*/ 2147483647 w 336"/>
                <a:gd name="T49" fmla="*/ 2147483647 h 203"/>
                <a:gd name="T50" fmla="*/ 2147483647 w 336"/>
                <a:gd name="T51" fmla="*/ 2147483647 h 203"/>
                <a:gd name="T52" fmla="*/ 2147483647 w 336"/>
                <a:gd name="T53" fmla="*/ 2147483647 h 203"/>
                <a:gd name="T54" fmla="*/ 2147483647 w 336"/>
                <a:gd name="T55" fmla="*/ 2147483647 h 203"/>
                <a:gd name="T56" fmla="*/ 2147483647 w 336"/>
                <a:gd name="T57" fmla="*/ 2147483647 h 203"/>
                <a:gd name="T58" fmla="*/ 2147483647 w 336"/>
                <a:gd name="T59" fmla="*/ 2147483647 h 203"/>
                <a:gd name="T60" fmla="*/ 2147483647 w 336"/>
                <a:gd name="T61" fmla="*/ 2147483647 h 203"/>
                <a:gd name="T62" fmla="*/ 2147483647 w 336"/>
                <a:gd name="T63" fmla="*/ 2147483647 h 203"/>
                <a:gd name="T64" fmla="*/ 2147483647 w 336"/>
                <a:gd name="T65" fmla="*/ 2147483647 h 203"/>
                <a:gd name="T66" fmla="*/ 2147483647 w 336"/>
                <a:gd name="T67" fmla="*/ 2147483647 h 203"/>
                <a:gd name="T68" fmla="*/ 2147483647 w 336"/>
                <a:gd name="T69" fmla="*/ 2147483647 h 203"/>
                <a:gd name="T70" fmla="*/ 2147483647 w 336"/>
                <a:gd name="T71" fmla="*/ 2147483647 h 203"/>
                <a:gd name="T72" fmla="*/ 2147483647 w 336"/>
                <a:gd name="T73" fmla="*/ 0 h 20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336"/>
                <a:gd name="T112" fmla="*/ 0 h 203"/>
                <a:gd name="T113" fmla="*/ 336 w 336"/>
                <a:gd name="T114" fmla="*/ 203 h 203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336" h="203">
                  <a:moveTo>
                    <a:pt x="254" y="0"/>
                  </a:moveTo>
                  <a:lnTo>
                    <a:pt x="253" y="3"/>
                  </a:lnTo>
                  <a:lnTo>
                    <a:pt x="240" y="28"/>
                  </a:lnTo>
                  <a:lnTo>
                    <a:pt x="231" y="53"/>
                  </a:lnTo>
                  <a:lnTo>
                    <a:pt x="226" y="57"/>
                  </a:lnTo>
                  <a:lnTo>
                    <a:pt x="228" y="62"/>
                  </a:lnTo>
                  <a:lnTo>
                    <a:pt x="230" y="73"/>
                  </a:lnTo>
                  <a:lnTo>
                    <a:pt x="231" y="75"/>
                  </a:lnTo>
                  <a:lnTo>
                    <a:pt x="230" y="77"/>
                  </a:lnTo>
                  <a:lnTo>
                    <a:pt x="235" y="102"/>
                  </a:lnTo>
                  <a:lnTo>
                    <a:pt x="238" y="114"/>
                  </a:lnTo>
                  <a:lnTo>
                    <a:pt x="246" y="125"/>
                  </a:lnTo>
                  <a:lnTo>
                    <a:pt x="249" y="130"/>
                  </a:lnTo>
                  <a:lnTo>
                    <a:pt x="253" y="134"/>
                  </a:lnTo>
                  <a:lnTo>
                    <a:pt x="265" y="139"/>
                  </a:lnTo>
                  <a:lnTo>
                    <a:pt x="281" y="143"/>
                  </a:lnTo>
                  <a:lnTo>
                    <a:pt x="297" y="144"/>
                  </a:lnTo>
                  <a:lnTo>
                    <a:pt x="300" y="141"/>
                  </a:lnTo>
                  <a:lnTo>
                    <a:pt x="316" y="164"/>
                  </a:lnTo>
                  <a:lnTo>
                    <a:pt x="336" y="187"/>
                  </a:lnTo>
                  <a:lnTo>
                    <a:pt x="334" y="193"/>
                  </a:lnTo>
                  <a:lnTo>
                    <a:pt x="331" y="196"/>
                  </a:lnTo>
                  <a:lnTo>
                    <a:pt x="323" y="203"/>
                  </a:lnTo>
                  <a:lnTo>
                    <a:pt x="309" y="189"/>
                  </a:lnTo>
                  <a:lnTo>
                    <a:pt x="302" y="182"/>
                  </a:lnTo>
                  <a:lnTo>
                    <a:pt x="299" y="173"/>
                  </a:lnTo>
                  <a:lnTo>
                    <a:pt x="283" y="164"/>
                  </a:lnTo>
                  <a:lnTo>
                    <a:pt x="254" y="159"/>
                  </a:lnTo>
                  <a:lnTo>
                    <a:pt x="238" y="159"/>
                  </a:lnTo>
                  <a:lnTo>
                    <a:pt x="224" y="162"/>
                  </a:lnTo>
                  <a:lnTo>
                    <a:pt x="221" y="160"/>
                  </a:lnTo>
                  <a:lnTo>
                    <a:pt x="217" y="159"/>
                  </a:lnTo>
                  <a:lnTo>
                    <a:pt x="212" y="153"/>
                  </a:lnTo>
                  <a:lnTo>
                    <a:pt x="168" y="119"/>
                  </a:lnTo>
                  <a:lnTo>
                    <a:pt x="152" y="112"/>
                  </a:lnTo>
                  <a:lnTo>
                    <a:pt x="150" y="114"/>
                  </a:lnTo>
                  <a:lnTo>
                    <a:pt x="150" y="118"/>
                  </a:lnTo>
                  <a:lnTo>
                    <a:pt x="152" y="121"/>
                  </a:lnTo>
                  <a:lnTo>
                    <a:pt x="154" y="128"/>
                  </a:lnTo>
                  <a:lnTo>
                    <a:pt x="146" y="130"/>
                  </a:lnTo>
                  <a:lnTo>
                    <a:pt x="139" y="128"/>
                  </a:lnTo>
                  <a:lnTo>
                    <a:pt x="139" y="130"/>
                  </a:lnTo>
                  <a:lnTo>
                    <a:pt x="79" y="127"/>
                  </a:lnTo>
                  <a:lnTo>
                    <a:pt x="79" y="128"/>
                  </a:lnTo>
                  <a:lnTo>
                    <a:pt x="0" y="128"/>
                  </a:lnTo>
                  <a:lnTo>
                    <a:pt x="3" y="73"/>
                  </a:lnTo>
                  <a:lnTo>
                    <a:pt x="3" y="71"/>
                  </a:lnTo>
                  <a:lnTo>
                    <a:pt x="5" y="61"/>
                  </a:lnTo>
                  <a:lnTo>
                    <a:pt x="8" y="39"/>
                  </a:lnTo>
                  <a:lnTo>
                    <a:pt x="12" y="30"/>
                  </a:lnTo>
                  <a:lnTo>
                    <a:pt x="15" y="32"/>
                  </a:lnTo>
                  <a:lnTo>
                    <a:pt x="19" y="32"/>
                  </a:lnTo>
                  <a:lnTo>
                    <a:pt x="26" y="28"/>
                  </a:lnTo>
                  <a:lnTo>
                    <a:pt x="26" y="27"/>
                  </a:lnTo>
                  <a:lnTo>
                    <a:pt x="28" y="27"/>
                  </a:lnTo>
                  <a:lnTo>
                    <a:pt x="31" y="27"/>
                  </a:lnTo>
                  <a:lnTo>
                    <a:pt x="35" y="28"/>
                  </a:lnTo>
                  <a:lnTo>
                    <a:pt x="40" y="27"/>
                  </a:lnTo>
                  <a:lnTo>
                    <a:pt x="62" y="25"/>
                  </a:lnTo>
                  <a:lnTo>
                    <a:pt x="65" y="25"/>
                  </a:lnTo>
                  <a:lnTo>
                    <a:pt x="69" y="25"/>
                  </a:lnTo>
                  <a:lnTo>
                    <a:pt x="70" y="23"/>
                  </a:lnTo>
                  <a:lnTo>
                    <a:pt x="74" y="25"/>
                  </a:lnTo>
                  <a:lnTo>
                    <a:pt x="83" y="21"/>
                  </a:lnTo>
                  <a:lnTo>
                    <a:pt x="102" y="19"/>
                  </a:lnTo>
                  <a:lnTo>
                    <a:pt x="109" y="19"/>
                  </a:lnTo>
                  <a:lnTo>
                    <a:pt x="116" y="16"/>
                  </a:lnTo>
                  <a:lnTo>
                    <a:pt x="184" y="7"/>
                  </a:lnTo>
                  <a:lnTo>
                    <a:pt x="200" y="7"/>
                  </a:lnTo>
                  <a:lnTo>
                    <a:pt x="230" y="5"/>
                  </a:lnTo>
                  <a:lnTo>
                    <a:pt x="231" y="7"/>
                  </a:lnTo>
                  <a:lnTo>
                    <a:pt x="238" y="9"/>
                  </a:lnTo>
                  <a:lnTo>
                    <a:pt x="254" y="0"/>
                  </a:lnTo>
                  <a:close/>
                </a:path>
              </a:pathLst>
            </a:custGeom>
            <a:solidFill>
              <a:srgbClr val="B29C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43" name="Freeform 230"/>
            <p:cNvSpPr>
              <a:spLocks/>
            </p:cNvSpPr>
            <p:nvPr/>
          </p:nvSpPr>
          <p:spPr bwMode="auto">
            <a:xfrm>
              <a:off x="1096963" y="4616450"/>
              <a:ext cx="573087" cy="334963"/>
            </a:xfrm>
            <a:custGeom>
              <a:avLst/>
              <a:gdLst>
                <a:gd name="T0" fmla="*/ 2147483647 w 361"/>
                <a:gd name="T1" fmla="*/ 2147483647 h 211"/>
                <a:gd name="T2" fmla="*/ 2147483647 w 361"/>
                <a:gd name="T3" fmla="*/ 2147483647 h 211"/>
                <a:gd name="T4" fmla="*/ 2147483647 w 361"/>
                <a:gd name="T5" fmla="*/ 2147483647 h 211"/>
                <a:gd name="T6" fmla="*/ 2147483647 w 361"/>
                <a:gd name="T7" fmla="*/ 2147483647 h 211"/>
                <a:gd name="T8" fmla="*/ 2147483647 w 361"/>
                <a:gd name="T9" fmla="*/ 2147483647 h 211"/>
                <a:gd name="T10" fmla="*/ 2147483647 w 361"/>
                <a:gd name="T11" fmla="*/ 2147483647 h 211"/>
                <a:gd name="T12" fmla="*/ 2147483647 w 361"/>
                <a:gd name="T13" fmla="*/ 2147483647 h 211"/>
                <a:gd name="T14" fmla="*/ 2147483647 w 361"/>
                <a:gd name="T15" fmla="*/ 2147483647 h 211"/>
                <a:gd name="T16" fmla="*/ 2147483647 w 361"/>
                <a:gd name="T17" fmla="*/ 2147483647 h 211"/>
                <a:gd name="T18" fmla="*/ 2147483647 w 361"/>
                <a:gd name="T19" fmla="*/ 2147483647 h 211"/>
                <a:gd name="T20" fmla="*/ 2147483647 w 361"/>
                <a:gd name="T21" fmla="*/ 2147483647 h 211"/>
                <a:gd name="T22" fmla="*/ 2147483647 w 361"/>
                <a:gd name="T23" fmla="*/ 2147483647 h 211"/>
                <a:gd name="T24" fmla="*/ 2147483647 w 361"/>
                <a:gd name="T25" fmla="*/ 2147483647 h 211"/>
                <a:gd name="T26" fmla="*/ 2147483647 w 361"/>
                <a:gd name="T27" fmla="*/ 2147483647 h 211"/>
                <a:gd name="T28" fmla="*/ 2147483647 w 361"/>
                <a:gd name="T29" fmla="*/ 2147483647 h 211"/>
                <a:gd name="T30" fmla="*/ 2147483647 w 361"/>
                <a:gd name="T31" fmla="*/ 2147483647 h 211"/>
                <a:gd name="T32" fmla="*/ 2147483647 w 361"/>
                <a:gd name="T33" fmla="*/ 2147483647 h 211"/>
                <a:gd name="T34" fmla="*/ 2147483647 w 361"/>
                <a:gd name="T35" fmla="*/ 2147483647 h 211"/>
                <a:gd name="T36" fmla="*/ 2147483647 w 361"/>
                <a:gd name="T37" fmla="*/ 2147483647 h 211"/>
                <a:gd name="T38" fmla="*/ 2147483647 w 361"/>
                <a:gd name="T39" fmla="*/ 2147483647 h 211"/>
                <a:gd name="T40" fmla="*/ 2147483647 w 361"/>
                <a:gd name="T41" fmla="*/ 2147483647 h 211"/>
                <a:gd name="T42" fmla="*/ 2147483647 w 361"/>
                <a:gd name="T43" fmla="*/ 2147483647 h 211"/>
                <a:gd name="T44" fmla="*/ 2147483647 w 361"/>
                <a:gd name="T45" fmla="*/ 2147483647 h 211"/>
                <a:gd name="T46" fmla="*/ 2147483647 w 361"/>
                <a:gd name="T47" fmla="*/ 2147483647 h 211"/>
                <a:gd name="T48" fmla="*/ 2147483647 w 361"/>
                <a:gd name="T49" fmla="*/ 2147483647 h 211"/>
                <a:gd name="T50" fmla="*/ 2147483647 w 361"/>
                <a:gd name="T51" fmla="*/ 2147483647 h 211"/>
                <a:gd name="T52" fmla="*/ 2147483647 w 361"/>
                <a:gd name="T53" fmla="*/ 2147483647 h 211"/>
                <a:gd name="T54" fmla="*/ 2147483647 w 361"/>
                <a:gd name="T55" fmla="*/ 2147483647 h 211"/>
                <a:gd name="T56" fmla="*/ 2147483647 w 361"/>
                <a:gd name="T57" fmla="*/ 2147483647 h 211"/>
                <a:gd name="T58" fmla="*/ 2147483647 w 361"/>
                <a:gd name="T59" fmla="*/ 2147483647 h 211"/>
                <a:gd name="T60" fmla="*/ 2147483647 w 361"/>
                <a:gd name="T61" fmla="*/ 2147483647 h 211"/>
                <a:gd name="T62" fmla="*/ 2147483647 w 361"/>
                <a:gd name="T63" fmla="*/ 2147483647 h 211"/>
                <a:gd name="T64" fmla="*/ 2147483647 w 361"/>
                <a:gd name="T65" fmla="*/ 2147483647 h 211"/>
                <a:gd name="T66" fmla="*/ 2147483647 w 361"/>
                <a:gd name="T67" fmla="*/ 2147483647 h 211"/>
                <a:gd name="T68" fmla="*/ 2147483647 w 361"/>
                <a:gd name="T69" fmla="*/ 2147483647 h 211"/>
                <a:gd name="T70" fmla="*/ 2147483647 w 361"/>
                <a:gd name="T71" fmla="*/ 2147483647 h 211"/>
                <a:gd name="T72" fmla="*/ 2147483647 w 361"/>
                <a:gd name="T73" fmla="*/ 2147483647 h 211"/>
                <a:gd name="T74" fmla="*/ 2147483647 w 361"/>
                <a:gd name="T75" fmla="*/ 2147483647 h 211"/>
                <a:gd name="T76" fmla="*/ 2147483647 w 361"/>
                <a:gd name="T77" fmla="*/ 2147483647 h 211"/>
                <a:gd name="T78" fmla="*/ 2147483647 w 361"/>
                <a:gd name="T79" fmla="*/ 2147483647 h 211"/>
                <a:gd name="T80" fmla="*/ 2147483647 w 361"/>
                <a:gd name="T81" fmla="*/ 2147483647 h 211"/>
                <a:gd name="T82" fmla="*/ 2147483647 w 361"/>
                <a:gd name="T83" fmla="*/ 2147483647 h 211"/>
                <a:gd name="T84" fmla="*/ 2147483647 w 361"/>
                <a:gd name="T85" fmla="*/ 2147483647 h 211"/>
                <a:gd name="T86" fmla="*/ 2147483647 w 361"/>
                <a:gd name="T87" fmla="*/ 2147483647 h 211"/>
                <a:gd name="T88" fmla="*/ 2147483647 w 361"/>
                <a:gd name="T89" fmla="*/ 2147483647 h 211"/>
                <a:gd name="T90" fmla="*/ 2147483647 w 361"/>
                <a:gd name="T91" fmla="*/ 2147483647 h 211"/>
                <a:gd name="T92" fmla="*/ 2147483647 w 361"/>
                <a:gd name="T93" fmla="*/ 2147483647 h 211"/>
                <a:gd name="T94" fmla="*/ 2147483647 w 361"/>
                <a:gd name="T95" fmla="*/ 2147483647 h 211"/>
                <a:gd name="T96" fmla="*/ 2147483647 w 361"/>
                <a:gd name="T97" fmla="*/ 0 h 21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361"/>
                <a:gd name="T148" fmla="*/ 0 h 211"/>
                <a:gd name="T149" fmla="*/ 361 w 361"/>
                <a:gd name="T150" fmla="*/ 211 h 211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361" h="211">
                  <a:moveTo>
                    <a:pt x="266" y="15"/>
                  </a:moveTo>
                  <a:lnTo>
                    <a:pt x="264" y="24"/>
                  </a:lnTo>
                  <a:lnTo>
                    <a:pt x="260" y="31"/>
                  </a:lnTo>
                  <a:lnTo>
                    <a:pt x="262" y="34"/>
                  </a:lnTo>
                  <a:lnTo>
                    <a:pt x="262" y="38"/>
                  </a:lnTo>
                  <a:lnTo>
                    <a:pt x="260" y="41"/>
                  </a:lnTo>
                  <a:lnTo>
                    <a:pt x="262" y="45"/>
                  </a:lnTo>
                  <a:lnTo>
                    <a:pt x="262" y="49"/>
                  </a:lnTo>
                  <a:lnTo>
                    <a:pt x="259" y="56"/>
                  </a:lnTo>
                  <a:lnTo>
                    <a:pt x="251" y="84"/>
                  </a:lnTo>
                  <a:lnTo>
                    <a:pt x="250" y="84"/>
                  </a:lnTo>
                  <a:lnTo>
                    <a:pt x="251" y="100"/>
                  </a:lnTo>
                  <a:lnTo>
                    <a:pt x="255" y="113"/>
                  </a:lnTo>
                  <a:lnTo>
                    <a:pt x="262" y="125"/>
                  </a:lnTo>
                  <a:lnTo>
                    <a:pt x="282" y="147"/>
                  </a:lnTo>
                  <a:lnTo>
                    <a:pt x="289" y="150"/>
                  </a:lnTo>
                  <a:lnTo>
                    <a:pt x="292" y="152"/>
                  </a:lnTo>
                  <a:lnTo>
                    <a:pt x="296" y="149"/>
                  </a:lnTo>
                  <a:lnTo>
                    <a:pt x="305" y="149"/>
                  </a:lnTo>
                  <a:lnTo>
                    <a:pt x="313" y="150"/>
                  </a:lnTo>
                  <a:lnTo>
                    <a:pt x="326" y="161"/>
                  </a:lnTo>
                  <a:lnTo>
                    <a:pt x="345" y="190"/>
                  </a:lnTo>
                  <a:lnTo>
                    <a:pt x="361" y="202"/>
                  </a:lnTo>
                  <a:lnTo>
                    <a:pt x="342" y="211"/>
                  </a:lnTo>
                  <a:lnTo>
                    <a:pt x="317" y="188"/>
                  </a:lnTo>
                  <a:lnTo>
                    <a:pt x="305" y="177"/>
                  </a:lnTo>
                  <a:lnTo>
                    <a:pt x="290" y="172"/>
                  </a:lnTo>
                  <a:lnTo>
                    <a:pt x="255" y="170"/>
                  </a:lnTo>
                  <a:lnTo>
                    <a:pt x="221" y="170"/>
                  </a:lnTo>
                  <a:lnTo>
                    <a:pt x="209" y="161"/>
                  </a:lnTo>
                  <a:lnTo>
                    <a:pt x="195" y="152"/>
                  </a:lnTo>
                  <a:lnTo>
                    <a:pt x="167" y="132"/>
                  </a:lnTo>
                  <a:lnTo>
                    <a:pt x="165" y="136"/>
                  </a:lnTo>
                  <a:lnTo>
                    <a:pt x="165" y="138"/>
                  </a:lnTo>
                  <a:lnTo>
                    <a:pt x="167" y="141"/>
                  </a:lnTo>
                  <a:lnTo>
                    <a:pt x="165" y="145"/>
                  </a:lnTo>
                  <a:lnTo>
                    <a:pt x="168" y="150"/>
                  </a:lnTo>
                  <a:lnTo>
                    <a:pt x="167" y="152"/>
                  </a:lnTo>
                  <a:lnTo>
                    <a:pt x="168" y="152"/>
                  </a:lnTo>
                  <a:lnTo>
                    <a:pt x="145" y="152"/>
                  </a:lnTo>
                  <a:lnTo>
                    <a:pt x="124" y="154"/>
                  </a:lnTo>
                  <a:lnTo>
                    <a:pt x="108" y="157"/>
                  </a:lnTo>
                  <a:lnTo>
                    <a:pt x="94" y="156"/>
                  </a:lnTo>
                  <a:lnTo>
                    <a:pt x="80" y="157"/>
                  </a:lnTo>
                  <a:lnTo>
                    <a:pt x="66" y="157"/>
                  </a:lnTo>
                  <a:lnTo>
                    <a:pt x="64" y="157"/>
                  </a:lnTo>
                  <a:lnTo>
                    <a:pt x="57" y="156"/>
                  </a:lnTo>
                  <a:lnTo>
                    <a:pt x="50" y="157"/>
                  </a:lnTo>
                  <a:lnTo>
                    <a:pt x="11" y="161"/>
                  </a:lnTo>
                  <a:lnTo>
                    <a:pt x="4" y="161"/>
                  </a:lnTo>
                  <a:lnTo>
                    <a:pt x="2" y="161"/>
                  </a:lnTo>
                  <a:lnTo>
                    <a:pt x="0" y="161"/>
                  </a:lnTo>
                  <a:lnTo>
                    <a:pt x="2" y="159"/>
                  </a:lnTo>
                  <a:lnTo>
                    <a:pt x="0" y="159"/>
                  </a:lnTo>
                  <a:lnTo>
                    <a:pt x="2" y="157"/>
                  </a:lnTo>
                  <a:lnTo>
                    <a:pt x="0" y="156"/>
                  </a:lnTo>
                  <a:lnTo>
                    <a:pt x="2" y="154"/>
                  </a:lnTo>
                  <a:lnTo>
                    <a:pt x="0" y="154"/>
                  </a:lnTo>
                  <a:lnTo>
                    <a:pt x="2" y="150"/>
                  </a:lnTo>
                  <a:lnTo>
                    <a:pt x="2" y="147"/>
                  </a:lnTo>
                  <a:lnTo>
                    <a:pt x="4" y="143"/>
                  </a:lnTo>
                  <a:lnTo>
                    <a:pt x="4" y="140"/>
                  </a:lnTo>
                  <a:lnTo>
                    <a:pt x="4" y="136"/>
                  </a:lnTo>
                  <a:lnTo>
                    <a:pt x="7" y="132"/>
                  </a:lnTo>
                  <a:lnTo>
                    <a:pt x="9" y="122"/>
                  </a:lnTo>
                  <a:lnTo>
                    <a:pt x="7" y="120"/>
                  </a:lnTo>
                  <a:lnTo>
                    <a:pt x="11" y="111"/>
                  </a:lnTo>
                  <a:lnTo>
                    <a:pt x="13" y="97"/>
                  </a:lnTo>
                  <a:lnTo>
                    <a:pt x="13" y="82"/>
                  </a:lnTo>
                  <a:lnTo>
                    <a:pt x="13" y="77"/>
                  </a:lnTo>
                  <a:lnTo>
                    <a:pt x="13" y="66"/>
                  </a:lnTo>
                  <a:lnTo>
                    <a:pt x="20" y="66"/>
                  </a:lnTo>
                  <a:lnTo>
                    <a:pt x="25" y="63"/>
                  </a:lnTo>
                  <a:lnTo>
                    <a:pt x="36" y="63"/>
                  </a:lnTo>
                  <a:lnTo>
                    <a:pt x="46" y="58"/>
                  </a:lnTo>
                  <a:lnTo>
                    <a:pt x="57" y="58"/>
                  </a:lnTo>
                  <a:lnTo>
                    <a:pt x="62" y="58"/>
                  </a:lnTo>
                  <a:lnTo>
                    <a:pt x="67" y="56"/>
                  </a:lnTo>
                  <a:lnTo>
                    <a:pt x="73" y="56"/>
                  </a:lnTo>
                  <a:lnTo>
                    <a:pt x="78" y="54"/>
                  </a:lnTo>
                  <a:lnTo>
                    <a:pt x="85" y="54"/>
                  </a:lnTo>
                  <a:lnTo>
                    <a:pt x="115" y="50"/>
                  </a:lnTo>
                  <a:lnTo>
                    <a:pt x="129" y="49"/>
                  </a:lnTo>
                  <a:lnTo>
                    <a:pt x="144" y="43"/>
                  </a:lnTo>
                  <a:lnTo>
                    <a:pt x="154" y="43"/>
                  </a:lnTo>
                  <a:lnTo>
                    <a:pt x="179" y="41"/>
                  </a:lnTo>
                  <a:lnTo>
                    <a:pt x="202" y="38"/>
                  </a:lnTo>
                  <a:lnTo>
                    <a:pt x="209" y="38"/>
                  </a:lnTo>
                  <a:lnTo>
                    <a:pt x="214" y="36"/>
                  </a:lnTo>
                  <a:lnTo>
                    <a:pt x="225" y="31"/>
                  </a:lnTo>
                  <a:lnTo>
                    <a:pt x="230" y="31"/>
                  </a:lnTo>
                  <a:lnTo>
                    <a:pt x="230" y="29"/>
                  </a:lnTo>
                  <a:lnTo>
                    <a:pt x="230" y="31"/>
                  </a:lnTo>
                  <a:lnTo>
                    <a:pt x="248" y="18"/>
                  </a:lnTo>
                  <a:lnTo>
                    <a:pt x="262" y="2"/>
                  </a:lnTo>
                  <a:lnTo>
                    <a:pt x="267" y="0"/>
                  </a:lnTo>
                  <a:lnTo>
                    <a:pt x="266" y="15"/>
                  </a:lnTo>
                  <a:close/>
                </a:path>
              </a:pathLst>
            </a:custGeom>
            <a:solidFill>
              <a:srgbClr val="B29C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44" name="Freeform 231"/>
            <p:cNvSpPr>
              <a:spLocks/>
            </p:cNvSpPr>
            <p:nvPr/>
          </p:nvSpPr>
          <p:spPr bwMode="auto">
            <a:xfrm>
              <a:off x="3265488" y="4616450"/>
              <a:ext cx="46037" cy="46038"/>
            </a:xfrm>
            <a:custGeom>
              <a:avLst/>
              <a:gdLst>
                <a:gd name="T0" fmla="*/ 2147483647 w 29"/>
                <a:gd name="T1" fmla="*/ 0 h 29"/>
                <a:gd name="T2" fmla="*/ 2147483647 w 29"/>
                <a:gd name="T3" fmla="*/ 2147483647 h 29"/>
                <a:gd name="T4" fmla="*/ 0 w 29"/>
                <a:gd name="T5" fmla="*/ 2147483647 h 29"/>
                <a:gd name="T6" fmla="*/ 2147483647 w 29"/>
                <a:gd name="T7" fmla="*/ 2147483647 h 29"/>
                <a:gd name="T8" fmla="*/ 2147483647 w 29"/>
                <a:gd name="T9" fmla="*/ 2147483647 h 29"/>
                <a:gd name="T10" fmla="*/ 2147483647 w 29"/>
                <a:gd name="T11" fmla="*/ 0 h 2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"/>
                <a:gd name="T19" fmla="*/ 0 h 29"/>
                <a:gd name="T20" fmla="*/ 29 w 29"/>
                <a:gd name="T21" fmla="*/ 29 h 2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" h="29">
                  <a:moveTo>
                    <a:pt x="29" y="0"/>
                  </a:moveTo>
                  <a:lnTo>
                    <a:pt x="16" y="16"/>
                  </a:lnTo>
                  <a:lnTo>
                    <a:pt x="0" y="29"/>
                  </a:lnTo>
                  <a:lnTo>
                    <a:pt x="15" y="13"/>
                  </a:lnTo>
                  <a:lnTo>
                    <a:pt x="22" y="6"/>
                  </a:lnTo>
                  <a:lnTo>
                    <a:pt x="2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45" name="Freeform 232"/>
            <p:cNvSpPr>
              <a:spLocks/>
            </p:cNvSpPr>
            <p:nvPr/>
          </p:nvSpPr>
          <p:spPr bwMode="auto">
            <a:xfrm>
              <a:off x="2473325" y="4619625"/>
              <a:ext cx="230188" cy="303213"/>
            </a:xfrm>
            <a:custGeom>
              <a:avLst/>
              <a:gdLst>
                <a:gd name="T0" fmla="*/ 2147483647 w 145"/>
                <a:gd name="T1" fmla="*/ 0 h 191"/>
                <a:gd name="T2" fmla="*/ 2147483647 w 145"/>
                <a:gd name="T3" fmla="*/ 2147483647 h 191"/>
                <a:gd name="T4" fmla="*/ 2147483647 w 145"/>
                <a:gd name="T5" fmla="*/ 2147483647 h 191"/>
                <a:gd name="T6" fmla="*/ 2147483647 w 145"/>
                <a:gd name="T7" fmla="*/ 2147483647 h 191"/>
                <a:gd name="T8" fmla="*/ 2147483647 w 145"/>
                <a:gd name="T9" fmla="*/ 2147483647 h 191"/>
                <a:gd name="T10" fmla="*/ 2147483647 w 145"/>
                <a:gd name="T11" fmla="*/ 2147483647 h 191"/>
                <a:gd name="T12" fmla="*/ 2147483647 w 145"/>
                <a:gd name="T13" fmla="*/ 2147483647 h 191"/>
                <a:gd name="T14" fmla="*/ 2147483647 w 145"/>
                <a:gd name="T15" fmla="*/ 2147483647 h 191"/>
                <a:gd name="T16" fmla="*/ 2147483647 w 145"/>
                <a:gd name="T17" fmla="*/ 2147483647 h 191"/>
                <a:gd name="T18" fmla="*/ 2147483647 w 145"/>
                <a:gd name="T19" fmla="*/ 2147483647 h 191"/>
                <a:gd name="T20" fmla="*/ 2147483647 w 145"/>
                <a:gd name="T21" fmla="*/ 2147483647 h 191"/>
                <a:gd name="T22" fmla="*/ 2147483647 w 145"/>
                <a:gd name="T23" fmla="*/ 2147483647 h 191"/>
                <a:gd name="T24" fmla="*/ 2147483647 w 145"/>
                <a:gd name="T25" fmla="*/ 2147483647 h 191"/>
                <a:gd name="T26" fmla="*/ 2147483647 w 145"/>
                <a:gd name="T27" fmla="*/ 2147483647 h 191"/>
                <a:gd name="T28" fmla="*/ 2147483647 w 145"/>
                <a:gd name="T29" fmla="*/ 2147483647 h 191"/>
                <a:gd name="T30" fmla="*/ 2147483647 w 145"/>
                <a:gd name="T31" fmla="*/ 2147483647 h 191"/>
                <a:gd name="T32" fmla="*/ 2147483647 w 145"/>
                <a:gd name="T33" fmla="*/ 2147483647 h 191"/>
                <a:gd name="T34" fmla="*/ 2147483647 w 145"/>
                <a:gd name="T35" fmla="*/ 2147483647 h 191"/>
                <a:gd name="T36" fmla="*/ 2147483647 w 145"/>
                <a:gd name="T37" fmla="*/ 2147483647 h 191"/>
                <a:gd name="T38" fmla="*/ 2147483647 w 145"/>
                <a:gd name="T39" fmla="*/ 2147483647 h 191"/>
                <a:gd name="T40" fmla="*/ 2147483647 w 145"/>
                <a:gd name="T41" fmla="*/ 2147483647 h 191"/>
                <a:gd name="T42" fmla="*/ 2147483647 w 145"/>
                <a:gd name="T43" fmla="*/ 2147483647 h 191"/>
                <a:gd name="T44" fmla="*/ 2147483647 w 145"/>
                <a:gd name="T45" fmla="*/ 2147483647 h 191"/>
                <a:gd name="T46" fmla="*/ 2147483647 w 145"/>
                <a:gd name="T47" fmla="*/ 2147483647 h 191"/>
                <a:gd name="T48" fmla="*/ 2147483647 w 145"/>
                <a:gd name="T49" fmla="*/ 2147483647 h 191"/>
                <a:gd name="T50" fmla="*/ 2147483647 w 145"/>
                <a:gd name="T51" fmla="*/ 2147483647 h 191"/>
                <a:gd name="T52" fmla="*/ 2147483647 w 145"/>
                <a:gd name="T53" fmla="*/ 2147483647 h 191"/>
                <a:gd name="T54" fmla="*/ 2147483647 w 145"/>
                <a:gd name="T55" fmla="*/ 2147483647 h 191"/>
                <a:gd name="T56" fmla="*/ 2147483647 w 145"/>
                <a:gd name="T57" fmla="*/ 2147483647 h 191"/>
                <a:gd name="T58" fmla="*/ 2147483647 w 145"/>
                <a:gd name="T59" fmla="*/ 2147483647 h 191"/>
                <a:gd name="T60" fmla="*/ 2147483647 w 145"/>
                <a:gd name="T61" fmla="*/ 2147483647 h 191"/>
                <a:gd name="T62" fmla="*/ 2147483647 w 145"/>
                <a:gd name="T63" fmla="*/ 2147483647 h 191"/>
                <a:gd name="T64" fmla="*/ 2147483647 w 145"/>
                <a:gd name="T65" fmla="*/ 2147483647 h 191"/>
                <a:gd name="T66" fmla="*/ 2147483647 w 145"/>
                <a:gd name="T67" fmla="*/ 2147483647 h 191"/>
                <a:gd name="T68" fmla="*/ 2147483647 w 145"/>
                <a:gd name="T69" fmla="*/ 2147483647 h 191"/>
                <a:gd name="T70" fmla="*/ 2147483647 w 145"/>
                <a:gd name="T71" fmla="*/ 2147483647 h 191"/>
                <a:gd name="T72" fmla="*/ 2147483647 w 145"/>
                <a:gd name="T73" fmla="*/ 2147483647 h 191"/>
                <a:gd name="T74" fmla="*/ 2147483647 w 145"/>
                <a:gd name="T75" fmla="*/ 2147483647 h 191"/>
                <a:gd name="T76" fmla="*/ 2147483647 w 145"/>
                <a:gd name="T77" fmla="*/ 2147483647 h 191"/>
                <a:gd name="T78" fmla="*/ 2147483647 w 145"/>
                <a:gd name="T79" fmla="*/ 2147483647 h 191"/>
                <a:gd name="T80" fmla="*/ 2147483647 w 145"/>
                <a:gd name="T81" fmla="*/ 2147483647 h 191"/>
                <a:gd name="T82" fmla="*/ 0 w 145"/>
                <a:gd name="T83" fmla="*/ 2147483647 h 191"/>
                <a:gd name="T84" fmla="*/ 2147483647 w 145"/>
                <a:gd name="T85" fmla="*/ 2147483647 h 191"/>
                <a:gd name="T86" fmla="*/ 2147483647 w 145"/>
                <a:gd name="T87" fmla="*/ 2147483647 h 191"/>
                <a:gd name="T88" fmla="*/ 2147483647 w 145"/>
                <a:gd name="T89" fmla="*/ 2147483647 h 191"/>
                <a:gd name="T90" fmla="*/ 2147483647 w 145"/>
                <a:gd name="T91" fmla="*/ 2147483647 h 191"/>
                <a:gd name="T92" fmla="*/ 2147483647 w 145"/>
                <a:gd name="T93" fmla="*/ 2147483647 h 191"/>
                <a:gd name="T94" fmla="*/ 2147483647 w 145"/>
                <a:gd name="T95" fmla="*/ 2147483647 h 191"/>
                <a:gd name="T96" fmla="*/ 2147483647 w 145"/>
                <a:gd name="T97" fmla="*/ 0 h 191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w 145"/>
                <a:gd name="T148" fmla="*/ 0 h 191"/>
                <a:gd name="T149" fmla="*/ 145 w 145"/>
                <a:gd name="T150" fmla="*/ 191 h 191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T147" t="T148" r="T149" b="T150"/>
              <a:pathLst>
                <a:path w="145" h="191">
                  <a:moveTo>
                    <a:pt x="57" y="0"/>
                  </a:moveTo>
                  <a:lnTo>
                    <a:pt x="53" y="14"/>
                  </a:lnTo>
                  <a:lnTo>
                    <a:pt x="50" y="22"/>
                  </a:lnTo>
                  <a:lnTo>
                    <a:pt x="45" y="27"/>
                  </a:lnTo>
                  <a:lnTo>
                    <a:pt x="46" y="31"/>
                  </a:lnTo>
                  <a:lnTo>
                    <a:pt x="50" y="31"/>
                  </a:lnTo>
                  <a:lnTo>
                    <a:pt x="48" y="39"/>
                  </a:lnTo>
                  <a:lnTo>
                    <a:pt x="50" y="50"/>
                  </a:lnTo>
                  <a:lnTo>
                    <a:pt x="55" y="70"/>
                  </a:lnTo>
                  <a:lnTo>
                    <a:pt x="60" y="82"/>
                  </a:lnTo>
                  <a:lnTo>
                    <a:pt x="59" y="80"/>
                  </a:lnTo>
                  <a:lnTo>
                    <a:pt x="57" y="82"/>
                  </a:lnTo>
                  <a:lnTo>
                    <a:pt x="57" y="88"/>
                  </a:lnTo>
                  <a:lnTo>
                    <a:pt x="68" y="98"/>
                  </a:lnTo>
                  <a:lnTo>
                    <a:pt x="82" y="104"/>
                  </a:lnTo>
                  <a:lnTo>
                    <a:pt x="92" y="105"/>
                  </a:lnTo>
                  <a:lnTo>
                    <a:pt x="98" y="107"/>
                  </a:lnTo>
                  <a:lnTo>
                    <a:pt x="103" y="111"/>
                  </a:lnTo>
                  <a:lnTo>
                    <a:pt x="105" y="111"/>
                  </a:lnTo>
                  <a:lnTo>
                    <a:pt x="110" y="113"/>
                  </a:lnTo>
                  <a:lnTo>
                    <a:pt x="117" y="114"/>
                  </a:lnTo>
                  <a:lnTo>
                    <a:pt x="122" y="116"/>
                  </a:lnTo>
                  <a:lnTo>
                    <a:pt x="124" y="123"/>
                  </a:lnTo>
                  <a:lnTo>
                    <a:pt x="122" y="127"/>
                  </a:lnTo>
                  <a:lnTo>
                    <a:pt x="131" y="154"/>
                  </a:lnTo>
                  <a:lnTo>
                    <a:pt x="137" y="166"/>
                  </a:lnTo>
                  <a:lnTo>
                    <a:pt x="145" y="177"/>
                  </a:lnTo>
                  <a:lnTo>
                    <a:pt x="128" y="191"/>
                  </a:lnTo>
                  <a:lnTo>
                    <a:pt x="121" y="180"/>
                  </a:lnTo>
                  <a:lnTo>
                    <a:pt x="114" y="173"/>
                  </a:lnTo>
                  <a:lnTo>
                    <a:pt x="101" y="159"/>
                  </a:lnTo>
                  <a:lnTo>
                    <a:pt x="96" y="152"/>
                  </a:lnTo>
                  <a:lnTo>
                    <a:pt x="94" y="143"/>
                  </a:lnTo>
                  <a:lnTo>
                    <a:pt x="94" y="136"/>
                  </a:lnTo>
                  <a:lnTo>
                    <a:pt x="89" y="134"/>
                  </a:lnTo>
                  <a:lnTo>
                    <a:pt x="84" y="132"/>
                  </a:lnTo>
                  <a:lnTo>
                    <a:pt x="75" y="123"/>
                  </a:lnTo>
                  <a:lnTo>
                    <a:pt x="62" y="120"/>
                  </a:lnTo>
                  <a:lnTo>
                    <a:pt x="36" y="116"/>
                  </a:lnTo>
                  <a:lnTo>
                    <a:pt x="18" y="113"/>
                  </a:lnTo>
                  <a:lnTo>
                    <a:pt x="0" y="64"/>
                  </a:lnTo>
                  <a:lnTo>
                    <a:pt x="9" y="50"/>
                  </a:lnTo>
                  <a:lnTo>
                    <a:pt x="14" y="45"/>
                  </a:lnTo>
                  <a:lnTo>
                    <a:pt x="22" y="41"/>
                  </a:lnTo>
                  <a:lnTo>
                    <a:pt x="29" y="25"/>
                  </a:lnTo>
                  <a:lnTo>
                    <a:pt x="39" y="13"/>
                  </a:lnTo>
                  <a:lnTo>
                    <a:pt x="50" y="7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B29C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46" name="Freeform 233"/>
            <p:cNvSpPr>
              <a:spLocks/>
            </p:cNvSpPr>
            <p:nvPr/>
          </p:nvSpPr>
          <p:spPr bwMode="auto">
            <a:xfrm>
              <a:off x="2906713" y="4619625"/>
              <a:ext cx="114300" cy="71438"/>
            </a:xfrm>
            <a:custGeom>
              <a:avLst/>
              <a:gdLst>
                <a:gd name="T0" fmla="*/ 2147483647 w 72"/>
                <a:gd name="T1" fmla="*/ 2147483647 h 45"/>
                <a:gd name="T2" fmla="*/ 2147483647 w 72"/>
                <a:gd name="T3" fmla="*/ 2147483647 h 45"/>
                <a:gd name="T4" fmla="*/ 2147483647 w 72"/>
                <a:gd name="T5" fmla="*/ 2147483647 h 45"/>
                <a:gd name="T6" fmla="*/ 2147483647 w 72"/>
                <a:gd name="T7" fmla="*/ 2147483647 h 45"/>
                <a:gd name="T8" fmla="*/ 2147483647 w 72"/>
                <a:gd name="T9" fmla="*/ 2147483647 h 45"/>
                <a:gd name="T10" fmla="*/ 2147483647 w 72"/>
                <a:gd name="T11" fmla="*/ 2147483647 h 45"/>
                <a:gd name="T12" fmla="*/ 2147483647 w 72"/>
                <a:gd name="T13" fmla="*/ 2147483647 h 45"/>
                <a:gd name="T14" fmla="*/ 2147483647 w 72"/>
                <a:gd name="T15" fmla="*/ 2147483647 h 45"/>
                <a:gd name="T16" fmla="*/ 2147483647 w 72"/>
                <a:gd name="T17" fmla="*/ 2147483647 h 45"/>
                <a:gd name="T18" fmla="*/ 2147483647 w 72"/>
                <a:gd name="T19" fmla="*/ 2147483647 h 45"/>
                <a:gd name="T20" fmla="*/ 2147483647 w 72"/>
                <a:gd name="T21" fmla="*/ 2147483647 h 45"/>
                <a:gd name="T22" fmla="*/ 2147483647 w 72"/>
                <a:gd name="T23" fmla="*/ 2147483647 h 45"/>
                <a:gd name="T24" fmla="*/ 0 w 72"/>
                <a:gd name="T25" fmla="*/ 2147483647 h 45"/>
                <a:gd name="T26" fmla="*/ 2147483647 w 72"/>
                <a:gd name="T27" fmla="*/ 2147483647 h 45"/>
                <a:gd name="T28" fmla="*/ 2147483647 w 72"/>
                <a:gd name="T29" fmla="*/ 0 h 45"/>
                <a:gd name="T30" fmla="*/ 2147483647 w 72"/>
                <a:gd name="T31" fmla="*/ 2147483647 h 4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72"/>
                <a:gd name="T49" fmla="*/ 0 h 45"/>
                <a:gd name="T50" fmla="*/ 72 w 72"/>
                <a:gd name="T51" fmla="*/ 45 h 45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72" h="45">
                  <a:moveTo>
                    <a:pt x="12" y="6"/>
                  </a:moveTo>
                  <a:lnTo>
                    <a:pt x="28" y="11"/>
                  </a:lnTo>
                  <a:lnTo>
                    <a:pt x="33" y="16"/>
                  </a:lnTo>
                  <a:lnTo>
                    <a:pt x="39" y="22"/>
                  </a:lnTo>
                  <a:lnTo>
                    <a:pt x="46" y="22"/>
                  </a:lnTo>
                  <a:lnTo>
                    <a:pt x="49" y="16"/>
                  </a:lnTo>
                  <a:lnTo>
                    <a:pt x="49" y="14"/>
                  </a:lnTo>
                  <a:lnTo>
                    <a:pt x="53" y="14"/>
                  </a:lnTo>
                  <a:lnTo>
                    <a:pt x="62" y="27"/>
                  </a:lnTo>
                  <a:lnTo>
                    <a:pt x="72" y="38"/>
                  </a:lnTo>
                  <a:lnTo>
                    <a:pt x="26" y="45"/>
                  </a:lnTo>
                  <a:lnTo>
                    <a:pt x="3" y="11"/>
                  </a:lnTo>
                  <a:lnTo>
                    <a:pt x="0" y="9"/>
                  </a:lnTo>
                  <a:lnTo>
                    <a:pt x="2" y="6"/>
                  </a:lnTo>
                  <a:lnTo>
                    <a:pt x="3" y="0"/>
                  </a:lnTo>
                  <a:lnTo>
                    <a:pt x="12" y="6"/>
                  </a:lnTo>
                  <a:close/>
                </a:path>
              </a:pathLst>
            </a:custGeom>
            <a:solidFill>
              <a:srgbClr val="876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47" name="Freeform 235"/>
            <p:cNvSpPr>
              <a:spLocks/>
            </p:cNvSpPr>
            <p:nvPr/>
          </p:nvSpPr>
          <p:spPr bwMode="auto">
            <a:xfrm>
              <a:off x="2789238" y="4630738"/>
              <a:ext cx="11112" cy="17462"/>
            </a:xfrm>
            <a:custGeom>
              <a:avLst/>
              <a:gdLst>
                <a:gd name="T0" fmla="*/ 2147483647 w 7"/>
                <a:gd name="T1" fmla="*/ 2147483647 h 11"/>
                <a:gd name="T2" fmla="*/ 2147483647 w 7"/>
                <a:gd name="T3" fmla="*/ 2147483647 h 11"/>
                <a:gd name="T4" fmla="*/ 0 w 7"/>
                <a:gd name="T5" fmla="*/ 0 h 11"/>
                <a:gd name="T6" fmla="*/ 2147483647 w 7"/>
                <a:gd name="T7" fmla="*/ 2147483647 h 1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"/>
                <a:gd name="T13" fmla="*/ 0 h 11"/>
                <a:gd name="T14" fmla="*/ 7 w 7"/>
                <a:gd name="T15" fmla="*/ 11 h 1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" h="11">
                  <a:moveTo>
                    <a:pt x="7" y="11"/>
                  </a:moveTo>
                  <a:lnTo>
                    <a:pt x="5" y="11"/>
                  </a:lnTo>
                  <a:lnTo>
                    <a:pt x="0" y="0"/>
                  </a:lnTo>
                  <a:lnTo>
                    <a:pt x="7" y="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48" name="Freeform 236"/>
            <p:cNvSpPr>
              <a:spLocks/>
            </p:cNvSpPr>
            <p:nvPr/>
          </p:nvSpPr>
          <p:spPr bwMode="auto">
            <a:xfrm>
              <a:off x="1881188" y="4633913"/>
              <a:ext cx="150812" cy="47625"/>
            </a:xfrm>
            <a:custGeom>
              <a:avLst/>
              <a:gdLst>
                <a:gd name="T0" fmla="*/ 2147483647 w 95"/>
                <a:gd name="T1" fmla="*/ 0 h 30"/>
                <a:gd name="T2" fmla="*/ 2147483647 w 95"/>
                <a:gd name="T3" fmla="*/ 2147483647 h 30"/>
                <a:gd name="T4" fmla="*/ 2147483647 w 95"/>
                <a:gd name="T5" fmla="*/ 2147483647 h 30"/>
                <a:gd name="T6" fmla="*/ 2147483647 w 95"/>
                <a:gd name="T7" fmla="*/ 2147483647 h 30"/>
                <a:gd name="T8" fmla="*/ 2147483647 w 95"/>
                <a:gd name="T9" fmla="*/ 2147483647 h 30"/>
                <a:gd name="T10" fmla="*/ 2147483647 w 95"/>
                <a:gd name="T11" fmla="*/ 2147483647 h 30"/>
                <a:gd name="T12" fmla="*/ 2147483647 w 95"/>
                <a:gd name="T13" fmla="*/ 2147483647 h 30"/>
                <a:gd name="T14" fmla="*/ 2147483647 w 95"/>
                <a:gd name="T15" fmla="*/ 2147483647 h 30"/>
                <a:gd name="T16" fmla="*/ 2147483647 w 95"/>
                <a:gd name="T17" fmla="*/ 2147483647 h 30"/>
                <a:gd name="T18" fmla="*/ 2147483647 w 95"/>
                <a:gd name="T19" fmla="*/ 2147483647 h 30"/>
                <a:gd name="T20" fmla="*/ 2147483647 w 95"/>
                <a:gd name="T21" fmla="*/ 2147483647 h 30"/>
                <a:gd name="T22" fmla="*/ 2147483647 w 95"/>
                <a:gd name="T23" fmla="*/ 2147483647 h 30"/>
                <a:gd name="T24" fmla="*/ 0 w 95"/>
                <a:gd name="T25" fmla="*/ 2147483647 h 30"/>
                <a:gd name="T26" fmla="*/ 2147483647 w 95"/>
                <a:gd name="T27" fmla="*/ 2147483647 h 30"/>
                <a:gd name="T28" fmla="*/ 2147483647 w 95"/>
                <a:gd name="T29" fmla="*/ 2147483647 h 30"/>
                <a:gd name="T30" fmla="*/ 2147483647 w 95"/>
                <a:gd name="T31" fmla="*/ 2147483647 h 30"/>
                <a:gd name="T32" fmla="*/ 2147483647 w 95"/>
                <a:gd name="T33" fmla="*/ 2147483647 h 30"/>
                <a:gd name="T34" fmla="*/ 2147483647 w 95"/>
                <a:gd name="T35" fmla="*/ 2147483647 h 30"/>
                <a:gd name="T36" fmla="*/ 2147483647 w 95"/>
                <a:gd name="T37" fmla="*/ 0 h 30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95"/>
                <a:gd name="T58" fmla="*/ 0 h 30"/>
                <a:gd name="T59" fmla="*/ 95 w 95"/>
                <a:gd name="T60" fmla="*/ 30 h 30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95" h="30">
                  <a:moveTo>
                    <a:pt x="95" y="0"/>
                  </a:moveTo>
                  <a:lnTo>
                    <a:pt x="94" y="4"/>
                  </a:lnTo>
                  <a:lnTo>
                    <a:pt x="95" y="7"/>
                  </a:lnTo>
                  <a:lnTo>
                    <a:pt x="83" y="5"/>
                  </a:lnTo>
                  <a:lnTo>
                    <a:pt x="71" y="9"/>
                  </a:lnTo>
                  <a:lnTo>
                    <a:pt x="44" y="14"/>
                  </a:lnTo>
                  <a:lnTo>
                    <a:pt x="19" y="23"/>
                  </a:lnTo>
                  <a:lnTo>
                    <a:pt x="19" y="30"/>
                  </a:lnTo>
                  <a:lnTo>
                    <a:pt x="12" y="25"/>
                  </a:lnTo>
                  <a:lnTo>
                    <a:pt x="11" y="23"/>
                  </a:lnTo>
                  <a:lnTo>
                    <a:pt x="7" y="27"/>
                  </a:lnTo>
                  <a:lnTo>
                    <a:pt x="2" y="25"/>
                  </a:lnTo>
                  <a:lnTo>
                    <a:pt x="0" y="22"/>
                  </a:lnTo>
                  <a:lnTo>
                    <a:pt x="16" y="13"/>
                  </a:lnTo>
                  <a:lnTo>
                    <a:pt x="51" y="9"/>
                  </a:lnTo>
                  <a:lnTo>
                    <a:pt x="69" y="4"/>
                  </a:lnTo>
                  <a:lnTo>
                    <a:pt x="69" y="5"/>
                  </a:lnTo>
                  <a:lnTo>
                    <a:pt x="83" y="4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rgbClr val="DEFF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49" name="Freeform 237"/>
            <p:cNvSpPr>
              <a:spLocks/>
            </p:cNvSpPr>
            <p:nvPr/>
          </p:nvSpPr>
          <p:spPr bwMode="auto">
            <a:xfrm>
              <a:off x="1531938" y="4633913"/>
              <a:ext cx="65087" cy="82550"/>
            </a:xfrm>
            <a:custGeom>
              <a:avLst/>
              <a:gdLst>
                <a:gd name="T0" fmla="*/ 2147483647 w 41"/>
                <a:gd name="T1" fmla="*/ 2147483647 h 52"/>
                <a:gd name="T2" fmla="*/ 2147483647 w 41"/>
                <a:gd name="T3" fmla="*/ 2147483647 h 52"/>
                <a:gd name="T4" fmla="*/ 2147483647 w 41"/>
                <a:gd name="T5" fmla="*/ 2147483647 h 52"/>
                <a:gd name="T6" fmla="*/ 2147483647 w 41"/>
                <a:gd name="T7" fmla="*/ 2147483647 h 52"/>
                <a:gd name="T8" fmla="*/ 2147483647 w 41"/>
                <a:gd name="T9" fmla="*/ 2147483647 h 52"/>
                <a:gd name="T10" fmla="*/ 2147483647 w 41"/>
                <a:gd name="T11" fmla="*/ 2147483647 h 52"/>
                <a:gd name="T12" fmla="*/ 2147483647 w 41"/>
                <a:gd name="T13" fmla="*/ 2147483647 h 52"/>
                <a:gd name="T14" fmla="*/ 2147483647 w 41"/>
                <a:gd name="T15" fmla="*/ 2147483647 h 52"/>
                <a:gd name="T16" fmla="*/ 0 w 41"/>
                <a:gd name="T17" fmla="*/ 2147483647 h 52"/>
                <a:gd name="T18" fmla="*/ 2147483647 w 41"/>
                <a:gd name="T19" fmla="*/ 2147483647 h 52"/>
                <a:gd name="T20" fmla="*/ 2147483647 w 41"/>
                <a:gd name="T21" fmla="*/ 2147483647 h 52"/>
                <a:gd name="T22" fmla="*/ 2147483647 w 41"/>
                <a:gd name="T23" fmla="*/ 2147483647 h 52"/>
                <a:gd name="T24" fmla="*/ 2147483647 w 41"/>
                <a:gd name="T25" fmla="*/ 2147483647 h 52"/>
                <a:gd name="T26" fmla="*/ 2147483647 w 41"/>
                <a:gd name="T27" fmla="*/ 2147483647 h 52"/>
                <a:gd name="T28" fmla="*/ 2147483647 w 41"/>
                <a:gd name="T29" fmla="*/ 2147483647 h 52"/>
                <a:gd name="T30" fmla="*/ 2147483647 w 41"/>
                <a:gd name="T31" fmla="*/ 2147483647 h 52"/>
                <a:gd name="T32" fmla="*/ 2147483647 w 41"/>
                <a:gd name="T33" fmla="*/ 0 h 52"/>
                <a:gd name="T34" fmla="*/ 2147483647 w 41"/>
                <a:gd name="T35" fmla="*/ 2147483647 h 5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1"/>
                <a:gd name="T55" fmla="*/ 0 h 52"/>
                <a:gd name="T56" fmla="*/ 41 w 41"/>
                <a:gd name="T57" fmla="*/ 52 h 52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1" h="52">
                  <a:moveTo>
                    <a:pt x="41" y="2"/>
                  </a:moveTo>
                  <a:lnTo>
                    <a:pt x="36" y="18"/>
                  </a:lnTo>
                  <a:lnTo>
                    <a:pt x="34" y="36"/>
                  </a:lnTo>
                  <a:lnTo>
                    <a:pt x="34" y="43"/>
                  </a:lnTo>
                  <a:lnTo>
                    <a:pt x="34" y="45"/>
                  </a:lnTo>
                  <a:lnTo>
                    <a:pt x="32" y="47"/>
                  </a:lnTo>
                  <a:lnTo>
                    <a:pt x="20" y="47"/>
                  </a:lnTo>
                  <a:lnTo>
                    <a:pt x="0" y="52"/>
                  </a:lnTo>
                  <a:lnTo>
                    <a:pt x="2" y="45"/>
                  </a:lnTo>
                  <a:lnTo>
                    <a:pt x="4" y="41"/>
                  </a:lnTo>
                  <a:lnTo>
                    <a:pt x="8" y="41"/>
                  </a:lnTo>
                  <a:lnTo>
                    <a:pt x="15" y="29"/>
                  </a:lnTo>
                  <a:lnTo>
                    <a:pt x="18" y="23"/>
                  </a:lnTo>
                  <a:lnTo>
                    <a:pt x="23" y="20"/>
                  </a:lnTo>
                  <a:lnTo>
                    <a:pt x="41" y="2"/>
                  </a:lnTo>
                  <a:lnTo>
                    <a:pt x="39" y="0"/>
                  </a:lnTo>
                  <a:lnTo>
                    <a:pt x="41" y="2"/>
                  </a:lnTo>
                  <a:close/>
                </a:path>
              </a:pathLst>
            </a:custGeom>
            <a:solidFill>
              <a:srgbClr val="B29C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50" name="Freeform 238"/>
            <p:cNvSpPr>
              <a:spLocks/>
            </p:cNvSpPr>
            <p:nvPr/>
          </p:nvSpPr>
          <p:spPr bwMode="auto">
            <a:xfrm>
              <a:off x="2425700" y="4640263"/>
              <a:ext cx="11113" cy="4762"/>
            </a:xfrm>
            <a:custGeom>
              <a:avLst/>
              <a:gdLst>
                <a:gd name="T0" fmla="*/ 2147483647 w 7"/>
                <a:gd name="T1" fmla="*/ 2147483647 h 3"/>
                <a:gd name="T2" fmla="*/ 0 w 7"/>
                <a:gd name="T3" fmla="*/ 2147483647 h 3"/>
                <a:gd name="T4" fmla="*/ 2147483647 w 7"/>
                <a:gd name="T5" fmla="*/ 0 h 3"/>
                <a:gd name="T6" fmla="*/ 2147483647 w 7"/>
                <a:gd name="T7" fmla="*/ 2147483647 h 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"/>
                <a:gd name="T13" fmla="*/ 0 h 3"/>
                <a:gd name="T14" fmla="*/ 7 w 7"/>
                <a:gd name="T15" fmla="*/ 3 h 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" h="3">
                  <a:moveTo>
                    <a:pt x="4" y="3"/>
                  </a:moveTo>
                  <a:lnTo>
                    <a:pt x="0" y="3"/>
                  </a:lnTo>
                  <a:lnTo>
                    <a:pt x="7" y="0"/>
                  </a:lnTo>
                  <a:lnTo>
                    <a:pt x="4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51" name="Freeform 239"/>
            <p:cNvSpPr>
              <a:spLocks/>
            </p:cNvSpPr>
            <p:nvPr/>
          </p:nvSpPr>
          <p:spPr bwMode="auto">
            <a:xfrm>
              <a:off x="1728788" y="4656138"/>
              <a:ext cx="312737" cy="247650"/>
            </a:xfrm>
            <a:custGeom>
              <a:avLst/>
              <a:gdLst>
                <a:gd name="T0" fmla="*/ 2147483647 w 197"/>
                <a:gd name="T1" fmla="*/ 2147483647 h 156"/>
                <a:gd name="T2" fmla="*/ 2147483647 w 197"/>
                <a:gd name="T3" fmla="*/ 2147483647 h 156"/>
                <a:gd name="T4" fmla="*/ 2147483647 w 197"/>
                <a:gd name="T5" fmla="*/ 2147483647 h 156"/>
                <a:gd name="T6" fmla="*/ 2147483647 w 197"/>
                <a:gd name="T7" fmla="*/ 2147483647 h 156"/>
                <a:gd name="T8" fmla="*/ 2147483647 w 197"/>
                <a:gd name="T9" fmla="*/ 2147483647 h 156"/>
                <a:gd name="T10" fmla="*/ 2147483647 w 197"/>
                <a:gd name="T11" fmla="*/ 2147483647 h 156"/>
                <a:gd name="T12" fmla="*/ 2147483647 w 197"/>
                <a:gd name="T13" fmla="*/ 2147483647 h 156"/>
                <a:gd name="T14" fmla="*/ 2147483647 w 197"/>
                <a:gd name="T15" fmla="*/ 2147483647 h 156"/>
                <a:gd name="T16" fmla="*/ 2147483647 w 197"/>
                <a:gd name="T17" fmla="*/ 2147483647 h 156"/>
                <a:gd name="T18" fmla="*/ 2147483647 w 197"/>
                <a:gd name="T19" fmla="*/ 2147483647 h 156"/>
                <a:gd name="T20" fmla="*/ 2147483647 w 197"/>
                <a:gd name="T21" fmla="*/ 2147483647 h 156"/>
                <a:gd name="T22" fmla="*/ 2147483647 w 197"/>
                <a:gd name="T23" fmla="*/ 2147483647 h 156"/>
                <a:gd name="T24" fmla="*/ 2147483647 w 197"/>
                <a:gd name="T25" fmla="*/ 2147483647 h 156"/>
                <a:gd name="T26" fmla="*/ 2147483647 w 197"/>
                <a:gd name="T27" fmla="*/ 2147483647 h 156"/>
                <a:gd name="T28" fmla="*/ 2147483647 w 197"/>
                <a:gd name="T29" fmla="*/ 2147483647 h 156"/>
                <a:gd name="T30" fmla="*/ 2147483647 w 197"/>
                <a:gd name="T31" fmla="*/ 2147483647 h 156"/>
                <a:gd name="T32" fmla="*/ 2147483647 w 197"/>
                <a:gd name="T33" fmla="*/ 2147483647 h 156"/>
                <a:gd name="T34" fmla="*/ 2147483647 w 197"/>
                <a:gd name="T35" fmla="*/ 2147483647 h 156"/>
                <a:gd name="T36" fmla="*/ 2147483647 w 197"/>
                <a:gd name="T37" fmla="*/ 2147483647 h 156"/>
                <a:gd name="T38" fmla="*/ 2147483647 w 197"/>
                <a:gd name="T39" fmla="*/ 2147483647 h 156"/>
                <a:gd name="T40" fmla="*/ 2147483647 w 197"/>
                <a:gd name="T41" fmla="*/ 2147483647 h 156"/>
                <a:gd name="T42" fmla="*/ 2147483647 w 197"/>
                <a:gd name="T43" fmla="*/ 2147483647 h 156"/>
                <a:gd name="T44" fmla="*/ 0 w 197"/>
                <a:gd name="T45" fmla="*/ 2147483647 h 156"/>
                <a:gd name="T46" fmla="*/ 2147483647 w 197"/>
                <a:gd name="T47" fmla="*/ 2147483647 h 156"/>
                <a:gd name="T48" fmla="*/ 2147483647 w 197"/>
                <a:gd name="T49" fmla="*/ 2147483647 h 156"/>
                <a:gd name="T50" fmla="*/ 2147483647 w 197"/>
                <a:gd name="T51" fmla="*/ 2147483647 h 156"/>
                <a:gd name="T52" fmla="*/ 2147483647 w 197"/>
                <a:gd name="T53" fmla="*/ 2147483647 h 156"/>
                <a:gd name="T54" fmla="*/ 2147483647 w 197"/>
                <a:gd name="T55" fmla="*/ 2147483647 h 156"/>
                <a:gd name="T56" fmla="*/ 2147483647 w 197"/>
                <a:gd name="T57" fmla="*/ 2147483647 h 156"/>
                <a:gd name="T58" fmla="*/ 2147483647 w 197"/>
                <a:gd name="T59" fmla="*/ 2147483647 h 156"/>
                <a:gd name="T60" fmla="*/ 2147483647 w 197"/>
                <a:gd name="T61" fmla="*/ 2147483647 h 156"/>
                <a:gd name="T62" fmla="*/ 2147483647 w 197"/>
                <a:gd name="T63" fmla="*/ 2147483647 h 156"/>
                <a:gd name="T64" fmla="*/ 2147483647 w 197"/>
                <a:gd name="T65" fmla="*/ 2147483647 h 156"/>
                <a:gd name="T66" fmla="*/ 2147483647 w 197"/>
                <a:gd name="T67" fmla="*/ 2147483647 h 156"/>
                <a:gd name="T68" fmla="*/ 2147483647 w 197"/>
                <a:gd name="T69" fmla="*/ 2147483647 h 156"/>
                <a:gd name="T70" fmla="*/ 2147483647 w 197"/>
                <a:gd name="T71" fmla="*/ 2147483647 h 156"/>
                <a:gd name="T72" fmla="*/ 2147483647 w 197"/>
                <a:gd name="T73" fmla="*/ 2147483647 h 156"/>
                <a:gd name="T74" fmla="*/ 2147483647 w 197"/>
                <a:gd name="T75" fmla="*/ 2147483647 h 156"/>
                <a:gd name="T76" fmla="*/ 2147483647 w 197"/>
                <a:gd name="T77" fmla="*/ 2147483647 h 156"/>
                <a:gd name="T78" fmla="*/ 2147483647 w 197"/>
                <a:gd name="T79" fmla="*/ 2147483647 h 156"/>
                <a:gd name="T80" fmla="*/ 2147483647 w 197"/>
                <a:gd name="T81" fmla="*/ 2147483647 h 156"/>
                <a:gd name="T82" fmla="*/ 2147483647 w 197"/>
                <a:gd name="T83" fmla="*/ 2147483647 h 156"/>
                <a:gd name="T84" fmla="*/ 2147483647 w 197"/>
                <a:gd name="T85" fmla="*/ 2147483647 h 156"/>
                <a:gd name="T86" fmla="*/ 2147483647 w 197"/>
                <a:gd name="T87" fmla="*/ 2147483647 h 156"/>
                <a:gd name="T88" fmla="*/ 2147483647 w 197"/>
                <a:gd name="T89" fmla="*/ 2147483647 h 156"/>
                <a:gd name="T90" fmla="*/ 2147483647 w 197"/>
                <a:gd name="T91" fmla="*/ 2147483647 h 156"/>
                <a:gd name="T92" fmla="*/ 2147483647 w 197"/>
                <a:gd name="T93" fmla="*/ 2147483647 h 156"/>
                <a:gd name="T94" fmla="*/ 2147483647 w 197"/>
                <a:gd name="T95" fmla="*/ 2147483647 h 156"/>
                <a:gd name="T96" fmla="*/ 2147483647 w 197"/>
                <a:gd name="T97" fmla="*/ 2147483647 h 156"/>
                <a:gd name="T98" fmla="*/ 2147483647 w 197"/>
                <a:gd name="T99" fmla="*/ 2147483647 h 156"/>
                <a:gd name="T100" fmla="*/ 2147483647 w 197"/>
                <a:gd name="T101" fmla="*/ 2147483647 h 156"/>
                <a:gd name="T102" fmla="*/ 2147483647 w 197"/>
                <a:gd name="T103" fmla="*/ 2147483647 h 156"/>
                <a:gd name="T104" fmla="*/ 2147483647 w 197"/>
                <a:gd name="T105" fmla="*/ 2147483647 h 156"/>
                <a:gd name="T106" fmla="*/ 2147483647 w 197"/>
                <a:gd name="T107" fmla="*/ 2147483647 h 156"/>
                <a:gd name="T108" fmla="*/ 2147483647 w 197"/>
                <a:gd name="T109" fmla="*/ 2147483647 h 156"/>
                <a:gd name="T110" fmla="*/ 2147483647 w 197"/>
                <a:gd name="T111" fmla="*/ 0 h 156"/>
                <a:gd name="T112" fmla="*/ 2147483647 w 197"/>
                <a:gd name="T113" fmla="*/ 2147483647 h 156"/>
                <a:gd name="T114" fmla="*/ 2147483647 w 197"/>
                <a:gd name="T115" fmla="*/ 2147483647 h 15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197"/>
                <a:gd name="T175" fmla="*/ 0 h 156"/>
                <a:gd name="T176" fmla="*/ 197 w 197"/>
                <a:gd name="T177" fmla="*/ 156 h 15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197" h="156">
                  <a:moveTo>
                    <a:pt x="197" y="9"/>
                  </a:moveTo>
                  <a:lnTo>
                    <a:pt x="181" y="99"/>
                  </a:lnTo>
                  <a:lnTo>
                    <a:pt x="181" y="104"/>
                  </a:lnTo>
                  <a:lnTo>
                    <a:pt x="154" y="102"/>
                  </a:lnTo>
                  <a:lnTo>
                    <a:pt x="153" y="104"/>
                  </a:lnTo>
                  <a:lnTo>
                    <a:pt x="145" y="104"/>
                  </a:lnTo>
                  <a:lnTo>
                    <a:pt x="147" y="93"/>
                  </a:lnTo>
                  <a:lnTo>
                    <a:pt x="135" y="99"/>
                  </a:lnTo>
                  <a:lnTo>
                    <a:pt x="124" y="99"/>
                  </a:lnTo>
                  <a:lnTo>
                    <a:pt x="122" y="97"/>
                  </a:lnTo>
                  <a:lnTo>
                    <a:pt x="121" y="99"/>
                  </a:lnTo>
                  <a:lnTo>
                    <a:pt x="103" y="106"/>
                  </a:lnTo>
                  <a:lnTo>
                    <a:pt x="85" y="115"/>
                  </a:lnTo>
                  <a:lnTo>
                    <a:pt x="52" y="134"/>
                  </a:lnTo>
                  <a:lnTo>
                    <a:pt x="30" y="152"/>
                  </a:lnTo>
                  <a:lnTo>
                    <a:pt x="27" y="150"/>
                  </a:lnTo>
                  <a:lnTo>
                    <a:pt x="23" y="154"/>
                  </a:lnTo>
                  <a:lnTo>
                    <a:pt x="20" y="156"/>
                  </a:lnTo>
                  <a:lnTo>
                    <a:pt x="18" y="156"/>
                  </a:lnTo>
                  <a:lnTo>
                    <a:pt x="16" y="152"/>
                  </a:lnTo>
                  <a:lnTo>
                    <a:pt x="16" y="154"/>
                  </a:lnTo>
                  <a:lnTo>
                    <a:pt x="4" y="147"/>
                  </a:lnTo>
                  <a:lnTo>
                    <a:pt x="0" y="143"/>
                  </a:lnTo>
                  <a:lnTo>
                    <a:pt x="6" y="138"/>
                  </a:lnTo>
                  <a:lnTo>
                    <a:pt x="6" y="140"/>
                  </a:lnTo>
                  <a:lnTo>
                    <a:pt x="18" y="127"/>
                  </a:lnTo>
                  <a:lnTo>
                    <a:pt x="22" y="125"/>
                  </a:lnTo>
                  <a:lnTo>
                    <a:pt x="22" y="127"/>
                  </a:lnTo>
                  <a:lnTo>
                    <a:pt x="27" y="122"/>
                  </a:lnTo>
                  <a:lnTo>
                    <a:pt x="32" y="118"/>
                  </a:lnTo>
                  <a:lnTo>
                    <a:pt x="45" y="109"/>
                  </a:lnTo>
                  <a:lnTo>
                    <a:pt x="50" y="107"/>
                  </a:lnTo>
                  <a:lnTo>
                    <a:pt x="53" y="104"/>
                  </a:lnTo>
                  <a:lnTo>
                    <a:pt x="62" y="97"/>
                  </a:lnTo>
                  <a:lnTo>
                    <a:pt x="73" y="90"/>
                  </a:lnTo>
                  <a:lnTo>
                    <a:pt x="85" y="82"/>
                  </a:lnTo>
                  <a:lnTo>
                    <a:pt x="99" y="77"/>
                  </a:lnTo>
                  <a:lnTo>
                    <a:pt x="103" y="75"/>
                  </a:lnTo>
                  <a:lnTo>
                    <a:pt x="105" y="70"/>
                  </a:lnTo>
                  <a:lnTo>
                    <a:pt x="105" y="61"/>
                  </a:lnTo>
                  <a:lnTo>
                    <a:pt x="105" y="52"/>
                  </a:lnTo>
                  <a:lnTo>
                    <a:pt x="105" y="43"/>
                  </a:lnTo>
                  <a:lnTo>
                    <a:pt x="107" y="25"/>
                  </a:lnTo>
                  <a:lnTo>
                    <a:pt x="124" y="20"/>
                  </a:lnTo>
                  <a:lnTo>
                    <a:pt x="144" y="15"/>
                  </a:lnTo>
                  <a:lnTo>
                    <a:pt x="154" y="11"/>
                  </a:lnTo>
                  <a:lnTo>
                    <a:pt x="165" y="8"/>
                  </a:lnTo>
                  <a:lnTo>
                    <a:pt x="167" y="8"/>
                  </a:lnTo>
                  <a:lnTo>
                    <a:pt x="174" y="6"/>
                  </a:lnTo>
                  <a:lnTo>
                    <a:pt x="177" y="4"/>
                  </a:lnTo>
                  <a:lnTo>
                    <a:pt x="183" y="6"/>
                  </a:lnTo>
                  <a:lnTo>
                    <a:pt x="186" y="8"/>
                  </a:lnTo>
                  <a:lnTo>
                    <a:pt x="190" y="6"/>
                  </a:lnTo>
                  <a:lnTo>
                    <a:pt x="188" y="6"/>
                  </a:lnTo>
                  <a:lnTo>
                    <a:pt x="191" y="2"/>
                  </a:lnTo>
                  <a:lnTo>
                    <a:pt x="191" y="0"/>
                  </a:lnTo>
                  <a:lnTo>
                    <a:pt x="195" y="4"/>
                  </a:lnTo>
                  <a:lnTo>
                    <a:pt x="197" y="9"/>
                  </a:lnTo>
                  <a:close/>
                </a:path>
              </a:pathLst>
            </a:custGeom>
            <a:solidFill>
              <a:srgbClr val="B29C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52" name="Freeform 240"/>
            <p:cNvSpPr>
              <a:spLocks/>
            </p:cNvSpPr>
            <p:nvPr/>
          </p:nvSpPr>
          <p:spPr bwMode="auto">
            <a:xfrm>
              <a:off x="2035175" y="4668838"/>
              <a:ext cx="39688" cy="149225"/>
            </a:xfrm>
            <a:custGeom>
              <a:avLst/>
              <a:gdLst>
                <a:gd name="T0" fmla="*/ 2147483647 w 25"/>
                <a:gd name="T1" fmla="*/ 2147483647 h 94"/>
                <a:gd name="T2" fmla="*/ 2147483647 w 25"/>
                <a:gd name="T3" fmla="*/ 2147483647 h 94"/>
                <a:gd name="T4" fmla="*/ 2147483647 w 25"/>
                <a:gd name="T5" fmla="*/ 2147483647 h 94"/>
                <a:gd name="T6" fmla="*/ 2147483647 w 25"/>
                <a:gd name="T7" fmla="*/ 2147483647 h 94"/>
                <a:gd name="T8" fmla="*/ 2147483647 w 25"/>
                <a:gd name="T9" fmla="*/ 2147483647 h 94"/>
                <a:gd name="T10" fmla="*/ 2147483647 w 25"/>
                <a:gd name="T11" fmla="*/ 2147483647 h 94"/>
                <a:gd name="T12" fmla="*/ 0 w 25"/>
                <a:gd name="T13" fmla="*/ 2147483647 h 94"/>
                <a:gd name="T14" fmla="*/ 2147483647 w 25"/>
                <a:gd name="T15" fmla="*/ 2147483647 h 94"/>
                <a:gd name="T16" fmla="*/ 2147483647 w 25"/>
                <a:gd name="T17" fmla="*/ 2147483647 h 94"/>
                <a:gd name="T18" fmla="*/ 2147483647 w 25"/>
                <a:gd name="T19" fmla="*/ 2147483647 h 94"/>
                <a:gd name="T20" fmla="*/ 2147483647 w 25"/>
                <a:gd name="T21" fmla="*/ 2147483647 h 94"/>
                <a:gd name="T22" fmla="*/ 2147483647 w 25"/>
                <a:gd name="T23" fmla="*/ 2147483647 h 94"/>
                <a:gd name="T24" fmla="*/ 2147483647 w 25"/>
                <a:gd name="T25" fmla="*/ 0 h 94"/>
                <a:gd name="T26" fmla="*/ 2147483647 w 25"/>
                <a:gd name="T27" fmla="*/ 2147483647 h 9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5"/>
                <a:gd name="T43" fmla="*/ 0 h 94"/>
                <a:gd name="T44" fmla="*/ 25 w 25"/>
                <a:gd name="T45" fmla="*/ 94 h 9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5" h="94">
                  <a:moveTo>
                    <a:pt x="25" y="1"/>
                  </a:moveTo>
                  <a:lnTo>
                    <a:pt x="18" y="25"/>
                  </a:lnTo>
                  <a:lnTo>
                    <a:pt x="16" y="37"/>
                  </a:lnTo>
                  <a:lnTo>
                    <a:pt x="14" y="66"/>
                  </a:lnTo>
                  <a:lnTo>
                    <a:pt x="13" y="78"/>
                  </a:lnTo>
                  <a:lnTo>
                    <a:pt x="16" y="92"/>
                  </a:lnTo>
                  <a:lnTo>
                    <a:pt x="0" y="94"/>
                  </a:lnTo>
                  <a:lnTo>
                    <a:pt x="6" y="74"/>
                  </a:lnTo>
                  <a:lnTo>
                    <a:pt x="6" y="67"/>
                  </a:lnTo>
                  <a:lnTo>
                    <a:pt x="6" y="49"/>
                  </a:lnTo>
                  <a:lnTo>
                    <a:pt x="7" y="44"/>
                  </a:lnTo>
                  <a:lnTo>
                    <a:pt x="11" y="21"/>
                  </a:lnTo>
                  <a:lnTo>
                    <a:pt x="16" y="0"/>
                  </a:lnTo>
                  <a:lnTo>
                    <a:pt x="25" y="1"/>
                  </a:lnTo>
                  <a:close/>
                </a:path>
              </a:pathLst>
            </a:custGeom>
            <a:solidFill>
              <a:srgbClr val="DEFF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53" name="Freeform 241"/>
            <p:cNvSpPr>
              <a:spLocks/>
            </p:cNvSpPr>
            <p:nvPr/>
          </p:nvSpPr>
          <p:spPr bwMode="auto">
            <a:xfrm>
              <a:off x="2111375" y="4673600"/>
              <a:ext cx="53975" cy="39688"/>
            </a:xfrm>
            <a:custGeom>
              <a:avLst/>
              <a:gdLst>
                <a:gd name="T0" fmla="*/ 2147483647 w 34"/>
                <a:gd name="T1" fmla="*/ 2147483647 h 25"/>
                <a:gd name="T2" fmla="*/ 2147483647 w 34"/>
                <a:gd name="T3" fmla="*/ 2147483647 h 25"/>
                <a:gd name="T4" fmla="*/ 2147483647 w 34"/>
                <a:gd name="T5" fmla="*/ 2147483647 h 25"/>
                <a:gd name="T6" fmla="*/ 2147483647 w 34"/>
                <a:gd name="T7" fmla="*/ 2147483647 h 25"/>
                <a:gd name="T8" fmla="*/ 2147483647 w 34"/>
                <a:gd name="T9" fmla="*/ 2147483647 h 25"/>
                <a:gd name="T10" fmla="*/ 2147483647 w 34"/>
                <a:gd name="T11" fmla="*/ 2147483647 h 25"/>
                <a:gd name="T12" fmla="*/ 0 w 34"/>
                <a:gd name="T13" fmla="*/ 2147483647 h 25"/>
                <a:gd name="T14" fmla="*/ 2147483647 w 34"/>
                <a:gd name="T15" fmla="*/ 2147483647 h 25"/>
                <a:gd name="T16" fmla="*/ 2147483647 w 34"/>
                <a:gd name="T17" fmla="*/ 2147483647 h 25"/>
                <a:gd name="T18" fmla="*/ 2147483647 w 34"/>
                <a:gd name="T19" fmla="*/ 0 h 25"/>
                <a:gd name="T20" fmla="*/ 2147483647 w 34"/>
                <a:gd name="T21" fmla="*/ 2147483647 h 2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34"/>
                <a:gd name="T34" fmla="*/ 0 h 25"/>
                <a:gd name="T35" fmla="*/ 34 w 34"/>
                <a:gd name="T36" fmla="*/ 25 h 2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34" h="25">
                  <a:moveTo>
                    <a:pt x="34" y="5"/>
                  </a:moveTo>
                  <a:lnTo>
                    <a:pt x="30" y="11"/>
                  </a:lnTo>
                  <a:lnTo>
                    <a:pt x="23" y="13"/>
                  </a:lnTo>
                  <a:lnTo>
                    <a:pt x="16" y="14"/>
                  </a:lnTo>
                  <a:lnTo>
                    <a:pt x="11" y="20"/>
                  </a:lnTo>
                  <a:lnTo>
                    <a:pt x="5" y="23"/>
                  </a:lnTo>
                  <a:lnTo>
                    <a:pt x="0" y="25"/>
                  </a:lnTo>
                  <a:lnTo>
                    <a:pt x="14" y="9"/>
                  </a:lnTo>
                  <a:lnTo>
                    <a:pt x="23" y="4"/>
                  </a:lnTo>
                  <a:lnTo>
                    <a:pt x="32" y="0"/>
                  </a:lnTo>
                  <a:lnTo>
                    <a:pt x="34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54" name="Freeform 243"/>
            <p:cNvSpPr>
              <a:spLocks/>
            </p:cNvSpPr>
            <p:nvPr/>
          </p:nvSpPr>
          <p:spPr bwMode="auto">
            <a:xfrm>
              <a:off x="2403475" y="4687888"/>
              <a:ext cx="14288" cy="6350"/>
            </a:xfrm>
            <a:custGeom>
              <a:avLst/>
              <a:gdLst>
                <a:gd name="T0" fmla="*/ 2147483647 w 9"/>
                <a:gd name="T1" fmla="*/ 2147483647 h 4"/>
                <a:gd name="T2" fmla="*/ 2147483647 w 9"/>
                <a:gd name="T3" fmla="*/ 2147483647 h 4"/>
                <a:gd name="T4" fmla="*/ 0 w 9"/>
                <a:gd name="T5" fmla="*/ 0 h 4"/>
                <a:gd name="T6" fmla="*/ 2147483647 w 9"/>
                <a:gd name="T7" fmla="*/ 2147483647 h 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"/>
                <a:gd name="T13" fmla="*/ 0 h 4"/>
                <a:gd name="T14" fmla="*/ 9 w 9"/>
                <a:gd name="T15" fmla="*/ 4 h 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" h="4">
                  <a:moveTo>
                    <a:pt x="9" y="4"/>
                  </a:moveTo>
                  <a:lnTo>
                    <a:pt x="4" y="4"/>
                  </a:lnTo>
                  <a:lnTo>
                    <a:pt x="0" y="0"/>
                  </a:lnTo>
                  <a:lnTo>
                    <a:pt x="9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55" name="Freeform 244"/>
            <p:cNvSpPr>
              <a:spLocks/>
            </p:cNvSpPr>
            <p:nvPr/>
          </p:nvSpPr>
          <p:spPr bwMode="auto">
            <a:xfrm>
              <a:off x="906463" y="4695825"/>
              <a:ext cx="160337" cy="50800"/>
            </a:xfrm>
            <a:custGeom>
              <a:avLst/>
              <a:gdLst>
                <a:gd name="T0" fmla="*/ 2147483647 w 101"/>
                <a:gd name="T1" fmla="*/ 2147483647 h 32"/>
                <a:gd name="T2" fmla="*/ 2147483647 w 101"/>
                <a:gd name="T3" fmla="*/ 2147483647 h 32"/>
                <a:gd name="T4" fmla="*/ 2147483647 w 101"/>
                <a:gd name="T5" fmla="*/ 2147483647 h 32"/>
                <a:gd name="T6" fmla="*/ 2147483647 w 101"/>
                <a:gd name="T7" fmla="*/ 2147483647 h 32"/>
                <a:gd name="T8" fmla="*/ 2147483647 w 101"/>
                <a:gd name="T9" fmla="*/ 2147483647 h 32"/>
                <a:gd name="T10" fmla="*/ 2147483647 w 101"/>
                <a:gd name="T11" fmla="*/ 2147483647 h 32"/>
                <a:gd name="T12" fmla="*/ 2147483647 w 101"/>
                <a:gd name="T13" fmla="*/ 2147483647 h 32"/>
                <a:gd name="T14" fmla="*/ 2147483647 w 101"/>
                <a:gd name="T15" fmla="*/ 2147483647 h 32"/>
                <a:gd name="T16" fmla="*/ 2147483647 w 101"/>
                <a:gd name="T17" fmla="*/ 2147483647 h 32"/>
                <a:gd name="T18" fmla="*/ 0 w 101"/>
                <a:gd name="T19" fmla="*/ 2147483647 h 32"/>
                <a:gd name="T20" fmla="*/ 2147483647 w 101"/>
                <a:gd name="T21" fmla="*/ 2147483647 h 32"/>
                <a:gd name="T22" fmla="*/ 2147483647 w 101"/>
                <a:gd name="T23" fmla="*/ 2147483647 h 32"/>
                <a:gd name="T24" fmla="*/ 2147483647 w 101"/>
                <a:gd name="T25" fmla="*/ 2147483647 h 32"/>
                <a:gd name="T26" fmla="*/ 2147483647 w 101"/>
                <a:gd name="T27" fmla="*/ 2147483647 h 32"/>
                <a:gd name="T28" fmla="*/ 2147483647 w 101"/>
                <a:gd name="T29" fmla="*/ 2147483647 h 32"/>
                <a:gd name="T30" fmla="*/ 2147483647 w 101"/>
                <a:gd name="T31" fmla="*/ 2147483647 h 32"/>
                <a:gd name="T32" fmla="*/ 2147483647 w 101"/>
                <a:gd name="T33" fmla="*/ 2147483647 h 32"/>
                <a:gd name="T34" fmla="*/ 2147483647 w 101"/>
                <a:gd name="T35" fmla="*/ 2147483647 h 32"/>
                <a:gd name="T36" fmla="*/ 2147483647 w 101"/>
                <a:gd name="T37" fmla="*/ 2147483647 h 32"/>
                <a:gd name="T38" fmla="*/ 2147483647 w 101"/>
                <a:gd name="T39" fmla="*/ 2147483647 h 32"/>
                <a:gd name="T40" fmla="*/ 2147483647 w 101"/>
                <a:gd name="T41" fmla="*/ 2147483647 h 32"/>
                <a:gd name="T42" fmla="*/ 2147483647 w 101"/>
                <a:gd name="T43" fmla="*/ 2147483647 h 32"/>
                <a:gd name="T44" fmla="*/ 2147483647 w 101"/>
                <a:gd name="T45" fmla="*/ 2147483647 h 32"/>
                <a:gd name="T46" fmla="*/ 2147483647 w 101"/>
                <a:gd name="T47" fmla="*/ 0 h 32"/>
                <a:gd name="T48" fmla="*/ 2147483647 w 101"/>
                <a:gd name="T49" fmla="*/ 2147483647 h 32"/>
                <a:gd name="T50" fmla="*/ 2147483647 w 101"/>
                <a:gd name="T51" fmla="*/ 2147483647 h 3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01"/>
                <a:gd name="T79" fmla="*/ 0 h 32"/>
                <a:gd name="T80" fmla="*/ 101 w 101"/>
                <a:gd name="T81" fmla="*/ 32 h 3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01" h="32">
                  <a:moveTo>
                    <a:pt x="99" y="9"/>
                  </a:moveTo>
                  <a:lnTo>
                    <a:pt x="97" y="9"/>
                  </a:lnTo>
                  <a:lnTo>
                    <a:pt x="97" y="8"/>
                  </a:lnTo>
                  <a:lnTo>
                    <a:pt x="53" y="24"/>
                  </a:lnTo>
                  <a:lnTo>
                    <a:pt x="41" y="27"/>
                  </a:lnTo>
                  <a:lnTo>
                    <a:pt x="26" y="31"/>
                  </a:lnTo>
                  <a:lnTo>
                    <a:pt x="12" y="32"/>
                  </a:lnTo>
                  <a:lnTo>
                    <a:pt x="7" y="31"/>
                  </a:lnTo>
                  <a:lnTo>
                    <a:pt x="0" y="25"/>
                  </a:lnTo>
                  <a:lnTo>
                    <a:pt x="7" y="22"/>
                  </a:lnTo>
                  <a:lnTo>
                    <a:pt x="25" y="22"/>
                  </a:lnTo>
                  <a:lnTo>
                    <a:pt x="33" y="22"/>
                  </a:lnTo>
                  <a:lnTo>
                    <a:pt x="42" y="18"/>
                  </a:lnTo>
                  <a:lnTo>
                    <a:pt x="53" y="16"/>
                  </a:lnTo>
                  <a:lnTo>
                    <a:pt x="62" y="9"/>
                  </a:lnTo>
                  <a:lnTo>
                    <a:pt x="64" y="11"/>
                  </a:lnTo>
                  <a:lnTo>
                    <a:pt x="65" y="9"/>
                  </a:lnTo>
                  <a:lnTo>
                    <a:pt x="67" y="9"/>
                  </a:lnTo>
                  <a:lnTo>
                    <a:pt x="69" y="8"/>
                  </a:lnTo>
                  <a:lnTo>
                    <a:pt x="72" y="9"/>
                  </a:lnTo>
                  <a:lnTo>
                    <a:pt x="72" y="8"/>
                  </a:lnTo>
                  <a:lnTo>
                    <a:pt x="74" y="9"/>
                  </a:lnTo>
                  <a:lnTo>
                    <a:pt x="99" y="0"/>
                  </a:lnTo>
                  <a:lnTo>
                    <a:pt x="101" y="6"/>
                  </a:lnTo>
                  <a:lnTo>
                    <a:pt x="99" y="9"/>
                  </a:lnTo>
                  <a:close/>
                </a:path>
              </a:pathLst>
            </a:custGeom>
            <a:solidFill>
              <a:srgbClr val="DEFF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56" name="Freeform 246"/>
            <p:cNvSpPr>
              <a:spLocks/>
            </p:cNvSpPr>
            <p:nvPr/>
          </p:nvSpPr>
          <p:spPr bwMode="auto">
            <a:xfrm>
              <a:off x="1066800" y="4713288"/>
              <a:ext cx="38100" cy="158750"/>
            </a:xfrm>
            <a:custGeom>
              <a:avLst/>
              <a:gdLst>
                <a:gd name="T0" fmla="*/ 2147483647 w 24"/>
                <a:gd name="T1" fmla="*/ 2147483647 h 100"/>
                <a:gd name="T2" fmla="*/ 2147483647 w 24"/>
                <a:gd name="T3" fmla="*/ 2147483647 h 100"/>
                <a:gd name="T4" fmla="*/ 2147483647 w 24"/>
                <a:gd name="T5" fmla="*/ 2147483647 h 100"/>
                <a:gd name="T6" fmla="*/ 2147483647 w 24"/>
                <a:gd name="T7" fmla="*/ 2147483647 h 100"/>
                <a:gd name="T8" fmla="*/ 2147483647 w 24"/>
                <a:gd name="T9" fmla="*/ 2147483647 h 100"/>
                <a:gd name="T10" fmla="*/ 2147483647 w 24"/>
                <a:gd name="T11" fmla="*/ 2147483647 h 100"/>
                <a:gd name="T12" fmla="*/ 0 w 24"/>
                <a:gd name="T13" fmla="*/ 2147483647 h 100"/>
                <a:gd name="T14" fmla="*/ 0 w 24"/>
                <a:gd name="T15" fmla="*/ 2147483647 h 100"/>
                <a:gd name="T16" fmla="*/ 2147483647 w 24"/>
                <a:gd name="T17" fmla="*/ 2147483647 h 100"/>
                <a:gd name="T18" fmla="*/ 2147483647 w 24"/>
                <a:gd name="T19" fmla="*/ 2147483647 h 100"/>
                <a:gd name="T20" fmla="*/ 2147483647 w 24"/>
                <a:gd name="T21" fmla="*/ 2147483647 h 100"/>
                <a:gd name="T22" fmla="*/ 2147483647 w 24"/>
                <a:gd name="T23" fmla="*/ 2147483647 h 100"/>
                <a:gd name="T24" fmla="*/ 2147483647 w 24"/>
                <a:gd name="T25" fmla="*/ 2147483647 h 100"/>
                <a:gd name="T26" fmla="*/ 2147483647 w 24"/>
                <a:gd name="T27" fmla="*/ 2147483647 h 100"/>
                <a:gd name="T28" fmla="*/ 2147483647 w 24"/>
                <a:gd name="T29" fmla="*/ 2147483647 h 100"/>
                <a:gd name="T30" fmla="*/ 2147483647 w 24"/>
                <a:gd name="T31" fmla="*/ 2147483647 h 100"/>
                <a:gd name="T32" fmla="*/ 2147483647 w 24"/>
                <a:gd name="T33" fmla="*/ 2147483647 h 100"/>
                <a:gd name="T34" fmla="*/ 2147483647 w 24"/>
                <a:gd name="T35" fmla="*/ 2147483647 h 100"/>
                <a:gd name="T36" fmla="*/ 2147483647 w 24"/>
                <a:gd name="T37" fmla="*/ 2147483647 h 100"/>
                <a:gd name="T38" fmla="*/ 2147483647 w 24"/>
                <a:gd name="T39" fmla="*/ 2147483647 h 100"/>
                <a:gd name="T40" fmla="*/ 2147483647 w 24"/>
                <a:gd name="T41" fmla="*/ 0 h 100"/>
                <a:gd name="T42" fmla="*/ 2147483647 w 24"/>
                <a:gd name="T43" fmla="*/ 2147483647 h 10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24"/>
                <a:gd name="T67" fmla="*/ 0 h 100"/>
                <a:gd name="T68" fmla="*/ 24 w 24"/>
                <a:gd name="T69" fmla="*/ 100 h 10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24" h="100">
                  <a:moveTo>
                    <a:pt x="23" y="2"/>
                  </a:moveTo>
                  <a:lnTo>
                    <a:pt x="24" y="14"/>
                  </a:lnTo>
                  <a:lnTo>
                    <a:pt x="24" y="29"/>
                  </a:lnTo>
                  <a:lnTo>
                    <a:pt x="7" y="100"/>
                  </a:lnTo>
                  <a:lnTo>
                    <a:pt x="5" y="100"/>
                  </a:lnTo>
                  <a:lnTo>
                    <a:pt x="3" y="100"/>
                  </a:lnTo>
                  <a:lnTo>
                    <a:pt x="0" y="96"/>
                  </a:lnTo>
                  <a:lnTo>
                    <a:pt x="0" y="91"/>
                  </a:lnTo>
                  <a:lnTo>
                    <a:pt x="1" y="93"/>
                  </a:lnTo>
                  <a:lnTo>
                    <a:pt x="3" y="86"/>
                  </a:lnTo>
                  <a:lnTo>
                    <a:pt x="3" y="82"/>
                  </a:lnTo>
                  <a:lnTo>
                    <a:pt x="1" y="79"/>
                  </a:lnTo>
                  <a:lnTo>
                    <a:pt x="7" y="54"/>
                  </a:lnTo>
                  <a:lnTo>
                    <a:pt x="7" y="41"/>
                  </a:lnTo>
                  <a:lnTo>
                    <a:pt x="5" y="32"/>
                  </a:lnTo>
                  <a:lnTo>
                    <a:pt x="7" y="23"/>
                  </a:lnTo>
                  <a:lnTo>
                    <a:pt x="7" y="13"/>
                  </a:lnTo>
                  <a:lnTo>
                    <a:pt x="7" y="7"/>
                  </a:lnTo>
                  <a:lnTo>
                    <a:pt x="9" y="4"/>
                  </a:lnTo>
                  <a:lnTo>
                    <a:pt x="16" y="2"/>
                  </a:lnTo>
                  <a:lnTo>
                    <a:pt x="19" y="0"/>
                  </a:lnTo>
                  <a:lnTo>
                    <a:pt x="23" y="2"/>
                  </a:lnTo>
                  <a:close/>
                </a:path>
              </a:pathLst>
            </a:custGeom>
            <a:solidFill>
              <a:srgbClr val="DEFF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57" name="Freeform 247"/>
            <p:cNvSpPr>
              <a:spLocks/>
            </p:cNvSpPr>
            <p:nvPr/>
          </p:nvSpPr>
          <p:spPr bwMode="auto">
            <a:xfrm>
              <a:off x="1519238" y="4721225"/>
              <a:ext cx="209550" cy="222250"/>
            </a:xfrm>
            <a:custGeom>
              <a:avLst/>
              <a:gdLst>
                <a:gd name="T0" fmla="*/ 2147483647 w 132"/>
                <a:gd name="T1" fmla="*/ 0 h 140"/>
                <a:gd name="T2" fmla="*/ 2147483647 w 132"/>
                <a:gd name="T3" fmla="*/ 2147483647 h 140"/>
                <a:gd name="T4" fmla="*/ 2147483647 w 132"/>
                <a:gd name="T5" fmla="*/ 2147483647 h 140"/>
                <a:gd name="T6" fmla="*/ 2147483647 w 132"/>
                <a:gd name="T7" fmla="*/ 2147483647 h 140"/>
                <a:gd name="T8" fmla="*/ 2147483647 w 132"/>
                <a:gd name="T9" fmla="*/ 2147483647 h 140"/>
                <a:gd name="T10" fmla="*/ 2147483647 w 132"/>
                <a:gd name="T11" fmla="*/ 2147483647 h 140"/>
                <a:gd name="T12" fmla="*/ 2147483647 w 132"/>
                <a:gd name="T13" fmla="*/ 2147483647 h 140"/>
                <a:gd name="T14" fmla="*/ 2147483647 w 132"/>
                <a:gd name="T15" fmla="*/ 2147483647 h 140"/>
                <a:gd name="T16" fmla="*/ 2147483647 w 132"/>
                <a:gd name="T17" fmla="*/ 2147483647 h 140"/>
                <a:gd name="T18" fmla="*/ 2147483647 w 132"/>
                <a:gd name="T19" fmla="*/ 2147483647 h 140"/>
                <a:gd name="T20" fmla="*/ 2147483647 w 132"/>
                <a:gd name="T21" fmla="*/ 2147483647 h 140"/>
                <a:gd name="T22" fmla="*/ 2147483647 w 132"/>
                <a:gd name="T23" fmla="*/ 2147483647 h 140"/>
                <a:gd name="T24" fmla="*/ 2147483647 w 132"/>
                <a:gd name="T25" fmla="*/ 2147483647 h 140"/>
                <a:gd name="T26" fmla="*/ 2147483647 w 132"/>
                <a:gd name="T27" fmla="*/ 2147483647 h 140"/>
                <a:gd name="T28" fmla="*/ 2147483647 w 132"/>
                <a:gd name="T29" fmla="*/ 2147483647 h 140"/>
                <a:gd name="T30" fmla="*/ 2147483647 w 132"/>
                <a:gd name="T31" fmla="*/ 2147483647 h 140"/>
                <a:gd name="T32" fmla="*/ 2147483647 w 132"/>
                <a:gd name="T33" fmla="*/ 2147483647 h 140"/>
                <a:gd name="T34" fmla="*/ 2147483647 w 132"/>
                <a:gd name="T35" fmla="*/ 2147483647 h 140"/>
                <a:gd name="T36" fmla="*/ 2147483647 w 132"/>
                <a:gd name="T37" fmla="*/ 2147483647 h 140"/>
                <a:gd name="T38" fmla="*/ 2147483647 w 132"/>
                <a:gd name="T39" fmla="*/ 2147483647 h 140"/>
                <a:gd name="T40" fmla="*/ 2147483647 w 132"/>
                <a:gd name="T41" fmla="*/ 2147483647 h 140"/>
                <a:gd name="T42" fmla="*/ 2147483647 w 132"/>
                <a:gd name="T43" fmla="*/ 2147483647 h 140"/>
                <a:gd name="T44" fmla="*/ 2147483647 w 132"/>
                <a:gd name="T45" fmla="*/ 2147483647 h 140"/>
                <a:gd name="T46" fmla="*/ 2147483647 w 132"/>
                <a:gd name="T47" fmla="*/ 2147483647 h 140"/>
                <a:gd name="T48" fmla="*/ 2147483647 w 132"/>
                <a:gd name="T49" fmla="*/ 2147483647 h 140"/>
                <a:gd name="T50" fmla="*/ 2147483647 w 132"/>
                <a:gd name="T51" fmla="*/ 2147483647 h 140"/>
                <a:gd name="T52" fmla="*/ 2147483647 w 132"/>
                <a:gd name="T53" fmla="*/ 2147483647 h 140"/>
                <a:gd name="T54" fmla="*/ 2147483647 w 132"/>
                <a:gd name="T55" fmla="*/ 2147483647 h 140"/>
                <a:gd name="T56" fmla="*/ 2147483647 w 132"/>
                <a:gd name="T57" fmla="*/ 2147483647 h 140"/>
                <a:gd name="T58" fmla="*/ 2147483647 w 132"/>
                <a:gd name="T59" fmla="*/ 2147483647 h 140"/>
                <a:gd name="T60" fmla="*/ 2147483647 w 132"/>
                <a:gd name="T61" fmla="*/ 2147483647 h 140"/>
                <a:gd name="T62" fmla="*/ 2147483647 w 132"/>
                <a:gd name="T63" fmla="*/ 2147483647 h 140"/>
                <a:gd name="T64" fmla="*/ 2147483647 w 132"/>
                <a:gd name="T65" fmla="*/ 2147483647 h 140"/>
                <a:gd name="T66" fmla="*/ 2147483647 w 132"/>
                <a:gd name="T67" fmla="*/ 2147483647 h 140"/>
                <a:gd name="T68" fmla="*/ 2147483647 w 132"/>
                <a:gd name="T69" fmla="*/ 2147483647 h 140"/>
                <a:gd name="T70" fmla="*/ 0 w 132"/>
                <a:gd name="T71" fmla="*/ 2147483647 h 140"/>
                <a:gd name="T72" fmla="*/ 2147483647 w 132"/>
                <a:gd name="T73" fmla="*/ 2147483647 h 140"/>
                <a:gd name="T74" fmla="*/ 2147483647 w 132"/>
                <a:gd name="T75" fmla="*/ 2147483647 h 140"/>
                <a:gd name="T76" fmla="*/ 2147483647 w 132"/>
                <a:gd name="T77" fmla="*/ 2147483647 h 140"/>
                <a:gd name="T78" fmla="*/ 2147483647 w 132"/>
                <a:gd name="T79" fmla="*/ 2147483647 h 140"/>
                <a:gd name="T80" fmla="*/ 2147483647 w 132"/>
                <a:gd name="T81" fmla="*/ 2147483647 h 140"/>
                <a:gd name="T82" fmla="*/ 2147483647 w 132"/>
                <a:gd name="T83" fmla="*/ 2147483647 h 140"/>
                <a:gd name="T84" fmla="*/ 2147483647 w 132"/>
                <a:gd name="T85" fmla="*/ 2147483647 h 140"/>
                <a:gd name="T86" fmla="*/ 2147483647 w 132"/>
                <a:gd name="T87" fmla="*/ 2147483647 h 140"/>
                <a:gd name="T88" fmla="*/ 2147483647 w 132"/>
                <a:gd name="T89" fmla="*/ 2147483647 h 140"/>
                <a:gd name="T90" fmla="*/ 2147483647 w 132"/>
                <a:gd name="T91" fmla="*/ 0 h 140"/>
                <a:gd name="T92" fmla="*/ 2147483647 w 132"/>
                <a:gd name="T93" fmla="*/ 0 h 140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132"/>
                <a:gd name="T142" fmla="*/ 0 h 140"/>
                <a:gd name="T143" fmla="*/ 132 w 132"/>
                <a:gd name="T144" fmla="*/ 140 h 140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132" h="140">
                  <a:moveTo>
                    <a:pt x="33" y="0"/>
                  </a:moveTo>
                  <a:lnTo>
                    <a:pt x="35" y="2"/>
                  </a:lnTo>
                  <a:lnTo>
                    <a:pt x="35" y="4"/>
                  </a:lnTo>
                  <a:lnTo>
                    <a:pt x="33" y="4"/>
                  </a:lnTo>
                  <a:lnTo>
                    <a:pt x="33" y="8"/>
                  </a:lnTo>
                  <a:lnTo>
                    <a:pt x="31" y="8"/>
                  </a:lnTo>
                  <a:lnTo>
                    <a:pt x="33" y="13"/>
                  </a:lnTo>
                  <a:lnTo>
                    <a:pt x="39" y="34"/>
                  </a:lnTo>
                  <a:lnTo>
                    <a:pt x="44" y="43"/>
                  </a:lnTo>
                  <a:lnTo>
                    <a:pt x="49" y="52"/>
                  </a:lnTo>
                  <a:lnTo>
                    <a:pt x="47" y="54"/>
                  </a:lnTo>
                  <a:lnTo>
                    <a:pt x="60" y="58"/>
                  </a:lnTo>
                  <a:lnTo>
                    <a:pt x="72" y="58"/>
                  </a:lnTo>
                  <a:lnTo>
                    <a:pt x="81" y="63"/>
                  </a:lnTo>
                  <a:lnTo>
                    <a:pt x="88" y="70"/>
                  </a:lnTo>
                  <a:lnTo>
                    <a:pt x="97" y="86"/>
                  </a:lnTo>
                  <a:lnTo>
                    <a:pt x="99" y="95"/>
                  </a:lnTo>
                  <a:lnTo>
                    <a:pt x="102" y="99"/>
                  </a:lnTo>
                  <a:lnTo>
                    <a:pt x="132" y="132"/>
                  </a:lnTo>
                  <a:lnTo>
                    <a:pt x="125" y="140"/>
                  </a:lnTo>
                  <a:lnTo>
                    <a:pt x="122" y="136"/>
                  </a:lnTo>
                  <a:lnTo>
                    <a:pt x="118" y="132"/>
                  </a:lnTo>
                  <a:lnTo>
                    <a:pt x="111" y="131"/>
                  </a:lnTo>
                  <a:lnTo>
                    <a:pt x="108" y="127"/>
                  </a:lnTo>
                  <a:lnTo>
                    <a:pt x="100" y="118"/>
                  </a:lnTo>
                  <a:lnTo>
                    <a:pt x="88" y="104"/>
                  </a:lnTo>
                  <a:lnTo>
                    <a:pt x="77" y="88"/>
                  </a:lnTo>
                  <a:lnTo>
                    <a:pt x="69" y="79"/>
                  </a:lnTo>
                  <a:lnTo>
                    <a:pt x="51" y="68"/>
                  </a:lnTo>
                  <a:lnTo>
                    <a:pt x="33" y="65"/>
                  </a:lnTo>
                  <a:lnTo>
                    <a:pt x="26" y="65"/>
                  </a:lnTo>
                  <a:lnTo>
                    <a:pt x="23" y="65"/>
                  </a:lnTo>
                  <a:lnTo>
                    <a:pt x="16" y="58"/>
                  </a:lnTo>
                  <a:lnTo>
                    <a:pt x="8" y="40"/>
                  </a:lnTo>
                  <a:lnTo>
                    <a:pt x="1" y="29"/>
                  </a:lnTo>
                  <a:lnTo>
                    <a:pt x="0" y="22"/>
                  </a:lnTo>
                  <a:lnTo>
                    <a:pt x="1" y="16"/>
                  </a:lnTo>
                  <a:lnTo>
                    <a:pt x="1" y="13"/>
                  </a:lnTo>
                  <a:lnTo>
                    <a:pt x="7" y="11"/>
                  </a:lnTo>
                  <a:lnTo>
                    <a:pt x="7" y="8"/>
                  </a:lnTo>
                  <a:lnTo>
                    <a:pt x="10" y="6"/>
                  </a:lnTo>
                  <a:lnTo>
                    <a:pt x="14" y="6"/>
                  </a:lnTo>
                  <a:lnTo>
                    <a:pt x="17" y="4"/>
                  </a:lnTo>
                  <a:lnTo>
                    <a:pt x="19" y="4"/>
                  </a:lnTo>
                  <a:lnTo>
                    <a:pt x="23" y="4"/>
                  </a:lnTo>
                  <a:lnTo>
                    <a:pt x="26" y="0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B29C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58" name="Freeform 248"/>
            <p:cNvSpPr>
              <a:spLocks/>
            </p:cNvSpPr>
            <p:nvPr/>
          </p:nvSpPr>
          <p:spPr bwMode="auto">
            <a:xfrm>
              <a:off x="776288" y="4724400"/>
              <a:ext cx="287337" cy="230188"/>
            </a:xfrm>
            <a:custGeom>
              <a:avLst/>
              <a:gdLst>
                <a:gd name="T0" fmla="*/ 2147483647 w 181"/>
                <a:gd name="T1" fmla="*/ 0 h 145"/>
                <a:gd name="T2" fmla="*/ 2147483647 w 181"/>
                <a:gd name="T3" fmla="*/ 2147483647 h 145"/>
                <a:gd name="T4" fmla="*/ 2147483647 w 181"/>
                <a:gd name="T5" fmla="*/ 2147483647 h 145"/>
                <a:gd name="T6" fmla="*/ 2147483647 w 181"/>
                <a:gd name="T7" fmla="*/ 2147483647 h 145"/>
                <a:gd name="T8" fmla="*/ 2147483647 w 181"/>
                <a:gd name="T9" fmla="*/ 2147483647 h 145"/>
                <a:gd name="T10" fmla="*/ 2147483647 w 181"/>
                <a:gd name="T11" fmla="*/ 2147483647 h 145"/>
                <a:gd name="T12" fmla="*/ 2147483647 w 181"/>
                <a:gd name="T13" fmla="*/ 2147483647 h 145"/>
                <a:gd name="T14" fmla="*/ 2147483647 w 181"/>
                <a:gd name="T15" fmla="*/ 2147483647 h 145"/>
                <a:gd name="T16" fmla="*/ 2147483647 w 181"/>
                <a:gd name="T17" fmla="*/ 2147483647 h 145"/>
                <a:gd name="T18" fmla="*/ 2147483647 w 181"/>
                <a:gd name="T19" fmla="*/ 2147483647 h 145"/>
                <a:gd name="T20" fmla="*/ 2147483647 w 181"/>
                <a:gd name="T21" fmla="*/ 2147483647 h 145"/>
                <a:gd name="T22" fmla="*/ 2147483647 w 181"/>
                <a:gd name="T23" fmla="*/ 2147483647 h 145"/>
                <a:gd name="T24" fmla="*/ 2147483647 w 181"/>
                <a:gd name="T25" fmla="*/ 2147483647 h 145"/>
                <a:gd name="T26" fmla="*/ 2147483647 w 181"/>
                <a:gd name="T27" fmla="*/ 2147483647 h 145"/>
                <a:gd name="T28" fmla="*/ 2147483647 w 181"/>
                <a:gd name="T29" fmla="*/ 2147483647 h 145"/>
                <a:gd name="T30" fmla="*/ 2147483647 w 181"/>
                <a:gd name="T31" fmla="*/ 2147483647 h 145"/>
                <a:gd name="T32" fmla="*/ 0 w 181"/>
                <a:gd name="T33" fmla="*/ 2147483647 h 145"/>
                <a:gd name="T34" fmla="*/ 2147483647 w 181"/>
                <a:gd name="T35" fmla="*/ 2147483647 h 145"/>
                <a:gd name="T36" fmla="*/ 2147483647 w 181"/>
                <a:gd name="T37" fmla="*/ 2147483647 h 145"/>
                <a:gd name="T38" fmla="*/ 2147483647 w 181"/>
                <a:gd name="T39" fmla="*/ 2147483647 h 145"/>
                <a:gd name="T40" fmla="*/ 2147483647 w 181"/>
                <a:gd name="T41" fmla="*/ 2147483647 h 145"/>
                <a:gd name="T42" fmla="*/ 2147483647 w 181"/>
                <a:gd name="T43" fmla="*/ 2147483647 h 145"/>
                <a:gd name="T44" fmla="*/ 2147483647 w 181"/>
                <a:gd name="T45" fmla="*/ 2147483647 h 145"/>
                <a:gd name="T46" fmla="*/ 2147483647 w 181"/>
                <a:gd name="T47" fmla="*/ 2147483647 h 145"/>
                <a:gd name="T48" fmla="*/ 2147483647 w 181"/>
                <a:gd name="T49" fmla="*/ 2147483647 h 145"/>
                <a:gd name="T50" fmla="*/ 2147483647 w 181"/>
                <a:gd name="T51" fmla="*/ 2147483647 h 145"/>
                <a:gd name="T52" fmla="*/ 2147483647 w 181"/>
                <a:gd name="T53" fmla="*/ 2147483647 h 145"/>
                <a:gd name="T54" fmla="*/ 2147483647 w 181"/>
                <a:gd name="T55" fmla="*/ 2147483647 h 145"/>
                <a:gd name="T56" fmla="*/ 2147483647 w 181"/>
                <a:gd name="T57" fmla="*/ 2147483647 h 145"/>
                <a:gd name="T58" fmla="*/ 2147483647 w 181"/>
                <a:gd name="T59" fmla="*/ 2147483647 h 145"/>
                <a:gd name="T60" fmla="*/ 2147483647 w 181"/>
                <a:gd name="T61" fmla="*/ 2147483647 h 145"/>
                <a:gd name="T62" fmla="*/ 2147483647 w 181"/>
                <a:gd name="T63" fmla="*/ 2147483647 h 145"/>
                <a:gd name="T64" fmla="*/ 2147483647 w 181"/>
                <a:gd name="T65" fmla="*/ 2147483647 h 145"/>
                <a:gd name="T66" fmla="*/ 2147483647 w 181"/>
                <a:gd name="T67" fmla="*/ 2147483647 h 145"/>
                <a:gd name="T68" fmla="*/ 2147483647 w 181"/>
                <a:gd name="T69" fmla="*/ 2147483647 h 145"/>
                <a:gd name="T70" fmla="*/ 2147483647 w 181"/>
                <a:gd name="T71" fmla="*/ 2147483647 h 145"/>
                <a:gd name="T72" fmla="*/ 2147483647 w 181"/>
                <a:gd name="T73" fmla="*/ 2147483647 h 145"/>
                <a:gd name="T74" fmla="*/ 2147483647 w 181"/>
                <a:gd name="T75" fmla="*/ 2147483647 h 145"/>
                <a:gd name="T76" fmla="*/ 2147483647 w 181"/>
                <a:gd name="T77" fmla="*/ 2147483647 h 145"/>
                <a:gd name="T78" fmla="*/ 2147483647 w 181"/>
                <a:gd name="T79" fmla="*/ 2147483647 h 145"/>
                <a:gd name="T80" fmla="*/ 2147483647 w 181"/>
                <a:gd name="T81" fmla="*/ 2147483647 h 145"/>
                <a:gd name="T82" fmla="*/ 2147483647 w 181"/>
                <a:gd name="T83" fmla="*/ 2147483647 h 145"/>
                <a:gd name="T84" fmla="*/ 2147483647 w 181"/>
                <a:gd name="T85" fmla="*/ 2147483647 h 145"/>
                <a:gd name="T86" fmla="*/ 2147483647 w 181"/>
                <a:gd name="T87" fmla="*/ 0 h 145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81"/>
                <a:gd name="T133" fmla="*/ 0 h 145"/>
                <a:gd name="T134" fmla="*/ 181 w 181"/>
                <a:gd name="T135" fmla="*/ 145 h 145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81" h="145">
                  <a:moveTo>
                    <a:pt x="181" y="0"/>
                  </a:moveTo>
                  <a:lnTo>
                    <a:pt x="181" y="16"/>
                  </a:lnTo>
                  <a:lnTo>
                    <a:pt x="174" y="68"/>
                  </a:lnTo>
                  <a:lnTo>
                    <a:pt x="169" y="93"/>
                  </a:lnTo>
                  <a:lnTo>
                    <a:pt x="163" y="95"/>
                  </a:lnTo>
                  <a:lnTo>
                    <a:pt x="158" y="95"/>
                  </a:lnTo>
                  <a:lnTo>
                    <a:pt x="154" y="95"/>
                  </a:lnTo>
                  <a:lnTo>
                    <a:pt x="151" y="95"/>
                  </a:lnTo>
                  <a:lnTo>
                    <a:pt x="146" y="88"/>
                  </a:lnTo>
                  <a:lnTo>
                    <a:pt x="137" y="86"/>
                  </a:lnTo>
                  <a:lnTo>
                    <a:pt x="115" y="89"/>
                  </a:lnTo>
                  <a:lnTo>
                    <a:pt x="96" y="95"/>
                  </a:lnTo>
                  <a:lnTo>
                    <a:pt x="77" y="104"/>
                  </a:lnTo>
                  <a:lnTo>
                    <a:pt x="59" y="116"/>
                  </a:lnTo>
                  <a:lnTo>
                    <a:pt x="41" y="129"/>
                  </a:lnTo>
                  <a:lnTo>
                    <a:pt x="23" y="145"/>
                  </a:lnTo>
                  <a:lnTo>
                    <a:pt x="0" y="132"/>
                  </a:lnTo>
                  <a:lnTo>
                    <a:pt x="7" y="129"/>
                  </a:lnTo>
                  <a:lnTo>
                    <a:pt x="15" y="116"/>
                  </a:lnTo>
                  <a:lnTo>
                    <a:pt x="18" y="111"/>
                  </a:lnTo>
                  <a:lnTo>
                    <a:pt x="25" y="107"/>
                  </a:lnTo>
                  <a:lnTo>
                    <a:pt x="30" y="104"/>
                  </a:lnTo>
                  <a:lnTo>
                    <a:pt x="34" y="98"/>
                  </a:lnTo>
                  <a:lnTo>
                    <a:pt x="41" y="95"/>
                  </a:lnTo>
                  <a:lnTo>
                    <a:pt x="46" y="91"/>
                  </a:lnTo>
                  <a:lnTo>
                    <a:pt x="55" y="82"/>
                  </a:lnTo>
                  <a:lnTo>
                    <a:pt x="59" y="79"/>
                  </a:lnTo>
                  <a:lnTo>
                    <a:pt x="64" y="77"/>
                  </a:lnTo>
                  <a:lnTo>
                    <a:pt x="82" y="66"/>
                  </a:lnTo>
                  <a:lnTo>
                    <a:pt x="91" y="61"/>
                  </a:lnTo>
                  <a:lnTo>
                    <a:pt x="98" y="52"/>
                  </a:lnTo>
                  <a:lnTo>
                    <a:pt x="96" y="48"/>
                  </a:lnTo>
                  <a:lnTo>
                    <a:pt x="94" y="45"/>
                  </a:lnTo>
                  <a:lnTo>
                    <a:pt x="92" y="36"/>
                  </a:lnTo>
                  <a:lnTo>
                    <a:pt x="94" y="31"/>
                  </a:lnTo>
                  <a:lnTo>
                    <a:pt x="96" y="27"/>
                  </a:lnTo>
                  <a:lnTo>
                    <a:pt x="105" y="23"/>
                  </a:lnTo>
                  <a:lnTo>
                    <a:pt x="115" y="22"/>
                  </a:lnTo>
                  <a:lnTo>
                    <a:pt x="126" y="18"/>
                  </a:lnTo>
                  <a:lnTo>
                    <a:pt x="138" y="13"/>
                  </a:lnTo>
                  <a:lnTo>
                    <a:pt x="154" y="9"/>
                  </a:lnTo>
                  <a:lnTo>
                    <a:pt x="161" y="7"/>
                  </a:lnTo>
                  <a:lnTo>
                    <a:pt x="169" y="2"/>
                  </a:lnTo>
                  <a:lnTo>
                    <a:pt x="181" y="0"/>
                  </a:lnTo>
                  <a:close/>
                </a:path>
              </a:pathLst>
            </a:custGeom>
            <a:solidFill>
              <a:srgbClr val="B29C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59" name="Freeform 250"/>
            <p:cNvSpPr>
              <a:spLocks/>
            </p:cNvSpPr>
            <p:nvPr/>
          </p:nvSpPr>
          <p:spPr bwMode="auto">
            <a:xfrm>
              <a:off x="2622550" y="4733925"/>
              <a:ext cx="7938" cy="22225"/>
            </a:xfrm>
            <a:custGeom>
              <a:avLst/>
              <a:gdLst>
                <a:gd name="T0" fmla="*/ 2147483647 w 5"/>
                <a:gd name="T1" fmla="*/ 2147483647 h 14"/>
                <a:gd name="T2" fmla="*/ 0 w 5"/>
                <a:gd name="T3" fmla="*/ 2147483647 h 14"/>
                <a:gd name="T4" fmla="*/ 0 w 5"/>
                <a:gd name="T5" fmla="*/ 0 h 14"/>
                <a:gd name="T6" fmla="*/ 2147483647 w 5"/>
                <a:gd name="T7" fmla="*/ 2147483647 h 1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"/>
                <a:gd name="T13" fmla="*/ 0 h 14"/>
                <a:gd name="T14" fmla="*/ 5 w 5"/>
                <a:gd name="T15" fmla="*/ 14 h 1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" h="14">
                  <a:moveTo>
                    <a:pt x="5" y="14"/>
                  </a:moveTo>
                  <a:lnTo>
                    <a:pt x="0" y="7"/>
                  </a:lnTo>
                  <a:lnTo>
                    <a:pt x="0" y="0"/>
                  </a:lnTo>
                  <a:lnTo>
                    <a:pt x="5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60" name="Freeform 252"/>
            <p:cNvSpPr>
              <a:spLocks/>
            </p:cNvSpPr>
            <p:nvPr/>
          </p:nvSpPr>
          <p:spPr bwMode="auto">
            <a:xfrm>
              <a:off x="1681163" y="4749800"/>
              <a:ext cx="180975" cy="104775"/>
            </a:xfrm>
            <a:custGeom>
              <a:avLst/>
              <a:gdLst>
                <a:gd name="T0" fmla="*/ 2147483647 w 114"/>
                <a:gd name="T1" fmla="*/ 2147483647 h 66"/>
                <a:gd name="T2" fmla="*/ 2147483647 w 114"/>
                <a:gd name="T3" fmla="*/ 2147483647 h 66"/>
                <a:gd name="T4" fmla="*/ 2147483647 w 114"/>
                <a:gd name="T5" fmla="*/ 2147483647 h 66"/>
                <a:gd name="T6" fmla="*/ 2147483647 w 114"/>
                <a:gd name="T7" fmla="*/ 2147483647 h 66"/>
                <a:gd name="T8" fmla="*/ 2147483647 w 114"/>
                <a:gd name="T9" fmla="*/ 2147483647 h 66"/>
                <a:gd name="T10" fmla="*/ 2147483647 w 114"/>
                <a:gd name="T11" fmla="*/ 2147483647 h 66"/>
                <a:gd name="T12" fmla="*/ 2147483647 w 114"/>
                <a:gd name="T13" fmla="*/ 2147483647 h 66"/>
                <a:gd name="T14" fmla="*/ 2147483647 w 114"/>
                <a:gd name="T15" fmla="*/ 2147483647 h 66"/>
                <a:gd name="T16" fmla="*/ 2147483647 w 114"/>
                <a:gd name="T17" fmla="*/ 2147483647 h 66"/>
                <a:gd name="T18" fmla="*/ 2147483647 w 114"/>
                <a:gd name="T19" fmla="*/ 2147483647 h 66"/>
                <a:gd name="T20" fmla="*/ 2147483647 w 114"/>
                <a:gd name="T21" fmla="*/ 2147483647 h 66"/>
                <a:gd name="T22" fmla="*/ 2147483647 w 114"/>
                <a:gd name="T23" fmla="*/ 2147483647 h 66"/>
                <a:gd name="T24" fmla="*/ 0 w 114"/>
                <a:gd name="T25" fmla="*/ 2147483647 h 66"/>
                <a:gd name="T26" fmla="*/ 2147483647 w 114"/>
                <a:gd name="T27" fmla="*/ 2147483647 h 66"/>
                <a:gd name="T28" fmla="*/ 2147483647 w 114"/>
                <a:gd name="T29" fmla="*/ 2147483647 h 66"/>
                <a:gd name="T30" fmla="*/ 2147483647 w 114"/>
                <a:gd name="T31" fmla="*/ 2147483647 h 66"/>
                <a:gd name="T32" fmla="*/ 2147483647 w 114"/>
                <a:gd name="T33" fmla="*/ 2147483647 h 66"/>
                <a:gd name="T34" fmla="*/ 2147483647 w 114"/>
                <a:gd name="T35" fmla="*/ 2147483647 h 66"/>
                <a:gd name="T36" fmla="*/ 2147483647 w 114"/>
                <a:gd name="T37" fmla="*/ 2147483647 h 66"/>
                <a:gd name="T38" fmla="*/ 2147483647 w 114"/>
                <a:gd name="T39" fmla="*/ 2147483647 h 66"/>
                <a:gd name="T40" fmla="*/ 2147483647 w 114"/>
                <a:gd name="T41" fmla="*/ 2147483647 h 66"/>
                <a:gd name="T42" fmla="*/ 2147483647 w 114"/>
                <a:gd name="T43" fmla="*/ 2147483647 h 66"/>
                <a:gd name="T44" fmla="*/ 2147483647 w 114"/>
                <a:gd name="T45" fmla="*/ 2147483647 h 66"/>
                <a:gd name="T46" fmla="*/ 2147483647 w 114"/>
                <a:gd name="T47" fmla="*/ 2147483647 h 66"/>
                <a:gd name="T48" fmla="*/ 2147483647 w 114"/>
                <a:gd name="T49" fmla="*/ 2147483647 h 66"/>
                <a:gd name="T50" fmla="*/ 2147483647 w 114"/>
                <a:gd name="T51" fmla="*/ 2147483647 h 66"/>
                <a:gd name="T52" fmla="*/ 2147483647 w 114"/>
                <a:gd name="T53" fmla="*/ 0 h 66"/>
                <a:gd name="T54" fmla="*/ 2147483647 w 114"/>
                <a:gd name="T55" fmla="*/ 2147483647 h 66"/>
                <a:gd name="T56" fmla="*/ 2147483647 w 114"/>
                <a:gd name="T57" fmla="*/ 0 h 66"/>
                <a:gd name="T58" fmla="*/ 2147483647 w 114"/>
                <a:gd name="T59" fmla="*/ 0 h 66"/>
                <a:gd name="T60" fmla="*/ 2147483647 w 114"/>
                <a:gd name="T61" fmla="*/ 2147483647 h 6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14"/>
                <a:gd name="T94" fmla="*/ 0 h 66"/>
                <a:gd name="T95" fmla="*/ 114 w 114"/>
                <a:gd name="T96" fmla="*/ 66 h 6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14" h="66">
                  <a:moveTo>
                    <a:pt x="114" y="6"/>
                  </a:moveTo>
                  <a:lnTo>
                    <a:pt x="112" y="9"/>
                  </a:lnTo>
                  <a:lnTo>
                    <a:pt x="87" y="22"/>
                  </a:lnTo>
                  <a:lnTo>
                    <a:pt x="85" y="20"/>
                  </a:lnTo>
                  <a:lnTo>
                    <a:pt x="55" y="40"/>
                  </a:lnTo>
                  <a:lnTo>
                    <a:pt x="41" y="52"/>
                  </a:lnTo>
                  <a:lnTo>
                    <a:pt x="30" y="66"/>
                  </a:lnTo>
                  <a:lnTo>
                    <a:pt x="27" y="63"/>
                  </a:lnTo>
                  <a:lnTo>
                    <a:pt x="25" y="65"/>
                  </a:lnTo>
                  <a:lnTo>
                    <a:pt x="23" y="65"/>
                  </a:lnTo>
                  <a:lnTo>
                    <a:pt x="9" y="57"/>
                  </a:lnTo>
                  <a:lnTo>
                    <a:pt x="0" y="45"/>
                  </a:lnTo>
                  <a:lnTo>
                    <a:pt x="13" y="48"/>
                  </a:lnTo>
                  <a:lnTo>
                    <a:pt x="14" y="41"/>
                  </a:lnTo>
                  <a:lnTo>
                    <a:pt x="21" y="34"/>
                  </a:lnTo>
                  <a:lnTo>
                    <a:pt x="30" y="29"/>
                  </a:lnTo>
                  <a:lnTo>
                    <a:pt x="48" y="18"/>
                  </a:lnTo>
                  <a:lnTo>
                    <a:pt x="64" y="13"/>
                  </a:lnTo>
                  <a:lnTo>
                    <a:pt x="78" y="6"/>
                  </a:lnTo>
                  <a:lnTo>
                    <a:pt x="80" y="6"/>
                  </a:lnTo>
                  <a:lnTo>
                    <a:pt x="82" y="6"/>
                  </a:lnTo>
                  <a:lnTo>
                    <a:pt x="85" y="6"/>
                  </a:lnTo>
                  <a:lnTo>
                    <a:pt x="89" y="4"/>
                  </a:lnTo>
                  <a:lnTo>
                    <a:pt x="92" y="2"/>
                  </a:lnTo>
                  <a:lnTo>
                    <a:pt x="96" y="4"/>
                  </a:lnTo>
                  <a:lnTo>
                    <a:pt x="99" y="0"/>
                  </a:lnTo>
                  <a:lnTo>
                    <a:pt x="103" y="2"/>
                  </a:lnTo>
                  <a:lnTo>
                    <a:pt x="108" y="0"/>
                  </a:lnTo>
                  <a:lnTo>
                    <a:pt x="112" y="0"/>
                  </a:lnTo>
                  <a:lnTo>
                    <a:pt x="114" y="6"/>
                  </a:lnTo>
                  <a:close/>
                </a:path>
              </a:pathLst>
            </a:custGeom>
            <a:solidFill>
              <a:srgbClr val="B29C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61" name="Freeform 253"/>
            <p:cNvSpPr>
              <a:spLocks/>
            </p:cNvSpPr>
            <p:nvPr/>
          </p:nvSpPr>
          <p:spPr bwMode="auto">
            <a:xfrm>
              <a:off x="2100263" y="4752975"/>
              <a:ext cx="11112" cy="11113"/>
            </a:xfrm>
            <a:custGeom>
              <a:avLst/>
              <a:gdLst>
                <a:gd name="T0" fmla="*/ 2147483647 w 7"/>
                <a:gd name="T1" fmla="*/ 2147483647 h 7"/>
                <a:gd name="T2" fmla="*/ 2147483647 w 7"/>
                <a:gd name="T3" fmla="*/ 2147483647 h 7"/>
                <a:gd name="T4" fmla="*/ 2147483647 w 7"/>
                <a:gd name="T5" fmla="*/ 2147483647 h 7"/>
                <a:gd name="T6" fmla="*/ 0 w 7"/>
                <a:gd name="T7" fmla="*/ 0 h 7"/>
                <a:gd name="T8" fmla="*/ 2147483647 w 7"/>
                <a:gd name="T9" fmla="*/ 2147483647 h 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"/>
                <a:gd name="T16" fmla="*/ 0 h 7"/>
                <a:gd name="T17" fmla="*/ 7 w 7"/>
                <a:gd name="T18" fmla="*/ 7 h 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" h="7">
                  <a:moveTo>
                    <a:pt x="7" y="5"/>
                  </a:moveTo>
                  <a:lnTo>
                    <a:pt x="7" y="7"/>
                  </a:lnTo>
                  <a:lnTo>
                    <a:pt x="2" y="5"/>
                  </a:lnTo>
                  <a:lnTo>
                    <a:pt x="0" y="0"/>
                  </a:lnTo>
                  <a:lnTo>
                    <a:pt x="7" y="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62" name="Freeform 254"/>
            <p:cNvSpPr>
              <a:spLocks/>
            </p:cNvSpPr>
            <p:nvPr/>
          </p:nvSpPr>
          <p:spPr bwMode="auto">
            <a:xfrm>
              <a:off x="3195638" y="4770438"/>
              <a:ext cx="39687" cy="130175"/>
            </a:xfrm>
            <a:custGeom>
              <a:avLst/>
              <a:gdLst>
                <a:gd name="T0" fmla="*/ 2147483647 w 25"/>
                <a:gd name="T1" fmla="*/ 2147483647 h 82"/>
                <a:gd name="T2" fmla="*/ 2147483647 w 25"/>
                <a:gd name="T3" fmla="*/ 2147483647 h 82"/>
                <a:gd name="T4" fmla="*/ 2147483647 w 25"/>
                <a:gd name="T5" fmla="*/ 2147483647 h 82"/>
                <a:gd name="T6" fmla="*/ 2147483647 w 25"/>
                <a:gd name="T7" fmla="*/ 2147483647 h 82"/>
                <a:gd name="T8" fmla="*/ 2147483647 w 25"/>
                <a:gd name="T9" fmla="*/ 2147483647 h 82"/>
                <a:gd name="T10" fmla="*/ 2147483647 w 25"/>
                <a:gd name="T11" fmla="*/ 2147483647 h 82"/>
                <a:gd name="T12" fmla="*/ 2147483647 w 25"/>
                <a:gd name="T13" fmla="*/ 2147483647 h 82"/>
                <a:gd name="T14" fmla="*/ 2147483647 w 25"/>
                <a:gd name="T15" fmla="*/ 2147483647 h 82"/>
                <a:gd name="T16" fmla="*/ 2147483647 w 25"/>
                <a:gd name="T17" fmla="*/ 2147483647 h 82"/>
                <a:gd name="T18" fmla="*/ 2147483647 w 25"/>
                <a:gd name="T19" fmla="*/ 2147483647 h 82"/>
                <a:gd name="T20" fmla="*/ 2147483647 w 25"/>
                <a:gd name="T21" fmla="*/ 2147483647 h 82"/>
                <a:gd name="T22" fmla="*/ 2147483647 w 25"/>
                <a:gd name="T23" fmla="*/ 2147483647 h 82"/>
                <a:gd name="T24" fmla="*/ 2147483647 w 25"/>
                <a:gd name="T25" fmla="*/ 2147483647 h 82"/>
                <a:gd name="T26" fmla="*/ 2147483647 w 25"/>
                <a:gd name="T27" fmla="*/ 2147483647 h 82"/>
                <a:gd name="T28" fmla="*/ 2147483647 w 25"/>
                <a:gd name="T29" fmla="*/ 2147483647 h 82"/>
                <a:gd name="T30" fmla="*/ 2147483647 w 25"/>
                <a:gd name="T31" fmla="*/ 2147483647 h 82"/>
                <a:gd name="T32" fmla="*/ 2147483647 w 25"/>
                <a:gd name="T33" fmla="*/ 2147483647 h 82"/>
                <a:gd name="T34" fmla="*/ 2147483647 w 25"/>
                <a:gd name="T35" fmla="*/ 2147483647 h 82"/>
                <a:gd name="T36" fmla="*/ 2147483647 w 25"/>
                <a:gd name="T37" fmla="*/ 2147483647 h 82"/>
                <a:gd name="T38" fmla="*/ 0 w 25"/>
                <a:gd name="T39" fmla="*/ 2147483647 h 82"/>
                <a:gd name="T40" fmla="*/ 0 w 25"/>
                <a:gd name="T41" fmla="*/ 2147483647 h 82"/>
                <a:gd name="T42" fmla="*/ 2147483647 w 25"/>
                <a:gd name="T43" fmla="*/ 0 h 82"/>
                <a:gd name="T44" fmla="*/ 2147483647 w 25"/>
                <a:gd name="T45" fmla="*/ 2147483647 h 82"/>
                <a:gd name="T46" fmla="*/ 2147483647 w 25"/>
                <a:gd name="T47" fmla="*/ 2147483647 h 82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5"/>
                <a:gd name="T73" fmla="*/ 0 h 82"/>
                <a:gd name="T74" fmla="*/ 25 w 25"/>
                <a:gd name="T75" fmla="*/ 82 h 82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5" h="82">
                  <a:moveTo>
                    <a:pt x="7" y="3"/>
                  </a:moveTo>
                  <a:lnTo>
                    <a:pt x="9" y="5"/>
                  </a:lnTo>
                  <a:lnTo>
                    <a:pt x="7" y="7"/>
                  </a:lnTo>
                  <a:lnTo>
                    <a:pt x="9" y="7"/>
                  </a:lnTo>
                  <a:lnTo>
                    <a:pt x="11" y="7"/>
                  </a:lnTo>
                  <a:lnTo>
                    <a:pt x="13" y="9"/>
                  </a:lnTo>
                  <a:lnTo>
                    <a:pt x="11" y="12"/>
                  </a:lnTo>
                  <a:lnTo>
                    <a:pt x="14" y="16"/>
                  </a:lnTo>
                  <a:lnTo>
                    <a:pt x="16" y="21"/>
                  </a:lnTo>
                  <a:lnTo>
                    <a:pt x="14" y="34"/>
                  </a:lnTo>
                  <a:lnTo>
                    <a:pt x="16" y="50"/>
                  </a:lnTo>
                  <a:lnTo>
                    <a:pt x="23" y="64"/>
                  </a:lnTo>
                  <a:lnTo>
                    <a:pt x="25" y="73"/>
                  </a:lnTo>
                  <a:lnTo>
                    <a:pt x="25" y="82"/>
                  </a:lnTo>
                  <a:lnTo>
                    <a:pt x="21" y="82"/>
                  </a:lnTo>
                  <a:lnTo>
                    <a:pt x="13" y="71"/>
                  </a:lnTo>
                  <a:lnTo>
                    <a:pt x="9" y="57"/>
                  </a:lnTo>
                  <a:lnTo>
                    <a:pt x="7" y="50"/>
                  </a:lnTo>
                  <a:lnTo>
                    <a:pt x="5" y="41"/>
                  </a:lnTo>
                  <a:lnTo>
                    <a:pt x="0" y="21"/>
                  </a:lnTo>
                  <a:lnTo>
                    <a:pt x="0" y="10"/>
                  </a:lnTo>
                  <a:lnTo>
                    <a:pt x="2" y="0"/>
                  </a:lnTo>
                  <a:lnTo>
                    <a:pt x="4" y="3"/>
                  </a:lnTo>
                  <a:lnTo>
                    <a:pt x="7" y="3"/>
                  </a:lnTo>
                  <a:close/>
                </a:path>
              </a:pathLst>
            </a:custGeom>
            <a:solidFill>
              <a:srgbClr val="FFBF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63" name="Freeform 255"/>
            <p:cNvSpPr>
              <a:spLocks/>
            </p:cNvSpPr>
            <p:nvPr/>
          </p:nvSpPr>
          <p:spPr bwMode="auto">
            <a:xfrm>
              <a:off x="2546350" y="4781550"/>
              <a:ext cx="22225" cy="14288"/>
            </a:xfrm>
            <a:custGeom>
              <a:avLst/>
              <a:gdLst>
                <a:gd name="T0" fmla="*/ 2147483647 w 14"/>
                <a:gd name="T1" fmla="*/ 0 h 9"/>
                <a:gd name="T2" fmla="*/ 2147483647 w 14"/>
                <a:gd name="T3" fmla="*/ 2147483647 h 9"/>
                <a:gd name="T4" fmla="*/ 2147483647 w 14"/>
                <a:gd name="T5" fmla="*/ 2147483647 h 9"/>
                <a:gd name="T6" fmla="*/ 2147483647 w 14"/>
                <a:gd name="T7" fmla="*/ 2147483647 h 9"/>
                <a:gd name="T8" fmla="*/ 2147483647 w 14"/>
                <a:gd name="T9" fmla="*/ 2147483647 h 9"/>
                <a:gd name="T10" fmla="*/ 0 w 14"/>
                <a:gd name="T11" fmla="*/ 2147483647 h 9"/>
                <a:gd name="T12" fmla="*/ 2147483647 w 14"/>
                <a:gd name="T13" fmla="*/ 0 h 9"/>
                <a:gd name="T14" fmla="*/ 2147483647 w 14"/>
                <a:gd name="T15" fmla="*/ 0 h 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"/>
                <a:gd name="T25" fmla="*/ 0 h 9"/>
                <a:gd name="T26" fmla="*/ 14 w 14"/>
                <a:gd name="T27" fmla="*/ 9 h 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" h="9">
                  <a:moveTo>
                    <a:pt x="9" y="0"/>
                  </a:moveTo>
                  <a:lnTo>
                    <a:pt x="14" y="7"/>
                  </a:lnTo>
                  <a:lnTo>
                    <a:pt x="11" y="7"/>
                  </a:lnTo>
                  <a:lnTo>
                    <a:pt x="9" y="7"/>
                  </a:lnTo>
                  <a:lnTo>
                    <a:pt x="7" y="9"/>
                  </a:lnTo>
                  <a:lnTo>
                    <a:pt x="0" y="3"/>
                  </a:lnTo>
                  <a:lnTo>
                    <a:pt x="4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64" name="Freeform 256"/>
            <p:cNvSpPr>
              <a:spLocks/>
            </p:cNvSpPr>
            <p:nvPr/>
          </p:nvSpPr>
          <p:spPr bwMode="auto">
            <a:xfrm>
              <a:off x="2984500" y="4781550"/>
              <a:ext cx="42863" cy="112713"/>
            </a:xfrm>
            <a:custGeom>
              <a:avLst/>
              <a:gdLst>
                <a:gd name="T0" fmla="*/ 2147483647 w 27"/>
                <a:gd name="T1" fmla="*/ 2147483647 h 71"/>
                <a:gd name="T2" fmla="*/ 2147483647 w 27"/>
                <a:gd name="T3" fmla="*/ 2147483647 h 71"/>
                <a:gd name="T4" fmla="*/ 2147483647 w 27"/>
                <a:gd name="T5" fmla="*/ 2147483647 h 71"/>
                <a:gd name="T6" fmla="*/ 2147483647 w 27"/>
                <a:gd name="T7" fmla="*/ 2147483647 h 71"/>
                <a:gd name="T8" fmla="*/ 2147483647 w 27"/>
                <a:gd name="T9" fmla="*/ 2147483647 h 71"/>
                <a:gd name="T10" fmla="*/ 2147483647 w 27"/>
                <a:gd name="T11" fmla="*/ 2147483647 h 71"/>
                <a:gd name="T12" fmla="*/ 2147483647 w 27"/>
                <a:gd name="T13" fmla="*/ 2147483647 h 71"/>
                <a:gd name="T14" fmla="*/ 2147483647 w 27"/>
                <a:gd name="T15" fmla="*/ 2147483647 h 71"/>
                <a:gd name="T16" fmla="*/ 2147483647 w 27"/>
                <a:gd name="T17" fmla="*/ 2147483647 h 71"/>
                <a:gd name="T18" fmla="*/ 2147483647 w 27"/>
                <a:gd name="T19" fmla="*/ 2147483647 h 71"/>
                <a:gd name="T20" fmla="*/ 2147483647 w 27"/>
                <a:gd name="T21" fmla="*/ 2147483647 h 71"/>
                <a:gd name="T22" fmla="*/ 0 w 27"/>
                <a:gd name="T23" fmla="*/ 2147483647 h 71"/>
                <a:gd name="T24" fmla="*/ 2147483647 w 27"/>
                <a:gd name="T25" fmla="*/ 2147483647 h 71"/>
                <a:gd name="T26" fmla="*/ 2147483647 w 27"/>
                <a:gd name="T27" fmla="*/ 2147483647 h 71"/>
                <a:gd name="T28" fmla="*/ 2147483647 w 27"/>
                <a:gd name="T29" fmla="*/ 2147483647 h 71"/>
                <a:gd name="T30" fmla="*/ 2147483647 w 27"/>
                <a:gd name="T31" fmla="*/ 2147483647 h 71"/>
                <a:gd name="T32" fmla="*/ 2147483647 w 27"/>
                <a:gd name="T33" fmla="*/ 0 h 71"/>
                <a:gd name="T34" fmla="*/ 2147483647 w 27"/>
                <a:gd name="T35" fmla="*/ 2147483647 h 7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7"/>
                <a:gd name="T55" fmla="*/ 0 h 71"/>
                <a:gd name="T56" fmla="*/ 27 w 27"/>
                <a:gd name="T57" fmla="*/ 71 h 7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7" h="71">
                  <a:moveTo>
                    <a:pt x="27" y="3"/>
                  </a:moveTo>
                  <a:lnTo>
                    <a:pt x="27" y="12"/>
                  </a:lnTo>
                  <a:lnTo>
                    <a:pt x="27" y="18"/>
                  </a:lnTo>
                  <a:lnTo>
                    <a:pt x="25" y="20"/>
                  </a:lnTo>
                  <a:lnTo>
                    <a:pt x="15" y="46"/>
                  </a:lnTo>
                  <a:lnTo>
                    <a:pt x="15" y="48"/>
                  </a:lnTo>
                  <a:lnTo>
                    <a:pt x="11" y="50"/>
                  </a:lnTo>
                  <a:lnTo>
                    <a:pt x="13" y="53"/>
                  </a:lnTo>
                  <a:lnTo>
                    <a:pt x="13" y="57"/>
                  </a:lnTo>
                  <a:lnTo>
                    <a:pt x="9" y="62"/>
                  </a:lnTo>
                  <a:lnTo>
                    <a:pt x="7" y="71"/>
                  </a:lnTo>
                  <a:lnTo>
                    <a:pt x="0" y="61"/>
                  </a:lnTo>
                  <a:lnTo>
                    <a:pt x="6" y="32"/>
                  </a:lnTo>
                  <a:lnTo>
                    <a:pt x="11" y="18"/>
                  </a:lnTo>
                  <a:lnTo>
                    <a:pt x="18" y="5"/>
                  </a:lnTo>
                  <a:lnTo>
                    <a:pt x="20" y="5"/>
                  </a:lnTo>
                  <a:lnTo>
                    <a:pt x="22" y="0"/>
                  </a:lnTo>
                  <a:lnTo>
                    <a:pt x="27" y="3"/>
                  </a:lnTo>
                  <a:close/>
                </a:path>
              </a:pathLst>
            </a:custGeom>
            <a:solidFill>
              <a:srgbClr val="FFBF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65" name="Freeform 257"/>
            <p:cNvSpPr>
              <a:spLocks/>
            </p:cNvSpPr>
            <p:nvPr/>
          </p:nvSpPr>
          <p:spPr bwMode="auto">
            <a:xfrm>
              <a:off x="742950" y="4784725"/>
              <a:ext cx="134938" cy="134938"/>
            </a:xfrm>
            <a:custGeom>
              <a:avLst/>
              <a:gdLst>
                <a:gd name="T0" fmla="*/ 2147483647 w 85"/>
                <a:gd name="T1" fmla="*/ 2147483647 h 85"/>
                <a:gd name="T2" fmla="*/ 2147483647 w 85"/>
                <a:gd name="T3" fmla="*/ 2147483647 h 85"/>
                <a:gd name="T4" fmla="*/ 2147483647 w 85"/>
                <a:gd name="T5" fmla="*/ 2147483647 h 85"/>
                <a:gd name="T6" fmla="*/ 2147483647 w 85"/>
                <a:gd name="T7" fmla="*/ 2147483647 h 85"/>
                <a:gd name="T8" fmla="*/ 2147483647 w 85"/>
                <a:gd name="T9" fmla="*/ 2147483647 h 85"/>
                <a:gd name="T10" fmla="*/ 0 w 85"/>
                <a:gd name="T11" fmla="*/ 2147483647 h 85"/>
                <a:gd name="T12" fmla="*/ 0 w 85"/>
                <a:gd name="T13" fmla="*/ 2147483647 h 85"/>
                <a:gd name="T14" fmla="*/ 2147483647 w 85"/>
                <a:gd name="T15" fmla="*/ 2147483647 h 85"/>
                <a:gd name="T16" fmla="*/ 2147483647 w 85"/>
                <a:gd name="T17" fmla="*/ 2147483647 h 85"/>
                <a:gd name="T18" fmla="*/ 2147483647 w 85"/>
                <a:gd name="T19" fmla="*/ 2147483647 h 85"/>
                <a:gd name="T20" fmla="*/ 2147483647 w 85"/>
                <a:gd name="T21" fmla="*/ 2147483647 h 85"/>
                <a:gd name="T22" fmla="*/ 2147483647 w 85"/>
                <a:gd name="T23" fmla="*/ 2147483647 h 85"/>
                <a:gd name="T24" fmla="*/ 2147483647 w 85"/>
                <a:gd name="T25" fmla="*/ 0 h 85"/>
                <a:gd name="T26" fmla="*/ 2147483647 w 85"/>
                <a:gd name="T27" fmla="*/ 2147483647 h 85"/>
                <a:gd name="T28" fmla="*/ 2147483647 w 85"/>
                <a:gd name="T29" fmla="*/ 2147483647 h 85"/>
                <a:gd name="T30" fmla="*/ 2147483647 w 85"/>
                <a:gd name="T31" fmla="*/ 2147483647 h 85"/>
                <a:gd name="T32" fmla="*/ 2147483647 w 85"/>
                <a:gd name="T33" fmla="*/ 2147483647 h 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85"/>
                <a:gd name="T52" fmla="*/ 0 h 85"/>
                <a:gd name="T53" fmla="*/ 85 w 85"/>
                <a:gd name="T54" fmla="*/ 85 h 85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85" h="85">
                  <a:moveTo>
                    <a:pt x="76" y="28"/>
                  </a:moveTo>
                  <a:lnTo>
                    <a:pt x="53" y="41"/>
                  </a:lnTo>
                  <a:lnTo>
                    <a:pt x="53" y="43"/>
                  </a:lnTo>
                  <a:lnTo>
                    <a:pt x="13" y="85"/>
                  </a:lnTo>
                  <a:lnTo>
                    <a:pt x="2" y="76"/>
                  </a:lnTo>
                  <a:lnTo>
                    <a:pt x="0" y="73"/>
                  </a:lnTo>
                  <a:lnTo>
                    <a:pt x="0" y="69"/>
                  </a:lnTo>
                  <a:lnTo>
                    <a:pt x="4" y="67"/>
                  </a:lnTo>
                  <a:lnTo>
                    <a:pt x="14" y="53"/>
                  </a:lnTo>
                  <a:lnTo>
                    <a:pt x="44" y="25"/>
                  </a:lnTo>
                  <a:lnTo>
                    <a:pt x="62" y="14"/>
                  </a:lnTo>
                  <a:lnTo>
                    <a:pt x="73" y="10"/>
                  </a:lnTo>
                  <a:lnTo>
                    <a:pt x="83" y="0"/>
                  </a:lnTo>
                  <a:lnTo>
                    <a:pt x="85" y="18"/>
                  </a:lnTo>
                  <a:lnTo>
                    <a:pt x="83" y="23"/>
                  </a:lnTo>
                  <a:lnTo>
                    <a:pt x="82" y="26"/>
                  </a:lnTo>
                  <a:lnTo>
                    <a:pt x="76" y="28"/>
                  </a:lnTo>
                  <a:close/>
                </a:path>
              </a:pathLst>
            </a:custGeom>
            <a:solidFill>
              <a:srgbClr val="B29C9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66" name="Freeform 259"/>
            <p:cNvSpPr>
              <a:spLocks/>
            </p:cNvSpPr>
            <p:nvPr/>
          </p:nvSpPr>
          <p:spPr bwMode="auto">
            <a:xfrm>
              <a:off x="3484563" y="4795838"/>
              <a:ext cx="3175" cy="3175"/>
            </a:xfrm>
            <a:custGeom>
              <a:avLst/>
              <a:gdLst>
                <a:gd name="T0" fmla="*/ 2147483647 w 2"/>
                <a:gd name="T1" fmla="*/ 0 h 2"/>
                <a:gd name="T2" fmla="*/ 0 w 2"/>
                <a:gd name="T3" fmla="*/ 2147483647 h 2"/>
                <a:gd name="T4" fmla="*/ 0 w 2"/>
                <a:gd name="T5" fmla="*/ 2147483647 h 2"/>
                <a:gd name="T6" fmla="*/ 2147483647 w 2"/>
                <a:gd name="T7" fmla="*/ 0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"/>
                <a:gd name="T13" fmla="*/ 0 h 2"/>
                <a:gd name="T14" fmla="*/ 2 w 2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" h="2">
                  <a:moveTo>
                    <a:pt x="2" y="0"/>
                  </a:moveTo>
                  <a:lnTo>
                    <a:pt x="0" y="2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67" name="Freeform 260"/>
            <p:cNvSpPr>
              <a:spLocks/>
            </p:cNvSpPr>
            <p:nvPr/>
          </p:nvSpPr>
          <p:spPr bwMode="auto">
            <a:xfrm>
              <a:off x="1568450" y="4803775"/>
              <a:ext cx="14288" cy="3175"/>
            </a:xfrm>
            <a:custGeom>
              <a:avLst/>
              <a:gdLst>
                <a:gd name="T0" fmla="*/ 2147483647 w 9"/>
                <a:gd name="T1" fmla="*/ 2147483647 h 2"/>
                <a:gd name="T2" fmla="*/ 2147483647 w 9"/>
                <a:gd name="T3" fmla="*/ 2147483647 h 2"/>
                <a:gd name="T4" fmla="*/ 0 w 9"/>
                <a:gd name="T5" fmla="*/ 0 h 2"/>
                <a:gd name="T6" fmla="*/ 2147483647 w 9"/>
                <a:gd name="T7" fmla="*/ 2147483647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"/>
                <a:gd name="T13" fmla="*/ 0 h 2"/>
                <a:gd name="T14" fmla="*/ 9 w 9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" h="2">
                  <a:moveTo>
                    <a:pt x="9" y="2"/>
                  </a:moveTo>
                  <a:lnTo>
                    <a:pt x="4" y="2"/>
                  </a:lnTo>
                  <a:lnTo>
                    <a:pt x="0" y="0"/>
                  </a:lnTo>
                  <a:lnTo>
                    <a:pt x="9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68" name="Freeform 262"/>
            <p:cNvSpPr>
              <a:spLocks/>
            </p:cNvSpPr>
            <p:nvPr/>
          </p:nvSpPr>
          <p:spPr bwMode="auto">
            <a:xfrm>
              <a:off x="1592263" y="4821238"/>
              <a:ext cx="11112" cy="4762"/>
            </a:xfrm>
            <a:custGeom>
              <a:avLst/>
              <a:gdLst>
                <a:gd name="T0" fmla="*/ 0 w 7"/>
                <a:gd name="T1" fmla="*/ 0 h 3"/>
                <a:gd name="T2" fmla="*/ 2147483647 w 7"/>
                <a:gd name="T3" fmla="*/ 2147483647 h 3"/>
                <a:gd name="T4" fmla="*/ 0 w 7"/>
                <a:gd name="T5" fmla="*/ 0 h 3"/>
                <a:gd name="T6" fmla="*/ 0 60000 65536"/>
                <a:gd name="T7" fmla="*/ 0 60000 65536"/>
                <a:gd name="T8" fmla="*/ 0 60000 65536"/>
                <a:gd name="T9" fmla="*/ 0 w 7"/>
                <a:gd name="T10" fmla="*/ 0 h 3"/>
                <a:gd name="T11" fmla="*/ 7 w 7"/>
                <a:gd name="T12" fmla="*/ 3 h 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" h="3">
                  <a:moveTo>
                    <a:pt x="0" y="0"/>
                  </a:moveTo>
                  <a:lnTo>
                    <a:pt x="7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69" name="Freeform 263"/>
            <p:cNvSpPr>
              <a:spLocks/>
            </p:cNvSpPr>
            <p:nvPr/>
          </p:nvSpPr>
          <p:spPr bwMode="auto">
            <a:xfrm>
              <a:off x="3063875" y="4826000"/>
              <a:ext cx="7938" cy="3175"/>
            </a:xfrm>
            <a:custGeom>
              <a:avLst/>
              <a:gdLst>
                <a:gd name="T0" fmla="*/ 2147483647 w 5"/>
                <a:gd name="T1" fmla="*/ 0 h 2"/>
                <a:gd name="T2" fmla="*/ 0 w 5"/>
                <a:gd name="T3" fmla="*/ 2147483647 h 2"/>
                <a:gd name="T4" fmla="*/ 2147483647 w 5"/>
                <a:gd name="T5" fmla="*/ 0 h 2"/>
                <a:gd name="T6" fmla="*/ 2147483647 w 5"/>
                <a:gd name="T7" fmla="*/ 0 h 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"/>
                <a:gd name="T13" fmla="*/ 0 h 2"/>
                <a:gd name="T14" fmla="*/ 5 w 5"/>
                <a:gd name="T15" fmla="*/ 2 h 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" h="2">
                  <a:moveTo>
                    <a:pt x="5" y="0"/>
                  </a:moveTo>
                  <a:lnTo>
                    <a:pt x="0" y="2"/>
                  </a:lnTo>
                  <a:lnTo>
                    <a:pt x="2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70" name="Freeform 264"/>
            <p:cNvSpPr>
              <a:spLocks/>
            </p:cNvSpPr>
            <p:nvPr/>
          </p:nvSpPr>
          <p:spPr bwMode="auto">
            <a:xfrm>
              <a:off x="2128838" y="4868863"/>
              <a:ext cx="25400" cy="3175"/>
            </a:xfrm>
            <a:custGeom>
              <a:avLst/>
              <a:gdLst>
                <a:gd name="T0" fmla="*/ 2147483647 w 16"/>
                <a:gd name="T1" fmla="*/ 0 h 2"/>
                <a:gd name="T2" fmla="*/ 2147483647 w 16"/>
                <a:gd name="T3" fmla="*/ 2147483647 h 2"/>
                <a:gd name="T4" fmla="*/ 2147483647 w 16"/>
                <a:gd name="T5" fmla="*/ 2147483647 h 2"/>
                <a:gd name="T6" fmla="*/ 2147483647 w 16"/>
                <a:gd name="T7" fmla="*/ 2147483647 h 2"/>
                <a:gd name="T8" fmla="*/ 0 w 16"/>
                <a:gd name="T9" fmla="*/ 2147483647 h 2"/>
                <a:gd name="T10" fmla="*/ 2147483647 w 16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"/>
                <a:gd name="T19" fmla="*/ 0 h 2"/>
                <a:gd name="T20" fmla="*/ 16 w 16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" h="2">
                  <a:moveTo>
                    <a:pt x="16" y="0"/>
                  </a:moveTo>
                  <a:lnTo>
                    <a:pt x="8" y="2"/>
                  </a:lnTo>
                  <a:lnTo>
                    <a:pt x="5" y="2"/>
                  </a:lnTo>
                  <a:lnTo>
                    <a:pt x="3" y="2"/>
                  </a:lnTo>
                  <a:lnTo>
                    <a:pt x="0" y="2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71" name="Freeform 265"/>
            <p:cNvSpPr>
              <a:spLocks/>
            </p:cNvSpPr>
            <p:nvPr/>
          </p:nvSpPr>
          <p:spPr bwMode="auto">
            <a:xfrm>
              <a:off x="2179638" y="4868863"/>
              <a:ext cx="22225" cy="3175"/>
            </a:xfrm>
            <a:custGeom>
              <a:avLst/>
              <a:gdLst>
                <a:gd name="T0" fmla="*/ 2147483647 w 14"/>
                <a:gd name="T1" fmla="*/ 0 h 2"/>
                <a:gd name="T2" fmla="*/ 2147483647 w 14"/>
                <a:gd name="T3" fmla="*/ 2147483647 h 2"/>
                <a:gd name="T4" fmla="*/ 2147483647 w 14"/>
                <a:gd name="T5" fmla="*/ 0 h 2"/>
                <a:gd name="T6" fmla="*/ 0 w 14"/>
                <a:gd name="T7" fmla="*/ 0 h 2"/>
                <a:gd name="T8" fmla="*/ 2147483647 w 14"/>
                <a:gd name="T9" fmla="*/ 0 h 2"/>
                <a:gd name="T10" fmla="*/ 2147483647 w 14"/>
                <a:gd name="T11" fmla="*/ 0 h 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2"/>
                <a:gd name="T20" fmla="*/ 14 w 14"/>
                <a:gd name="T21" fmla="*/ 2 h 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2">
                  <a:moveTo>
                    <a:pt x="14" y="0"/>
                  </a:moveTo>
                  <a:lnTo>
                    <a:pt x="10" y="2"/>
                  </a:lnTo>
                  <a:lnTo>
                    <a:pt x="7" y="0"/>
                  </a:lnTo>
                  <a:lnTo>
                    <a:pt x="0" y="0"/>
                  </a:lnTo>
                  <a:lnTo>
                    <a:pt x="7" y="0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72" name="Freeform 266"/>
            <p:cNvSpPr>
              <a:spLocks/>
            </p:cNvSpPr>
            <p:nvPr/>
          </p:nvSpPr>
          <p:spPr bwMode="auto">
            <a:xfrm>
              <a:off x="2055813" y="4872038"/>
              <a:ext cx="15875" cy="1587"/>
            </a:xfrm>
            <a:custGeom>
              <a:avLst/>
              <a:gdLst>
                <a:gd name="T0" fmla="*/ 2147483647 w 10"/>
                <a:gd name="T1" fmla="*/ 0 h 1587"/>
                <a:gd name="T2" fmla="*/ 2147483647 w 10"/>
                <a:gd name="T3" fmla="*/ 0 h 1587"/>
                <a:gd name="T4" fmla="*/ 0 w 10"/>
                <a:gd name="T5" fmla="*/ 0 h 1587"/>
                <a:gd name="T6" fmla="*/ 0 w 10"/>
                <a:gd name="T7" fmla="*/ 0 h 1587"/>
                <a:gd name="T8" fmla="*/ 2147483647 w 10"/>
                <a:gd name="T9" fmla="*/ 0 h 158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"/>
                <a:gd name="T16" fmla="*/ 0 h 1587"/>
                <a:gd name="T17" fmla="*/ 10 w 10"/>
                <a:gd name="T18" fmla="*/ 1587 h 158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" h="1587">
                  <a:moveTo>
                    <a:pt x="10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73" name="Freeform 268"/>
            <p:cNvSpPr>
              <a:spLocks/>
            </p:cNvSpPr>
            <p:nvPr/>
          </p:nvSpPr>
          <p:spPr bwMode="auto">
            <a:xfrm>
              <a:off x="1873250" y="4886325"/>
              <a:ext cx="12700" cy="14288"/>
            </a:xfrm>
            <a:custGeom>
              <a:avLst/>
              <a:gdLst>
                <a:gd name="T0" fmla="*/ 2147483647 w 8"/>
                <a:gd name="T1" fmla="*/ 0 h 9"/>
                <a:gd name="T2" fmla="*/ 2147483647 w 8"/>
                <a:gd name="T3" fmla="*/ 2147483647 h 9"/>
                <a:gd name="T4" fmla="*/ 2147483647 w 8"/>
                <a:gd name="T5" fmla="*/ 2147483647 h 9"/>
                <a:gd name="T6" fmla="*/ 0 w 8"/>
                <a:gd name="T7" fmla="*/ 2147483647 h 9"/>
                <a:gd name="T8" fmla="*/ 2147483647 w 8"/>
                <a:gd name="T9" fmla="*/ 0 h 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"/>
                <a:gd name="T16" fmla="*/ 0 h 9"/>
                <a:gd name="T17" fmla="*/ 8 w 8"/>
                <a:gd name="T18" fmla="*/ 9 h 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" h="9">
                  <a:moveTo>
                    <a:pt x="8" y="0"/>
                  </a:moveTo>
                  <a:lnTo>
                    <a:pt x="7" y="5"/>
                  </a:lnTo>
                  <a:lnTo>
                    <a:pt x="1" y="9"/>
                  </a:lnTo>
                  <a:lnTo>
                    <a:pt x="0" y="7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74" name="Freeform 270"/>
            <p:cNvSpPr>
              <a:spLocks/>
            </p:cNvSpPr>
            <p:nvPr/>
          </p:nvSpPr>
          <p:spPr bwMode="auto">
            <a:xfrm>
              <a:off x="2987675" y="4894263"/>
              <a:ext cx="11113" cy="20637"/>
            </a:xfrm>
            <a:custGeom>
              <a:avLst/>
              <a:gdLst>
                <a:gd name="T0" fmla="*/ 2147483647 w 7"/>
                <a:gd name="T1" fmla="*/ 2147483647 h 13"/>
                <a:gd name="T2" fmla="*/ 2147483647 w 7"/>
                <a:gd name="T3" fmla="*/ 2147483647 h 13"/>
                <a:gd name="T4" fmla="*/ 2147483647 w 7"/>
                <a:gd name="T5" fmla="*/ 2147483647 h 13"/>
                <a:gd name="T6" fmla="*/ 0 w 7"/>
                <a:gd name="T7" fmla="*/ 0 h 13"/>
                <a:gd name="T8" fmla="*/ 2147483647 w 7"/>
                <a:gd name="T9" fmla="*/ 2147483647 h 1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"/>
                <a:gd name="T16" fmla="*/ 0 h 13"/>
                <a:gd name="T17" fmla="*/ 7 w 7"/>
                <a:gd name="T18" fmla="*/ 13 h 1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" h="13">
                  <a:moveTo>
                    <a:pt x="7" y="13"/>
                  </a:moveTo>
                  <a:lnTo>
                    <a:pt x="4" y="11"/>
                  </a:lnTo>
                  <a:lnTo>
                    <a:pt x="2" y="7"/>
                  </a:lnTo>
                  <a:lnTo>
                    <a:pt x="0" y="0"/>
                  </a:lnTo>
                  <a:lnTo>
                    <a:pt x="7" y="13"/>
                  </a:lnTo>
                  <a:close/>
                </a:path>
              </a:pathLst>
            </a:custGeom>
            <a:solidFill>
              <a:srgbClr val="FFB8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75" name="Freeform 271"/>
            <p:cNvSpPr>
              <a:spLocks/>
            </p:cNvSpPr>
            <p:nvPr/>
          </p:nvSpPr>
          <p:spPr bwMode="auto">
            <a:xfrm>
              <a:off x="2906713" y="4914900"/>
              <a:ext cx="642937" cy="30163"/>
            </a:xfrm>
            <a:custGeom>
              <a:avLst/>
              <a:gdLst>
                <a:gd name="T0" fmla="*/ 2147483647 w 405"/>
                <a:gd name="T1" fmla="*/ 2147483647 h 19"/>
                <a:gd name="T2" fmla="*/ 2147483647 w 405"/>
                <a:gd name="T3" fmla="*/ 0 h 19"/>
                <a:gd name="T4" fmla="*/ 2147483647 w 405"/>
                <a:gd name="T5" fmla="*/ 0 h 19"/>
                <a:gd name="T6" fmla="*/ 2147483647 w 405"/>
                <a:gd name="T7" fmla="*/ 0 h 19"/>
                <a:gd name="T8" fmla="*/ 2147483647 w 405"/>
                <a:gd name="T9" fmla="*/ 2147483647 h 19"/>
                <a:gd name="T10" fmla="*/ 2147483647 w 405"/>
                <a:gd name="T11" fmla="*/ 2147483647 h 19"/>
                <a:gd name="T12" fmla="*/ 2147483647 w 405"/>
                <a:gd name="T13" fmla="*/ 2147483647 h 19"/>
                <a:gd name="T14" fmla="*/ 2147483647 w 405"/>
                <a:gd name="T15" fmla="*/ 2147483647 h 19"/>
                <a:gd name="T16" fmla="*/ 2147483647 w 405"/>
                <a:gd name="T17" fmla="*/ 2147483647 h 19"/>
                <a:gd name="T18" fmla="*/ 2147483647 w 405"/>
                <a:gd name="T19" fmla="*/ 2147483647 h 19"/>
                <a:gd name="T20" fmla="*/ 2147483647 w 405"/>
                <a:gd name="T21" fmla="*/ 2147483647 h 19"/>
                <a:gd name="T22" fmla="*/ 2147483647 w 405"/>
                <a:gd name="T23" fmla="*/ 2147483647 h 19"/>
                <a:gd name="T24" fmla="*/ 2147483647 w 405"/>
                <a:gd name="T25" fmla="*/ 2147483647 h 19"/>
                <a:gd name="T26" fmla="*/ 2147483647 w 405"/>
                <a:gd name="T27" fmla="*/ 2147483647 h 19"/>
                <a:gd name="T28" fmla="*/ 2147483647 w 405"/>
                <a:gd name="T29" fmla="*/ 2147483647 h 19"/>
                <a:gd name="T30" fmla="*/ 2147483647 w 405"/>
                <a:gd name="T31" fmla="*/ 2147483647 h 19"/>
                <a:gd name="T32" fmla="*/ 2147483647 w 405"/>
                <a:gd name="T33" fmla="*/ 2147483647 h 19"/>
                <a:gd name="T34" fmla="*/ 2147483647 w 405"/>
                <a:gd name="T35" fmla="*/ 2147483647 h 19"/>
                <a:gd name="T36" fmla="*/ 2147483647 w 405"/>
                <a:gd name="T37" fmla="*/ 2147483647 h 19"/>
                <a:gd name="T38" fmla="*/ 2147483647 w 405"/>
                <a:gd name="T39" fmla="*/ 2147483647 h 19"/>
                <a:gd name="T40" fmla="*/ 2147483647 w 405"/>
                <a:gd name="T41" fmla="*/ 2147483647 h 19"/>
                <a:gd name="T42" fmla="*/ 2147483647 w 405"/>
                <a:gd name="T43" fmla="*/ 2147483647 h 19"/>
                <a:gd name="T44" fmla="*/ 2147483647 w 405"/>
                <a:gd name="T45" fmla="*/ 2147483647 h 19"/>
                <a:gd name="T46" fmla="*/ 2147483647 w 405"/>
                <a:gd name="T47" fmla="*/ 2147483647 h 19"/>
                <a:gd name="T48" fmla="*/ 2147483647 w 405"/>
                <a:gd name="T49" fmla="*/ 2147483647 h 19"/>
                <a:gd name="T50" fmla="*/ 2147483647 w 405"/>
                <a:gd name="T51" fmla="*/ 2147483647 h 19"/>
                <a:gd name="T52" fmla="*/ 2147483647 w 405"/>
                <a:gd name="T53" fmla="*/ 2147483647 h 19"/>
                <a:gd name="T54" fmla="*/ 2147483647 w 405"/>
                <a:gd name="T55" fmla="*/ 2147483647 h 19"/>
                <a:gd name="T56" fmla="*/ 2147483647 w 405"/>
                <a:gd name="T57" fmla="*/ 2147483647 h 19"/>
                <a:gd name="T58" fmla="*/ 2147483647 w 405"/>
                <a:gd name="T59" fmla="*/ 2147483647 h 19"/>
                <a:gd name="T60" fmla="*/ 2147483647 w 405"/>
                <a:gd name="T61" fmla="*/ 2147483647 h 19"/>
                <a:gd name="T62" fmla="*/ 2147483647 w 405"/>
                <a:gd name="T63" fmla="*/ 2147483647 h 19"/>
                <a:gd name="T64" fmla="*/ 2147483647 w 405"/>
                <a:gd name="T65" fmla="*/ 2147483647 h 19"/>
                <a:gd name="T66" fmla="*/ 2147483647 w 405"/>
                <a:gd name="T67" fmla="*/ 2147483647 h 19"/>
                <a:gd name="T68" fmla="*/ 2147483647 w 405"/>
                <a:gd name="T69" fmla="*/ 2147483647 h 19"/>
                <a:gd name="T70" fmla="*/ 2147483647 w 405"/>
                <a:gd name="T71" fmla="*/ 2147483647 h 19"/>
                <a:gd name="T72" fmla="*/ 2147483647 w 405"/>
                <a:gd name="T73" fmla="*/ 2147483647 h 19"/>
                <a:gd name="T74" fmla="*/ 2147483647 w 405"/>
                <a:gd name="T75" fmla="*/ 2147483647 h 19"/>
                <a:gd name="T76" fmla="*/ 2147483647 w 405"/>
                <a:gd name="T77" fmla="*/ 2147483647 h 19"/>
                <a:gd name="T78" fmla="*/ 2147483647 w 405"/>
                <a:gd name="T79" fmla="*/ 2147483647 h 19"/>
                <a:gd name="T80" fmla="*/ 2147483647 w 405"/>
                <a:gd name="T81" fmla="*/ 2147483647 h 19"/>
                <a:gd name="T82" fmla="*/ 2147483647 w 405"/>
                <a:gd name="T83" fmla="*/ 2147483647 h 19"/>
                <a:gd name="T84" fmla="*/ 2147483647 w 405"/>
                <a:gd name="T85" fmla="*/ 2147483647 h 19"/>
                <a:gd name="T86" fmla="*/ 2147483647 w 405"/>
                <a:gd name="T87" fmla="*/ 2147483647 h 19"/>
                <a:gd name="T88" fmla="*/ 2147483647 w 405"/>
                <a:gd name="T89" fmla="*/ 2147483647 h 19"/>
                <a:gd name="T90" fmla="*/ 2147483647 w 405"/>
                <a:gd name="T91" fmla="*/ 2147483647 h 19"/>
                <a:gd name="T92" fmla="*/ 2147483647 w 405"/>
                <a:gd name="T93" fmla="*/ 2147483647 h 19"/>
                <a:gd name="T94" fmla="*/ 2147483647 w 405"/>
                <a:gd name="T95" fmla="*/ 2147483647 h 19"/>
                <a:gd name="T96" fmla="*/ 2147483647 w 405"/>
                <a:gd name="T97" fmla="*/ 2147483647 h 19"/>
                <a:gd name="T98" fmla="*/ 2147483647 w 405"/>
                <a:gd name="T99" fmla="*/ 2147483647 h 19"/>
                <a:gd name="T100" fmla="*/ 2147483647 w 405"/>
                <a:gd name="T101" fmla="*/ 2147483647 h 19"/>
                <a:gd name="T102" fmla="*/ 2147483647 w 405"/>
                <a:gd name="T103" fmla="*/ 2147483647 h 19"/>
                <a:gd name="T104" fmla="*/ 2147483647 w 405"/>
                <a:gd name="T105" fmla="*/ 2147483647 h 19"/>
                <a:gd name="T106" fmla="*/ 2147483647 w 405"/>
                <a:gd name="T107" fmla="*/ 2147483647 h 19"/>
                <a:gd name="T108" fmla="*/ 2147483647 w 405"/>
                <a:gd name="T109" fmla="*/ 2147483647 h 19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405"/>
                <a:gd name="T166" fmla="*/ 0 h 19"/>
                <a:gd name="T167" fmla="*/ 405 w 405"/>
                <a:gd name="T168" fmla="*/ 19 h 19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405" h="19">
                  <a:moveTo>
                    <a:pt x="294" y="0"/>
                  </a:moveTo>
                  <a:lnTo>
                    <a:pt x="318" y="2"/>
                  </a:lnTo>
                  <a:lnTo>
                    <a:pt x="320" y="0"/>
                  </a:lnTo>
                  <a:lnTo>
                    <a:pt x="350" y="0"/>
                  </a:lnTo>
                  <a:lnTo>
                    <a:pt x="356" y="2"/>
                  </a:lnTo>
                  <a:lnTo>
                    <a:pt x="356" y="0"/>
                  </a:lnTo>
                  <a:lnTo>
                    <a:pt x="357" y="2"/>
                  </a:lnTo>
                  <a:lnTo>
                    <a:pt x="361" y="0"/>
                  </a:lnTo>
                  <a:lnTo>
                    <a:pt x="382" y="2"/>
                  </a:lnTo>
                  <a:lnTo>
                    <a:pt x="400" y="5"/>
                  </a:lnTo>
                  <a:lnTo>
                    <a:pt x="403" y="9"/>
                  </a:lnTo>
                  <a:lnTo>
                    <a:pt x="405" y="14"/>
                  </a:lnTo>
                  <a:lnTo>
                    <a:pt x="405" y="16"/>
                  </a:lnTo>
                  <a:lnTo>
                    <a:pt x="403" y="16"/>
                  </a:lnTo>
                  <a:lnTo>
                    <a:pt x="400" y="14"/>
                  </a:lnTo>
                  <a:lnTo>
                    <a:pt x="398" y="14"/>
                  </a:lnTo>
                  <a:lnTo>
                    <a:pt x="396" y="12"/>
                  </a:lnTo>
                  <a:lnTo>
                    <a:pt x="395" y="16"/>
                  </a:lnTo>
                  <a:lnTo>
                    <a:pt x="395" y="14"/>
                  </a:lnTo>
                  <a:lnTo>
                    <a:pt x="379" y="16"/>
                  </a:lnTo>
                  <a:lnTo>
                    <a:pt x="368" y="12"/>
                  </a:lnTo>
                  <a:lnTo>
                    <a:pt x="366" y="12"/>
                  </a:lnTo>
                  <a:lnTo>
                    <a:pt x="364" y="12"/>
                  </a:lnTo>
                  <a:lnTo>
                    <a:pt x="363" y="14"/>
                  </a:lnTo>
                  <a:lnTo>
                    <a:pt x="363" y="12"/>
                  </a:lnTo>
                  <a:lnTo>
                    <a:pt x="361" y="14"/>
                  </a:lnTo>
                  <a:lnTo>
                    <a:pt x="352" y="10"/>
                  </a:lnTo>
                  <a:lnTo>
                    <a:pt x="349" y="14"/>
                  </a:lnTo>
                  <a:lnTo>
                    <a:pt x="347" y="12"/>
                  </a:lnTo>
                  <a:lnTo>
                    <a:pt x="343" y="14"/>
                  </a:lnTo>
                  <a:lnTo>
                    <a:pt x="336" y="12"/>
                  </a:lnTo>
                  <a:lnTo>
                    <a:pt x="333" y="14"/>
                  </a:lnTo>
                  <a:lnTo>
                    <a:pt x="331" y="12"/>
                  </a:lnTo>
                  <a:lnTo>
                    <a:pt x="329" y="14"/>
                  </a:lnTo>
                  <a:lnTo>
                    <a:pt x="327" y="12"/>
                  </a:lnTo>
                  <a:lnTo>
                    <a:pt x="325" y="14"/>
                  </a:lnTo>
                  <a:lnTo>
                    <a:pt x="315" y="14"/>
                  </a:lnTo>
                  <a:lnTo>
                    <a:pt x="306" y="14"/>
                  </a:lnTo>
                  <a:lnTo>
                    <a:pt x="297" y="14"/>
                  </a:lnTo>
                  <a:lnTo>
                    <a:pt x="294" y="14"/>
                  </a:lnTo>
                  <a:lnTo>
                    <a:pt x="290" y="14"/>
                  </a:lnTo>
                  <a:lnTo>
                    <a:pt x="287" y="14"/>
                  </a:lnTo>
                  <a:lnTo>
                    <a:pt x="285" y="12"/>
                  </a:lnTo>
                  <a:lnTo>
                    <a:pt x="274" y="14"/>
                  </a:lnTo>
                  <a:lnTo>
                    <a:pt x="269" y="14"/>
                  </a:lnTo>
                  <a:lnTo>
                    <a:pt x="265" y="12"/>
                  </a:lnTo>
                  <a:lnTo>
                    <a:pt x="265" y="14"/>
                  </a:lnTo>
                  <a:lnTo>
                    <a:pt x="260" y="12"/>
                  </a:lnTo>
                  <a:lnTo>
                    <a:pt x="242" y="14"/>
                  </a:lnTo>
                  <a:lnTo>
                    <a:pt x="232" y="16"/>
                  </a:lnTo>
                  <a:lnTo>
                    <a:pt x="232" y="14"/>
                  </a:lnTo>
                  <a:lnTo>
                    <a:pt x="226" y="18"/>
                  </a:lnTo>
                  <a:lnTo>
                    <a:pt x="219" y="18"/>
                  </a:lnTo>
                  <a:lnTo>
                    <a:pt x="216" y="16"/>
                  </a:lnTo>
                  <a:lnTo>
                    <a:pt x="210" y="14"/>
                  </a:lnTo>
                  <a:lnTo>
                    <a:pt x="209" y="14"/>
                  </a:lnTo>
                  <a:lnTo>
                    <a:pt x="205" y="16"/>
                  </a:lnTo>
                  <a:lnTo>
                    <a:pt x="205" y="14"/>
                  </a:lnTo>
                  <a:lnTo>
                    <a:pt x="203" y="16"/>
                  </a:lnTo>
                  <a:lnTo>
                    <a:pt x="203" y="14"/>
                  </a:lnTo>
                  <a:lnTo>
                    <a:pt x="202" y="18"/>
                  </a:lnTo>
                  <a:lnTo>
                    <a:pt x="198" y="16"/>
                  </a:lnTo>
                  <a:lnTo>
                    <a:pt x="193" y="14"/>
                  </a:lnTo>
                  <a:lnTo>
                    <a:pt x="193" y="18"/>
                  </a:lnTo>
                  <a:lnTo>
                    <a:pt x="191" y="16"/>
                  </a:lnTo>
                  <a:lnTo>
                    <a:pt x="187" y="14"/>
                  </a:lnTo>
                  <a:lnTo>
                    <a:pt x="173" y="16"/>
                  </a:lnTo>
                  <a:lnTo>
                    <a:pt x="172" y="16"/>
                  </a:lnTo>
                  <a:lnTo>
                    <a:pt x="170" y="16"/>
                  </a:lnTo>
                  <a:lnTo>
                    <a:pt x="161" y="16"/>
                  </a:lnTo>
                  <a:lnTo>
                    <a:pt x="157" y="16"/>
                  </a:lnTo>
                  <a:lnTo>
                    <a:pt x="154" y="19"/>
                  </a:lnTo>
                  <a:lnTo>
                    <a:pt x="150" y="18"/>
                  </a:lnTo>
                  <a:lnTo>
                    <a:pt x="147" y="18"/>
                  </a:lnTo>
                  <a:lnTo>
                    <a:pt x="143" y="18"/>
                  </a:lnTo>
                  <a:lnTo>
                    <a:pt x="140" y="16"/>
                  </a:lnTo>
                  <a:lnTo>
                    <a:pt x="127" y="16"/>
                  </a:lnTo>
                  <a:lnTo>
                    <a:pt x="122" y="16"/>
                  </a:lnTo>
                  <a:lnTo>
                    <a:pt x="120" y="18"/>
                  </a:lnTo>
                  <a:lnTo>
                    <a:pt x="118" y="16"/>
                  </a:lnTo>
                  <a:lnTo>
                    <a:pt x="115" y="14"/>
                  </a:lnTo>
                  <a:lnTo>
                    <a:pt x="108" y="12"/>
                  </a:lnTo>
                  <a:lnTo>
                    <a:pt x="101" y="14"/>
                  </a:lnTo>
                  <a:lnTo>
                    <a:pt x="97" y="10"/>
                  </a:lnTo>
                  <a:lnTo>
                    <a:pt x="95" y="12"/>
                  </a:lnTo>
                  <a:lnTo>
                    <a:pt x="60" y="9"/>
                  </a:lnTo>
                  <a:lnTo>
                    <a:pt x="49" y="9"/>
                  </a:lnTo>
                  <a:lnTo>
                    <a:pt x="2" y="5"/>
                  </a:lnTo>
                  <a:lnTo>
                    <a:pt x="0" y="3"/>
                  </a:lnTo>
                  <a:lnTo>
                    <a:pt x="7" y="2"/>
                  </a:lnTo>
                  <a:lnTo>
                    <a:pt x="12" y="2"/>
                  </a:lnTo>
                  <a:lnTo>
                    <a:pt x="16" y="3"/>
                  </a:lnTo>
                  <a:lnTo>
                    <a:pt x="26" y="3"/>
                  </a:lnTo>
                  <a:lnTo>
                    <a:pt x="49" y="3"/>
                  </a:lnTo>
                  <a:lnTo>
                    <a:pt x="74" y="2"/>
                  </a:lnTo>
                  <a:lnTo>
                    <a:pt x="81" y="2"/>
                  </a:lnTo>
                  <a:lnTo>
                    <a:pt x="122" y="5"/>
                  </a:lnTo>
                  <a:lnTo>
                    <a:pt x="124" y="3"/>
                  </a:lnTo>
                  <a:lnTo>
                    <a:pt x="126" y="5"/>
                  </a:lnTo>
                  <a:lnTo>
                    <a:pt x="133" y="3"/>
                  </a:lnTo>
                  <a:lnTo>
                    <a:pt x="159" y="2"/>
                  </a:lnTo>
                  <a:lnTo>
                    <a:pt x="175" y="2"/>
                  </a:lnTo>
                  <a:lnTo>
                    <a:pt x="191" y="2"/>
                  </a:lnTo>
                  <a:lnTo>
                    <a:pt x="200" y="2"/>
                  </a:lnTo>
                  <a:lnTo>
                    <a:pt x="225" y="3"/>
                  </a:lnTo>
                  <a:lnTo>
                    <a:pt x="294" y="0"/>
                  </a:lnTo>
                  <a:close/>
                </a:path>
              </a:pathLst>
            </a:custGeom>
            <a:solidFill>
              <a:srgbClr val="FFB83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6276" name="Freeform 272"/>
            <p:cNvSpPr>
              <a:spLocks/>
            </p:cNvSpPr>
            <p:nvPr/>
          </p:nvSpPr>
          <p:spPr bwMode="auto">
            <a:xfrm>
              <a:off x="690563" y="4918075"/>
              <a:ext cx="1587" cy="4763"/>
            </a:xfrm>
            <a:custGeom>
              <a:avLst/>
              <a:gdLst>
                <a:gd name="T0" fmla="*/ 0 w 1"/>
                <a:gd name="T1" fmla="*/ 2147483647 h 3"/>
                <a:gd name="T2" fmla="*/ 0 w 1"/>
                <a:gd name="T3" fmla="*/ 0 h 3"/>
                <a:gd name="T4" fmla="*/ 2147483647 w 1"/>
                <a:gd name="T5" fmla="*/ 0 h 3"/>
                <a:gd name="T6" fmla="*/ 0 w 1"/>
                <a:gd name="T7" fmla="*/ 2147483647 h 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"/>
                <a:gd name="T13" fmla="*/ 0 h 3"/>
                <a:gd name="T14" fmla="*/ 1 w 1"/>
                <a:gd name="T15" fmla="*/ 3 h 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" h="3">
                  <a:moveTo>
                    <a:pt x="0" y="3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</p:grpSp>
      <p:sp>
        <p:nvSpPr>
          <p:cNvPr id="6149" name="AutoShape 4"/>
          <p:cNvSpPr>
            <a:spLocks noChangeArrowheads="1"/>
          </p:cNvSpPr>
          <p:nvPr/>
        </p:nvSpPr>
        <p:spPr bwMode="auto">
          <a:xfrm rot="10800000">
            <a:off x="0" y="4724400"/>
            <a:ext cx="9144000" cy="2133600"/>
          </a:xfrm>
          <a:prstGeom prst="flowChartDocument">
            <a:avLst/>
          </a:prstGeom>
          <a:gradFill rotWithShape="1">
            <a:gsLst>
              <a:gs pos="0">
                <a:srgbClr val="C0C0C0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6150" name="Freeform 5"/>
          <p:cNvSpPr>
            <a:spLocks/>
          </p:cNvSpPr>
          <p:nvPr/>
        </p:nvSpPr>
        <p:spPr bwMode="auto">
          <a:xfrm>
            <a:off x="5148263" y="2492375"/>
            <a:ext cx="2374900" cy="3384550"/>
          </a:xfrm>
          <a:custGeom>
            <a:avLst/>
            <a:gdLst>
              <a:gd name="T0" fmla="*/ 685482500 w 1496"/>
              <a:gd name="T1" fmla="*/ 685482500 h 2132"/>
              <a:gd name="T2" fmla="*/ 1600300013 w 1496"/>
              <a:gd name="T3" fmla="*/ 1370965000 h 2132"/>
              <a:gd name="T4" fmla="*/ 1943041263 w 1496"/>
              <a:gd name="T5" fmla="*/ 0 h 2132"/>
              <a:gd name="T6" fmla="*/ 2147483647 w 1496"/>
              <a:gd name="T7" fmla="*/ 1370965000 h 2132"/>
              <a:gd name="T8" fmla="*/ 2147483647 w 1496"/>
              <a:gd name="T9" fmla="*/ 342741250 h 2132"/>
              <a:gd name="T10" fmla="*/ 2147483647 w 1496"/>
              <a:gd name="T11" fmla="*/ 914817513 h 2132"/>
              <a:gd name="T12" fmla="*/ 2147483647 w 1496"/>
              <a:gd name="T13" fmla="*/ 685482500 h 2132"/>
              <a:gd name="T14" fmla="*/ 2147483647 w 1496"/>
              <a:gd name="T15" fmla="*/ 1257558763 h 2132"/>
              <a:gd name="T16" fmla="*/ 2147483647 w 1496"/>
              <a:gd name="T17" fmla="*/ 1943041263 h 2132"/>
              <a:gd name="T18" fmla="*/ 2147483647 w 1496"/>
              <a:gd name="T19" fmla="*/ 2147483647 h 2132"/>
              <a:gd name="T20" fmla="*/ 2147483647 w 1496"/>
              <a:gd name="T21" fmla="*/ 2147483647 h 2132"/>
              <a:gd name="T22" fmla="*/ 2147483647 w 1496"/>
              <a:gd name="T23" fmla="*/ 2147483647 h 2132"/>
              <a:gd name="T24" fmla="*/ 2056447500 w 1496"/>
              <a:gd name="T25" fmla="*/ 2147483647 h 2132"/>
              <a:gd name="T26" fmla="*/ 1370965000 w 1496"/>
              <a:gd name="T27" fmla="*/ 2147483647 h 2132"/>
              <a:gd name="T28" fmla="*/ 569555313 w 1496"/>
              <a:gd name="T29" fmla="*/ 2147483647 h 2132"/>
              <a:gd name="T30" fmla="*/ 1028223750 w 1496"/>
              <a:gd name="T31" fmla="*/ 2147483647 h 2132"/>
              <a:gd name="T32" fmla="*/ 1370965000 w 1496"/>
              <a:gd name="T33" fmla="*/ 2147483647 h 2132"/>
              <a:gd name="T34" fmla="*/ 1484372825 w 1496"/>
              <a:gd name="T35" fmla="*/ 2056447500 h 2132"/>
              <a:gd name="T36" fmla="*/ 914817513 w 1496"/>
              <a:gd name="T37" fmla="*/ 1257558763 h 2132"/>
              <a:gd name="T38" fmla="*/ 0 w 1496"/>
              <a:gd name="T39" fmla="*/ 1028223750 h 2132"/>
              <a:gd name="T40" fmla="*/ 798890325 w 1496"/>
              <a:gd name="T41" fmla="*/ 1028223750 h 2132"/>
              <a:gd name="T42" fmla="*/ 685482500 w 1496"/>
              <a:gd name="T43" fmla="*/ 685482500 h 213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496" h="2132">
                <a:moveTo>
                  <a:pt x="272" y="272"/>
                </a:moveTo>
                <a:lnTo>
                  <a:pt x="635" y="544"/>
                </a:lnTo>
                <a:lnTo>
                  <a:pt x="771" y="0"/>
                </a:lnTo>
                <a:lnTo>
                  <a:pt x="861" y="544"/>
                </a:lnTo>
                <a:lnTo>
                  <a:pt x="1134" y="136"/>
                </a:lnTo>
                <a:lnTo>
                  <a:pt x="1088" y="363"/>
                </a:lnTo>
                <a:lnTo>
                  <a:pt x="1496" y="272"/>
                </a:lnTo>
                <a:lnTo>
                  <a:pt x="1043" y="499"/>
                </a:lnTo>
                <a:lnTo>
                  <a:pt x="907" y="771"/>
                </a:lnTo>
                <a:lnTo>
                  <a:pt x="952" y="1860"/>
                </a:lnTo>
                <a:lnTo>
                  <a:pt x="1224" y="2041"/>
                </a:lnTo>
                <a:lnTo>
                  <a:pt x="952" y="2041"/>
                </a:lnTo>
                <a:lnTo>
                  <a:pt x="816" y="2086"/>
                </a:lnTo>
                <a:lnTo>
                  <a:pt x="544" y="2041"/>
                </a:lnTo>
                <a:lnTo>
                  <a:pt x="226" y="2132"/>
                </a:lnTo>
                <a:lnTo>
                  <a:pt x="408" y="1905"/>
                </a:lnTo>
                <a:lnTo>
                  <a:pt x="544" y="1769"/>
                </a:lnTo>
                <a:lnTo>
                  <a:pt x="589" y="816"/>
                </a:lnTo>
                <a:lnTo>
                  <a:pt x="363" y="499"/>
                </a:lnTo>
                <a:lnTo>
                  <a:pt x="0" y="408"/>
                </a:lnTo>
                <a:lnTo>
                  <a:pt x="317" y="408"/>
                </a:lnTo>
                <a:lnTo>
                  <a:pt x="272" y="272"/>
                </a:lnTo>
                <a:close/>
              </a:path>
            </a:pathLst>
          </a:custGeom>
          <a:gradFill rotWithShape="1">
            <a:gsLst>
              <a:gs pos="0">
                <a:srgbClr val="996633"/>
              </a:gs>
              <a:gs pos="50000">
                <a:srgbClr val="CC9900"/>
              </a:gs>
              <a:gs pos="100000">
                <a:srgbClr val="996633"/>
              </a:gs>
            </a:gsLst>
            <a:lin ang="0" scaled="1"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571500" prst="coolSlant"/>
          </a:sp3d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6151" name="Freeform 9"/>
          <p:cNvSpPr>
            <a:spLocks/>
          </p:cNvSpPr>
          <p:nvPr/>
        </p:nvSpPr>
        <p:spPr bwMode="auto">
          <a:xfrm>
            <a:off x="539750" y="5373688"/>
            <a:ext cx="3616325" cy="985837"/>
          </a:xfrm>
          <a:custGeom>
            <a:avLst/>
            <a:gdLst>
              <a:gd name="T0" fmla="*/ 2147483647 w 2278"/>
              <a:gd name="T1" fmla="*/ 42398805 h 757"/>
              <a:gd name="T2" fmla="*/ 2147483647 w 2278"/>
              <a:gd name="T3" fmla="*/ 33919565 h 757"/>
              <a:gd name="T4" fmla="*/ 2147483647 w 2278"/>
              <a:gd name="T5" fmla="*/ 18655370 h 757"/>
              <a:gd name="T6" fmla="*/ 2147483647 w 2278"/>
              <a:gd name="T7" fmla="*/ 3392477 h 757"/>
              <a:gd name="T8" fmla="*/ 2147483647 w 2278"/>
              <a:gd name="T9" fmla="*/ 3392477 h 757"/>
              <a:gd name="T10" fmla="*/ 2147483647 w 2278"/>
              <a:gd name="T11" fmla="*/ 37310740 h 757"/>
              <a:gd name="T12" fmla="*/ 2147483647 w 2278"/>
              <a:gd name="T13" fmla="*/ 147549976 h 757"/>
              <a:gd name="T14" fmla="*/ 2114411888 w 2278"/>
              <a:gd name="T15" fmla="*/ 193341259 h 757"/>
              <a:gd name="T16" fmla="*/ 1890117188 w 2278"/>
              <a:gd name="T17" fmla="*/ 208604151 h 757"/>
              <a:gd name="T18" fmla="*/ 1297881263 w 2278"/>
              <a:gd name="T19" fmla="*/ 193341259 h 757"/>
              <a:gd name="T20" fmla="*/ 811490313 w 2278"/>
              <a:gd name="T21" fmla="*/ 186556304 h 757"/>
              <a:gd name="T22" fmla="*/ 582156888 w 2278"/>
              <a:gd name="T23" fmla="*/ 201820499 h 757"/>
              <a:gd name="T24" fmla="*/ 206652813 w 2278"/>
              <a:gd name="T25" fmla="*/ 281531345 h 757"/>
              <a:gd name="T26" fmla="*/ 37803138 w 2278"/>
              <a:gd name="T27" fmla="*/ 357849715 h 757"/>
              <a:gd name="T28" fmla="*/ 0 w 2278"/>
              <a:gd name="T29" fmla="*/ 432472497 h 757"/>
              <a:gd name="T30" fmla="*/ 65524063 w 2278"/>
              <a:gd name="T31" fmla="*/ 520662584 h 757"/>
              <a:gd name="T32" fmla="*/ 257055938 w 2278"/>
              <a:gd name="T33" fmla="*/ 600373431 h 757"/>
              <a:gd name="T34" fmla="*/ 733366263 w 2278"/>
              <a:gd name="T35" fmla="*/ 680084278 h 757"/>
              <a:gd name="T36" fmla="*/ 1219755625 w 2278"/>
              <a:gd name="T37" fmla="*/ 753011472 h 757"/>
              <a:gd name="T38" fmla="*/ 1413808450 w 2278"/>
              <a:gd name="T39" fmla="*/ 812370059 h 757"/>
              <a:gd name="T40" fmla="*/ 1471771250 w 2278"/>
              <a:gd name="T41" fmla="*/ 873425536 h 757"/>
              <a:gd name="T42" fmla="*/ 1393647200 w 2278"/>
              <a:gd name="T43" fmla="*/ 912431863 h 757"/>
              <a:gd name="T44" fmla="*/ 1101309075 w 2278"/>
              <a:gd name="T45" fmla="*/ 961615623 h 757"/>
              <a:gd name="T46" fmla="*/ 1005543138 w 2278"/>
              <a:gd name="T47" fmla="*/ 1004014428 h 757"/>
              <a:gd name="T48" fmla="*/ 1013102813 w 2278"/>
              <a:gd name="T49" fmla="*/ 1102380645 h 757"/>
              <a:gd name="T50" fmla="*/ 1118949375 w 2278"/>
              <a:gd name="T51" fmla="*/ 1193963209 h 757"/>
              <a:gd name="T52" fmla="*/ 1335682813 w 2278"/>
              <a:gd name="T53" fmla="*/ 1249930621 h 757"/>
              <a:gd name="T54" fmla="*/ 1544856575 w 2278"/>
              <a:gd name="T55" fmla="*/ 1268585991 h 757"/>
              <a:gd name="T56" fmla="*/ 1930439688 w 2278"/>
              <a:gd name="T57" fmla="*/ 1283850186 h 757"/>
              <a:gd name="T58" fmla="*/ 2147483647 w 2278"/>
              <a:gd name="T59" fmla="*/ 1277066533 h 757"/>
              <a:gd name="T60" fmla="*/ 2147483647 w 2278"/>
              <a:gd name="T61" fmla="*/ 1261802338 h 757"/>
              <a:gd name="T62" fmla="*/ 2147483647 w 2278"/>
              <a:gd name="T63" fmla="*/ 1238058904 h 757"/>
              <a:gd name="T64" fmla="*/ 2147483647 w 2278"/>
              <a:gd name="T65" fmla="*/ 1178700316 h 757"/>
              <a:gd name="T66" fmla="*/ 2147483647 w 2278"/>
              <a:gd name="T67" fmla="*/ 1078637210 h 757"/>
              <a:gd name="T68" fmla="*/ 2147483647 w 2278"/>
              <a:gd name="T69" fmla="*/ 1053198187 h 757"/>
              <a:gd name="T70" fmla="*/ 2147483647 w 2278"/>
              <a:gd name="T71" fmla="*/ 1048110122 h 757"/>
              <a:gd name="T72" fmla="*/ 2147483647 w 2278"/>
              <a:gd name="T73" fmla="*/ 1087117752 h 757"/>
              <a:gd name="T74" fmla="*/ 2147483647 w 2278"/>
              <a:gd name="T75" fmla="*/ 1163436122 h 757"/>
              <a:gd name="T76" fmla="*/ 2147483647 w 2278"/>
              <a:gd name="T77" fmla="*/ 1182091491 h 757"/>
              <a:gd name="T78" fmla="*/ 2147483647 w 2278"/>
              <a:gd name="T79" fmla="*/ 1170219774 h 757"/>
              <a:gd name="T80" fmla="*/ 2147483647 w 2278"/>
              <a:gd name="T81" fmla="*/ 1114253664 h 757"/>
              <a:gd name="T82" fmla="*/ 2147483647 w 2278"/>
              <a:gd name="T83" fmla="*/ 998927665 h 757"/>
              <a:gd name="T84" fmla="*/ 2147483647 w 2278"/>
              <a:gd name="T85" fmla="*/ 858161341 h 757"/>
              <a:gd name="T86" fmla="*/ 2147483647 w 2278"/>
              <a:gd name="T87" fmla="*/ 729268037 h 757"/>
              <a:gd name="T88" fmla="*/ 2147483647 w 2278"/>
              <a:gd name="T89" fmla="*/ 615637626 h 757"/>
              <a:gd name="T90" fmla="*/ 2147483647 w 2278"/>
              <a:gd name="T91" fmla="*/ 581718061 h 757"/>
              <a:gd name="T92" fmla="*/ 2147483647 w 2278"/>
              <a:gd name="T93" fmla="*/ 535926779 h 757"/>
              <a:gd name="T94" fmla="*/ 2147483647 w 2278"/>
              <a:gd name="T95" fmla="*/ 459608409 h 757"/>
              <a:gd name="T96" fmla="*/ 2147483647 w 2278"/>
              <a:gd name="T97" fmla="*/ 410424650 h 757"/>
              <a:gd name="T98" fmla="*/ 2147483647 w 2278"/>
              <a:gd name="T99" fmla="*/ 368025845 h 757"/>
              <a:gd name="T100" fmla="*/ 2147483647 w 2278"/>
              <a:gd name="T101" fmla="*/ 288314998 h 757"/>
              <a:gd name="T102" fmla="*/ 2147483647 w 2278"/>
              <a:gd name="T103" fmla="*/ 196732434 h 757"/>
              <a:gd name="T104" fmla="*/ 2147483647 w 2278"/>
              <a:gd name="T105" fmla="*/ 128893304 h 757"/>
              <a:gd name="T106" fmla="*/ 2147483647 w 2278"/>
              <a:gd name="T107" fmla="*/ 91582564 h 757"/>
              <a:gd name="T108" fmla="*/ 2147483647 w 2278"/>
              <a:gd name="T109" fmla="*/ 67839129 h 75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2278" h="757">
                <a:moveTo>
                  <a:pt x="1685" y="34"/>
                </a:moveTo>
                <a:lnTo>
                  <a:pt x="1579" y="27"/>
                </a:lnTo>
                <a:lnTo>
                  <a:pt x="1527" y="25"/>
                </a:lnTo>
                <a:lnTo>
                  <a:pt x="1470" y="25"/>
                </a:lnTo>
                <a:lnTo>
                  <a:pt x="1405" y="22"/>
                </a:lnTo>
                <a:lnTo>
                  <a:pt x="1370" y="20"/>
                </a:lnTo>
                <a:lnTo>
                  <a:pt x="1332" y="18"/>
                </a:lnTo>
                <a:lnTo>
                  <a:pt x="1290" y="16"/>
                </a:lnTo>
                <a:lnTo>
                  <a:pt x="1245" y="11"/>
                </a:lnTo>
                <a:lnTo>
                  <a:pt x="1197" y="9"/>
                </a:lnTo>
                <a:lnTo>
                  <a:pt x="1146" y="4"/>
                </a:lnTo>
                <a:lnTo>
                  <a:pt x="1119" y="2"/>
                </a:lnTo>
                <a:lnTo>
                  <a:pt x="1094" y="0"/>
                </a:lnTo>
                <a:lnTo>
                  <a:pt x="1052" y="0"/>
                </a:lnTo>
                <a:lnTo>
                  <a:pt x="1017" y="2"/>
                </a:lnTo>
                <a:lnTo>
                  <a:pt x="990" y="7"/>
                </a:lnTo>
                <a:lnTo>
                  <a:pt x="968" y="13"/>
                </a:lnTo>
                <a:lnTo>
                  <a:pt x="950" y="22"/>
                </a:lnTo>
                <a:lnTo>
                  <a:pt x="937" y="34"/>
                </a:lnTo>
                <a:lnTo>
                  <a:pt x="926" y="42"/>
                </a:lnTo>
                <a:lnTo>
                  <a:pt x="888" y="87"/>
                </a:lnTo>
                <a:lnTo>
                  <a:pt x="877" y="98"/>
                </a:lnTo>
                <a:lnTo>
                  <a:pt x="859" y="107"/>
                </a:lnTo>
                <a:lnTo>
                  <a:pt x="839" y="114"/>
                </a:lnTo>
                <a:lnTo>
                  <a:pt x="812" y="119"/>
                </a:lnTo>
                <a:lnTo>
                  <a:pt x="784" y="121"/>
                </a:lnTo>
                <a:lnTo>
                  <a:pt x="750" y="123"/>
                </a:lnTo>
                <a:lnTo>
                  <a:pt x="677" y="123"/>
                </a:lnTo>
                <a:lnTo>
                  <a:pt x="597" y="119"/>
                </a:lnTo>
                <a:lnTo>
                  <a:pt x="515" y="114"/>
                </a:lnTo>
                <a:lnTo>
                  <a:pt x="435" y="110"/>
                </a:lnTo>
                <a:lnTo>
                  <a:pt x="357" y="107"/>
                </a:lnTo>
                <a:lnTo>
                  <a:pt x="322" y="110"/>
                </a:lnTo>
                <a:lnTo>
                  <a:pt x="288" y="110"/>
                </a:lnTo>
                <a:lnTo>
                  <a:pt x="257" y="114"/>
                </a:lnTo>
                <a:lnTo>
                  <a:pt x="231" y="119"/>
                </a:lnTo>
                <a:lnTo>
                  <a:pt x="180" y="132"/>
                </a:lnTo>
                <a:lnTo>
                  <a:pt x="128" y="148"/>
                </a:lnTo>
                <a:lnTo>
                  <a:pt x="82" y="166"/>
                </a:lnTo>
                <a:lnTo>
                  <a:pt x="42" y="186"/>
                </a:lnTo>
                <a:lnTo>
                  <a:pt x="26" y="199"/>
                </a:lnTo>
                <a:lnTo>
                  <a:pt x="15" y="211"/>
                </a:lnTo>
                <a:lnTo>
                  <a:pt x="4" y="224"/>
                </a:lnTo>
                <a:lnTo>
                  <a:pt x="0" y="240"/>
                </a:lnTo>
                <a:lnTo>
                  <a:pt x="0" y="255"/>
                </a:lnTo>
                <a:lnTo>
                  <a:pt x="2" y="271"/>
                </a:lnTo>
                <a:lnTo>
                  <a:pt x="11" y="289"/>
                </a:lnTo>
                <a:lnTo>
                  <a:pt x="26" y="307"/>
                </a:lnTo>
                <a:lnTo>
                  <a:pt x="46" y="325"/>
                </a:lnTo>
                <a:lnTo>
                  <a:pt x="71" y="341"/>
                </a:lnTo>
                <a:lnTo>
                  <a:pt x="102" y="354"/>
                </a:lnTo>
                <a:lnTo>
                  <a:pt x="135" y="365"/>
                </a:lnTo>
                <a:lnTo>
                  <a:pt x="211" y="385"/>
                </a:lnTo>
                <a:lnTo>
                  <a:pt x="291" y="401"/>
                </a:lnTo>
                <a:lnTo>
                  <a:pt x="373" y="417"/>
                </a:lnTo>
                <a:lnTo>
                  <a:pt x="448" y="435"/>
                </a:lnTo>
                <a:lnTo>
                  <a:pt x="484" y="444"/>
                </a:lnTo>
                <a:lnTo>
                  <a:pt x="515" y="455"/>
                </a:lnTo>
                <a:lnTo>
                  <a:pt x="539" y="466"/>
                </a:lnTo>
                <a:lnTo>
                  <a:pt x="561" y="479"/>
                </a:lnTo>
                <a:lnTo>
                  <a:pt x="575" y="493"/>
                </a:lnTo>
                <a:lnTo>
                  <a:pt x="581" y="506"/>
                </a:lnTo>
                <a:lnTo>
                  <a:pt x="584" y="515"/>
                </a:lnTo>
                <a:lnTo>
                  <a:pt x="577" y="524"/>
                </a:lnTo>
                <a:lnTo>
                  <a:pt x="566" y="531"/>
                </a:lnTo>
                <a:lnTo>
                  <a:pt x="553" y="538"/>
                </a:lnTo>
                <a:lnTo>
                  <a:pt x="517" y="547"/>
                </a:lnTo>
                <a:lnTo>
                  <a:pt x="475" y="556"/>
                </a:lnTo>
                <a:lnTo>
                  <a:pt x="437" y="567"/>
                </a:lnTo>
                <a:lnTo>
                  <a:pt x="422" y="574"/>
                </a:lnTo>
                <a:lnTo>
                  <a:pt x="408" y="583"/>
                </a:lnTo>
                <a:lnTo>
                  <a:pt x="399" y="592"/>
                </a:lnTo>
                <a:lnTo>
                  <a:pt x="397" y="603"/>
                </a:lnTo>
                <a:lnTo>
                  <a:pt x="397" y="627"/>
                </a:lnTo>
                <a:lnTo>
                  <a:pt x="402" y="650"/>
                </a:lnTo>
                <a:lnTo>
                  <a:pt x="410" y="670"/>
                </a:lnTo>
                <a:lnTo>
                  <a:pt x="424" y="688"/>
                </a:lnTo>
                <a:lnTo>
                  <a:pt x="444" y="704"/>
                </a:lnTo>
                <a:lnTo>
                  <a:pt x="473" y="719"/>
                </a:lnTo>
                <a:lnTo>
                  <a:pt x="508" y="730"/>
                </a:lnTo>
                <a:lnTo>
                  <a:pt x="530" y="737"/>
                </a:lnTo>
                <a:lnTo>
                  <a:pt x="555" y="742"/>
                </a:lnTo>
                <a:lnTo>
                  <a:pt x="581" y="746"/>
                </a:lnTo>
                <a:lnTo>
                  <a:pt x="613" y="748"/>
                </a:lnTo>
                <a:lnTo>
                  <a:pt x="646" y="753"/>
                </a:lnTo>
                <a:lnTo>
                  <a:pt x="684" y="755"/>
                </a:lnTo>
                <a:lnTo>
                  <a:pt x="766" y="757"/>
                </a:lnTo>
                <a:lnTo>
                  <a:pt x="850" y="757"/>
                </a:lnTo>
                <a:lnTo>
                  <a:pt x="937" y="757"/>
                </a:lnTo>
                <a:lnTo>
                  <a:pt x="1021" y="753"/>
                </a:lnTo>
                <a:lnTo>
                  <a:pt x="1059" y="751"/>
                </a:lnTo>
                <a:lnTo>
                  <a:pt x="1097" y="748"/>
                </a:lnTo>
                <a:lnTo>
                  <a:pt x="1130" y="744"/>
                </a:lnTo>
                <a:lnTo>
                  <a:pt x="1159" y="742"/>
                </a:lnTo>
                <a:lnTo>
                  <a:pt x="1186" y="737"/>
                </a:lnTo>
                <a:lnTo>
                  <a:pt x="1208" y="730"/>
                </a:lnTo>
                <a:lnTo>
                  <a:pt x="1228" y="724"/>
                </a:lnTo>
                <a:lnTo>
                  <a:pt x="1243" y="715"/>
                </a:lnTo>
                <a:lnTo>
                  <a:pt x="1270" y="695"/>
                </a:lnTo>
                <a:lnTo>
                  <a:pt x="1294" y="674"/>
                </a:lnTo>
                <a:lnTo>
                  <a:pt x="1319" y="654"/>
                </a:lnTo>
                <a:lnTo>
                  <a:pt x="1348" y="636"/>
                </a:lnTo>
                <a:lnTo>
                  <a:pt x="1363" y="630"/>
                </a:lnTo>
                <a:lnTo>
                  <a:pt x="1383" y="625"/>
                </a:lnTo>
                <a:lnTo>
                  <a:pt x="1408" y="621"/>
                </a:lnTo>
                <a:lnTo>
                  <a:pt x="1434" y="618"/>
                </a:lnTo>
                <a:lnTo>
                  <a:pt x="1465" y="618"/>
                </a:lnTo>
                <a:lnTo>
                  <a:pt x="1501" y="618"/>
                </a:lnTo>
                <a:lnTo>
                  <a:pt x="1539" y="623"/>
                </a:lnTo>
                <a:lnTo>
                  <a:pt x="1579" y="627"/>
                </a:lnTo>
                <a:lnTo>
                  <a:pt x="1665" y="641"/>
                </a:lnTo>
                <a:lnTo>
                  <a:pt x="1754" y="657"/>
                </a:lnTo>
                <a:lnTo>
                  <a:pt x="1843" y="672"/>
                </a:lnTo>
                <a:lnTo>
                  <a:pt x="1925" y="686"/>
                </a:lnTo>
                <a:lnTo>
                  <a:pt x="1965" y="692"/>
                </a:lnTo>
                <a:lnTo>
                  <a:pt x="2001" y="695"/>
                </a:lnTo>
                <a:lnTo>
                  <a:pt x="2034" y="697"/>
                </a:lnTo>
                <a:lnTo>
                  <a:pt x="2065" y="697"/>
                </a:lnTo>
                <a:lnTo>
                  <a:pt x="2114" y="695"/>
                </a:lnTo>
                <a:lnTo>
                  <a:pt x="2156" y="690"/>
                </a:lnTo>
                <a:lnTo>
                  <a:pt x="2191" y="681"/>
                </a:lnTo>
                <a:lnTo>
                  <a:pt x="2220" y="670"/>
                </a:lnTo>
                <a:lnTo>
                  <a:pt x="2240" y="657"/>
                </a:lnTo>
                <a:lnTo>
                  <a:pt x="2258" y="639"/>
                </a:lnTo>
                <a:lnTo>
                  <a:pt x="2269" y="616"/>
                </a:lnTo>
                <a:lnTo>
                  <a:pt x="2276" y="589"/>
                </a:lnTo>
                <a:lnTo>
                  <a:pt x="2278" y="560"/>
                </a:lnTo>
                <a:lnTo>
                  <a:pt x="2271" y="533"/>
                </a:lnTo>
                <a:lnTo>
                  <a:pt x="2258" y="506"/>
                </a:lnTo>
                <a:lnTo>
                  <a:pt x="2240" y="479"/>
                </a:lnTo>
                <a:lnTo>
                  <a:pt x="2216" y="455"/>
                </a:lnTo>
                <a:lnTo>
                  <a:pt x="2189" y="430"/>
                </a:lnTo>
                <a:lnTo>
                  <a:pt x="2127" y="385"/>
                </a:lnTo>
                <a:lnTo>
                  <a:pt x="2094" y="372"/>
                </a:lnTo>
                <a:lnTo>
                  <a:pt x="2063" y="363"/>
                </a:lnTo>
                <a:lnTo>
                  <a:pt x="2003" y="356"/>
                </a:lnTo>
                <a:lnTo>
                  <a:pt x="1976" y="352"/>
                </a:lnTo>
                <a:lnTo>
                  <a:pt x="1952" y="343"/>
                </a:lnTo>
                <a:lnTo>
                  <a:pt x="1941" y="336"/>
                </a:lnTo>
                <a:lnTo>
                  <a:pt x="1932" y="327"/>
                </a:lnTo>
                <a:lnTo>
                  <a:pt x="1923" y="316"/>
                </a:lnTo>
                <a:lnTo>
                  <a:pt x="1914" y="300"/>
                </a:lnTo>
                <a:lnTo>
                  <a:pt x="1909" y="285"/>
                </a:lnTo>
                <a:lnTo>
                  <a:pt x="1907" y="271"/>
                </a:lnTo>
                <a:lnTo>
                  <a:pt x="1907" y="262"/>
                </a:lnTo>
                <a:lnTo>
                  <a:pt x="1912" y="253"/>
                </a:lnTo>
                <a:lnTo>
                  <a:pt x="1925" y="242"/>
                </a:lnTo>
                <a:lnTo>
                  <a:pt x="1947" y="235"/>
                </a:lnTo>
                <a:lnTo>
                  <a:pt x="2001" y="226"/>
                </a:lnTo>
                <a:lnTo>
                  <a:pt x="2025" y="217"/>
                </a:lnTo>
                <a:lnTo>
                  <a:pt x="2047" y="206"/>
                </a:lnTo>
                <a:lnTo>
                  <a:pt x="2065" y="188"/>
                </a:lnTo>
                <a:lnTo>
                  <a:pt x="2080" y="170"/>
                </a:lnTo>
                <a:lnTo>
                  <a:pt x="2089" y="152"/>
                </a:lnTo>
                <a:lnTo>
                  <a:pt x="2092" y="134"/>
                </a:lnTo>
                <a:lnTo>
                  <a:pt x="2089" y="116"/>
                </a:lnTo>
                <a:lnTo>
                  <a:pt x="2080" y="101"/>
                </a:lnTo>
                <a:lnTo>
                  <a:pt x="2065" y="87"/>
                </a:lnTo>
                <a:lnTo>
                  <a:pt x="2040" y="76"/>
                </a:lnTo>
                <a:lnTo>
                  <a:pt x="2009" y="67"/>
                </a:lnTo>
                <a:lnTo>
                  <a:pt x="1974" y="60"/>
                </a:lnTo>
                <a:lnTo>
                  <a:pt x="1934" y="54"/>
                </a:lnTo>
                <a:lnTo>
                  <a:pt x="1889" y="49"/>
                </a:lnTo>
                <a:lnTo>
                  <a:pt x="1843" y="45"/>
                </a:lnTo>
                <a:lnTo>
                  <a:pt x="1794" y="40"/>
                </a:lnTo>
                <a:lnTo>
                  <a:pt x="1741" y="36"/>
                </a:lnTo>
                <a:lnTo>
                  <a:pt x="1685" y="3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6156" name="Freeform 43"/>
          <p:cNvSpPr>
            <a:spLocks/>
          </p:cNvSpPr>
          <p:nvPr/>
        </p:nvSpPr>
        <p:spPr bwMode="auto">
          <a:xfrm>
            <a:off x="5519738" y="2908300"/>
            <a:ext cx="735012" cy="508000"/>
          </a:xfrm>
          <a:custGeom>
            <a:avLst/>
            <a:gdLst>
              <a:gd name="T0" fmla="*/ 2147483647 w 463"/>
              <a:gd name="T1" fmla="*/ 2147483647 h 320"/>
              <a:gd name="T2" fmla="*/ 2147483647 w 463"/>
              <a:gd name="T3" fmla="*/ 2147483647 h 320"/>
              <a:gd name="T4" fmla="*/ 2147483647 w 463"/>
              <a:gd name="T5" fmla="*/ 2147483647 h 320"/>
              <a:gd name="T6" fmla="*/ 2147483647 w 463"/>
              <a:gd name="T7" fmla="*/ 2147483647 h 320"/>
              <a:gd name="T8" fmla="*/ 2147483647 w 463"/>
              <a:gd name="T9" fmla="*/ 2147483647 h 320"/>
              <a:gd name="T10" fmla="*/ 2147483647 w 463"/>
              <a:gd name="T11" fmla="*/ 0 h 320"/>
              <a:gd name="T12" fmla="*/ 2147483647 w 463"/>
              <a:gd name="T13" fmla="*/ 2147483647 h 320"/>
              <a:gd name="T14" fmla="*/ 2147483647 w 463"/>
              <a:gd name="T15" fmla="*/ 2147483647 h 320"/>
              <a:gd name="T16" fmla="*/ 2147483647 w 463"/>
              <a:gd name="T17" fmla="*/ 2147483647 h 320"/>
              <a:gd name="T18" fmla="*/ 2147483647 w 463"/>
              <a:gd name="T19" fmla="*/ 2147483647 h 320"/>
              <a:gd name="T20" fmla="*/ 2147483647 w 463"/>
              <a:gd name="T21" fmla="*/ 2147483647 h 320"/>
              <a:gd name="T22" fmla="*/ 2147483647 w 463"/>
              <a:gd name="T23" fmla="*/ 2147483647 h 320"/>
              <a:gd name="T24" fmla="*/ 2147483647 w 463"/>
              <a:gd name="T25" fmla="*/ 2147483647 h 320"/>
              <a:gd name="T26" fmla="*/ 2147483647 w 463"/>
              <a:gd name="T27" fmla="*/ 2147483647 h 320"/>
              <a:gd name="T28" fmla="*/ 2147483647 w 463"/>
              <a:gd name="T29" fmla="*/ 2147483647 h 320"/>
              <a:gd name="T30" fmla="*/ 2147483647 w 463"/>
              <a:gd name="T31" fmla="*/ 2147483647 h 320"/>
              <a:gd name="T32" fmla="*/ 2147483647 w 463"/>
              <a:gd name="T33" fmla="*/ 2147483647 h 320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w 463"/>
              <a:gd name="T52" fmla="*/ 0 h 320"/>
              <a:gd name="T53" fmla="*/ 463 w 463"/>
              <a:gd name="T54" fmla="*/ 320 h 320"/>
            </a:gdLst>
            <a:ahLst/>
            <a:cxnLst>
              <a:cxn ang="T34">
                <a:pos x="T0" y="T1"/>
              </a:cxn>
              <a:cxn ang="T35">
                <a:pos x="T2" y="T3"/>
              </a:cxn>
              <a:cxn ang="T36">
                <a:pos x="T4" y="T5"/>
              </a:cxn>
              <a:cxn ang="T37">
                <a:pos x="T6" y="T7"/>
              </a:cxn>
              <a:cxn ang="T38">
                <a:pos x="T8" y="T9"/>
              </a:cxn>
              <a:cxn ang="T39">
                <a:pos x="T10" y="T11"/>
              </a:cxn>
              <a:cxn ang="T40">
                <a:pos x="T12" y="T13"/>
              </a:cxn>
              <a:cxn ang="T41">
                <a:pos x="T14" y="T15"/>
              </a:cxn>
              <a:cxn ang="T42">
                <a:pos x="T16" y="T17"/>
              </a:cxn>
              <a:cxn ang="T43">
                <a:pos x="T18" y="T19"/>
              </a:cxn>
              <a:cxn ang="T44">
                <a:pos x="T20" y="T21"/>
              </a:cxn>
              <a:cxn ang="T45">
                <a:pos x="T22" y="T23"/>
              </a:cxn>
              <a:cxn ang="T46">
                <a:pos x="T24" y="T25"/>
              </a:cxn>
              <a:cxn ang="T47">
                <a:pos x="T26" y="T27"/>
              </a:cxn>
              <a:cxn ang="T48">
                <a:pos x="T28" y="T29"/>
              </a:cxn>
              <a:cxn ang="T49">
                <a:pos x="T30" y="T31"/>
              </a:cxn>
              <a:cxn ang="T50">
                <a:pos x="T32" y="T33"/>
              </a:cxn>
            </a:cxnLst>
            <a:rect l="T51" t="T52" r="T53" b="T54"/>
            <a:pathLst>
              <a:path w="463" h="320">
                <a:moveTo>
                  <a:pt x="419" y="168"/>
                </a:moveTo>
                <a:cubicBezTo>
                  <a:pt x="419" y="168"/>
                  <a:pt x="367" y="156"/>
                  <a:pt x="363" y="152"/>
                </a:cubicBezTo>
                <a:cubicBezTo>
                  <a:pt x="343" y="132"/>
                  <a:pt x="327" y="72"/>
                  <a:pt x="291" y="64"/>
                </a:cubicBezTo>
                <a:cubicBezTo>
                  <a:pt x="265" y="58"/>
                  <a:pt x="238" y="59"/>
                  <a:pt x="211" y="56"/>
                </a:cubicBezTo>
                <a:cubicBezTo>
                  <a:pt x="163" y="44"/>
                  <a:pt x="189" y="51"/>
                  <a:pt x="131" y="32"/>
                </a:cubicBezTo>
                <a:cubicBezTo>
                  <a:pt x="113" y="26"/>
                  <a:pt x="83" y="0"/>
                  <a:pt x="83" y="0"/>
                </a:cubicBezTo>
                <a:cubicBezTo>
                  <a:pt x="0" y="21"/>
                  <a:pt x="59" y="31"/>
                  <a:pt x="75" y="80"/>
                </a:cubicBezTo>
                <a:cubicBezTo>
                  <a:pt x="82" y="101"/>
                  <a:pt x="80" y="113"/>
                  <a:pt x="107" y="120"/>
                </a:cubicBezTo>
                <a:cubicBezTo>
                  <a:pt x="128" y="126"/>
                  <a:pt x="150" y="125"/>
                  <a:pt x="171" y="128"/>
                </a:cubicBezTo>
                <a:cubicBezTo>
                  <a:pt x="214" y="192"/>
                  <a:pt x="158" y="115"/>
                  <a:pt x="211" y="168"/>
                </a:cubicBezTo>
                <a:cubicBezTo>
                  <a:pt x="218" y="175"/>
                  <a:pt x="219" y="187"/>
                  <a:pt x="227" y="192"/>
                </a:cubicBezTo>
                <a:cubicBezTo>
                  <a:pt x="241" y="201"/>
                  <a:pt x="259" y="203"/>
                  <a:pt x="275" y="208"/>
                </a:cubicBezTo>
                <a:cubicBezTo>
                  <a:pt x="302" y="217"/>
                  <a:pt x="323" y="248"/>
                  <a:pt x="347" y="264"/>
                </a:cubicBezTo>
                <a:cubicBezTo>
                  <a:pt x="368" y="296"/>
                  <a:pt x="358" y="308"/>
                  <a:pt x="395" y="320"/>
                </a:cubicBezTo>
                <a:cubicBezTo>
                  <a:pt x="411" y="317"/>
                  <a:pt x="429" y="320"/>
                  <a:pt x="443" y="312"/>
                </a:cubicBezTo>
                <a:cubicBezTo>
                  <a:pt x="450" y="308"/>
                  <a:pt x="451" y="296"/>
                  <a:pt x="451" y="288"/>
                </a:cubicBezTo>
                <a:cubicBezTo>
                  <a:pt x="451" y="190"/>
                  <a:pt x="463" y="212"/>
                  <a:pt x="419" y="168"/>
                </a:cubicBezTo>
                <a:close/>
              </a:path>
            </a:pathLst>
          </a:custGeom>
          <a:gradFill rotWithShape="1">
            <a:gsLst>
              <a:gs pos="0">
                <a:srgbClr val="DDDDDD"/>
              </a:gs>
              <a:gs pos="100000">
                <a:schemeClr val="bg1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6157" name="Freeform 44"/>
          <p:cNvSpPr>
            <a:spLocks/>
          </p:cNvSpPr>
          <p:nvPr/>
        </p:nvSpPr>
        <p:spPr bwMode="auto">
          <a:xfrm>
            <a:off x="5189538" y="3073400"/>
            <a:ext cx="449262" cy="53975"/>
          </a:xfrm>
          <a:custGeom>
            <a:avLst/>
            <a:gdLst>
              <a:gd name="T0" fmla="*/ 2147483647 w 283"/>
              <a:gd name="T1" fmla="*/ 2147483647 h 34"/>
              <a:gd name="T2" fmla="*/ 2147483647 w 283"/>
              <a:gd name="T3" fmla="*/ 0 h 34"/>
              <a:gd name="T4" fmla="*/ 2147483647 w 283"/>
              <a:gd name="T5" fmla="*/ 2147483647 h 34"/>
              <a:gd name="T6" fmla="*/ 2147483647 w 283"/>
              <a:gd name="T7" fmla="*/ 2147483647 h 34"/>
              <a:gd name="T8" fmla="*/ 2147483647 w 283"/>
              <a:gd name="T9" fmla="*/ 2147483647 h 34"/>
              <a:gd name="T10" fmla="*/ 2147483647 w 283"/>
              <a:gd name="T11" fmla="*/ 2147483647 h 3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83"/>
              <a:gd name="T19" fmla="*/ 0 h 34"/>
              <a:gd name="T20" fmla="*/ 283 w 283"/>
              <a:gd name="T21" fmla="*/ 34 h 3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83" h="34">
                <a:moveTo>
                  <a:pt x="283" y="24"/>
                </a:moveTo>
                <a:cubicBezTo>
                  <a:pt x="246" y="18"/>
                  <a:pt x="215" y="9"/>
                  <a:pt x="179" y="0"/>
                </a:cubicBezTo>
                <a:cubicBezTo>
                  <a:pt x="131" y="3"/>
                  <a:pt x="83" y="4"/>
                  <a:pt x="35" y="8"/>
                </a:cubicBezTo>
                <a:cubicBezTo>
                  <a:pt x="24" y="9"/>
                  <a:pt x="6" y="6"/>
                  <a:pt x="3" y="16"/>
                </a:cubicBezTo>
                <a:cubicBezTo>
                  <a:pt x="0" y="25"/>
                  <a:pt x="17" y="32"/>
                  <a:pt x="27" y="32"/>
                </a:cubicBezTo>
                <a:cubicBezTo>
                  <a:pt x="112" y="34"/>
                  <a:pt x="198" y="27"/>
                  <a:pt x="283" y="2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6158" name="Freeform 46"/>
          <p:cNvSpPr>
            <a:spLocks/>
          </p:cNvSpPr>
          <p:nvPr/>
        </p:nvSpPr>
        <p:spPr bwMode="auto">
          <a:xfrm>
            <a:off x="6883400" y="2878138"/>
            <a:ext cx="615950" cy="263525"/>
          </a:xfrm>
          <a:custGeom>
            <a:avLst/>
            <a:gdLst>
              <a:gd name="T0" fmla="*/ 2147483647 w 388"/>
              <a:gd name="T1" fmla="*/ 2147483647 h 123"/>
              <a:gd name="T2" fmla="*/ 2147483647 w 388"/>
              <a:gd name="T3" fmla="*/ 2147483647 h 123"/>
              <a:gd name="T4" fmla="*/ 2147483647 w 388"/>
              <a:gd name="T5" fmla="*/ 2147483647 h 123"/>
              <a:gd name="T6" fmla="*/ 2147483647 w 388"/>
              <a:gd name="T7" fmla="*/ 2147483647 h 123"/>
              <a:gd name="T8" fmla="*/ 2147483647 w 388"/>
              <a:gd name="T9" fmla="*/ 2147483647 h 123"/>
              <a:gd name="T10" fmla="*/ 2147483647 w 388"/>
              <a:gd name="T11" fmla="*/ 2147483647 h 123"/>
              <a:gd name="T12" fmla="*/ 2147483647 w 388"/>
              <a:gd name="T13" fmla="*/ 2147483647 h 123"/>
              <a:gd name="T14" fmla="*/ 2147483647 w 388"/>
              <a:gd name="T15" fmla="*/ 2147483647 h 123"/>
              <a:gd name="T16" fmla="*/ 0 w 388"/>
              <a:gd name="T17" fmla="*/ 2147483647 h 123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88"/>
              <a:gd name="T28" fmla="*/ 0 h 123"/>
              <a:gd name="T29" fmla="*/ 388 w 388"/>
              <a:gd name="T30" fmla="*/ 123 h 123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88" h="123">
                <a:moveTo>
                  <a:pt x="16" y="59"/>
                </a:moveTo>
                <a:cubicBezTo>
                  <a:pt x="40" y="56"/>
                  <a:pt x="64" y="55"/>
                  <a:pt x="88" y="51"/>
                </a:cubicBezTo>
                <a:cubicBezTo>
                  <a:pt x="116" y="47"/>
                  <a:pt x="140" y="28"/>
                  <a:pt x="168" y="27"/>
                </a:cubicBezTo>
                <a:cubicBezTo>
                  <a:pt x="219" y="24"/>
                  <a:pt x="269" y="22"/>
                  <a:pt x="320" y="19"/>
                </a:cubicBezTo>
                <a:cubicBezTo>
                  <a:pt x="329" y="17"/>
                  <a:pt x="375" y="0"/>
                  <a:pt x="384" y="19"/>
                </a:cubicBezTo>
                <a:cubicBezTo>
                  <a:pt x="388" y="27"/>
                  <a:pt x="368" y="25"/>
                  <a:pt x="360" y="27"/>
                </a:cubicBezTo>
                <a:cubicBezTo>
                  <a:pt x="338" y="32"/>
                  <a:pt x="310" y="32"/>
                  <a:pt x="288" y="43"/>
                </a:cubicBezTo>
                <a:cubicBezTo>
                  <a:pt x="197" y="88"/>
                  <a:pt x="155" y="77"/>
                  <a:pt x="32" y="83"/>
                </a:cubicBezTo>
                <a:cubicBezTo>
                  <a:pt x="7" y="91"/>
                  <a:pt x="0" y="94"/>
                  <a:pt x="0" y="123"/>
                </a:cubicBezTo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6159" name="Freeform 47"/>
          <p:cNvSpPr>
            <a:spLocks/>
          </p:cNvSpPr>
          <p:nvPr/>
        </p:nvSpPr>
        <p:spPr bwMode="auto">
          <a:xfrm>
            <a:off x="6457950" y="3035300"/>
            <a:ext cx="273050" cy="344488"/>
          </a:xfrm>
          <a:custGeom>
            <a:avLst/>
            <a:gdLst>
              <a:gd name="T0" fmla="*/ 2147483647 w 172"/>
              <a:gd name="T1" fmla="*/ 0 h 217"/>
              <a:gd name="T2" fmla="*/ 2147483647 w 172"/>
              <a:gd name="T3" fmla="*/ 2147483647 h 217"/>
              <a:gd name="T4" fmla="*/ 2147483647 w 172"/>
              <a:gd name="T5" fmla="*/ 2147483647 h 217"/>
              <a:gd name="T6" fmla="*/ 2147483647 w 172"/>
              <a:gd name="T7" fmla="*/ 2147483647 h 217"/>
              <a:gd name="T8" fmla="*/ 2147483647 w 172"/>
              <a:gd name="T9" fmla="*/ 2147483647 h 217"/>
              <a:gd name="T10" fmla="*/ 2147483647 w 172"/>
              <a:gd name="T11" fmla="*/ 0 h 21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72"/>
              <a:gd name="T19" fmla="*/ 0 h 217"/>
              <a:gd name="T20" fmla="*/ 172 w 172"/>
              <a:gd name="T21" fmla="*/ 217 h 21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72" h="217">
                <a:moveTo>
                  <a:pt x="172" y="0"/>
                </a:moveTo>
                <a:cubicBezTo>
                  <a:pt x="121" y="34"/>
                  <a:pt x="72" y="60"/>
                  <a:pt x="12" y="72"/>
                </a:cubicBezTo>
                <a:cubicBezTo>
                  <a:pt x="15" y="115"/>
                  <a:pt x="0" y="162"/>
                  <a:pt x="20" y="200"/>
                </a:cubicBezTo>
                <a:cubicBezTo>
                  <a:pt x="29" y="217"/>
                  <a:pt x="60" y="202"/>
                  <a:pt x="76" y="192"/>
                </a:cubicBezTo>
                <a:cubicBezTo>
                  <a:pt x="92" y="182"/>
                  <a:pt x="97" y="160"/>
                  <a:pt x="108" y="144"/>
                </a:cubicBezTo>
                <a:cubicBezTo>
                  <a:pt x="145" y="88"/>
                  <a:pt x="146" y="77"/>
                  <a:pt x="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58" name="Freeform 62"/>
          <p:cNvSpPr>
            <a:spLocks/>
          </p:cNvSpPr>
          <p:nvPr/>
        </p:nvSpPr>
        <p:spPr bwMode="auto">
          <a:xfrm>
            <a:off x="4787900" y="6145213"/>
            <a:ext cx="303213" cy="314325"/>
          </a:xfrm>
          <a:custGeom>
            <a:avLst/>
            <a:gdLst>
              <a:gd name="T0" fmla="*/ 2147483647 w 191"/>
              <a:gd name="T1" fmla="*/ 2147483647 h 198"/>
              <a:gd name="T2" fmla="*/ 2147483647 w 191"/>
              <a:gd name="T3" fmla="*/ 2147483647 h 198"/>
              <a:gd name="T4" fmla="*/ 2147483647 w 191"/>
              <a:gd name="T5" fmla="*/ 2147483647 h 198"/>
              <a:gd name="T6" fmla="*/ 2147483647 w 191"/>
              <a:gd name="T7" fmla="*/ 2147483647 h 198"/>
              <a:gd name="T8" fmla="*/ 2147483647 w 191"/>
              <a:gd name="T9" fmla="*/ 2147483647 h 198"/>
              <a:gd name="T10" fmla="*/ 2147483647 w 191"/>
              <a:gd name="T11" fmla="*/ 2147483647 h 198"/>
              <a:gd name="T12" fmla="*/ 2147483647 w 191"/>
              <a:gd name="T13" fmla="*/ 2147483647 h 198"/>
              <a:gd name="T14" fmla="*/ 2147483647 w 191"/>
              <a:gd name="T15" fmla="*/ 2147483647 h 198"/>
              <a:gd name="T16" fmla="*/ 2147483647 w 191"/>
              <a:gd name="T17" fmla="*/ 2147483647 h 198"/>
              <a:gd name="T18" fmla="*/ 2147483647 w 191"/>
              <a:gd name="T19" fmla="*/ 2147483647 h 198"/>
              <a:gd name="T20" fmla="*/ 2147483647 w 191"/>
              <a:gd name="T21" fmla="*/ 2147483647 h 198"/>
              <a:gd name="T22" fmla="*/ 2147483647 w 191"/>
              <a:gd name="T23" fmla="*/ 2147483647 h 198"/>
              <a:gd name="T24" fmla="*/ 2147483647 w 191"/>
              <a:gd name="T25" fmla="*/ 2147483647 h 198"/>
              <a:gd name="T26" fmla="*/ 2147483647 w 191"/>
              <a:gd name="T27" fmla="*/ 2147483647 h 198"/>
              <a:gd name="T28" fmla="*/ 2147483647 w 191"/>
              <a:gd name="T29" fmla="*/ 2147483647 h 198"/>
              <a:gd name="T30" fmla="*/ 2147483647 w 191"/>
              <a:gd name="T31" fmla="*/ 2147483647 h 198"/>
              <a:gd name="T32" fmla="*/ 2147483647 w 191"/>
              <a:gd name="T33" fmla="*/ 2147483647 h 198"/>
              <a:gd name="T34" fmla="*/ 2147483647 w 191"/>
              <a:gd name="T35" fmla="*/ 2147483647 h 198"/>
              <a:gd name="T36" fmla="*/ 2147483647 w 191"/>
              <a:gd name="T37" fmla="*/ 2147483647 h 198"/>
              <a:gd name="T38" fmla="*/ 2147483647 w 191"/>
              <a:gd name="T39" fmla="*/ 2147483647 h 198"/>
              <a:gd name="T40" fmla="*/ 2147483647 w 191"/>
              <a:gd name="T41" fmla="*/ 2147483647 h 198"/>
              <a:gd name="T42" fmla="*/ 2147483647 w 191"/>
              <a:gd name="T43" fmla="*/ 2147483647 h 198"/>
              <a:gd name="T44" fmla="*/ 2147483647 w 191"/>
              <a:gd name="T45" fmla="*/ 2147483647 h 198"/>
              <a:gd name="T46" fmla="*/ 2147483647 w 191"/>
              <a:gd name="T47" fmla="*/ 2147483647 h 198"/>
              <a:gd name="T48" fmla="*/ 0 w 191"/>
              <a:gd name="T49" fmla="*/ 2147483647 h 198"/>
              <a:gd name="T50" fmla="*/ 2147483647 w 191"/>
              <a:gd name="T51" fmla="*/ 2147483647 h 198"/>
              <a:gd name="T52" fmla="*/ 2147483647 w 191"/>
              <a:gd name="T53" fmla="*/ 2147483647 h 198"/>
              <a:gd name="T54" fmla="*/ 2147483647 w 191"/>
              <a:gd name="T55" fmla="*/ 2147483647 h 198"/>
              <a:gd name="T56" fmla="*/ 2147483647 w 191"/>
              <a:gd name="T57" fmla="*/ 2147483647 h 198"/>
              <a:gd name="T58" fmla="*/ 2147483647 w 191"/>
              <a:gd name="T59" fmla="*/ 2147483647 h 198"/>
              <a:gd name="T60" fmla="*/ 2147483647 w 191"/>
              <a:gd name="T61" fmla="*/ 2147483647 h 198"/>
              <a:gd name="T62" fmla="*/ 2147483647 w 191"/>
              <a:gd name="T63" fmla="*/ 2147483647 h 198"/>
              <a:gd name="T64" fmla="*/ 2147483647 w 191"/>
              <a:gd name="T65" fmla="*/ 2147483647 h 19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91"/>
              <a:gd name="T100" fmla="*/ 0 h 198"/>
              <a:gd name="T101" fmla="*/ 191 w 191"/>
              <a:gd name="T102" fmla="*/ 198 h 198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91" h="198">
                <a:moveTo>
                  <a:pt x="114" y="13"/>
                </a:moveTo>
                <a:lnTo>
                  <a:pt x="98" y="95"/>
                </a:lnTo>
                <a:lnTo>
                  <a:pt x="141" y="25"/>
                </a:lnTo>
                <a:lnTo>
                  <a:pt x="147" y="21"/>
                </a:lnTo>
                <a:lnTo>
                  <a:pt x="151" y="21"/>
                </a:lnTo>
                <a:lnTo>
                  <a:pt x="156" y="23"/>
                </a:lnTo>
                <a:lnTo>
                  <a:pt x="160" y="29"/>
                </a:lnTo>
                <a:lnTo>
                  <a:pt x="168" y="44"/>
                </a:lnTo>
                <a:lnTo>
                  <a:pt x="168" y="50"/>
                </a:lnTo>
                <a:lnTo>
                  <a:pt x="170" y="53"/>
                </a:lnTo>
                <a:lnTo>
                  <a:pt x="102" y="99"/>
                </a:lnTo>
                <a:lnTo>
                  <a:pt x="180" y="80"/>
                </a:lnTo>
                <a:lnTo>
                  <a:pt x="189" y="80"/>
                </a:lnTo>
                <a:lnTo>
                  <a:pt x="191" y="84"/>
                </a:lnTo>
                <a:lnTo>
                  <a:pt x="191" y="97"/>
                </a:lnTo>
                <a:lnTo>
                  <a:pt x="185" y="112"/>
                </a:lnTo>
                <a:lnTo>
                  <a:pt x="182" y="116"/>
                </a:lnTo>
                <a:lnTo>
                  <a:pt x="180" y="118"/>
                </a:lnTo>
                <a:lnTo>
                  <a:pt x="102" y="107"/>
                </a:lnTo>
                <a:lnTo>
                  <a:pt x="170" y="147"/>
                </a:lnTo>
                <a:lnTo>
                  <a:pt x="172" y="149"/>
                </a:lnTo>
                <a:lnTo>
                  <a:pt x="170" y="156"/>
                </a:lnTo>
                <a:lnTo>
                  <a:pt x="162" y="166"/>
                </a:lnTo>
                <a:lnTo>
                  <a:pt x="151" y="175"/>
                </a:lnTo>
                <a:lnTo>
                  <a:pt x="145" y="177"/>
                </a:lnTo>
                <a:lnTo>
                  <a:pt x="141" y="173"/>
                </a:lnTo>
                <a:lnTo>
                  <a:pt x="98" y="112"/>
                </a:lnTo>
                <a:lnTo>
                  <a:pt x="114" y="185"/>
                </a:lnTo>
                <a:lnTo>
                  <a:pt x="112" y="187"/>
                </a:lnTo>
                <a:lnTo>
                  <a:pt x="108" y="189"/>
                </a:lnTo>
                <a:lnTo>
                  <a:pt x="93" y="196"/>
                </a:lnTo>
                <a:lnTo>
                  <a:pt x="87" y="198"/>
                </a:lnTo>
                <a:lnTo>
                  <a:pt x="81" y="196"/>
                </a:lnTo>
                <a:lnTo>
                  <a:pt x="77" y="191"/>
                </a:lnTo>
                <a:lnTo>
                  <a:pt x="77" y="185"/>
                </a:lnTo>
                <a:lnTo>
                  <a:pt x="87" y="112"/>
                </a:lnTo>
                <a:lnTo>
                  <a:pt x="48" y="175"/>
                </a:lnTo>
                <a:lnTo>
                  <a:pt x="46" y="173"/>
                </a:lnTo>
                <a:lnTo>
                  <a:pt x="42" y="170"/>
                </a:lnTo>
                <a:lnTo>
                  <a:pt x="27" y="164"/>
                </a:lnTo>
                <a:lnTo>
                  <a:pt x="21" y="160"/>
                </a:lnTo>
                <a:lnTo>
                  <a:pt x="17" y="156"/>
                </a:lnTo>
                <a:lnTo>
                  <a:pt x="17" y="151"/>
                </a:lnTo>
                <a:lnTo>
                  <a:pt x="21" y="147"/>
                </a:lnTo>
                <a:lnTo>
                  <a:pt x="85" y="109"/>
                </a:lnTo>
                <a:lnTo>
                  <a:pt x="11" y="118"/>
                </a:lnTo>
                <a:lnTo>
                  <a:pt x="8" y="116"/>
                </a:lnTo>
                <a:lnTo>
                  <a:pt x="6" y="112"/>
                </a:lnTo>
                <a:lnTo>
                  <a:pt x="0" y="97"/>
                </a:lnTo>
                <a:lnTo>
                  <a:pt x="0" y="84"/>
                </a:lnTo>
                <a:lnTo>
                  <a:pt x="2" y="80"/>
                </a:lnTo>
                <a:lnTo>
                  <a:pt x="11" y="80"/>
                </a:lnTo>
                <a:lnTo>
                  <a:pt x="85" y="99"/>
                </a:lnTo>
                <a:lnTo>
                  <a:pt x="21" y="50"/>
                </a:lnTo>
                <a:lnTo>
                  <a:pt x="25" y="46"/>
                </a:lnTo>
                <a:lnTo>
                  <a:pt x="33" y="36"/>
                </a:lnTo>
                <a:lnTo>
                  <a:pt x="42" y="27"/>
                </a:lnTo>
                <a:lnTo>
                  <a:pt x="46" y="23"/>
                </a:lnTo>
                <a:lnTo>
                  <a:pt x="89" y="95"/>
                </a:lnTo>
                <a:lnTo>
                  <a:pt x="77" y="13"/>
                </a:lnTo>
                <a:lnTo>
                  <a:pt x="77" y="4"/>
                </a:lnTo>
                <a:lnTo>
                  <a:pt x="81" y="2"/>
                </a:lnTo>
                <a:lnTo>
                  <a:pt x="87" y="0"/>
                </a:lnTo>
                <a:lnTo>
                  <a:pt x="93" y="2"/>
                </a:lnTo>
                <a:lnTo>
                  <a:pt x="108" y="8"/>
                </a:lnTo>
                <a:lnTo>
                  <a:pt x="112" y="10"/>
                </a:lnTo>
                <a:lnTo>
                  <a:pt x="114" y="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59" name="Freeform 63"/>
          <p:cNvSpPr>
            <a:spLocks/>
          </p:cNvSpPr>
          <p:nvPr/>
        </p:nvSpPr>
        <p:spPr bwMode="auto">
          <a:xfrm>
            <a:off x="4067175" y="4921250"/>
            <a:ext cx="306388" cy="311150"/>
          </a:xfrm>
          <a:custGeom>
            <a:avLst/>
            <a:gdLst>
              <a:gd name="T0" fmla="*/ 2147483647 w 193"/>
              <a:gd name="T1" fmla="*/ 2147483647 h 196"/>
              <a:gd name="T2" fmla="*/ 2147483647 w 193"/>
              <a:gd name="T3" fmla="*/ 2147483647 h 196"/>
              <a:gd name="T4" fmla="*/ 2147483647 w 193"/>
              <a:gd name="T5" fmla="*/ 2147483647 h 196"/>
              <a:gd name="T6" fmla="*/ 2147483647 w 193"/>
              <a:gd name="T7" fmla="*/ 2147483647 h 196"/>
              <a:gd name="T8" fmla="*/ 2147483647 w 193"/>
              <a:gd name="T9" fmla="*/ 2147483647 h 196"/>
              <a:gd name="T10" fmla="*/ 2147483647 w 193"/>
              <a:gd name="T11" fmla="*/ 2147483647 h 196"/>
              <a:gd name="T12" fmla="*/ 2147483647 w 193"/>
              <a:gd name="T13" fmla="*/ 2147483647 h 196"/>
              <a:gd name="T14" fmla="*/ 2147483647 w 193"/>
              <a:gd name="T15" fmla="*/ 2147483647 h 196"/>
              <a:gd name="T16" fmla="*/ 2147483647 w 193"/>
              <a:gd name="T17" fmla="*/ 2147483647 h 196"/>
              <a:gd name="T18" fmla="*/ 2147483647 w 193"/>
              <a:gd name="T19" fmla="*/ 2147483647 h 196"/>
              <a:gd name="T20" fmla="*/ 2147483647 w 193"/>
              <a:gd name="T21" fmla="*/ 2147483647 h 196"/>
              <a:gd name="T22" fmla="*/ 2147483647 w 193"/>
              <a:gd name="T23" fmla="*/ 2147483647 h 196"/>
              <a:gd name="T24" fmla="*/ 2147483647 w 193"/>
              <a:gd name="T25" fmla="*/ 2147483647 h 196"/>
              <a:gd name="T26" fmla="*/ 2147483647 w 193"/>
              <a:gd name="T27" fmla="*/ 2147483647 h 196"/>
              <a:gd name="T28" fmla="*/ 2147483647 w 193"/>
              <a:gd name="T29" fmla="*/ 2147483647 h 196"/>
              <a:gd name="T30" fmla="*/ 2147483647 w 193"/>
              <a:gd name="T31" fmla="*/ 2147483647 h 196"/>
              <a:gd name="T32" fmla="*/ 2147483647 w 193"/>
              <a:gd name="T33" fmla="*/ 2147483647 h 196"/>
              <a:gd name="T34" fmla="*/ 2147483647 w 193"/>
              <a:gd name="T35" fmla="*/ 2147483647 h 196"/>
              <a:gd name="T36" fmla="*/ 2147483647 w 193"/>
              <a:gd name="T37" fmla="*/ 2147483647 h 196"/>
              <a:gd name="T38" fmla="*/ 2147483647 w 193"/>
              <a:gd name="T39" fmla="*/ 2147483647 h 196"/>
              <a:gd name="T40" fmla="*/ 2147483647 w 193"/>
              <a:gd name="T41" fmla="*/ 2147483647 h 196"/>
              <a:gd name="T42" fmla="*/ 2147483647 w 193"/>
              <a:gd name="T43" fmla="*/ 2147483647 h 196"/>
              <a:gd name="T44" fmla="*/ 2147483647 w 193"/>
              <a:gd name="T45" fmla="*/ 2147483647 h 196"/>
              <a:gd name="T46" fmla="*/ 2147483647 w 193"/>
              <a:gd name="T47" fmla="*/ 2147483647 h 196"/>
              <a:gd name="T48" fmla="*/ 0 w 193"/>
              <a:gd name="T49" fmla="*/ 2147483647 h 196"/>
              <a:gd name="T50" fmla="*/ 2147483647 w 193"/>
              <a:gd name="T51" fmla="*/ 2147483647 h 196"/>
              <a:gd name="T52" fmla="*/ 2147483647 w 193"/>
              <a:gd name="T53" fmla="*/ 2147483647 h 196"/>
              <a:gd name="T54" fmla="*/ 2147483647 w 193"/>
              <a:gd name="T55" fmla="*/ 2147483647 h 196"/>
              <a:gd name="T56" fmla="*/ 2147483647 w 193"/>
              <a:gd name="T57" fmla="*/ 2147483647 h 196"/>
              <a:gd name="T58" fmla="*/ 2147483647 w 193"/>
              <a:gd name="T59" fmla="*/ 2147483647 h 196"/>
              <a:gd name="T60" fmla="*/ 2147483647 w 193"/>
              <a:gd name="T61" fmla="*/ 0 h 196"/>
              <a:gd name="T62" fmla="*/ 2147483647 w 193"/>
              <a:gd name="T63" fmla="*/ 0 h 196"/>
              <a:gd name="T64" fmla="*/ 2147483647 w 193"/>
              <a:gd name="T65" fmla="*/ 2147483647 h 19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93"/>
              <a:gd name="T100" fmla="*/ 0 h 196"/>
              <a:gd name="T101" fmla="*/ 193 w 193"/>
              <a:gd name="T102" fmla="*/ 196 h 19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93" h="196">
                <a:moveTo>
                  <a:pt x="114" y="11"/>
                </a:moveTo>
                <a:lnTo>
                  <a:pt x="100" y="95"/>
                </a:lnTo>
                <a:lnTo>
                  <a:pt x="143" y="25"/>
                </a:lnTo>
                <a:lnTo>
                  <a:pt x="147" y="19"/>
                </a:lnTo>
                <a:lnTo>
                  <a:pt x="154" y="19"/>
                </a:lnTo>
                <a:lnTo>
                  <a:pt x="158" y="23"/>
                </a:lnTo>
                <a:lnTo>
                  <a:pt x="162" y="29"/>
                </a:lnTo>
                <a:lnTo>
                  <a:pt x="168" y="44"/>
                </a:lnTo>
                <a:lnTo>
                  <a:pt x="170" y="48"/>
                </a:lnTo>
                <a:lnTo>
                  <a:pt x="170" y="51"/>
                </a:lnTo>
                <a:lnTo>
                  <a:pt x="102" y="97"/>
                </a:lnTo>
                <a:lnTo>
                  <a:pt x="183" y="80"/>
                </a:lnTo>
                <a:lnTo>
                  <a:pt x="189" y="80"/>
                </a:lnTo>
                <a:lnTo>
                  <a:pt x="193" y="84"/>
                </a:lnTo>
                <a:lnTo>
                  <a:pt x="191" y="97"/>
                </a:lnTo>
                <a:lnTo>
                  <a:pt x="185" y="109"/>
                </a:lnTo>
                <a:lnTo>
                  <a:pt x="183" y="116"/>
                </a:lnTo>
                <a:lnTo>
                  <a:pt x="183" y="118"/>
                </a:lnTo>
                <a:lnTo>
                  <a:pt x="102" y="107"/>
                </a:lnTo>
                <a:lnTo>
                  <a:pt x="172" y="145"/>
                </a:lnTo>
                <a:lnTo>
                  <a:pt x="172" y="149"/>
                </a:lnTo>
                <a:lnTo>
                  <a:pt x="172" y="154"/>
                </a:lnTo>
                <a:lnTo>
                  <a:pt x="164" y="166"/>
                </a:lnTo>
                <a:lnTo>
                  <a:pt x="152" y="175"/>
                </a:lnTo>
                <a:lnTo>
                  <a:pt x="147" y="175"/>
                </a:lnTo>
                <a:lnTo>
                  <a:pt x="143" y="173"/>
                </a:lnTo>
                <a:lnTo>
                  <a:pt x="100" y="112"/>
                </a:lnTo>
                <a:lnTo>
                  <a:pt x="114" y="183"/>
                </a:lnTo>
                <a:lnTo>
                  <a:pt x="114" y="185"/>
                </a:lnTo>
                <a:lnTo>
                  <a:pt x="108" y="189"/>
                </a:lnTo>
                <a:lnTo>
                  <a:pt x="96" y="196"/>
                </a:lnTo>
                <a:lnTo>
                  <a:pt x="87" y="196"/>
                </a:lnTo>
                <a:lnTo>
                  <a:pt x="81" y="196"/>
                </a:lnTo>
                <a:lnTo>
                  <a:pt x="79" y="192"/>
                </a:lnTo>
                <a:lnTo>
                  <a:pt x="77" y="183"/>
                </a:lnTo>
                <a:lnTo>
                  <a:pt x="89" y="112"/>
                </a:lnTo>
                <a:lnTo>
                  <a:pt x="48" y="173"/>
                </a:lnTo>
                <a:lnTo>
                  <a:pt x="42" y="170"/>
                </a:lnTo>
                <a:lnTo>
                  <a:pt x="29" y="164"/>
                </a:lnTo>
                <a:lnTo>
                  <a:pt x="23" y="160"/>
                </a:lnTo>
                <a:lnTo>
                  <a:pt x="19" y="156"/>
                </a:lnTo>
                <a:lnTo>
                  <a:pt x="19" y="152"/>
                </a:lnTo>
                <a:lnTo>
                  <a:pt x="23" y="147"/>
                </a:lnTo>
                <a:lnTo>
                  <a:pt x="85" y="109"/>
                </a:lnTo>
                <a:lnTo>
                  <a:pt x="11" y="118"/>
                </a:lnTo>
                <a:lnTo>
                  <a:pt x="11" y="116"/>
                </a:lnTo>
                <a:lnTo>
                  <a:pt x="9" y="109"/>
                </a:lnTo>
                <a:lnTo>
                  <a:pt x="2" y="97"/>
                </a:lnTo>
                <a:lnTo>
                  <a:pt x="0" y="82"/>
                </a:lnTo>
                <a:lnTo>
                  <a:pt x="5" y="80"/>
                </a:lnTo>
                <a:lnTo>
                  <a:pt x="11" y="80"/>
                </a:lnTo>
                <a:lnTo>
                  <a:pt x="87" y="99"/>
                </a:lnTo>
                <a:lnTo>
                  <a:pt x="21" y="48"/>
                </a:lnTo>
                <a:lnTo>
                  <a:pt x="25" y="44"/>
                </a:lnTo>
                <a:lnTo>
                  <a:pt x="36" y="36"/>
                </a:lnTo>
                <a:lnTo>
                  <a:pt x="44" y="25"/>
                </a:lnTo>
                <a:lnTo>
                  <a:pt x="48" y="23"/>
                </a:lnTo>
                <a:lnTo>
                  <a:pt x="89" y="93"/>
                </a:lnTo>
                <a:lnTo>
                  <a:pt x="77" y="11"/>
                </a:lnTo>
                <a:lnTo>
                  <a:pt x="79" y="4"/>
                </a:lnTo>
                <a:lnTo>
                  <a:pt x="81" y="0"/>
                </a:lnTo>
                <a:lnTo>
                  <a:pt x="87" y="0"/>
                </a:lnTo>
                <a:lnTo>
                  <a:pt x="96" y="0"/>
                </a:lnTo>
                <a:lnTo>
                  <a:pt x="108" y="6"/>
                </a:lnTo>
                <a:lnTo>
                  <a:pt x="112" y="11"/>
                </a:lnTo>
                <a:lnTo>
                  <a:pt x="114" y="1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60" name="Freeform 64"/>
          <p:cNvSpPr>
            <a:spLocks/>
          </p:cNvSpPr>
          <p:nvPr/>
        </p:nvSpPr>
        <p:spPr bwMode="auto">
          <a:xfrm>
            <a:off x="2555875" y="5353050"/>
            <a:ext cx="301625" cy="309563"/>
          </a:xfrm>
          <a:custGeom>
            <a:avLst/>
            <a:gdLst>
              <a:gd name="T0" fmla="*/ 2147483647 w 190"/>
              <a:gd name="T1" fmla="*/ 2147483647 h 195"/>
              <a:gd name="T2" fmla="*/ 2147483647 w 190"/>
              <a:gd name="T3" fmla="*/ 2147483647 h 195"/>
              <a:gd name="T4" fmla="*/ 2147483647 w 190"/>
              <a:gd name="T5" fmla="*/ 2147483647 h 195"/>
              <a:gd name="T6" fmla="*/ 2147483647 w 190"/>
              <a:gd name="T7" fmla="*/ 2147483647 h 195"/>
              <a:gd name="T8" fmla="*/ 2147483647 w 190"/>
              <a:gd name="T9" fmla="*/ 2147483647 h 195"/>
              <a:gd name="T10" fmla="*/ 2147483647 w 190"/>
              <a:gd name="T11" fmla="*/ 2147483647 h 195"/>
              <a:gd name="T12" fmla="*/ 2147483647 w 190"/>
              <a:gd name="T13" fmla="*/ 2147483647 h 195"/>
              <a:gd name="T14" fmla="*/ 2147483647 w 190"/>
              <a:gd name="T15" fmla="*/ 2147483647 h 195"/>
              <a:gd name="T16" fmla="*/ 2147483647 w 190"/>
              <a:gd name="T17" fmla="*/ 2147483647 h 195"/>
              <a:gd name="T18" fmla="*/ 2147483647 w 190"/>
              <a:gd name="T19" fmla="*/ 2147483647 h 195"/>
              <a:gd name="T20" fmla="*/ 2147483647 w 190"/>
              <a:gd name="T21" fmla="*/ 2147483647 h 195"/>
              <a:gd name="T22" fmla="*/ 2147483647 w 190"/>
              <a:gd name="T23" fmla="*/ 2147483647 h 195"/>
              <a:gd name="T24" fmla="*/ 2147483647 w 190"/>
              <a:gd name="T25" fmla="*/ 2147483647 h 195"/>
              <a:gd name="T26" fmla="*/ 2147483647 w 190"/>
              <a:gd name="T27" fmla="*/ 2147483647 h 195"/>
              <a:gd name="T28" fmla="*/ 2147483647 w 190"/>
              <a:gd name="T29" fmla="*/ 2147483647 h 195"/>
              <a:gd name="T30" fmla="*/ 2147483647 w 190"/>
              <a:gd name="T31" fmla="*/ 2147483647 h 195"/>
              <a:gd name="T32" fmla="*/ 2147483647 w 190"/>
              <a:gd name="T33" fmla="*/ 2147483647 h 195"/>
              <a:gd name="T34" fmla="*/ 2147483647 w 190"/>
              <a:gd name="T35" fmla="*/ 2147483647 h 195"/>
              <a:gd name="T36" fmla="*/ 2147483647 w 190"/>
              <a:gd name="T37" fmla="*/ 2147483647 h 195"/>
              <a:gd name="T38" fmla="*/ 2147483647 w 190"/>
              <a:gd name="T39" fmla="*/ 2147483647 h 195"/>
              <a:gd name="T40" fmla="*/ 2147483647 w 190"/>
              <a:gd name="T41" fmla="*/ 2147483647 h 195"/>
              <a:gd name="T42" fmla="*/ 2147483647 w 190"/>
              <a:gd name="T43" fmla="*/ 2147483647 h 195"/>
              <a:gd name="T44" fmla="*/ 2147483647 w 190"/>
              <a:gd name="T45" fmla="*/ 2147483647 h 195"/>
              <a:gd name="T46" fmla="*/ 2147483647 w 190"/>
              <a:gd name="T47" fmla="*/ 2147483647 h 195"/>
              <a:gd name="T48" fmla="*/ 0 w 190"/>
              <a:gd name="T49" fmla="*/ 2147483647 h 195"/>
              <a:gd name="T50" fmla="*/ 2147483647 w 190"/>
              <a:gd name="T51" fmla="*/ 2147483647 h 195"/>
              <a:gd name="T52" fmla="*/ 2147483647 w 190"/>
              <a:gd name="T53" fmla="*/ 2147483647 h 195"/>
              <a:gd name="T54" fmla="*/ 2147483647 w 190"/>
              <a:gd name="T55" fmla="*/ 2147483647 h 195"/>
              <a:gd name="T56" fmla="*/ 2147483647 w 190"/>
              <a:gd name="T57" fmla="*/ 2147483647 h 195"/>
              <a:gd name="T58" fmla="*/ 2147483647 w 190"/>
              <a:gd name="T59" fmla="*/ 2147483647 h 195"/>
              <a:gd name="T60" fmla="*/ 2147483647 w 190"/>
              <a:gd name="T61" fmla="*/ 0 h 195"/>
              <a:gd name="T62" fmla="*/ 2147483647 w 190"/>
              <a:gd name="T63" fmla="*/ 2147483647 h 195"/>
              <a:gd name="T64" fmla="*/ 2147483647 w 190"/>
              <a:gd name="T65" fmla="*/ 2147483647 h 19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90"/>
              <a:gd name="T100" fmla="*/ 0 h 195"/>
              <a:gd name="T101" fmla="*/ 190 w 190"/>
              <a:gd name="T102" fmla="*/ 195 h 19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90" h="195">
                <a:moveTo>
                  <a:pt x="113" y="12"/>
                </a:moveTo>
                <a:lnTo>
                  <a:pt x="99" y="94"/>
                </a:lnTo>
                <a:lnTo>
                  <a:pt x="140" y="25"/>
                </a:lnTo>
                <a:lnTo>
                  <a:pt x="147" y="19"/>
                </a:lnTo>
                <a:lnTo>
                  <a:pt x="151" y="19"/>
                </a:lnTo>
                <a:lnTo>
                  <a:pt x="157" y="23"/>
                </a:lnTo>
                <a:lnTo>
                  <a:pt x="161" y="29"/>
                </a:lnTo>
                <a:lnTo>
                  <a:pt x="167" y="44"/>
                </a:lnTo>
                <a:lnTo>
                  <a:pt x="169" y="48"/>
                </a:lnTo>
                <a:lnTo>
                  <a:pt x="169" y="50"/>
                </a:lnTo>
                <a:lnTo>
                  <a:pt x="101" y="97"/>
                </a:lnTo>
                <a:lnTo>
                  <a:pt x="182" y="80"/>
                </a:lnTo>
                <a:lnTo>
                  <a:pt x="188" y="80"/>
                </a:lnTo>
                <a:lnTo>
                  <a:pt x="190" y="84"/>
                </a:lnTo>
                <a:lnTo>
                  <a:pt x="190" y="97"/>
                </a:lnTo>
                <a:lnTo>
                  <a:pt x="184" y="111"/>
                </a:lnTo>
                <a:lnTo>
                  <a:pt x="182" y="115"/>
                </a:lnTo>
                <a:lnTo>
                  <a:pt x="182" y="118"/>
                </a:lnTo>
                <a:lnTo>
                  <a:pt x="101" y="107"/>
                </a:lnTo>
                <a:lnTo>
                  <a:pt x="171" y="145"/>
                </a:lnTo>
                <a:lnTo>
                  <a:pt x="171" y="149"/>
                </a:lnTo>
                <a:lnTo>
                  <a:pt x="171" y="153"/>
                </a:lnTo>
                <a:lnTo>
                  <a:pt x="163" y="166"/>
                </a:lnTo>
                <a:lnTo>
                  <a:pt x="151" y="174"/>
                </a:lnTo>
                <a:lnTo>
                  <a:pt x="145" y="174"/>
                </a:lnTo>
                <a:lnTo>
                  <a:pt x="140" y="172"/>
                </a:lnTo>
                <a:lnTo>
                  <a:pt x="99" y="111"/>
                </a:lnTo>
                <a:lnTo>
                  <a:pt x="113" y="183"/>
                </a:lnTo>
                <a:lnTo>
                  <a:pt x="111" y="185"/>
                </a:lnTo>
                <a:lnTo>
                  <a:pt x="107" y="189"/>
                </a:lnTo>
                <a:lnTo>
                  <a:pt x="95" y="195"/>
                </a:lnTo>
                <a:lnTo>
                  <a:pt x="87" y="195"/>
                </a:lnTo>
                <a:lnTo>
                  <a:pt x="80" y="195"/>
                </a:lnTo>
                <a:lnTo>
                  <a:pt x="76" y="191"/>
                </a:lnTo>
                <a:lnTo>
                  <a:pt x="76" y="183"/>
                </a:lnTo>
                <a:lnTo>
                  <a:pt x="87" y="111"/>
                </a:lnTo>
                <a:lnTo>
                  <a:pt x="47" y="172"/>
                </a:lnTo>
                <a:lnTo>
                  <a:pt x="45" y="172"/>
                </a:lnTo>
                <a:lnTo>
                  <a:pt x="41" y="170"/>
                </a:lnTo>
                <a:lnTo>
                  <a:pt x="26" y="164"/>
                </a:lnTo>
                <a:lnTo>
                  <a:pt x="20" y="160"/>
                </a:lnTo>
                <a:lnTo>
                  <a:pt x="18" y="155"/>
                </a:lnTo>
                <a:lnTo>
                  <a:pt x="16" y="151"/>
                </a:lnTo>
                <a:lnTo>
                  <a:pt x="20" y="147"/>
                </a:lnTo>
                <a:lnTo>
                  <a:pt x="84" y="109"/>
                </a:lnTo>
                <a:lnTo>
                  <a:pt x="10" y="118"/>
                </a:lnTo>
                <a:lnTo>
                  <a:pt x="10" y="115"/>
                </a:lnTo>
                <a:lnTo>
                  <a:pt x="6" y="111"/>
                </a:lnTo>
                <a:lnTo>
                  <a:pt x="2" y="97"/>
                </a:lnTo>
                <a:lnTo>
                  <a:pt x="0" y="84"/>
                </a:lnTo>
                <a:lnTo>
                  <a:pt x="4" y="80"/>
                </a:lnTo>
                <a:lnTo>
                  <a:pt x="10" y="80"/>
                </a:lnTo>
                <a:lnTo>
                  <a:pt x="87" y="99"/>
                </a:lnTo>
                <a:lnTo>
                  <a:pt x="20" y="48"/>
                </a:lnTo>
                <a:lnTo>
                  <a:pt x="24" y="44"/>
                </a:lnTo>
                <a:lnTo>
                  <a:pt x="33" y="36"/>
                </a:lnTo>
                <a:lnTo>
                  <a:pt x="43" y="27"/>
                </a:lnTo>
                <a:lnTo>
                  <a:pt x="47" y="23"/>
                </a:lnTo>
                <a:lnTo>
                  <a:pt x="89" y="92"/>
                </a:lnTo>
                <a:lnTo>
                  <a:pt x="76" y="12"/>
                </a:lnTo>
                <a:lnTo>
                  <a:pt x="76" y="4"/>
                </a:lnTo>
                <a:lnTo>
                  <a:pt x="80" y="0"/>
                </a:lnTo>
                <a:lnTo>
                  <a:pt x="87" y="0"/>
                </a:lnTo>
                <a:lnTo>
                  <a:pt x="95" y="2"/>
                </a:lnTo>
                <a:lnTo>
                  <a:pt x="107" y="6"/>
                </a:lnTo>
                <a:lnTo>
                  <a:pt x="111" y="10"/>
                </a:lnTo>
                <a:lnTo>
                  <a:pt x="113" y="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61" name="Freeform 65"/>
          <p:cNvSpPr>
            <a:spLocks/>
          </p:cNvSpPr>
          <p:nvPr/>
        </p:nvSpPr>
        <p:spPr bwMode="auto">
          <a:xfrm>
            <a:off x="1692275" y="4921250"/>
            <a:ext cx="131763" cy="133350"/>
          </a:xfrm>
          <a:custGeom>
            <a:avLst/>
            <a:gdLst>
              <a:gd name="T0" fmla="*/ 2147483647 w 83"/>
              <a:gd name="T1" fmla="*/ 2147483647 h 84"/>
              <a:gd name="T2" fmla="*/ 2147483647 w 83"/>
              <a:gd name="T3" fmla="*/ 2147483647 h 84"/>
              <a:gd name="T4" fmla="*/ 2147483647 w 83"/>
              <a:gd name="T5" fmla="*/ 2147483647 h 84"/>
              <a:gd name="T6" fmla="*/ 2147483647 w 83"/>
              <a:gd name="T7" fmla="*/ 2147483647 h 84"/>
              <a:gd name="T8" fmla="*/ 2147483647 w 83"/>
              <a:gd name="T9" fmla="*/ 2147483647 h 84"/>
              <a:gd name="T10" fmla="*/ 2147483647 w 83"/>
              <a:gd name="T11" fmla="*/ 2147483647 h 84"/>
              <a:gd name="T12" fmla="*/ 2147483647 w 83"/>
              <a:gd name="T13" fmla="*/ 2147483647 h 84"/>
              <a:gd name="T14" fmla="*/ 2147483647 w 83"/>
              <a:gd name="T15" fmla="*/ 2147483647 h 84"/>
              <a:gd name="T16" fmla="*/ 2147483647 w 83"/>
              <a:gd name="T17" fmla="*/ 2147483647 h 84"/>
              <a:gd name="T18" fmla="*/ 2147483647 w 83"/>
              <a:gd name="T19" fmla="*/ 2147483647 h 84"/>
              <a:gd name="T20" fmla="*/ 2147483647 w 83"/>
              <a:gd name="T21" fmla="*/ 2147483647 h 84"/>
              <a:gd name="T22" fmla="*/ 2147483647 w 83"/>
              <a:gd name="T23" fmla="*/ 2147483647 h 84"/>
              <a:gd name="T24" fmla="*/ 2147483647 w 83"/>
              <a:gd name="T25" fmla="*/ 2147483647 h 84"/>
              <a:gd name="T26" fmla="*/ 2147483647 w 83"/>
              <a:gd name="T27" fmla="*/ 2147483647 h 84"/>
              <a:gd name="T28" fmla="*/ 2147483647 w 83"/>
              <a:gd name="T29" fmla="*/ 2147483647 h 84"/>
              <a:gd name="T30" fmla="*/ 2147483647 w 83"/>
              <a:gd name="T31" fmla="*/ 2147483647 h 84"/>
              <a:gd name="T32" fmla="*/ 2147483647 w 83"/>
              <a:gd name="T33" fmla="*/ 2147483647 h 84"/>
              <a:gd name="T34" fmla="*/ 2147483647 w 83"/>
              <a:gd name="T35" fmla="*/ 2147483647 h 84"/>
              <a:gd name="T36" fmla="*/ 2147483647 w 83"/>
              <a:gd name="T37" fmla="*/ 2147483647 h 84"/>
              <a:gd name="T38" fmla="*/ 2147483647 w 83"/>
              <a:gd name="T39" fmla="*/ 2147483647 h 84"/>
              <a:gd name="T40" fmla="*/ 2147483647 w 83"/>
              <a:gd name="T41" fmla="*/ 2147483647 h 84"/>
              <a:gd name="T42" fmla="*/ 2147483647 w 83"/>
              <a:gd name="T43" fmla="*/ 2147483647 h 84"/>
              <a:gd name="T44" fmla="*/ 2147483647 w 83"/>
              <a:gd name="T45" fmla="*/ 2147483647 h 84"/>
              <a:gd name="T46" fmla="*/ 2147483647 w 83"/>
              <a:gd name="T47" fmla="*/ 2147483647 h 84"/>
              <a:gd name="T48" fmla="*/ 2147483647 w 83"/>
              <a:gd name="T49" fmla="*/ 2147483647 h 84"/>
              <a:gd name="T50" fmla="*/ 2147483647 w 83"/>
              <a:gd name="T51" fmla="*/ 2147483647 h 84"/>
              <a:gd name="T52" fmla="*/ 2147483647 w 83"/>
              <a:gd name="T53" fmla="*/ 2147483647 h 84"/>
              <a:gd name="T54" fmla="*/ 2147483647 w 83"/>
              <a:gd name="T55" fmla="*/ 2147483647 h 84"/>
              <a:gd name="T56" fmla="*/ 2147483647 w 83"/>
              <a:gd name="T57" fmla="*/ 2147483647 h 84"/>
              <a:gd name="T58" fmla="*/ 2147483647 w 83"/>
              <a:gd name="T59" fmla="*/ 2147483647 h 84"/>
              <a:gd name="T60" fmla="*/ 2147483647 w 83"/>
              <a:gd name="T61" fmla="*/ 2147483647 h 84"/>
              <a:gd name="T62" fmla="*/ 2147483647 w 83"/>
              <a:gd name="T63" fmla="*/ 2147483647 h 84"/>
              <a:gd name="T64" fmla="*/ 2147483647 w 83"/>
              <a:gd name="T65" fmla="*/ 2147483647 h 84"/>
              <a:gd name="T66" fmla="*/ 2147483647 w 83"/>
              <a:gd name="T67" fmla="*/ 2147483647 h 84"/>
              <a:gd name="T68" fmla="*/ 2147483647 w 83"/>
              <a:gd name="T69" fmla="*/ 2147483647 h 84"/>
              <a:gd name="T70" fmla="*/ 2147483647 w 83"/>
              <a:gd name="T71" fmla="*/ 2147483647 h 84"/>
              <a:gd name="T72" fmla="*/ 0 w 83"/>
              <a:gd name="T73" fmla="*/ 2147483647 h 84"/>
              <a:gd name="T74" fmla="*/ 2147483647 w 83"/>
              <a:gd name="T75" fmla="*/ 2147483647 h 84"/>
              <a:gd name="T76" fmla="*/ 2147483647 w 83"/>
              <a:gd name="T77" fmla="*/ 2147483647 h 84"/>
              <a:gd name="T78" fmla="*/ 2147483647 w 83"/>
              <a:gd name="T79" fmla="*/ 2147483647 h 84"/>
              <a:gd name="T80" fmla="*/ 2147483647 w 83"/>
              <a:gd name="T81" fmla="*/ 2147483647 h 84"/>
              <a:gd name="T82" fmla="*/ 2147483647 w 83"/>
              <a:gd name="T83" fmla="*/ 2147483647 h 84"/>
              <a:gd name="T84" fmla="*/ 2147483647 w 83"/>
              <a:gd name="T85" fmla="*/ 2147483647 h 84"/>
              <a:gd name="T86" fmla="*/ 2147483647 w 83"/>
              <a:gd name="T87" fmla="*/ 2147483647 h 84"/>
              <a:gd name="T88" fmla="*/ 2147483647 w 83"/>
              <a:gd name="T89" fmla="*/ 2147483647 h 84"/>
              <a:gd name="T90" fmla="*/ 2147483647 w 83"/>
              <a:gd name="T91" fmla="*/ 2147483647 h 84"/>
              <a:gd name="T92" fmla="*/ 2147483647 w 83"/>
              <a:gd name="T93" fmla="*/ 0 h 84"/>
              <a:gd name="T94" fmla="*/ 2147483647 w 83"/>
              <a:gd name="T95" fmla="*/ 2147483647 h 84"/>
              <a:gd name="T96" fmla="*/ 2147483647 w 83"/>
              <a:gd name="T97" fmla="*/ 2147483647 h 84"/>
              <a:gd name="T98" fmla="*/ 2147483647 w 83"/>
              <a:gd name="T99" fmla="*/ 2147483647 h 8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83"/>
              <a:gd name="T151" fmla="*/ 0 h 84"/>
              <a:gd name="T152" fmla="*/ 83 w 83"/>
              <a:gd name="T153" fmla="*/ 84 h 84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83" h="84">
                <a:moveTo>
                  <a:pt x="50" y="6"/>
                </a:moveTo>
                <a:lnTo>
                  <a:pt x="43" y="40"/>
                </a:lnTo>
                <a:lnTo>
                  <a:pt x="62" y="10"/>
                </a:lnTo>
                <a:lnTo>
                  <a:pt x="64" y="8"/>
                </a:lnTo>
                <a:lnTo>
                  <a:pt x="66" y="8"/>
                </a:lnTo>
                <a:lnTo>
                  <a:pt x="70" y="13"/>
                </a:lnTo>
                <a:lnTo>
                  <a:pt x="72" y="19"/>
                </a:lnTo>
                <a:lnTo>
                  <a:pt x="72" y="23"/>
                </a:lnTo>
                <a:lnTo>
                  <a:pt x="43" y="42"/>
                </a:lnTo>
                <a:lnTo>
                  <a:pt x="79" y="36"/>
                </a:lnTo>
                <a:lnTo>
                  <a:pt x="83" y="36"/>
                </a:lnTo>
                <a:lnTo>
                  <a:pt x="83" y="42"/>
                </a:lnTo>
                <a:lnTo>
                  <a:pt x="79" y="48"/>
                </a:lnTo>
                <a:lnTo>
                  <a:pt x="79" y="50"/>
                </a:lnTo>
                <a:lnTo>
                  <a:pt x="43" y="46"/>
                </a:lnTo>
                <a:lnTo>
                  <a:pt x="72" y="63"/>
                </a:lnTo>
                <a:lnTo>
                  <a:pt x="74" y="67"/>
                </a:lnTo>
                <a:lnTo>
                  <a:pt x="70" y="72"/>
                </a:lnTo>
                <a:lnTo>
                  <a:pt x="66" y="76"/>
                </a:lnTo>
                <a:lnTo>
                  <a:pt x="62" y="74"/>
                </a:lnTo>
                <a:lnTo>
                  <a:pt x="43" y="48"/>
                </a:lnTo>
                <a:lnTo>
                  <a:pt x="50" y="80"/>
                </a:lnTo>
                <a:lnTo>
                  <a:pt x="47" y="82"/>
                </a:lnTo>
                <a:lnTo>
                  <a:pt x="41" y="84"/>
                </a:lnTo>
                <a:lnTo>
                  <a:pt x="35" y="84"/>
                </a:lnTo>
                <a:lnTo>
                  <a:pt x="33" y="80"/>
                </a:lnTo>
                <a:lnTo>
                  <a:pt x="37" y="48"/>
                </a:lnTo>
                <a:lnTo>
                  <a:pt x="21" y="74"/>
                </a:lnTo>
                <a:lnTo>
                  <a:pt x="18" y="74"/>
                </a:lnTo>
                <a:lnTo>
                  <a:pt x="12" y="72"/>
                </a:lnTo>
                <a:lnTo>
                  <a:pt x="8" y="67"/>
                </a:lnTo>
                <a:lnTo>
                  <a:pt x="10" y="63"/>
                </a:lnTo>
                <a:lnTo>
                  <a:pt x="37" y="46"/>
                </a:lnTo>
                <a:lnTo>
                  <a:pt x="6" y="50"/>
                </a:lnTo>
                <a:lnTo>
                  <a:pt x="4" y="48"/>
                </a:lnTo>
                <a:lnTo>
                  <a:pt x="2" y="42"/>
                </a:lnTo>
                <a:lnTo>
                  <a:pt x="0" y="36"/>
                </a:lnTo>
                <a:lnTo>
                  <a:pt x="6" y="36"/>
                </a:lnTo>
                <a:lnTo>
                  <a:pt x="37" y="42"/>
                </a:lnTo>
                <a:lnTo>
                  <a:pt x="10" y="21"/>
                </a:lnTo>
                <a:lnTo>
                  <a:pt x="10" y="19"/>
                </a:lnTo>
                <a:lnTo>
                  <a:pt x="14" y="17"/>
                </a:lnTo>
                <a:lnTo>
                  <a:pt x="18" y="13"/>
                </a:lnTo>
                <a:lnTo>
                  <a:pt x="21" y="10"/>
                </a:lnTo>
                <a:lnTo>
                  <a:pt x="39" y="40"/>
                </a:lnTo>
                <a:lnTo>
                  <a:pt x="33" y="6"/>
                </a:lnTo>
                <a:lnTo>
                  <a:pt x="35" y="0"/>
                </a:lnTo>
                <a:lnTo>
                  <a:pt x="41" y="2"/>
                </a:lnTo>
                <a:lnTo>
                  <a:pt x="47" y="4"/>
                </a:lnTo>
                <a:lnTo>
                  <a:pt x="50" y="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62" name="Freeform 66"/>
          <p:cNvSpPr>
            <a:spLocks/>
          </p:cNvSpPr>
          <p:nvPr/>
        </p:nvSpPr>
        <p:spPr bwMode="auto">
          <a:xfrm>
            <a:off x="827088" y="6000750"/>
            <a:ext cx="131762" cy="130175"/>
          </a:xfrm>
          <a:custGeom>
            <a:avLst/>
            <a:gdLst>
              <a:gd name="T0" fmla="*/ 2147483647 w 83"/>
              <a:gd name="T1" fmla="*/ 2147483647 h 82"/>
              <a:gd name="T2" fmla="*/ 2147483647 w 83"/>
              <a:gd name="T3" fmla="*/ 2147483647 h 82"/>
              <a:gd name="T4" fmla="*/ 2147483647 w 83"/>
              <a:gd name="T5" fmla="*/ 2147483647 h 82"/>
              <a:gd name="T6" fmla="*/ 2147483647 w 83"/>
              <a:gd name="T7" fmla="*/ 2147483647 h 82"/>
              <a:gd name="T8" fmla="*/ 2147483647 w 83"/>
              <a:gd name="T9" fmla="*/ 2147483647 h 82"/>
              <a:gd name="T10" fmla="*/ 2147483647 w 83"/>
              <a:gd name="T11" fmla="*/ 2147483647 h 82"/>
              <a:gd name="T12" fmla="*/ 2147483647 w 83"/>
              <a:gd name="T13" fmla="*/ 2147483647 h 82"/>
              <a:gd name="T14" fmla="*/ 2147483647 w 83"/>
              <a:gd name="T15" fmla="*/ 2147483647 h 82"/>
              <a:gd name="T16" fmla="*/ 2147483647 w 83"/>
              <a:gd name="T17" fmla="*/ 2147483647 h 82"/>
              <a:gd name="T18" fmla="*/ 2147483647 w 83"/>
              <a:gd name="T19" fmla="*/ 2147483647 h 82"/>
              <a:gd name="T20" fmla="*/ 2147483647 w 83"/>
              <a:gd name="T21" fmla="*/ 2147483647 h 82"/>
              <a:gd name="T22" fmla="*/ 2147483647 w 83"/>
              <a:gd name="T23" fmla="*/ 2147483647 h 82"/>
              <a:gd name="T24" fmla="*/ 2147483647 w 83"/>
              <a:gd name="T25" fmla="*/ 2147483647 h 82"/>
              <a:gd name="T26" fmla="*/ 2147483647 w 83"/>
              <a:gd name="T27" fmla="*/ 2147483647 h 82"/>
              <a:gd name="T28" fmla="*/ 2147483647 w 83"/>
              <a:gd name="T29" fmla="*/ 2147483647 h 82"/>
              <a:gd name="T30" fmla="*/ 2147483647 w 83"/>
              <a:gd name="T31" fmla="*/ 2147483647 h 82"/>
              <a:gd name="T32" fmla="*/ 2147483647 w 83"/>
              <a:gd name="T33" fmla="*/ 2147483647 h 82"/>
              <a:gd name="T34" fmla="*/ 2147483647 w 83"/>
              <a:gd name="T35" fmla="*/ 2147483647 h 82"/>
              <a:gd name="T36" fmla="*/ 2147483647 w 83"/>
              <a:gd name="T37" fmla="*/ 2147483647 h 82"/>
              <a:gd name="T38" fmla="*/ 2147483647 w 83"/>
              <a:gd name="T39" fmla="*/ 2147483647 h 82"/>
              <a:gd name="T40" fmla="*/ 2147483647 w 83"/>
              <a:gd name="T41" fmla="*/ 2147483647 h 82"/>
              <a:gd name="T42" fmla="*/ 2147483647 w 83"/>
              <a:gd name="T43" fmla="*/ 2147483647 h 82"/>
              <a:gd name="T44" fmla="*/ 2147483647 w 83"/>
              <a:gd name="T45" fmla="*/ 2147483647 h 82"/>
              <a:gd name="T46" fmla="*/ 2147483647 w 83"/>
              <a:gd name="T47" fmla="*/ 2147483647 h 82"/>
              <a:gd name="T48" fmla="*/ 2147483647 w 83"/>
              <a:gd name="T49" fmla="*/ 2147483647 h 82"/>
              <a:gd name="T50" fmla="*/ 2147483647 w 83"/>
              <a:gd name="T51" fmla="*/ 2147483647 h 82"/>
              <a:gd name="T52" fmla="*/ 2147483647 w 83"/>
              <a:gd name="T53" fmla="*/ 2147483647 h 82"/>
              <a:gd name="T54" fmla="*/ 2147483647 w 83"/>
              <a:gd name="T55" fmla="*/ 2147483647 h 82"/>
              <a:gd name="T56" fmla="*/ 2147483647 w 83"/>
              <a:gd name="T57" fmla="*/ 2147483647 h 82"/>
              <a:gd name="T58" fmla="*/ 2147483647 w 83"/>
              <a:gd name="T59" fmla="*/ 2147483647 h 82"/>
              <a:gd name="T60" fmla="*/ 2147483647 w 83"/>
              <a:gd name="T61" fmla="*/ 2147483647 h 82"/>
              <a:gd name="T62" fmla="*/ 2147483647 w 83"/>
              <a:gd name="T63" fmla="*/ 2147483647 h 82"/>
              <a:gd name="T64" fmla="*/ 2147483647 w 83"/>
              <a:gd name="T65" fmla="*/ 2147483647 h 82"/>
              <a:gd name="T66" fmla="*/ 2147483647 w 83"/>
              <a:gd name="T67" fmla="*/ 2147483647 h 82"/>
              <a:gd name="T68" fmla="*/ 2147483647 w 83"/>
              <a:gd name="T69" fmla="*/ 2147483647 h 82"/>
              <a:gd name="T70" fmla="*/ 0 w 83"/>
              <a:gd name="T71" fmla="*/ 2147483647 h 82"/>
              <a:gd name="T72" fmla="*/ 0 w 83"/>
              <a:gd name="T73" fmla="*/ 2147483647 h 82"/>
              <a:gd name="T74" fmla="*/ 2147483647 w 83"/>
              <a:gd name="T75" fmla="*/ 2147483647 h 82"/>
              <a:gd name="T76" fmla="*/ 2147483647 w 83"/>
              <a:gd name="T77" fmla="*/ 2147483647 h 82"/>
              <a:gd name="T78" fmla="*/ 2147483647 w 83"/>
              <a:gd name="T79" fmla="*/ 2147483647 h 82"/>
              <a:gd name="T80" fmla="*/ 2147483647 w 83"/>
              <a:gd name="T81" fmla="*/ 2147483647 h 82"/>
              <a:gd name="T82" fmla="*/ 2147483647 w 83"/>
              <a:gd name="T83" fmla="*/ 2147483647 h 82"/>
              <a:gd name="T84" fmla="*/ 2147483647 w 83"/>
              <a:gd name="T85" fmla="*/ 2147483647 h 82"/>
              <a:gd name="T86" fmla="*/ 2147483647 w 83"/>
              <a:gd name="T87" fmla="*/ 0 h 82"/>
              <a:gd name="T88" fmla="*/ 2147483647 w 83"/>
              <a:gd name="T89" fmla="*/ 0 h 82"/>
              <a:gd name="T90" fmla="*/ 2147483647 w 83"/>
              <a:gd name="T91" fmla="*/ 2147483647 h 82"/>
              <a:gd name="T92" fmla="*/ 2147483647 w 83"/>
              <a:gd name="T93" fmla="*/ 2147483647 h 82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83"/>
              <a:gd name="T142" fmla="*/ 0 h 82"/>
              <a:gd name="T143" fmla="*/ 83 w 83"/>
              <a:gd name="T144" fmla="*/ 82 h 82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83" h="82">
                <a:moveTo>
                  <a:pt x="50" y="4"/>
                </a:moveTo>
                <a:lnTo>
                  <a:pt x="41" y="40"/>
                </a:lnTo>
                <a:lnTo>
                  <a:pt x="60" y="11"/>
                </a:lnTo>
                <a:lnTo>
                  <a:pt x="62" y="9"/>
                </a:lnTo>
                <a:lnTo>
                  <a:pt x="64" y="9"/>
                </a:lnTo>
                <a:lnTo>
                  <a:pt x="68" y="13"/>
                </a:lnTo>
                <a:lnTo>
                  <a:pt x="70" y="19"/>
                </a:lnTo>
                <a:lnTo>
                  <a:pt x="72" y="21"/>
                </a:lnTo>
                <a:lnTo>
                  <a:pt x="43" y="40"/>
                </a:lnTo>
                <a:lnTo>
                  <a:pt x="79" y="34"/>
                </a:lnTo>
                <a:lnTo>
                  <a:pt x="83" y="34"/>
                </a:lnTo>
                <a:lnTo>
                  <a:pt x="81" y="40"/>
                </a:lnTo>
                <a:lnTo>
                  <a:pt x="79" y="47"/>
                </a:lnTo>
                <a:lnTo>
                  <a:pt x="79" y="49"/>
                </a:lnTo>
                <a:lnTo>
                  <a:pt x="43" y="44"/>
                </a:lnTo>
                <a:lnTo>
                  <a:pt x="72" y="61"/>
                </a:lnTo>
                <a:lnTo>
                  <a:pt x="72" y="66"/>
                </a:lnTo>
                <a:lnTo>
                  <a:pt x="70" y="70"/>
                </a:lnTo>
                <a:lnTo>
                  <a:pt x="64" y="74"/>
                </a:lnTo>
                <a:lnTo>
                  <a:pt x="60" y="72"/>
                </a:lnTo>
                <a:lnTo>
                  <a:pt x="41" y="47"/>
                </a:lnTo>
                <a:lnTo>
                  <a:pt x="50" y="78"/>
                </a:lnTo>
                <a:lnTo>
                  <a:pt x="46" y="80"/>
                </a:lnTo>
                <a:lnTo>
                  <a:pt x="41" y="82"/>
                </a:lnTo>
                <a:lnTo>
                  <a:pt x="35" y="82"/>
                </a:lnTo>
                <a:lnTo>
                  <a:pt x="33" y="78"/>
                </a:lnTo>
                <a:lnTo>
                  <a:pt x="37" y="47"/>
                </a:lnTo>
                <a:lnTo>
                  <a:pt x="21" y="74"/>
                </a:lnTo>
                <a:lnTo>
                  <a:pt x="19" y="72"/>
                </a:lnTo>
                <a:lnTo>
                  <a:pt x="12" y="70"/>
                </a:lnTo>
                <a:lnTo>
                  <a:pt x="8" y="66"/>
                </a:lnTo>
                <a:lnTo>
                  <a:pt x="8" y="61"/>
                </a:lnTo>
                <a:lnTo>
                  <a:pt x="37" y="47"/>
                </a:lnTo>
                <a:lnTo>
                  <a:pt x="4" y="49"/>
                </a:lnTo>
                <a:lnTo>
                  <a:pt x="4" y="47"/>
                </a:lnTo>
                <a:lnTo>
                  <a:pt x="0" y="40"/>
                </a:lnTo>
                <a:lnTo>
                  <a:pt x="0" y="34"/>
                </a:lnTo>
                <a:lnTo>
                  <a:pt x="4" y="34"/>
                </a:lnTo>
                <a:lnTo>
                  <a:pt x="37" y="40"/>
                </a:lnTo>
                <a:lnTo>
                  <a:pt x="8" y="21"/>
                </a:lnTo>
                <a:lnTo>
                  <a:pt x="21" y="11"/>
                </a:lnTo>
                <a:lnTo>
                  <a:pt x="39" y="38"/>
                </a:lnTo>
                <a:lnTo>
                  <a:pt x="33" y="4"/>
                </a:lnTo>
                <a:lnTo>
                  <a:pt x="35" y="0"/>
                </a:lnTo>
                <a:lnTo>
                  <a:pt x="41" y="0"/>
                </a:lnTo>
                <a:lnTo>
                  <a:pt x="46" y="2"/>
                </a:lnTo>
                <a:lnTo>
                  <a:pt x="50" y="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63" name="Freeform 67"/>
          <p:cNvSpPr>
            <a:spLocks/>
          </p:cNvSpPr>
          <p:nvPr/>
        </p:nvSpPr>
        <p:spPr bwMode="auto">
          <a:xfrm>
            <a:off x="3132138" y="5856288"/>
            <a:ext cx="131762" cy="130175"/>
          </a:xfrm>
          <a:custGeom>
            <a:avLst/>
            <a:gdLst>
              <a:gd name="T0" fmla="*/ 2147483647 w 83"/>
              <a:gd name="T1" fmla="*/ 2147483647 h 82"/>
              <a:gd name="T2" fmla="*/ 2147483647 w 83"/>
              <a:gd name="T3" fmla="*/ 2147483647 h 82"/>
              <a:gd name="T4" fmla="*/ 2147483647 w 83"/>
              <a:gd name="T5" fmla="*/ 2147483647 h 82"/>
              <a:gd name="T6" fmla="*/ 2147483647 w 83"/>
              <a:gd name="T7" fmla="*/ 2147483647 h 82"/>
              <a:gd name="T8" fmla="*/ 2147483647 w 83"/>
              <a:gd name="T9" fmla="*/ 2147483647 h 82"/>
              <a:gd name="T10" fmla="*/ 2147483647 w 83"/>
              <a:gd name="T11" fmla="*/ 2147483647 h 82"/>
              <a:gd name="T12" fmla="*/ 2147483647 w 83"/>
              <a:gd name="T13" fmla="*/ 2147483647 h 82"/>
              <a:gd name="T14" fmla="*/ 2147483647 w 83"/>
              <a:gd name="T15" fmla="*/ 2147483647 h 82"/>
              <a:gd name="T16" fmla="*/ 2147483647 w 83"/>
              <a:gd name="T17" fmla="*/ 2147483647 h 82"/>
              <a:gd name="T18" fmla="*/ 2147483647 w 83"/>
              <a:gd name="T19" fmla="*/ 2147483647 h 82"/>
              <a:gd name="T20" fmla="*/ 2147483647 w 83"/>
              <a:gd name="T21" fmla="*/ 2147483647 h 82"/>
              <a:gd name="T22" fmla="*/ 2147483647 w 83"/>
              <a:gd name="T23" fmla="*/ 2147483647 h 82"/>
              <a:gd name="T24" fmla="*/ 2147483647 w 83"/>
              <a:gd name="T25" fmla="*/ 2147483647 h 82"/>
              <a:gd name="T26" fmla="*/ 2147483647 w 83"/>
              <a:gd name="T27" fmla="*/ 2147483647 h 82"/>
              <a:gd name="T28" fmla="*/ 2147483647 w 83"/>
              <a:gd name="T29" fmla="*/ 2147483647 h 82"/>
              <a:gd name="T30" fmla="*/ 2147483647 w 83"/>
              <a:gd name="T31" fmla="*/ 2147483647 h 82"/>
              <a:gd name="T32" fmla="*/ 2147483647 w 83"/>
              <a:gd name="T33" fmla="*/ 2147483647 h 82"/>
              <a:gd name="T34" fmla="*/ 2147483647 w 83"/>
              <a:gd name="T35" fmla="*/ 2147483647 h 82"/>
              <a:gd name="T36" fmla="*/ 2147483647 w 83"/>
              <a:gd name="T37" fmla="*/ 2147483647 h 82"/>
              <a:gd name="T38" fmla="*/ 2147483647 w 83"/>
              <a:gd name="T39" fmla="*/ 2147483647 h 82"/>
              <a:gd name="T40" fmla="*/ 2147483647 w 83"/>
              <a:gd name="T41" fmla="*/ 2147483647 h 82"/>
              <a:gd name="T42" fmla="*/ 2147483647 w 83"/>
              <a:gd name="T43" fmla="*/ 2147483647 h 82"/>
              <a:gd name="T44" fmla="*/ 2147483647 w 83"/>
              <a:gd name="T45" fmla="*/ 2147483647 h 82"/>
              <a:gd name="T46" fmla="*/ 2147483647 w 83"/>
              <a:gd name="T47" fmla="*/ 2147483647 h 82"/>
              <a:gd name="T48" fmla="*/ 2147483647 w 83"/>
              <a:gd name="T49" fmla="*/ 2147483647 h 82"/>
              <a:gd name="T50" fmla="*/ 2147483647 w 83"/>
              <a:gd name="T51" fmla="*/ 2147483647 h 82"/>
              <a:gd name="T52" fmla="*/ 2147483647 w 83"/>
              <a:gd name="T53" fmla="*/ 2147483647 h 82"/>
              <a:gd name="T54" fmla="*/ 2147483647 w 83"/>
              <a:gd name="T55" fmla="*/ 2147483647 h 82"/>
              <a:gd name="T56" fmla="*/ 2147483647 w 83"/>
              <a:gd name="T57" fmla="*/ 2147483647 h 82"/>
              <a:gd name="T58" fmla="*/ 2147483647 w 83"/>
              <a:gd name="T59" fmla="*/ 2147483647 h 82"/>
              <a:gd name="T60" fmla="*/ 2147483647 w 83"/>
              <a:gd name="T61" fmla="*/ 2147483647 h 82"/>
              <a:gd name="T62" fmla="*/ 2147483647 w 83"/>
              <a:gd name="T63" fmla="*/ 2147483647 h 82"/>
              <a:gd name="T64" fmla="*/ 2147483647 w 83"/>
              <a:gd name="T65" fmla="*/ 2147483647 h 82"/>
              <a:gd name="T66" fmla="*/ 2147483647 w 83"/>
              <a:gd name="T67" fmla="*/ 2147483647 h 82"/>
              <a:gd name="T68" fmla="*/ 2147483647 w 83"/>
              <a:gd name="T69" fmla="*/ 2147483647 h 82"/>
              <a:gd name="T70" fmla="*/ 2147483647 w 83"/>
              <a:gd name="T71" fmla="*/ 2147483647 h 82"/>
              <a:gd name="T72" fmla="*/ 0 w 83"/>
              <a:gd name="T73" fmla="*/ 2147483647 h 82"/>
              <a:gd name="T74" fmla="*/ 2147483647 w 83"/>
              <a:gd name="T75" fmla="*/ 2147483647 h 82"/>
              <a:gd name="T76" fmla="*/ 2147483647 w 83"/>
              <a:gd name="T77" fmla="*/ 2147483647 h 82"/>
              <a:gd name="T78" fmla="*/ 2147483647 w 83"/>
              <a:gd name="T79" fmla="*/ 2147483647 h 82"/>
              <a:gd name="T80" fmla="*/ 2147483647 w 83"/>
              <a:gd name="T81" fmla="*/ 2147483647 h 82"/>
              <a:gd name="T82" fmla="*/ 2147483647 w 83"/>
              <a:gd name="T83" fmla="*/ 2147483647 h 82"/>
              <a:gd name="T84" fmla="*/ 2147483647 w 83"/>
              <a:gd name="T85" fmla="*/ 2147483647 h 82"/>
              <a:gd name="T86" fmla="*/ 2147483647 w 83"/>
              <a:gd name="T87" fmla="*/ 2147483647 h 82"/>
              <a:gd name="T88" fmla="*/ 2147483647 w 83"/>
              <a:gd name="T89" fmla="*/ 2147483647 h 82"/>
              <a:gd name="T90" fmla="*/ 2147483647 w 83"/>
              <a:gd name="T91" fmla="*/ 2147483647 h 82"/>
              <a:gd name="T92" fmla="*/ 2147483647 w 83"/>
              <a:gd name="T93" fmla="*/ 0 h 82"/>
              <a:gd name="T94" fmla="*/ 2147483647 w 83"/>
              <a:gd name="T95" fmla="*/ 0 h 82"/>
              <a:gd name="T96" fmla="*/ 2147483647 w 83"/>
              <a:gd name="T97" fmla="*/ 2147483647 h 82"/>
              <a:gd name="T98" fmla="*/ 2147483647 w 83"/>
              <a:gd name="T99" fmla="*/ 2147483647 h 82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83"/>
              <a:gd name="T151" fmla="*/ 0 h 82"/>
              <a:gd name="T152" fmla="*/ 83 w 83"/>
              <a:gd name="T153" fmla="*/ 82 h 82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83" h="82">
                <a:moveTo>
                  <a:pt x="49" y="4"/>
                </a:moveTo>
                <a:lnTo>
                  <a:pt x="41" y="40"/>
                </a:lnTo>
                <a:lnTo>
                  <a:pt x="60" y="10"/>
                </a:lnTo>
                <a:lnTo>
                  <a:pt x="64" y="8"/>
                </a:lnTo>
                <a:lnTo>
                  <a:pt x="66" y="8"/>
                </a:lnTo>
                <a:lnTo>
                  <a:pt x="68" y="12"/>
                </a:lnTo>
                <a:lnTo>
                  <a:pt x="72" y="19"/>
                </a:lnTo>
                <a:lnTo>
                  <a:pt x="72" y="21"/>
                </a:lnTo>
                <a:lnTo>
                  <a:pt x="43" y="40"/>
                </a:lnTo>
                <a:lnTo>
                  <a:pt x="78" y="33"/>
                </a:lnTo>
                <a:lnTo>
                  <a:pt x="83" y="35"/>
                </a:lnTo>
                <a:lnTo>
                  <a:pt x="83" y="40"/>
                </a:lnTo>
                <a:lnTo>
                  <a:pt x="78" y="46"/>
                </a:lnTo>
                <a:lnTo>
                  <a:pt x="78" y="48"/>
                </a:lnTo>
                <a:lnTo>
                  <a:pt x="43" y="44"/>
                </a:lnTo>
                <a:lnTo>
                  <a:pt x="72" y="61"/>
                </a:lnTo>
                <a:lnTo>
                  <a:pt x="72" y="65"/>
                </a:lnTo>
                <a:lnTo>
                  <a:pt x="70" y="69"/>
                </a:lnTo>
                <a:lnTo>
                  <a:pt x="66" y="73"/>
                </a:lnTo>
                <a:lnTo>
                  <a:pt x="60" y="73"/>
                </a:lnTo>
                <a:lnTo>
                  <a:pt x="41" y="46"/>
                </a:lnTo>
                <a:lnTo>
                  <a:pt x="49" y="78"/>
                </a:lnTo>
                <a:lnTo>
                  <a:pt x="45" y="80"/>
                </a:lnTo>
                <a:lnTo>
                  <a:pt x="41" y="82"/>
                </a:lnTo>
                <a:lnTo>
                  <a:pt x="35" y="82"/>
                </a:lnTo>
                <a:lnTo>
                  <a:pt x="33" y="78"/>
                </a:lnTo>
                <a:lnTo>
                  <a:pt x="37" y="46"/>
                </a:lnTo>
                <a:lnTo>
                  <a:pt x="20" y="73"/>
                </a:lnTo>
                <a:lnTo>
                  <a:pt x="18" y="71"/>
                </a:lnTo>
                <a:lnTo>
                  <a:pt x="12" y="69"/>
                </a:lnTo>
                <a:lnTo>
                  <a:pt x="8" y="65"/>
                </a:lnTo>
                <a:lnTo>
                  <a:pt x="10" y="61"/>
                </a:lnTo>
                <a:lnTo>
                  <a:pt x="37" y="46"/>
                </a:lnTo>
                <a:lnTo>
                  <a:pt x="6" y="48"/>
                </a:lnTo>
                <a:lnTo>
                  <a:pt x="4" y="46"/>
                </a:lnTo>
                <a:lnTo>
                  <a:pt x="2" y="40"/>
                </a:lnTo>
                <a:lnTo>
                  <a:pt x="0" y="35"/>
                </a:lnTo>
                <a:lnTo>
                  <a:pt x="6" y="33"/>
                </a:lnTo>
                <a:lnTo>
                  <a:pt x="37" y="42"/>
                </a:lnTo>
                <a:lnTo>
                  <a:pt x="8" y="21"/>
                </a:lnTo>
                <a:lnTo>
                  <a:pt x="10" y="19"/>
                </a:lnTo>
                <a:lnTo>
                  <a:pt x="14" y="14"/>
                </a:lnTo>
                <a:lnTo>
                  <a:pt x="18" y="10"/>
                </a:lnTo>
                <a:lnTo>
                  <a:pt x="20" y="8"/>
                </a:lnTo>
                <a:lnTo>
                  <a:pt x="39" y="40"/>
                </a:lnTo>
                <a:lnTo>
                  <a:pt x="33" y="4"/>
                </a:lnTo>
                <a:lnTo>
                  <a:pt x="35" y="0"/>
                </a:lnTo>
                <a:lnTo>
                  <a:pt x="41" y="0"/>
                </a:lnTo>
                <a:lnTo>
                  <a:pt x="45" y="2"/>
                </a:lnTo>
                <a:lnTo>
                  <a:pt x="49" y="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67" name="Freeform 71"/>
          <p:cNvSpPr>
            <a:spLocks/>
          </p:cNvSpPr>
          <p:nvPr/>
        </p:nvSpPr>
        <p:spPr bwMode="auto">
          <a:xfrm>
            <a:off x="1979613" y="6505575"/>
            <a:ext cx="301625" cy="309563"/>
          </a:xfrm>
          <a:custGeom>
            <a:avLst/>
            <a:gdLst>
              <a:gd name="T0" fmla="*/ 2147483647 w 190"/>
              <a:gd name="T1" fmla="*/ 2147483647 h 195"/>
              <a:gd name="T2" fmla="*/ 2147483647 w 190"/>
              <a:gd name="T3" fmla="*/ 2147483647 h 195"/>
              <a:gd name="T4" fmla="*/ 2147483647 w 190"/>
              <a:gd name="T5" fmla="*/ 2147483647 h 195"/>
              <a:gd name="T6" fmla="*/ 2147483647 w 190"/>
              <a:gd name="T7" fmla="*/ 2147483647 h 195"/>
              <a:gd name="T8" fmla="*/ 2147483647 w 190"/>
              <a:gd name="T9" fmla="*/ 2147483647 h 195"/>
              <a:gd name="T10" fmla="*/ 2147483647 w 190"/>
              <a:gd name="T11" fmla="*/ 2147483647 h 195"/>
              <a:gd name="T12" fmla="*/ 2147483647 w 190"/>
              <a:gd name="T13" fmla="*/ 2147483647 h 195"/>
              <a:gd name="T14" fmla="*/ 2147483647 w 190"/>
              <a:gd name="T15" fmla="*/ 2147483647 h 195"/>
              <a:gd name="T16" fmla="*/ 2147483647 w 190"/>
              <a:gd name="T17" fmla="*/ 2147483647 h 195"/>
              <a:gd name="T18" fmla="*/ 2147483647 w 190"/>
              <a:gd name="T19" fmla="*/ 2147483647 h 195"/>
              <a:gd name="T20" fmla="*/ 2147483647 w 190"/>
              <a:gd name="T21" fmla="*/ 2147483647 h 195"/>
              <a:gd name="T22" fmla="*/ 2147483647 w 190"/>
              <a:gd name="T23" fmla="*/ 2147483647 h 195"/>
              <a:gd name="T24" fmla="*/ 2147483647 w 190"/>
              <a:gd name="T25" fmla="*/ 2147483647 h 195"/>
              <a:gd name="T26" fmla="*/ 2147483647 w 190"/>
              <a:gd name="T27" fmla="*/ 2147483647 h 195"/>
              <a:gd name="T28" fmla="*/ 2147483647 w 190"/>
              <a:gd name="T29" fmla="*/ 2147483647 h 195"/>
              <a:gd name="T30" fmla="*/ 2147483647 w 190"/>
              <a:gd name="T31" fmla="*/ 2147483647 h 195"/>
              <a:gd name="T32" fmla="*/ 2147483647 w 190"/>
              <a:gd name="T33" fmla="*/ 2147483647 h 195"/>
              <a:gd name="T34" fmla="*/ 2147483647 w 190"/>
              <a:gd name="T35" fmla="*/ 2147483647 h 195"/>
              <a:gd name="T36" fmla="*/ 2147483647 w 190"/>
              <a:gd name="T37" fmla="*/ 2147483647 h 195"/>
              <a:gd name="T38" fmla="*/ 2147483647 w 190"/>
              <a:gd name="T39" fmla="*/ 2147483647 h 195"/>
              <a:gd name="T40" fmla="*/ 2147483647 w 190"/>
              <a:gd name="T41" fmla="*/ 2147483647 h 195"/>
              <a:gd name="T42" fmla="*/ 2147483647 w 190"/>
              <a:gd name="T43" fmla="*/ 2147483647 h 195"/>
              <a:gd name="T44" fmla="*/ 2147483647 w 190"/>
              <a:gd name="T45" fmla="*/ 2147483647 h 195"/>
              <a:gd name="T46" fmla="*/ 2147483647 w 190"/>
              <a:gd name="T47" fmla="*/ 2147483647 h 195"/>
              <a:gd name="T48" fmla="*/ 0 w 190"/>
              <a:gd name="T49" fmla="*/ 2147483647 h 195"/>
              <a:gd name="T50" fmla="*/ 2147483647 w 190"/>
              <a:gd name="T51" fmla="*/ 2147483647 h 195"/>
              <a:gd name="T52" fmla="*/ 2147483647 w 190"/>
              <a:gd name="T53" fmla="*/ 2147483647 h 195"/>
              <a:gd name="T54" fmla="*/ 2147483647 w 190"/>
              <a:gd name="T55" fmla="*/ 2147483647 h 195"/>
              <a:gd name="T56" fmla="*/ 2147483647 w 190"/>
              <a:gd name="T57" fmla="*/ 2147483647 h 195"/>
              <a:gd name="T58" fmla="*/ 2147483647 w 190"/>
              <a:gd name="T59" fmla="*/ 2147483647 h 195"/>
              <a:gd name="T60" fmla="*/ 2147483647 w 190"/>
              <a:gd name="T61" fmla="*/ 0 h 195"/>
              <a:gd name="T62" fmla="*/ 2147483647 w 190"/>
              <a:gd name="T63" fmla="*/ 2147483647 h 195"/>
              <a:gd name="T64" fmla="*/ 2147483647 w 190"/>
              <a:gd name="T65" fmla="*/ 2147483647 h 19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90"/>
              <a:gd name="T100" fmla="*/ 0 h 195"/>
              <a:gd name="T101" fmla="*/ 190 w 190"/>
              <a:gd name="T102" fmla="*/ 195 h 19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90" h="195">
                <a:moveTo>
                  <a:pt x="113" y="12"/>
                </a:moveTo>
                <a:lnTo>
                  <a:pt x="99" y="94"/>
                </a:lnTo>
                <a:lnTo>
                  <a:pt x="140" y="25"/>
                </a:lnTo>
                <a:lnTo>
                  <a:pt x="147" y="19"/>
                </a:lnTo>
                <a:lnTo>
                  <a:pt x="151" y="19"/>
                </a:lnTo>
                <a:lnTo>
                  <a:pt x="157" y="23"/>
                </a:lnTo>
                <a:lnTo>
                  <a:pt x="161" y="29"/>
                </a:lnTo>
                <a:lnTo>
                  <a:pt x="167" y="44"/>
                </a:lnTo>
                <a:lnTo>
                  <a:pt x="169" y="48"/>
                </a:lnTo>
                <a:lnTo>
                  <a:pt x="169" y="50"/>
                </a:lnTo>
                <a:lnTo>
                  <a:pt x="101" y="97"/>
                </a:lnTo>
                <a:lnTo>
                  <a:pt x="182" y="80"/>
                </a:lnTo>
                <a:lnTo>
                  <a:pt x="188" y="80"/>
                </a:lnTo>
                <a:lnTo>
                  <a:pt x="190" y="84"/>
                </a:lnTo>
                <a:lnTo>
                  <a:pt x="190" y="97"/>
                </a:lnTo>
                <a:lnTo>
                  <a:pt x="184" y="111"/>
                </a:lnTo>
                <a:lnTo>
                  <a:pt x="182" y="115"/>
                </a:lnTo>
                <a:lnTo>
                  <a:pt x="182" y="118"/>
                </a:lnTo>
                <a:lnTo>
                  <a:pt x="101" y="107"/>
                </a:lnTo>
                <a:lnTo>
                  <a:pt x="171" y="145"/>
                </a:lnTo>
                <a:lnTo>
                  <a:pt x="171" y="149"/>
                </a:lnTo>
                <a:lnTo>
                  <a:pt x="171" y="153"/>
                </a:lnTo>
                <a:lnTo>
                  <a:pt x="163" y="166"/>
                </a:lnTo>
                <a:lnTo>
                  <a:pt x="151" y="174"/>
                </a:lnTo>
                <a:lnTo>
                  <a:pt x="145" y="174"/>
                </a:lnTo>
                <a:lnTo>
                  <a:pt x="140" y="172"/>
                </a:lnTo>
                <a:lnTo>
                  <a:pt x="99" y="111"/>
                </a:lnTo>
                <a:lnTo>
                  <a:pt x="113" y="183"/>
                </a:lnTo>
                <a:lnTo>
                  <a:pt x="111" y="185"/>
                </a:lnTo>
                <a:lnTo>
                  <a:pt x="107" y="189"/>
                </a:lnTo>
                <a:lnTo>
                  <a:pt x="95" y="195"/>
                </a:lnTo>
                <a:lnTo>
                  <a:pt x="87" y="195"/>
                </a:lnTo>
                <a:lnTo>
                  <a:pt x="80" y="195"/>
                </a:lnTo>
                <a:lnTo>
                  <a:pt x="76" y="191"/>
                </a:lnTo>
                <a:lnTo>
                  <a:pt x="76" y="183"/>
                </a:lnTo>
                <a:lnTo>
                  <a:pt x="87" y="111"/>
                </a:lnTo>
                <a:lnTo>
                  <a:pt x="47" y="172"/>
                </a:lnTo>
                <a:lnTo>
                  <a:pt x="45" y="172"/>
                </a:lnTo>
                <a:lnTo>
                  <a:pt x="41" y="170"/>
                </a:lnTo>
                <a:lnTo>
                  <a:pt x="26" y="164"/>
                </a:lnTo>
                <a:lnTo>
                  <a:pt x="20" y="160"/>
                </a:lnTo>
                <a:lnTo>
                  <a:pt x="18" y="155"/>
                </a:lnTo>
                <a:lnTo>
                  <a:pt x="16" y="151"/>
                </a:lnTo>
                <a:lnTo>
                  <a:pt x="20" y="147"/>
                </a:lnTo>
                <a:lnTo>
                  <a:pt x="84" y="109"/>
                </a:lnTo>
                <a:lnTo>
                  <a:pt x="10" y="118"/>
                </a:lnTo>
                <a:lnTo>
                  <a:pt x="10" y="115"/>
                </a:lnTo>
                <a:lnTo>
                  <a:pt x="6" y="111"/>
                </a:lnTo>
                <a:lnTo>
                  <a:pt x="2" y="97"/>
                </a:lnTo>
                <a:lnTo>
                  <a:pt x="0" y="84"/>
                </a:lnTo>
                <a:lnTo>
                  <a:pt x="4" y="80"/>
                </a:lnTo>
                <a:lnTo>
                  <a:pt x="10" y="80"/>
                </a:lnTo>
                <a:lnTo>
                  <a:pt x="87" y="99"/>
                </a:lnTo>
                <a:lnTo>
                  <a:pt x="20" y="48"/>
                </a:lnTo>
                <a:lnTo>
                  <a:pt x="24" y="44"/>
                </a:lnTo>
                <a:lnTo>
                  <a:pt x="33" y="36"/>
                </a:lnTo>
                <a:lnTo>
                  <a:pt x="43" y="27"/>
                </a:lnTo>
                <a:lnTo>
                  <a:pt x="47" y="23"/>
                </a:lnTo>
                <a:lnTo>
                  <a:pt x="89" y="92"/>
                </a:lnTo>
                <a:lnTo>
                  <a:pt x="76" y="12"/>
                </a:lnTo>
                <a:lnTo>
                  <a:pt x="76" y="4"/>
                </a:lnTo>
                <a:lnTo>
                  <a:pt x="80" y="0"/>
                </a:lnTo>
                <a:lnTo>
                  <a:pt x="87" y="0"/>
                </a:lnTo>
                <a:lnTo>
                  <a:pt x="95" y="2"/>
                </a:lnTo>
                <a:lnTo>
                  <a:pt x="107" y="6"/>
                </a:lnTo>
                <a:lnTo>
                  <a:pt x="111" y="10"/>
                </a:lnTo>
                <a:lnTo>
                  <a:pt x="113" y="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68" name="Freeform 72"/>
          <p:cNvSpPr>
            <a:spLocks/>
          </p:cNvSpPr>
          <p:nvPr/>
        </p:nvSpPr>
        <p:spPr bwMode="auto">
          <a:xfrm>
            <a:off x="1908175" y="5497513"/>
            <a:ext cx="131763" cy="133350"/>
          </a:xfrm>
          <a:custGeom>
            <a:avLst/>
            <a:gdLst>
              <a:gd name="T0" fmla="*/ 2147483647 w 83"/>
              <a:gd name="T1" fmla="*/ 2147483647 h 84"/>
              <a:gd name="T2" fmla="*/ 2147483647 w 83"/>
              <a:gd name="T3" fmla="*/ 2147483647 h 84"/>
              <a:gd name="T4" fmla="*/ 2147483647 w 83"/>
              <a:gd name="T5" fmla="*/ 2147483647 h 84"/>
              <a:gd name="T6" fmla="*/ 2147483647 w 83"/>
              <a:gd name="T7" fmla="*/ 2147483647 h 84"/>
              <a:gd name="T8" fmla="*/ 2147483647 w 83"/>
              <a:gd name="T9" fmla="*/ 2147483647 h 84"/>
              <a:gd name="T10" fmla="*/ 2147483647 w 83"/>
              <a:gd name="T11" fmla="*/ 2147483647 h 84"/>
              <a:gd name="T12" fmla="*/ 2147483647 w 83"/>
              <a:gd name="T13" fmla="*/ 2147483647 h 84"/>
              <a:gd name="T14" fmla="*/ 2147483647 w 83"/>
              <a:gd name="T15" fmla="*/ 2147483647 h 84"/>
              <a:gd name="T16" fmla="*/ 2147483647 w 83"/>
              <a:gd name="T17" fmla="*/ 2147483647 h 84"/>
              <a:gd name="T18" fmla="*/ 2147483647 w 83"/>
              <a:gd name="T19" fmla="*/ 2147483647 h 84"/>
              <a:gd name="T20" fmla="*/ 2147483647 w 83"/>
              <a:gd name="T21" fmla="*/ 2147483647 h 84"/>
              <a:gd name="T22" fmla="*/ 2147483647 w 83"/>
              <a:gd name="T23" fmla="*/ 2147483647 h 84"/>
              <a:gd name="T24" fmla="*/ 2147483647 w 83"/>
              <a:gd name="T25" fmla="*/ 2147483647 h 84"/>
              <a:gd name="T26" fmla="*/ 2147483647 w 83"/>
              <a:gd name="T27" fmla="*/ 2147483647 h 84"/>
              <a:gd name="T28" fmla="*/ 2147483647 w 83"/>
              <a:gd name="T29" fmla="*/ 2147483647 h 84"/>
              <a:gd name="T30" fmla="*/ 2147483647 w 83"/>
              <a:gd name="T31" fmla="*/ 2147483647 h 84"/>
              <a:gd name="T32" fmla="*/ 2147483647 w 83"/>
              <a:gd name="T33" fmla="*/ 2147483647 h 84"/>
              <a:gd name="T34" fmla="*/ 2147483647 w 83"/>
              <a:gd name="T35" fmla="*/ 2147483647 h 84"/>
              <a:gd name="T36" fmla="*/ 2147483647 w 83"/>
              <a:gd name="T37" fmla="*/ 2147483647 h 84"/>
              <a:gd name="T38" fmla="*/ 2147483647 w 83"/>
              <a:gd name="T39" fmla="*/ 2147483647 h 84"/>
              <a:gd name="T40" fmla="*/ 2147483647 w 83"/>
              <a:gd name="T41" fmla="*/ 2147483647 h 84"/>
              <a:gd name="T42" fmla="*/ 2147483647 w 83"/>
              <a:gd name="T43" fmla="*/ 2147483647 h 84"/>
              <a:gd name="T44" fmla="*/ 2147483647 w 83"/>
              <a:gd name="T45" fmla="*/ 2147483647 h 84"/>
              <a:gd name="T46" fmla="*/ 2147483647 w 83"/>
              <a:gd name="T47" fmla="*/ 2147483647 h 84"/>
              <a:gd name="T48" fmla="*/ 2147483647 w 83"/>
              <a:gd name="T49" fmla="*/ 2147483647 h 84"/>
              <a:gd name="T50" fmla="*/ 2147483647 w 83"/>
              <a:gd name="T51" fmla="*/ 2147483647 h 84"/>
              <a:gd name="T52" fmla="*/ 2147483647 w 83"/>
              <a:gd name="T53" fmla="*/ 2147483647 h 84"/>
              <a:gd name="T54" fmla="*/ 2147483647 w 83"/>
              <a:gd name="T55" fmla="*/ 2147483647 h 84"/>
              <a:gd name="T56" fmla="*/ 2147483647 w 83"/>
              <a:gd name="T57" fmla="*/ 2147483647 h 84"/>
              <a:gd name="T58" fmla="*/ 2147483647 w 83"/>
              <a:gd name="T59" fmla="*/ 2147483647 h 84"/>
              <a:gd name="T60" fmla="*/ 2147483647 w 83"/>
              <a:gd name="T61" fmla="*/ 2147483647 h 84"/>
              <a:gd name="T62" fmla="*/ 2147483647 w 83"/>
              <a:gd name="T63" fmla="*/ 2147483647 h 84"/>
              <a:gd name="T64" fmla="*/ 2147483647 w 83"/>
              <a:gd name="T65" fmla="*/ 2147483647 h 84"/>
              <a:gd name="T66" fmla="*/ 2147483647 w 83"/>
              <a:gd name="T67" fmla="*/ 2147483647 h 84"/>
              <a:gd name="T68" fmla="*/ 2147483647 w 83"/>
              <a:gd name="T69" fmla="*/ 2147483647 h 84"/>
              <a:gd name="T70" fmla="*/ 2147483647 w 83"/>
              <a:gd name="T71" fmla="*/ 2147483647 h 84"/>
              <a:gd name="T72" fmla="*/ 0 w 83"/>
              <a:gd name="T73" fmla="*/ 2147483647 h 84"/>
              <a:gd name="T74" fmla="*/ 2147483647 w 83"/>
              <a:gd name="T75" fmla="*/ 2147483647 h 84"/>
              <a:gd name="T76" fmla="*/ 2147483647 w 83"/>
              <a:gd name="T77" fmla="*/ 2147483647 h 84"/>
              <a:gd name="T78" fmla="*/ 2147483647 w 83"/>
              <a:gd name="T79" fmla="*/ 2147483647 h 84"/>
              <a:gd name="T80" fmla="*/ 2147483647 w 83"/>
              <a:gd name="T81" fmla="*/ 2147483647 h 84"/>
              <a:gd name="T82" fmla="*/ 2147483647 w 83"/>
              <a:gd name="T83" fmla="*/ 2147483647 h 84"/>
              <a:gd name="T84" fmla="*/ 2147483647 w 83"/>
              <a:gd name="T85" fmla="*/ 2147483647 h 84"/>
              <a:gd name="T86" fmla="*/ 2147483647 w 83"/>
              <a:gd name="T87" fmla="*/ 2147483647 h 84"/>
              <a:gd name="T88" fmla="*/ 2147483647 w 83"/>
              <a:gd name="T89" fmla="*/ 2147483647 h 84"/>
              <a:gd name="T90" fmla="*/ 2147483647 w 83"/>
              <a:gd name="T91" fmla="*/ 2147483647 h 84"/>
              <a:gd name="T92" fmla="*/ 2147483647 w 83"/>
              <a:gd name="T93" fmla="*/ 0 h 84"/>
              <a:gd name="T94" fmla="*/ 2147483647 w 83"/>
              <a:gd name="T95" fmla="*/ 2147483647 h 84"/>
              <a:gd name="T96" fmla="*/ 2147483647 w 83"/>
              <a:gd name="T97" fmla="*/ 2147483647 h 84"/>
              <a:gd name="T98" fmla="*/ 2147483647 w 83"/>
              <a:gd name="T99" fmla="*/ 2147483647 h 8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83"/>
              <a:gd name="T151" fmla="*/ 0 h 84"/>
              <a:gd name="T152" fmla="*/ 83 w 83"/>
              <a:gd name="T153" fmla="*/ 84 h 84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83" h="84">
                <a:moveTo>
                  <a:pt x="50" y="6"/>
                </a:moveTo>
                <a:lnTo>
                  <a:pt x="43" y="40"/>
                </a:lnTo>
                <a:lnTo>
                  <a:pt x="62" y="10"/>
                </a:lnTo>
                <a:lnTo>
                  <a:pt x="64" y="8"/>
                </a:lnTo>
                <a:lnTo>
                  <a:pt x="66" y="8"/>
                </a:lnTo>
                <a:lnTo>
                  <a:pt x="70" y="13"/>
                </a:lnTo>
                <a:lnTo>
                  <a:pt x="72" y="19"/>
                </a:lnTo>
                <a:lnTo>
                  <a:pt x="72" y="23"/>
                </a:lnTo>
                <a:lnTo>
                  <a:pt x="43" y="42"/>
                </a:lnTo>
                <a:lnTo>
                  <a:pt x="79" y="36"/>
                </a:lnTo>
                <a:lnTo>
                  <a:pt x="83" y="36"/>
                </a:lnTo>
                <a:lnTo>
                  <a:pt x="83" y="42"/>
                </a:lnTo>
                <a:lnTo>
                  <a:pt x="79" y="48"/>
                </a:lnTo>
                <a:lnTo>
                  <a:pt x="79" y="50"/>
                </a:lnTo>
                <a:lnTo>
                  <a:pt x="43" y="46"/>
                </a:lnTo>
                <a:lnTo>
                  <a:pt x="72" y="63"/>
                </a:lnTo>
                <a:lnTo>
                  <a:pt x="74" y="67"/>
                </a:lnTo>
                <a:lnTo>
                  <a:pt x="70" y="72"/>
                </a:lnTo>
                <a:lnTo>
                  <a:pt x="66" y="76"/>
                </a:lnTo>
                <a:lnTo>
                  <a:pt x="62" y="74"/>
                </a:lnTo>
                <a:lnTo>
                  <a:pt x="43" y="48"/>
                </a:lnTo>
                <a:lnTo>
                  <a:pt x="50" y="80"/>
                </a:lnTo>
                <a:lnTo>
                  <a:pt x="47" y="82"/>
                </a:lnTo>
                <a:lnTo>
                  <a:pt x="41" y="84"/>
                </a:lnTo>
                <a:lnTo>
                  <a:pt x="35" y="84"/>
                </a:lnTo>
                <a:lnTo>
                  <a:pt x="33" y="80"/>
                </a:lnTo>
                <a:lnTo>
                  <a:pt x="37" y="48"/>
                </a:lnTo>
                <a:lnTo>
                  <a:pt x="21" y="74"/>
                </a:lnTo>
                <a:lnTo>
                  <a:pt x="18" y="74"/>
                </a:lnTo>
                <a:lnTo>
                  <a:pt x="12" y="72"/>
                </a:lnTo>
                <a:lnTo>
                  <a:pt x="8" y="67"/>
                </a:lnTo>
                <a:lnTo>
                  <a:pt x="10" y="63"/>
                </a:lnTo>
                <a:lnTo>
                  <a:pt x="37" y="46"/>
                </a:lnTo>
                <a:lnTo>
                  <a:pt x="6" y="50"/>
                </a:lnTo>
                <a:lnTo>
                  <a:pt x="4" y="48"/>
                </a:lnTo>
                <a:lnTo>
                  <a:pt x="2" y="42"/>
                </a:lnTo>
                <a:lnTo>
                  <a:pt x="0" y="36"/>
                </a:lnTo>
                <a:lnTo>
                  <a:pt x="6" y="36"/>
                </a:lnTo>
                <a:lnTo>
                  <a:pt x="37" y="42"/>
                </a:lnTo>
                <a:lnTo>
                  <a:pt x="10" y="21"/>
                </a:lnTo>
                <a:lnTo>
                  <a:pt x="10" y="19"/>
                </a:lnTo>
                <a:lnTo>
                  <a:pt x="14" y="17"/>
                </a:lnTo>
                <a:lnTo>
                  <a:pt x="18" y="13"/>
                </a:lnTo>
                <a:lnTo>
                  <a:pt x="21" y="10"/>
                </a:lnTo>
                <a:lnTo>
                  <a:pt x="39" y="40"/>
                </a:lnTo>
                <a:lnTo>
                  <a:pt x="33" y="6"/>
                </a:lnTo>
                <a:lnTo>
                  <a:pt x="35" y="0"/>
                </a:lnTo>
                <a:lnTo>
                  <a:pt x="41" y="2"/>
                </a:lnTo>
                <a:lnTo>
                  <a:pt x="47" y="4"/>
                </a:lnTo>
                <a:lnTo>
                  <a:pt x="50" y="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69" name="Freeform 73"/>
          <p:cNvSpPr>
            <a:spLocks/>
          </p:cNvSpPr>
          <p:nvPr/>
        </p:nvSpPr>
        <p:spPr bwMode="auto">
          <a:xfrm>
            <a:off x="468313" y="6505575"/>
            <a:ext cx="131762" cy="130175"/>
          </a:xfrm>
          <a:custGeom>
            <a:avLst/>
            <a:gdLst>
              <a:gd name="T0" fmla="*/ 2147483647 w 83"/>
              <a:gd name="T1" fmla="*/ 2147483647 h 82"/>
              <a:gd name="T2" fmla="*/ 2147483647 w 83"/>
              <a:gd name="T3" fmla="*/ 2147483647 h 82"/>
              <a:gd name="T4" fmla="*/ 2147483647 w 83"/>
              <a:gd name="T5" fmla="*/ 2147483647 h 82"/>
              <a:gd name="T6" fmla="*/ 2147483647 w 83"/>
              <a:gd name="T7" fmla="*/ 2147483647 h 82"/>
              <a:gd name="T8" fmla="*/ 2147483647 w 83"/>
              <a:gd name="T9" fmla="*/ 2147483647 h 82"/>
              <a:gd name="T10" fmla="*/ 2147483647 w 83"/>
              <a:gd name="T11" fmla="*/ 2147483647 h 82"/>
              <a:gd name="T12" fmla="*/ 2147483647 w 83"/>
              <a:gd name="T13" fmla="*/ 2147483647 h 82"/>
              <a:gd name="T14" fmla="*/ 2147483647 w 83"/>
              <a:gd name="T15" fmla="*/ 2147483647 h 82"/>
              <a:gd name="T16" fmla="*/ 2147483647 w 83"/>
              <a:gd name="T17" fmla="*/ 2147483647 h 82"/>
              <a:gd name="T18" fmla="*/ 2147483647 w 83"/>
              <a:gd name="T19" fmla="*/ 2147483647 h 82"/>
              <a:gd name="T20" fmla="*/ 2147483647 w 83"/>
              <a:gd name="T21" fmla="*/ 2147483647 h 82"/>
              <a:gd name="T22" fmla="*/ 2147483647 w 83"/>
              <a:gd name="T23" fmla="*/ 2147483647 h 82"/>
              <a:gd name="T24" fmla="*/ 2147483647 w 83"/>
              <a:gd name="T25" fmla="*/ 2147483647 h 82"/>
              <a:gd name="T26" fmla="*/ 2147483647 w 83"/>
              <a:gd name="T27" fmla="*/ 2147483647 h 82"/>
              <a:gd name="T28" fmla="*/ 2147483647 w 83"/>
              <a:gd name="T29" fmla="*/ 2147483647 h 82"/>
              <a:gd name="T30" fmla="*/ 2147483647 w 83"/>
              <a:gd name="T31" fmla="*/ 2147483647 h 82"/>
              <a:gd name="T32" fmla="*/ 2147483647 w 83"/>
              <a:gd name="T33" fmla="*/ 2147483647 h 82"/>
              <a:gd name="T34" fmla="*/ 2147483647 w 83"/>
              <a:gd name="T35" fmla="*/ 2147483647 h 82"/>
              <a:gd name="T36" fmla="*/ 2147483647 w 83"/>
              <a:gd name="T37" fmla="*/ 2147483647 h 82"/>
              <a:gd name="T38" fmla="*/ 2147483647 w 83"/>
              <a:gd name="T39" fmla="*/ 2147483647 h 82"/>
              <a:gd name="T40" fmla="*/ 2147483647 w 83"/>
              <a:gd name="T41" fmla="*/ 2147483647 h 82"/>
              <a:gd name="T42" fmla="*/ 2147483647 w 83"/>
              <a:gd name="T43" fmla="*/ 2147483647 h 82"/>
              <a:gd name="T44" fmla="*/ 2147483647 w 83"/>
              <a:gd name="T45" fmla="*/ 2147483647 h 82"/>
              <a:gd name="T46" fmla="*/ 2147483647 w 83"/>
              <a:gd name="T47" fmla="*/ 2147483647 h 82"/>
              <a:gd name="T48" fmla="*/ 2147483647 w 83"/>
              <a:gd name="T49" fmla="*/ 2147483647 h 82"/>
              <a:gd name="T50" fmla="*/ 2147483647 w 83"/>
              <a:gd name="T51" fmla="*/ 2147483647 h 82"/>
              <a:gd name="T52" fmla="*/ 2147483647 w 83"/>
              <a:gd name="T53" fmla="*/ 2147483647 h 82"/>
              <a:gd name="T54" fmla="*/ 2147483647 w 83"/>
              <a:gd name="T55" fmla="*/ 2147483647 h 82"/>
              <a:gd name="T56" fmla="*/ 2147483647 w 83"/>
              <a:gd name="T57" fmla="*/ 2147483647 h 82"/>
              <a:gd name="T58" fmla="*/ 2147483647 w 83"/>
              <a:gd name="T59" fmla="*/ 2147483647 h 82"/>
              <a:gd name="T60" fmla="*/ 2147483647 w 83"/>
              <a:gd name="T61" fmla="*/ 2147483647 h 82"/>
              <a:gd name="T62" fmla="*/ 2147483647 w 83"/>
              <a:gd name="T63" fmla="*/ 2147483647 h 82"/>
              <a:gd name="T64" fmla="*/ 2147483647 w 83"/>
              <a:gd name="T65" fmla="*/ 2147483647 h 82"/>
              <a:gd name="T66" fmla="*/ 2147483647 w 83"/>
              <a:gd name="T67" fmla="*/ 2147483647 h 82"/>
              <a:gd name="T68" fmla="*/ 2147483647 w 83"/>
              <a:gd name="T69" fmla="*/ 2147483647 h 82"/>
              <a:gd name="T70" fmla="*/ 0 w 83"/>
              <a:gd name="T71" fmla="*/ 2147483647 h 82"/>
              <a:gd name="T72" fmla="*/ 0 w 83"/>
              <a:gd name="T73" fmla="*/ 2147483647 h 82"/>
              <a:gd name="T74" fmla="*/ 2147483647 w 83"/>
              <a:gd name="T75" fmla="*/ 2147483647 h 82"/>
              <a:gd name="T76" fmla="*/ 2147483647 w 83"/>
              <a:gd name="T77" fmla="*/ 2147483647 h 82"/>
              <a:gd name="T78" fmla="*/ 2147483647 w 83"/>
              <a:gd name="T79" fmla="*/ 2147483647 h 82"/>
              <a:gd name="T80" fmla="*/ 2147483647 w 83"/>
              <a:gd name="T81" fmla="*/ 2147483647 h 82"/>
              <a:gd name="T82" fmla="*/ 2147483647 w 83"/>
              <a:gd name="T83" fmla="*/ 2147483647 h 82"/>
              <a:gd name="T84" fmla="*/ 2147483647 w 83"/>
              <a:gd name="T85" fmla="*/ 2147483647 h 82"/>
              <a:gd name="T86" fmla="*/ 2147483647 w 83"/>
              <a:gd name="T87" fmla="*/ 0 h 82"/>
              <a:gd name="T88" fmla="*/ 2147483647 w 83"/>
              <a:gd name="T89" fmla="*/ 0 h 82"/>
              <a:gd name="T90" fmla="*/ 2147483647 w 83"/>
              <a:gd name="T91" fmla="*/ 2147483647 h 82"/>
              <a:gd name="T92" fmla="*/ 2147483647 w 83"/>
              <a:gd name="T93" fmla="*/ 2147483647 h 82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83"/>
              <a:gd name="T142" fmla="*/ 0 h 82"/>
              <a:gd name="T143" fmla="*/ 83 w 83"/>
              <a:gd name="T144" fmla="*/ 82 h 82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83" h="82">
                <a:moveTo>
                  <a:pt x="50" y="4"/>
                </a:moveTo>
                <a:lnTo>
                  <a:pt x="41" y="40"/>
                </a:lnTo>
                <a:lnTo>
                  <a:pt x="60" y="11"/>
                </a:lnTo>
                <a:lnTo>
                  <a:pt x="62" y="9"/>
                </a:lnTo>
                <a:lnTo>
                  <a:pt x="64" y="9"/>
                </a:lnTo>
                <a:lnTo>
                  <a:pt x="68" y="13"/>
                </a:lnTo>
                <a:lnTo>
                  <a:pt x="70" y="19"/>
                </a:lnTo>
                <a:lnTo>
                  <a:pt x="72" y="21"/>
                </a:lnTo>
                <a:lnTo>
                  <a:pt x="43" y="40"/>
                </a:lnTo>
                <a:lnTo>
                  <a:pt x="79" y="34"/>
                </a:lnTo>
                <a:lnTo>
                  <a:pt x="83" y="34"/>
                </a:lnTo>
                <a:lnTo>
                  <a:pt x="81" y="40"/>
                </a:lnTo>
                <a:lnTo>
                  <a:pt x="79" y="47"/>
                </a:lnTo>
                <a:lnTo>
                  <a:pt x="79" y="49"/>
                </a:lnTo>
                <a:lnTo>
                  <a:pt x="43" y="44"/>
                </a:lnTo>
                <a:lnTo>
                  <a:pt x="72" y="61"/>
                </a:lnTo>
                <a:lnTo>
                  <a:pt x="72" y="66"/>
                </a:lnTo>
                <a:lnTo>
                  <a:pt x="70" y="70"/>
                </a:lnTo>
                <a:lnTo>
                  <a:pt x="64" y="74"/>
                </a:lnTo>
                <a:lnTo>
                  <a:pt x="60" y="72"/>
                </a:lnTo>
                <a:lnTo>
                  <a:pt x="41" y="47"/>
                </a:lnTo>
                <a:lnTo>
                  <a:pt x="50" y="78"/>
                </a:lnTo>
                <a:lnTo>
                  <a:pt x="46" y="80"/>
                </a:lnTo>
                <a:lnTo>
                  <a:pt x="41" y="82"/>
                </a:lnTo>
                <a:lnTo>
                  <a:pt x="35" y="82"/>
                </a:lnTo>
                <a:lnTo>
                  <a:pt x="33" y="78"/>
                </a:lnTo>
                <a:lnTo>
                  <a:pt x="37" y="47"/>
                </a:lnTo>
                <a:lnTo>
                  <a:pt x="21" y="74"/>
                </a:lnTo>
                <a:lnTo>
                  <a:pt x="19" y="72"/>
                </a:lnTo>
                <a:lnTo>
                  <a:pt x="12" y="70"/>
                </a:lnTo>
                <a:lnTo>
                  <a:pt x="8" y="66"/>
                </a:lnTo>
                <a:lnTo>
                  <a:pt x="8" y="61"/>
                </a:lnTo>
                <a:lnTo>
                  <a:pt x="37" y="47"/>
                </a:lnTo>
                <a:lnTo>
                  <a:pt x="4" y="49"/>
                </a:lnTo>
                <a:lnTo>
                  <a:pt x="4" y="47"/>
                </a:lnTo>
                <a:lnTo>
                  <a:pt x="0" y="40"/>
                </a:lnTo>
                <a:lnTo>
                  <a:pt x="0" y="34"/>
                </a:lnTo>
                <a:lnTo>
                  <a:pt x="4" y="34"/>
                </a:lnTo>
                <a:lnTo>
                  <a:pt x="37" y="40"/>
                </a:lnTo>
                <a:lnTo>
                  <a:pt x="8" y="21"/>
                </a:lnTo>
                <a:lnTo>
                  <a:pt x="21" y="11"/>
                </a:lnTo>
                <a:lnTo>
                  <a:pt x="39" y="38"/>
                </a:lnTo>
                <a:lnTo>
                  <a:pt x="33" y="4"/>
                </a:lnTo>
                <a:lnTo>
                  <a:pt x="35" y="0"/>
                </a:lnTo>
                <a:lnTo>
                  <a:pt x="41" y="0"/>
                </a:lnTo>
                <a:lnTo>
                  <a:pt x="46" y="2"/>
                </a:lnTo>
                <a:lnTo>
                  <a:pt x="50" y="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70" name="Freeform 74"/>
          <p:cNvSpPr>
            <a:spLocks/>
          </p:cNvSpPr>
          <p:nvPr/>
        </p:nvSpPr>
        <p:spPr bwMode="auto">
          <a:xfrm>
            <a:off x="3648075" y="6662738"/>
            <a:ext cx="131763" cy="130175"/>
          </a:xfrm>
          <a:custGeom>
            <a:avLst/>
            <a:gdLst>
              <a:gd name="T0" fmla="*/ 2147483647 w 83"/>
              <a:gd name="T1" fmla="*/ 2147483647 h 82"/>
              <a:gd name="T2" fmla="*/ 2147483647 w 83"/>
              <a:gd name="T3" fmla="*/ 2147483647 h 82"/>
              <a:gd name="T4" fmla="*/ 2147483647 w 83"/>
              <a:gd name="T5" fmla="*/ 2147483647 h 82"/>
              <a:gd name="T6" fmla="*/ 2147483647 w 83"/>
              <a:gd name="T7" fmla="*/ 2147483647 h 82"/>
              <a:gd name="T8" fmla="*/ 2147483647 w 83"/>
              <a:gd name="T9" fmla="*/ 2147483647 h 82"/>
              <a:gd name="T10" fmla="*/ 2147483647 w 83"/>
              <a:gd name="T11" fmla="*/ 2147483647 h 82"/>
              <a:gd name="T12" fmla="*/ 2147483647 w 83"/>
              <a:gd name="T13" fmla="*/ 2147483647 h 82"/>
              <a:gd name="T14" fmla="*/ 2147483647 w 83"/>
              <a:gd name="T15" fmla="*/ 2147483647 h 82"/>
              <a:gd name="T16" fmla="*/ 2147483647 w 83"/>
              <a:gd name="T17" fmla="*/ 2147483647 h 82"/>
              <a:gd name="T18" fmla="*/ 2147483647 w 83"/>
              <a:gd name="T19" fmla="*/ 2147483647 h 82"/>
              <a:gd name="T20" fmla="*/ 2147483647 w 83"/>
              <a:gd name="T21" fmla="*/ 2147483647 h 82"/>
              <a:gd name="T22" fmla="*/ 2147483647 w 83"/>
              <a:gd name="T23" fmla="*/ 2147483647 h 82"/>
              <a:gd name="T24" fmla="*/ 2147483647 w 83"/>
              <a:gd name="T25" fmla="*/ 2147483647 h 82"/>
              <a:gd name="T26" fmla="*/ 2147483647 w 83"/>
              <a:gd name="T27" fmla="*/ 2147483647 h 82"/>
              <a:gd name="T28" fmla="*/ 2147483647 w 83"/>
              <a:gd name="T29" fmla="*/ 2147483647 h 82"/>
              <a:gd name="T30" fmla="*/ 2147483647 w 83"/>
              <a:gd name="T31" fmla="*/ 2147483647 h 82"/>
              <a:gd name="T32" fmla="*/ 2147483647 w 83"/>
              <a:gd name="T33" fmla="*/ 2147483647 h 82"/>
              <a:gd name="T34" fmla="*/ 2147483647 w 83"/>
              <a:gd name="T35" fmla="*/ 2147483647 h 82"/>
              <a:gd name="T36" fmla="*/ 2147483647 w 83"/>
              <a:gd name="T37" fmla="*/ 2147483647 h 82"/>
              <a:gd name="T38" fmla="*/ 2147483647 w 83"/>
              <a:gd name="T39" fmla="*/ 2147483647 h 82"/>
              <a:gd name="T40" fmla="*/ 2147483647 w 83"/>
              <a:gd name="T41" fmla="*/ 2147483647 h 82"/>
              <a:gd name="T42" fmla="*/ 2147483647 w 83"/>
              <a:gd name="T43" fmla="*/ 2147483647 h 82"/>
              <a:gd name="T44" fmla="*/ 2147483647 w 83"/>
              <a:gd name="T45" fmla="*/ 2147483647 h 82"/>
              <a:gd name="T46" fmla="*/ 2147483647 w 83"/>
              <a:gd name="T47" fmla="*/ 2147483647 h 82"/>
              <a:gd name="T48" fmla="*/ 2147483647 w 83"/>
              <a:gd name="T49" fmla="*/ 2147483647 h 82"/>
              <a:gd name="T50" fmla="*/ 2147483647 w 83"/>
              <a:gd name="T51" fmla="*/ 2147483647 h 82"/>
              <a:gd name="T52" fmla="*/ 2147483647 w 83"/>
              <a:gd name="T53" fmla="*/ 2147483647 h 82"/>
              <a:gd name="T54" fmla="*/ 2147483647 w 83"/>
              <a:gd name="T55" fmla="*/ 2147483647 h 82"/>
              <a:gd name="T56" fmla="*/ 2147483647 w 83"/>
              <a:gd name="T57" fmla="*/ 2147483647 h 82"/>
              <a:gd name="T58" fmla="*/ 2147483647 w 83"/>
              <a:gd name="T59" fmla="*/ 2147483647 h 82"/>
              <a:gd name="T60" fmla="*/ 2147483647 w 83"/>
              <a:gd name="T61" fmla="*/ 2147483647 h 82"/>
              <a:gd name="T62" fmla="*/ 2147483647 w 83"/>
              <a:gd name="T63" fmla="*/ 2147483647 h 82"/>
              <a:gd name="T64" fmla="*/ 2147483647 w 83"/>
              <a:gd name="T65" fmla="*/ 2147483647 h 82"/>
              <a:gd name="T66" fmla="*/ 2147483647 w 83"/>
              <a:gd name="T67" fmla="*/ 2147483647 h 82"/>
              <a:gd name="T68" fmla="*/ 2147483647 w 83"/>
              <a:gd name="T69" fmla="*/ 2147483647 h 82"/>
              <a:gd name="T70" fmla="*/ 2147483647 w 83"/>
              <a:gd name="T71" fmla="*/ 2147483647 h 82"/>
              <a:gd name="T72" fmla="*/ 0 w 83"/>
              <a:gd name="T73" fmla="*/ 2147483647 h 82"/>
              <a:gd name="T74" fmla="*/ 2147483647 w 83"/>
              <a:gd name="T75" fmla="*/ 2147483647 h 82"/>
              <a:gd name="T76" fmla="*/ 2147483647 w 83"/>
              <a:gd name="T77" fmla="*/ 2147483647 h 82"/>
              <a:gd name="T78" fmla="*/ 2147483647 w 83"/>
              <a:gd name="T79" fmla="*/ 2147483647 h 82"/>
              <a:gd name="T80" fmla="*/ 2147483647 w 83"/>
              <a:gd name="T81" fmla="*/ 2147483647 h 82"/>
              <a:gd name="T82" fmla="*/ 2147483647 w 83"/>
              <a:gd name="T83" fmla="*/ 2147483647 h 82"/>
              <a:gd name="T84" fmla="*/ 2147483647 w 83"/>
              <a:gd name="T85" fmla="*/ 2147483647 h 82"/>
              <a:gd name="T86" fmla="*/ 2147483647 w 83"/>
              <a:gd name="T87" fmla="*/ 2147483647 h 82"/>
              <a:gd name="T88" fmla="*/ 2147483647 w 83"/>
              <a:gd name="T89" fmla="*/ 2147483647 h 82"/>
              <a:gd name="T90" fmla="*/ 2147483647 w 83"/>
              <a:gd name="T91" fmla="*/ 2147483647 h 82"/>
              <a:gd name="T92" fmla="*/ 2147483647 w 83"/>
              <a:gd name="T93" fmla="*/ 0 h 82"/>
              <a:gd name="T94" fmla="*/ 2147483647 w 83"/>
              <a:gd name="T95" fmla="*/ 0 h 82"/>
              <a:gd name="T96" fmla="*/ 2147483647 w 83"/>
              <a:gd name="T97" fmla="*/ 2147483647 h 82"/>
              <a:gd name="T98" fmla="*/ 2147483647 w 83"/>
              <a:gd name="T99" fmla="*/ 2147483647 h 82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83"/>
              <a:gd name="T151" fmla="*/ 0 h 82"/>
              <a:gd name="T152" fmla="*/ 83 w 83"/>
              <a:gd name="T153" fmla="*/ 82 h 82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83" h="82">
                <a:moveTo>
                  <a:pt x="49" y="4"/>
                </a:moveTo>
                <a:lnTo>
                  <a:pt x="41" y="40"/>
                </a:lnTo>
                <a:lnTo>
                  <a:pt x="60" y="10"/>
                </a:lnTo>
                <a:lnTo>
                  <a:pt x="64" y="8"/>
                </a:lnTo>
                <a:lnTo>
                  <a:pt x="66" y="8"/>
                </a:lnTo>
                <a:lnTo>
                  <a:pt x="68" y="12"/>
                </a:lnTo>
                <a:lnTo>
                  <a:pt x="72" y="19"/>
                </a:lnTo>
                <a:lnTo>
                  <a:pt x="72" y="21"/>
                </a:lnTo>
                <a:lnTo>
                  <a:pt x="43" y="40"/>
                </a:lnTo>
                <a:lnTo>
                  <a:pt x="78" y="33"/>
                </a:lnTo>
                <a:lnTo>
                  <a:pt x="83" y="35"/>
                </a:lnTo>
                <a:lnTo>
                  <a:pt x="83" y="40"/>
                </a:lnTo>
                <a:lnTo>
                  <a:pt x="78" y="46"/>
                </a:lnTo>
                <a:lnTo>
                  <a:pt x="78" y="48"/>
                </a:lnTo>
                <a:lnTo>
                  <a:pt x="43" y="44"/>
                </a:lnTo>
                <a:lnTo>
                  <a:pt x="72" y="61"/>
                </a:lnTo>
                <a:lnTo>
                  <a:pt x="72" y="65"/>
                </a:lnTo>
                <a:lnTo>
                  <a:pt x="70" y="69"/>
                </a:lnTo>
                <a:lnTo>
                  <a:pt x="66" y="73"/>
                </a:lnTo>
                <a:lnTo>
                  <a:pt x="60" y="73"/>
                </a:lnTo>
                <a:lnTo>
                  <a:pt x="41" y="46"/>
                </a:lnTo>
                <a:lnTo>
                  <a:pt x="49" y="78"/>
                </a:lnTo>
                <a:lnTo>
                  <a:pt x="45" y="80"/>
                </a:lnTo>
                <a:lnTo>
                  <a:pt x="41" y="82"/>
                </a:lnTo>
                <a:lnTo>
                  <a:pt x="35" y="82"/>
                </a:lnTo>
                <a:lnTo>
                  <a:pt x="33" y="78"/>
                </a:lnTo>
                <a:lnTo>
                  <a:pt x="37" y="46"/>
                </a:lnTo>
                <a:lnTo>
                  <a:pt x="20" y="73"/>
                </a:lnTo>
                <a:lnTo>
                  <a:pt x="18" y="71"/>
                </a:lnTo>
                <a:lnTo>
                  <a:pt x="12" y="69"/>
                </a:lnTo>
                <a:lnTo>
                  <a:pt x="8" y="65"/>
                </a:lnTo>
                <a:lnTo>
                  <a:pt x="10" y="61"/>
                </a:lnTo>
                <a:lnTo>
                  <a:pt x="37" y="46"/>
                </a:lnTo>
                <a:lnTo>
                  <a:pt x="6" y="48"/>
                </a:lnTo>
                <a:lnTo>
                  <a:pt x="4" y="46"/>
                </a:lnTo>
                <a:lnTo>
                  <a:pt x="2" y="40"/>
                </a:lnTo>
                <a:lnTo>
                  <a:pt x="0" y="35"/>
                </a:lnTo>
                <a:lnTo>
                  <a:pt x="6" y="33"/>
                </a:lnTo>
                <a:lnTo>
                  <a:pt x="37" y="42"/>
                </a:lnTo>
                <a:lnTo>
                  <a:pt x="8" y="21"/>
                </a:lnTo>
                <a:lnTo>
                  <a:pt x="10" y="19"/>
                </a:lnTo>
                <a:lnTo>
                  <a:pt x="14" y="14"/>
                </a:lnTo>
                <a:lnTo>
                  <a:pt x="18" y="10"/>
                </a:lnTo>
                <a:lnTo>
                  <a:pt x="20" y="8"/>
                </a:lnTo>
                <a:lnTo>
                  <a:pt x="39" y="40"/>
                </a:lnTo>
                <a:lnTo>
                  <a:pt x="33" y="4"/>
                </a:lnTo>
                <a:lnTo>
                  <a:pt x="35" y="0"/>
                </a:lnTo>
                <a:lnTo>
                  <a:pt x="41" y="0"/>
                </a:lnTo>
                <a:lnTo>
                  <a:pt x="45" y="2"/>
                </a:lnTo>
                <a:lnTo>
                  <a:pt x="49" y="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71" name="Freeform 75"/>
          <p:cNvSpPr>
            <a:spLocks/>
          </p:cNvSpPr>
          <p:nvPr/>
        </p:nvSpPr>
        <p:spPr bwMode="auto">
          <a:xfrm>
            <a:off x="611188" y="4848225"/>
            <a:ext cx="301625" cy="309563"/>
          </a:xfrm>
          <a:custGeom>
            <a:avLst/>
            <a:gdLst>
              <a:gd name="T0" fmla="*/ 2147483647 w 190"/>
              <a:gd name="T1" fmla="*/ 2147483647 h 195"/>
              <a:gd name="T2" fmla="*/ 2147483647 w 190"/>
              <a:gd name="T3" fmla="*/ 2147483647 h 195"/>
              <a:gd name="T4" fmla="*/ 2147483647 w 190"/>
              <a:gd name="T5" fmla="*/ 2147483647 h 195"/>
              <a:gd name="T6" fmla="*/ 2147483647 w 190"/>
              <a:gd name="T7" fmla="*/ 2147483647 h 195"/>
              <a:gd name="T8" fmla="*/ 2147483647 w 190"/>
              <a:gd name="T9" fmla="*/ 2147483647 h 195"/>
              <a:gd name="T10" fmla="*/ 2147483647 w 190"/>
              <a:gd name="T11" fmla="*/ 2147483647 h 195"/>
              <a:gd name="T12" fmla="*/ 2147483647 w 190"/>
              <a:gd name="T13" fmla="*/ 2147483647 h 195"/>
              <a:gd name="T14" fmla="*/ 2147483647 w 190"/>
              <a:gd name="T15" fmla="*/ 2147483647 h 195"/>
              <a:gd name="T16" fmla="*/ 2147483647 w 190"/>
              <a:gd name="T17" fmla="*/ 2147483647 h 195"/>
              <a:gd name="T18" fmla="*/ 2147483647 w 190"/>
              <a:gd name="T19" fmla="*/ 2147483647 h 195"/>
              <a:gd name="T20" fmla="*/ 2147483647 w 190"/>
              <a:gd name="T21" fmla="*/ 2147483647 h 195"/>
              <a:gd name="T22" fmla="*/ 2147483647 w 190"/>
              <a:gd name="T23" fmla="*/ 2147483647 h 195"/>
              <a:gd name="T24" fmla="*/ 2147483647 w 190"/>
              <a:gd name="T25" fmla="*/ 2147483647 h 195"/>
              <a:gd name="T26" fmla="*/ 2147483647 w 190"/>
              <a:gd name="T27" fmla="*/ 2147483647 h 195"/>
              <a:gd name="T28" fmla="*/ 2147483647 w 190"/>
              <a:gd name="T29" fmla="*/ 2147483647 h 195"/>
              <a:gd name="T30" fmla="*/ 2147483647 w 190"/>
              <a:gd name="T31" fmla="*/ 2147483647 h 195"/>
              <a:gd name="T32" fmla="*/ 2147483647 w 190"/>
              <a:gd name="T33" fmla="*/ 2147483647 h 195"/>
              <a:gd name="T34" fmla="*/ 2147483647 w 190"/>
              <a:gd name="T35" fmla="*/ 2147483647 h 195"/>
              <a:gd name="T36" fmla="*/ 2147483647 w 190"/>
              <a:gd name="T37" fmla="*/ 2147483647 h 195"/>
              <a:gd name="T38" fmla="*/ 2147483647 w 190"/>
              <a:gd name="T39" fmla="*/ 2147483647 h 195"/>
              <a:gd name="T40" fmla="*/ 2147483647 w 190"/>
              <a:gd name="T41" fmla="*/ 2147483647 h 195"/>
              <a:gd name="T42" fmla="*/ 2147483647 w 190"/>
              <a:gd name="T43" fmla="*/ 2147483647 h 195"/>
              <a:gd name="T44" fmla="*/ 2147483647 w 190"/>
              <a:gd name="T45" fmla="*/ 2147483647 h 195"/>
              <a:gd name="T46" fmla="*/ 2147483647 w 190"/>
              <a:gd name="T47" fmla="*/ 2147483647 h 195"/>
              <a:gd name="T48" fmla="*/ 0 w 190"/>
              <a:gd name="T49" fmla="*/ 2147483647 h 195"/>
              <a:gd name="T50" fmla="*/ 2147483647 w 190"/>
              <a:gd name="T51" fmla="*/ 2147483647 h 195"/>
              <a:gd name="T52" fmla="*/ 2147483647 w 190"/>
              <a:gd name="T53" fmla="*/ 2147483647 h 195"/>
              <a:gd name="T54" fmla="*/ 2147483647 w 190"/>
              <a:gd name="T55" fmla="*/ 2147483647 h 195"/>
              <a:gd name="T56" fmla="*/ 2147483647 w 190"/>
              <a:gd name="T57" fmla="*/ 2147483647 h 195"/>
              <a:gd name="T58" fmla="*/ 2147483647 w 190"/>
              <a:gd name="T59" fmla="*/ 2147483647 h 195"/>
              <a:gd name="T60" fmla="*/ 2147483647 w 190"/>
              <a:gd name="T61" fmla="*/ 0 h 195"/>
              <a:gd name="T62" fmla="*/ 2147483647 w 190"/>
              <a:gd name="T63" fmla="*/ 2147483647 h 195"/>
              <a:gd name="T64" fmla="*/ 2147483647 w 190"/>
              <a:gd name="T65" fmla="*/ 2147483647 h 19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90"/>
              <a:gd name="T100" fmla="*/ 0 h 195"/>
              <a:gd name="T101" fmla="*/ 190 w 190"/>
              <a:gd name="T102" fmla="*/ 195 h 19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90" h="195">
                <a:moveTo>
                  <a:pt x="113" y="12"/>
                </a:moveTo>
                <a:lnTo>
                  <a:pt x="99" y="94"/>
                </a:lnTo>
                <a:lnTo>
                  <a:pt x="140" y="25"/>
                </a:lnTo>
                <a:lnTo>
                  <a:pt x="147" y="19"/>
                </a:lnTo>
                <a:lnTo>
                  <a:pt x="151" y="19"/>
                </a:lnTo>
                <a:lnTo>
                  <a:pt x="157" y="23"/>
                </a:lnTo>
                <a:lnTo>
                  <a:pt x="161" y="29"/>
                </a:lnTo>
                <a:lnTo>
                  <a:pt x="167" y="44"/>
                </a:lnTo>
                <a:lnTo>
                  <a:pt x="169" y="48"/>
                </a:lnTo>
                <a:lnTo>
                  <a:pt x="169" y="50"/>
                </a:lnTo>
                <a:lnTo>
                  <a:pt x="101" y="97"/>
                </a:lnTo>
                <a:lnTo>
                  <a:pt x="182" y="80"/>
                </a:lnTo>
                <a:lnTo>
                  <a:pt x="188" y="80"/>
                </a:lnTo>
                <a:lnTo>
                  <a:pt x="190" y="84"/>
                </a:lnTo>
                <a:lnTo>
                  <a:pt x="190" y="97"/>
                </a:lnTo>
                <a:lnTo>
                  <a:pt x="184" y="111"/>
                </a:lnTo>
                <a:lnTo>
                  <a:pt x="182" y="115"/>
                </a:lnTo>
                <a:lnTo>
                  <a:pt x="182" y="118"/>
                </a:lnTo>
                <a:lnTo>
                  <a:pt x="101" y="107"/>
                </a:lnTo>
                <a:lnTo>
                  <a:pt x="171" y="145"/>
                </a:lnTo>
                <a:lnTo>
                  <a:pt x="171" y="149"/>
                </a:lnTo>
                <a:lnTo>
                  <a:pt x="171" y="153"/>
                </a:lnTo>
                <a:lnTo>
                  <a:pt x="163" y="166"/>
                </a:lnTo>
                <a:lnTo>
                  <a:pt x="151" y="174"/>
                </a:lnTo>
                <a:lnTo>
                  <a:pt x="145" y="174"/>
                </a:lnTo>
                <a:lnTo>
                  <a:pt x="140" y="172"/>
                </a:lnTo>
                <a:lnTo>
                  <a:pt x="99" y="111"/>
                </a:lnTo>
                <a:lnTo>
                  <a:pt x="113" y="183"/>
                </a:lnTo>
                <a:lnTo>
                  <a:pt x="111" y="185"/>
                </a:lnTo>
                <a:lnTo>
                  <a:pt x="107" y="189"/>
                </a:lnTo>
                <a:lnTo>
                  <a:pt x="95" y="195"/>
                </a:lnTo>
                <a:lnTo>
                  <a:pt x="87" y="195"/>
                </a:lnTo>
                <a:lnTo>
                  <a:pt x="80" y="195"/>
                </a:lnTo>
                <a:lnTo>
                  <a:pt x="76" y="191"/>
                </a:lnTo>
                <a:lnTo>
                  <a:pt x="76" y="183"/>
                </a:lnTo>
                <a:lnTo>
                  <a:pt x="87" y="111"/>
                </a:lnTo>
                <a:lnTo>
                  <a:pt x="47" y="172"/>
                </a:lnTo>
                <a:lnTo>
                  <a:pt x="45" y="172"/>
                </a:lnTo>
                <a:lnTo>
                  <a:pt x="41" y="170"/>
                </a:lnTo>
                <a:lnTo>
                  <a:pt x="26" y="164"/>
                </a:lnTo>
                <a:lnTo>
                  <a:pt x="20" y="160"/>
                </a:lnTo>
                <a:lnTo>
                  <a:pt x="18" y="155"/>
                </a:lnTo>
                <a:lnTo>
                  <a:pt x="16" y="151"/>
                </a:lnTo>
                <a:lnTo>
                  <a:pt x="20" y="147"/>
                </a:lnTo>
                <a:lnTo>
                  <a:pt x="84" y="109"/>
                </a:lnTo>
                <a:lnTo>
                  <a:pt x="10" y="118"/>
                </a:lnTo>
                <a:lnTo>
                  <a:pt x="10" y="115"/>
                </a:lnTo>
                <a:lnTo>
                  <a:pt x="6" y="111"/>
                </a:lnTo>
                <a:lnTo>
                  <a:pt x="2" y="97"/>
                </a:lnTo>
                <a:lnTo>
                  <a:pt x="0" y="84"/>
                </a:lnTo>
                <a:lnTo>
                  <a:pt x="4" y="80"/>
                </a:lnTo>
                <a:lnTo>
                  <a:pt x="10" y="80"/>
                </a:lnTo>
                <a:lnTo>
                  <a:pt x="87" y="99"/>
                </a:lnTo>
                <a:lnTo>
                  <a:pt x="20" y="48"/>
                </a:lnTo>
                <a:lnTo>
                  <a:pt x="24" y="44"/>
                </a:lnTo>
                <a:lnTo>
                  <a:pt x="33" y="36"/>
                </a:lnTo>
                <a:lnTo>
                  <a:pt x="43" y="27"/>
                </a:lnTo>
                <a:lnTo>
                  <a:pt x="47" y="23"/>
                </a:lnTo>
                <a:lnTo>
                  <a:pt x="89" y="92"/>
                </a:lnTo>
                <a:lnTo>
                  <a:pt x="76" y="12"/>
                </a:lnTo>
                <a:lnTo>
                  <a:pt x="76" y="4"/>
                </a:lnTo>
                <a:lnTo>
                  <a:pt x="80" y="0"/>
                </a:lnTo>
                <a:lnTo>
                  <a:pt x="87" y="0"/>
                </a:lnTo>
                <a:lnTo>
                  <a:pt x="95" y="2"/>
                </a:lnTo>
                <a:lnTo>
                  <a:pt x="107" y="6"/>
                </a:lnTo>
                <a:lnTo>
                  <a:pt x="111" y="10"/>
                </a:lnTo>
                <a:lnTo>
                  <a:pt x="113" y="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73" name="Freeform 77"/>
          <p:cNvSpPr>
            <a:spLocks/>
          </p:cNvSpPr>
          <p:nvPr/>
        </p:nvSpPr>
        <p:spPr bwMode="auto">
          <a:xfrm>
            <a:off x="6672263" y="5064125"/>
            <a:ext cx="131762" cy="133350"/>
          </a:xfrm>
          <a:custGeom>
            <a:avLst/>
            <a:gdLst>
              <a:gd name="T0" fmla="*/ 2147483647 w 83"/>
              <a:gd name="T1" fmla="*/ 2147483647 h 84"/>
              <a:gd name="T2" fmla="*/ 2147483647 w 83"/>
              <a:gd name="T3" fmla="*/ 2147483647 h 84"/>
              <a:gd name="T4" fmla="*/ 2147483647 w 83"/>
              <a:gd name="T5" fmla="*/ 2147483647 h 84"/>
              <a:gd name="T6" fmla="*/ 2147483647 w 83"/>
              <a:gd name="T7" fmla="*/ 2147483647 h 84"/>
              <a:gd name="T8" fmla="*/ 2147483647 w 83"/>
              <a:gd name="T9" fmla="*/ 2147483647 h 84"/>
              <a:gd name="T10" fmla="*/ 2147483647 w 83"/>
              <a:gd name="T11" fmla="*/ 2147483647 h 84"/>
              <a:gd name="T12" fmla="*/ 2147483647 w 83"/>
              <a:gd name="T13" fmla="*/ 2147483647 h 84"/>
              <a:gd name="T14" fmla="*/ 2147483647 w 83"/>
              <a:gd name="T15" fmla="*/ 2147483647 h 84"/>
              <a:gd name="T16" fmla="*/ 2147483647 w 83"/>
              <a:gd name="T17" fmla="*/ 2147483647 h 84"/>
              <a:gd name="T18" fmla="*/ 2147483647 w 83"/>
              <a:gd name="T19" fmla="*/ 2147483647 h 84"/>
              <a:gd name="T20" fmla="*/ 2147483647 w 83"/>
              <a:gd name="T21" fmla="*/ 2147483647 h 84"/>
              <a:gd name="T22" fmla="*/ 2147483647 w 83"/>
              <a:gd name="T23" fmla="*/ 2147483647 h 84"/>
              <a:gd name="T24" fmla="*/ 2147483647 w 83"/>
              <a:gd name="T25" fmla="*/ 2147483647 h 84"/>
              <a:gd name="T26" fmla="*/ 2147483647 w 83"/>
              <a:gd name="T27" fmla="*/ 2147483647 h 84"/>
              <a:gd name="T28" fmla="*/ 2147483647 w 83"/>
              <a:gd name="T29" fmla="*/ 2147483647 h 84"/>
              <a:gd name="T30" fmla="*/ 2147483647 w 83"/>
              <a:gd name="T31" fmla="*/ 2147483647 h 84"/>
              <a:gd name="T32" fmla="*/ 2147483647 w 83"/>
              <a:gd name="T33" fmla="*/ 2147483647 h 84"/>
              <a:gd name="T34" fmla="*/ 2147483647 w 83"/>
              <a:gd name="T35" fmla="*/ 2147483647 h 84"/>
              <a:gd name="T36" fmla="*/ 2147483647 w 83"/>
              <a:gd name="T37" fmla="*/ 2147483647 h 84"/>
              <a:gd name="T38" fmla="*/ 2147483647 w 83"/>
              <a:gd name="T39" fmla="*/ 2147483647 h 84"/>
              <a:gd name="T40" fmla="*/ 2147483647 w 83"/>
              <a:gd name="T41" fmla="*/ 2147483647 h 84"/>
              <a:gd name="T42" fmla="*/ 2147483647 w 83"/>
              <a:gd name="T43" fmla="*/ 2147483647 h 84"/>
              <a:gd name="T44" fmla="*/ 2147483647 w 83"/>
              <a:gd name="T45" fmla="*/ 2147483647 h 84"/>
              <a:gd name="T46" fmla="*/ 2147483647 w 83"/>
              <a:gd name="T47" fmla="*/ 2147483647 h 84"/>
              <a:gd name="T48" fmla="*/ 2147483647 w 83"/>
              <a:gd name="T49" fmla="*/ 2147483647 h 84"/>
              <a:gd name="T50" fmla="*/ 2147483647 w 83"/>
              <a:gd name="T51" fmla="*/ 2147483647 h 84"/>
              <a:gd name="T52" fmla="*/ 2147483647 w 83"/>
              <a:gd name="T53" fmla="*/ 2147483647 h 84"/>
              <a:gd name="T54" fmla="*/ 2147483647 w 83"/>
              <a:gd name="T55" fmla="*/ 2147483647 h 84"/>
              <a:gd name="T56" fmla="*/ 2147483647 w 83"/>
              <a:gd name="T57" fmla="*/ 2147483647 h 84"/>
              <a:gd name="T58" fmla="*/ 2147483647 w 83"/>
              <a:gd name="T59" fmla="*/ 2147483647 h 84"/>
              <a:gd name="T60" fmla="*/ 2147483647 w 83"/>
              <a:gd name="T61" fmla="*/ 2147483647 h 84"/>
              <a:gd name="T62" fmla="*/ 2147483647 w 83"/>
              <a:gd name="T63" fmla="*/ 2147483647 h 84"/>
              <a:gd name="T64" fmla="*/ 2147483647 w 83"/>
              <a:gd name="T65" fmla="*/ 2147483647 h 84"/>
              <a:gd name="T66" fmla="*/ 2147483647 w 83"/>
              <a:gd name="T67" fmla="*/ 2147483647 h 84"/>
              <a:gd name="T68" fmla="*/ 2147483647 w 83"/>
              <a:gd name="T69" fmla="*/ 2147483647 h 84"/>
              <a:gd name="T70" fmla="*/ 2147483647 w 83"/>
              <a:gd name="T71" fmla="*/ 2147483647 h 84"/>
              <a:gd name="T72" fmla="*/ 0 w 83"/>
              <a:gd name="T73" fmla="*/ 2147483647 h 84"/>
              <a:gd name="T74" fmla="*/ 2147483647 w 83"/>
              <a:gd name="T75" fmla="*/ 2147483647 h 84"/>
              <a:gd name="T76" fmla="*/ 2147483647 w 83"/>
              <a:gd name="T77" fmla="*/ 2147483647 h 84"/>
              <a:gd name="T78" fmla="*/ 2147483647 w 83"/>
              <a:gd name="T79" fmla="*/ 2147483647 h 84"/>
              <a:gd name="T80" fmla="*/ 2147483647 w 83"/>
              <a:gd name="T81" fmla="*/ 2147483647 h 84"/>
              <a:gd name="T82" fmla="*/ 2147483647 w 83"/>
              <a:gd name="T83" fmla="*/ 2147483647 h 84"/>
              <a:gd name="T84" fmla="*/ 2147483647 w 83"/>
              <a:gd name="T85" fmla="*/ 2147483647 h 84"/>
              <a:gd name="T86" fmla="*/ 2147483647 w 83"/>
              <a:gd name="T87" fmla="*/ 2147483647 h 84"/>
              <a:gd name="T88" fmla="*/ 2147483647 w 83"/>
              <a:gd name="T89" fmla="*/ 2147483647 h 84"/>
              <a:gd name="T90" fmla="*/ 2147483647 w 83"/>
              <a:gd name="T91" fmla="*/ 2147483647 h 84"/>
              <a:gd name="T92" fmla="*/ 2147483647 w 83"/>
              <a:gd name="T93" fmla="*/ 0 h 84"/>
              <a:gd name="T94" fmla="*/ 2147483647 w 83"/>
              <a:gd name="T95" fmla="*/ 2147483647 h 84"/>
              <a:gd name="T96" fmla="*/ 2147483647 w 83"/>
              <a:gd name="T97" fmla="*/ 2147483647 h 84"/>
              <a:gd name="T98" fmla="*/ 2147483647 w 83"/>
              <a:gd name="T99" fmla="*/ 2147483647 h 8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83"/>
              <a:gd name="T151" fmla="*/ 0 h 84"/>
              <a:gd name="T152" fmla="*/ 83 w 83"/>
              <a:gd name="T153" fmla="*/ 84 h 84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83" h="84">
                <a:moveTo>
                  <a:pt x="50" y="6"/>
                </a:moveTo>
                <a:lnTo>
                  <a:pt x="43" y="40"/>
                </a:lnTo>
                <a:lnTo>
                  <a:pt x="62" y="10"/>
                </a:lnTo>
                <a:lnTo>
                  <a:pt x="64" y="8"/>
                </a:lnTo>
                <a:lnTo>
                  <a:pt x="66" y="8"/>
                </a:lnTo>
                <a:lnTo>
                  <a:pt x="70" y="13"/>
                </a:lnTo>
                <a:lnTo>
                  <a:pt x="72" y="19"/>
                </a:lnTo>
                <a:lnTo>
                  <a:pt x="72" y="23"/>
                </a:lnTo>
                <a:lnTo>
                  <a:pt x="43" y="42"/>
                </a:lnTo>
                <a:lnTo>
                  <a:pt x="79" y="36"/>
                </a:lnTo>
                <a:lnTo>
                  <a:pt x="83" y="36"/>
                </a:lnTo>
                <a:lnTo>
                  <a:pt x="83" y="42"/>
                </a:lnTo>
                <a:lnTo>
                  <a:pt x="79" y="48"/>
                </a:lnTo>
                <a:lnTo>
                  <a:pt x="79" y="50"/>
                </a:lnTo>
                <a:lnTo>
                  <a:pt x="43" y="46"/>
                </a:lnTo>
                <a:lnTo>
                  <a:pt x="72" y="63"/>
                </a:lnTo>
                <a:lnTo>
                  <a:pt x="74" y="67"/>
                </a:lnTo>
                <a:lnTo>
                  <a:pt x="70" y="72"/>
                </a:lnTo>
                <a:lnTo>
                  <a:pt x="66" y="76"/>
                </a:lnTo>
                <a:lnTo>
                  <a:pt x="62" y="74"/>
                </a:lnTo>
                <a:lnTo>
                  <a:pt x="43" y="48"/>
                </a:lnTo>
                <a:lnTo>
                  <a:pt x="50" y="80"/>
                </a:lnTo>
                <a:lnTo>
                  <a:pt x="47" y="82"/>
                </a:lnTo>
                <a:lnTo>
                  <a:pt x="41" y="84"/>
                </a:lnTo>
                <a:lnTo>
                  <a:pt x="35" y="84"/>
                </a:lnTo>
                <a:lnTo>
                  <a:pt x="33" y="80"/>
                </a:lnTo>
                <a:lnTo>
                  <a:pt x="37" y="48"/>
                </a:lnTo>
                <a:lnTo>
                  <a:pt x="21" y="74"/>
                </a:lnTo>
                <a:lnTo>
                  <a:pt x="18" y="74"/>
                </a:lnTo>
                <a:lnTo>
                  <a:pt x="12" y="72"/>
                </a:lnTo>
                <a:lnTo>
                  <a:pt x="8" y="67"/>
                </a:lnTo>
                <a:lnTo>
                  <a:pt x="10" y="63"/>
                </a:lnTo>
                <a:lnTo>
                  <a:pt x="37" y="46"/>
                </a:lnTo>
                <a:lnTo>
                  <a:pt x="6" y="50"/>
                </a:lnTo>
                <a:lnTo>
                  <a:pt x="4" y="48"/>
                </a:lnTo>
                <a:lnTo>
                  <a:pt x="2" y="42"/>
                </a:lnTo>
                <a:lnTo>
                  <a:pt x="0" y="36"/>
                </a:lnTo>
                <a:lnTo>
                  <a:pt x="6" y="36"/>
                </a:lnTo>
                <a:lnTo>
                  <a:pt x="37" y="42"/>
                </a:lnTo>
                <a:lnTo>
                  <a:pt x="10" y="21"/>
                </a:lnTo>
                <a:lnTo>
                  <a:pt x="10" y="19"/>
                </a:lnTo>
                <a:lnTo>
                  <a:pt x="14" y="17"/>
                </a:lnTo>
                <a:lnTo>
                  <a:pt x="18" y="13"/>
                </a:lnTo>
                <a:lnTo>
                  <a:pt x="21" y="10"/>
                </a:lnTo>
                <a:lnTo>
                  <a:pt x="39" y="40"/>
                </a:lnTo>
                <a:lnTo>
                  <a:pt x="33" y="6"/>
                </a:lnTo>
                <a:lnTo>
                  <a:pt x="35" y="0"/>
                </a:lnTo>
                <a:lnTo>
                  <a:pt x="41" y="2"/>
                </a:lnTo>
                <a:lnTo>
                  <a:pt x="47" y="4"/>
                </a:lnTo>
                <a:lnTo>
                  <a:pt x="50" y="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74" name="Freeform 78"/>
          <p:cNvSpPr>
            <a:spLocks/>
          </p:cNvSpPr>
          <p:nvPr/>
        </p:nvSpPr>
        <p:spPr bwMode="auto">
          <a:xfrm>
            <a:off x="5807075" y="6143625"/>
            <a:ext cx="131763" cy="130175"/>
          </a:xfrm>
          <a:custGeom>
            <a:avLst/>
            <a:gdLst>
              <a:gd name="T0" fmla="*/ 2147483647 w 83"/>
              <a:gd name="T1" fmla="*/ 2147483647 h 82"/>
              <a:gd name="T2" fmla="*/ 2147483647 w 83"/>
              <a:gd name="T3" fmla="*/ 2147483647 h 82"/>
              <a:gd name="T4" fmla="*/ 2147483647 w 83"/>
              <a:gd name="T5" fmla="*/ 2147483647 h 82"/>
              <a:gd name="T6" fmla="*/ 2147483647 w 83"/>
              <a:gd name="T7" fmla="*/ 2147483647 h 82"/>
              <a:gd name="T8" fmla="*/ 2147483647 w 83"/>
              <a:gd name="T9" fmla="*/ 2147483647 h 82"/>
              <a:gd name="T10" fmla="*/ 2147483647 w 83"/>
              <a:gd name="T11" fmla="*/ 2147483647 h 82"/>
              <a:gd name="T12" fmla="*/ 2147483647 w 83"/>
              <a:gd name="T13" fmla="*/ 2147483647 h 82"/>
              <a:gd name="T14" fmla="*/ 2147483647 w 83"/>
              <a:gd name="T15" fmla="*/ 2147483647 h 82"/>
              <a:gd name="T16" fmla="*/ 2147483647 w 83"/>
              <a:gd name="T17" fmla="*/ 2147483647 h 82"/>
              <a:gd name="T18" fmla="*/ 2147483647 w 83"/>
              <a:gd name="T19" fmla="*/ 2147483647 h 82"/>
              <a:gd name="T20" fmla="*/ 2147483647 w 83"/>
              <a:gd name="T21" fmla="*/ 2147483647 h 82"/>
              <a:gd name="T22" fmla="*/ 2147483647 w 83"/>
              <a:gd name="T23" fmla="*/ 2147483647 h 82"/>
              <a:gd name="T24" fmla="*/ 2147483647 w 83"/>
              <a:gd name="T25" fmla="*/ 2147483647 h 82"/>
              <a:gd name="T26" fmla="*/ 2147483647 w 83"/>
              <a:gd name="T27" fmla="*/ 2147483647 h 82"/>
              <a:gd name="T28" fmla="*/ 2147483647 w 83"/>
              <a:gd name="T29" fmla="*/ 2147483647 h 82"/>
              <a:gd name="T30" fmla="*/ 2147483647 w 83"/>
              <a:gd name="T31" fmla="*/ 2147483647 h 82"/>
              <a:gd name="T32" fmla="*/ 2147483647 w 83"/>
              <a:gd name="T33" fmla="*/ 2147483647 h 82"/>
              <a:gd name="T34" fmla="*/ 2147483647 w 83"/>
              <a:gd name="T35" fmla="*/ 2147483647 h 82"/>
              <a:gd name="T36" fmla="*/ 2147483647 w 83"/>
              <a:gd name="T37" fmla="*/ 2147483647 h 82"/>
              <a:gd name="T38" fmla="*/ 2147483647 w 83"/>
              <a:gd name="T39" fmla="*/ 2147483647 h 82"/>
              <a:gd name="T40" fmla="*/ 2147483647 w 83"/>
              <a:gd name="T41" fmla="*/ 2147483647 h 82"/>
              <a:gd name="T42" fmla="*/ 2147483647 w 83"/>
              <a:gd name="T43" fmla="*/ 2147483647 h 82"/>
              <a:gd name="T44" fmla="*/ 2147483647 w 83"/>
              <a:gd name="T45" fmla="*/ 2147483647 h 82"/>
              <a:gd name="T46" fmla="*/ 2147483647 w 83"/>
              <a:gd name="T47" fmla="*/ 2147483647 h 82"/>
              <a:gd name="T48" fmla="*/ 2147483647 w 83"/>
              <a:gd name="T49" fmla="*/ 2147483647 h 82"/>
              <a:gd name="T50" fmla="*/ 2147483647 w 83"/>
              <a:gd name="T51" fmla="*/ 2147483647 h 82"/>
              <a:gd name="T52" fmla="*/ 2147483647 w 83"/>
              <a:gd name="T53" fmla="*/ 2147483647 h 82"/>
              <a:gd name="T54" fmla="*/ 2147483647 w 83"/>
              <a:gd name="T55" fmla="*/ 2147483647 h 82"/>
              <a:gd name="T56" fmla="*/ 2147483647 w 83"/>
              <a:gd name="T57" fmla="*/ 2147483647 h 82"/>
              <a:gd name="T58" fmla="*/ 2147483647 w 83"/>
              <a:gd name="T59" fmla="*/ 2147483647 h 82"/>
              <a:gd name="T60" fmla="*/ 2147483647 w 83"/>
              <a:gd name="T61" fmla="*/ 2147483647 h 82"/>
              <a:gd name="T62" fmla="*/ 2147483647 w 83"/>
              <a:gd name="T63" fmla="*/ 2147483647 h 82"/>
              <a:gd name="T64" fmla="*/ 2147483647 w 83"/>
              <a:gd name="T65" fmla="*/ 2147483647 h 82"/>
              <a:gd name="T66" fmla="*/ 2147483647 w 83"/>
              <a:gd name="T67" fmla="*/ 2147483647 h 82"/>
              <a:gd name="T68" fmla="*/ 2147483647 w 83"/>
              <a:gd name="T69" fmla="*/ 2147483647 h 82"/>
              <a:gd name="T70" fmla="*/ 0 w 83"/>
              <a:gd name="T71" fmla="*/ 2147483647 h 82"/>
              <a:gd name="T72" fmla="*/ 0 w 83"/>
              <a:gd name="T73" fmla="*/ 2147483647 h 82"/>
              <a:gd name="T74" fmla="*/ 2147483647 w 83"/>
              <a:gd name="T75" fmla="*/ 2147483647 h 82"/>
              <a:gd name="T76" fmla="*/ 2147483647 w 83"/>
              <a:gd name="T77" fmla="*/ 2147483647 h 82"/>
              <a:gd name="T78" fmla="*/ 2147483647 w 83"/>
              <a:gd name="T79" fmla="*/ 2147483647 h 82"/>
              <a:gd name="T80" fmla="*/ 2147483647 w 83"/>
              <a:gd name="T81" fmla="*/ 2147483647 h 82"/>
              <a:gd name="T82" fmla="*/ 2147483647 w 83"/>
              <a:gd name="T83" fmla="*/ 2147483647 h 82"/>
              <a:gd name="T84" fmla="*/ 2147483647 w 83"/>
              <a:gd name="T85" fmla="*/ 2147483647 h 82"/>
              <a:gd name="T86" fmla="*/ 2147483647 w 83"/>
              <a:gd name="T87" fmla="*/ 0 h 82"/>
              <a:gd name="T88" fmla="*/ 2147483647 w 83"/>
              <a:gd name="T89" fmla="*/ 0 h 82"/>
              <a:gd name="T90" fmla="*/ 2147483647 w 83"/>
              <a:gd name="T91" fmla="*/ 2147483647 h 82"/>
              <a:gd name="T92" fmla="*/ 2147483647 w 83"/>
              <a:gd name="T93" fmla="*/ 2147483647 h 82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83"/>
              <a:gd name="T142" fmla="*/ 0 h 82"/>
              <a:gd name="T143" fmla="*/ 83 w 83"/>
              <a:gd name="T144" fmla="*/ 82 h 82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83" h="82">
                <a:moveTo>
                  <a:pt x="50" y="4"/>
                </a:moveTo>
                <a:lnTo>
                  <a:pt x="41" y="40"/>
                </a:lnTo>
                <a:lnTo>
                  <a:pt x="60" y="11"/>
                </a:lnTo>
                <a:lnTo>
                  <a:pt x="62" y="9"/>
                </a:lnTo>
                <a:lnTo>
                  <a:pt x="64" y="9"/>
                </a:lnTo>
                <a:lnTo>
                  <a:pt x="68" y="13"/>
                </a:lnTo>
                <a:lnTo>
                  <a:pt x="70" y="19"/>
                </a:lnTo>
                <a:lnTo>
                  <a:pt x="72" y="21"/>
                </a:lnTo>
                <a:lnTo>
                  <a:pt x="43" y="40"/>
                </a:lnTo>
                <a:lnTo>
                  <a:pt x="79" y="34"/>
                </a:lnTo>
                <a:lnTo>
                  <a:pt x="83" y="34"/>
                </a:lnTo>
                <a:lnTo>
                  <a:pt x="81" y="40"/>
                </a:lnTo>
                <a:lnTo>
                  <a:pt x="79" y="47"/>
                </a:lnTo>
                <a:lnTo>
                  <a:pt x="79" y="49"/>
                </a:lnTo>
                <a:lnTo>
                  <a:pt x="43" y="44"/>
                </a:lnTo>
                <a:lnTo>
                  <a:pt x="72" y="61"/>
                </a:lnTo>
                <a:lnTo>
                  <a:pt x="72" y="66"/>
                </a:lnTo>
                <a:lnTo>
                  <a:pt x="70" y="70"/>
                </a:lnTo>
                <a:lnTo>
                  <a:pt x="64" y="74"/>
                </a:lnTo>
                <a:lnTo>
                  <a:pt x="60" y="72"/>
                </a:lnTo>
                <a:lnTo>
                  <a:pt x="41" y="47"/>
                </a:lnTo>
                <a:lnTo>
                  <a:pt x="50" y="78"/>
                </a:lnTo>
                <a:lnTo>
                  <a:pt x="46" y="80"/>
                </a:lnTo>
                <a:lnTo>
                  <a:pt x="41" y="82"/>
                </a:lnTo>
                <a:lnTo>
                  <a:pt x="35" y="82"/>
                </a:lnTo>
                <a:lnTo>
                  <a:pt x="33" y="78"/>
                </a:lnTo>
                <a:lnTo>
                  <a:pt x="37" y="47"/>
                </a:lnTo>
                <a:lnTo>
                  <a:pt x="21" y="74"/>
                </a:lnTo>
                <a:lnTo>
                  <a:pt x="19" y="72"/>
                </a:lnTo>
                <a:lnTo>
                  <a:pt x="12" y="70"/>
                </a:lnTo>
                <a:lnTo>
                  <a:pt x="8" y="66"/>
                </a:lnTo>
                <a:lnTo>
                  <a:pt x="8" y="61"/>
                </a:lnTo>
                <a:lnTo>
                  <a:pt x="37" y="47"/>
                </a:lnTo>
                <a:lnTo>
                  <a:pt x="4" y="49"/>
                </a:lnTo>
                <a:lnTo>
                  <a:pt x="4" y="47"/>
                </a:lnTo>
                <a:lnTo>
                  <a:pt x="0" y="40"/>
                </a:lnTo>
                <a:lnTo>
                  <a:pt x="0" y="34"/>
                </a:lnTo>
                <a:lnTo>
                  <a:pt x="4" y="34"/>
                </a:lnTo>
                <a:lnTo>
                  <a:pt x="37" y="40"/>
                </a:lnTo>
                <a:lnTo>
                  <a:pt x="8" y="21"/>
                </a:lnTo>
                <a:lnTo>
                  <a:pt x="21" y="11"/>
                </a:lnTo>
                <a:lnTo>
                  <a:pt x="39" y="38"/>
                </a:lnTo>
                <a:lnTo>
                  <a:pt x="33" y="4"/>
                </a:lnTo>
                <a:lnTo>
                  <a:pt x="35" y="0"/>
                </a:lnTo>
                <a:lnTo>
                  <a:pt x="41" y="0"/>
                </a:lnTo>
                <a:lnTo>
                  <a:pt x="46" y="2"/>
                </a:lnTo>
                <a:lnTo>
                  <a:pt x="50" y="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78" name="Freeform 82"/>
          <p:cNvSpPr>
            <a:spLocks/>
          </p:cNvSpPr>
          <p:nvPr/>
        </p:nvSpPr>
        <p:spPr bwMode="auto">
          <a:xfrm>
            <a:off x="6022975" y="6877050"/>
            <a:ext cx="131763" cy="130175"/>
          </a:xfrm>
          <a:custGeom>
            <a:avLst/>
            <a:gdLst>
              <a:gd name="T0" fmla="*/ 2147483647 w 83"/>
              <a:gd name="T1" fmla="*/ 2147483647 h 82"/>
              <a:gd name="T2" fmla="*/ 2147483647 w 83"/>
              <a:gd name="T3" fmla="*/ 2147483647 h 82"/>
              <a:gd name="T4" fmla="*/ 2147483647 w 83"/>
              <a:gd name="T5" fmla="*/ 2147483647 h 82"/>
              <a:gd name="T6" fmla="*/ 2147483647 w 83"/>
              <a:gd name="T7" fmla="*/ 2147483647 h 82"/>
              <a:gd name="T8" fmla="*/ 2147483647 w 83"/>
              <a:gd name="T9" fmla="*/ 2147483647 h 82"/>
              <a:gd name="T10" fmla="*/ 2147483647 w 83"/>
              <a:gd name="T11" fmla="*/ 2147483647 h 82"/>
              <a:gd name="T12" fmla="*/ 2147483647 w 83"/>
              <a:gd name="T13" fmla="*/ 2147483647 h 82"/>
              <a:gd name="T14" fmla="*/ 2147483647 w 83"/>
              <a:gd name="T15" fmla="*/ 2147483647 h 82"/>
              <a:gd name="T16" fmla="*/ 2147483647 w 83"/>
              <a:gd name="T17" fmla="*/ 2147483647 h 82"/>
              <a:gd name="T18" fmla="*/ 2147483647 w 83"/>
              <a:gd name="T19" fmla="*/ 2147483647 h 82"/>
              <a:gd name="T20" fmla="*/ 2147483647 w 83"/>
              <a:gd name="T21" fmla="*/ 2147483647 h 82"/>
              <a:gd name="T22" fmla="*/ 2147483647 w 83"/>
              <a:gd name="T23" fmla="*/ 2147483647 h 82"/>
              <a:gd name="T24" fmla="*/ 2147483647 w 83"/>
              <a:gd name="T25" fmla="*/ 2147483647 h 82"/>
              <a:gd name="T26" fmla="*/ 2147483647 w 83"/>
              <a:gd name="T27" fmla="*/ 2147483647 h 82"/>
              <a:gd name="T28" fmla="*/ 2147483647 w 83"/>
              <a:gd name="T29" fmla="*/ 2147483647 h 82"/>
              <a:gd name="T30" fmla="*/ 2147483647 w 83"/>
              <a:gd name="T31" fmla="*/ 2147483647 h 82"/>
              <a:gd name="T32" fmla="*/ 2147483647 w 83"/>
              <a:gd name="T33" fmla="*/ 2147483647 h 82"/>
              <a:gd name="T34" fmla="*/ 2147483647 w 83"/>
              <a:gd name="T35" fmla="*/ 2147483647 h 82"/>
              <a:gd name="T36" fmla="*/ 2147483647 w 83"/>
              <a:gd name="T37" fmla="*/ 2147483647 h 82"/>
              <a:gd name="T38" fmla="*/ 2147483647 w 83"/>
              <a:gd name="T39" fmla="*/ 2147483647 h 82"/>
              <a:gd name="T40" fmla="*/ 2147483647 w 83"/>
              <a:gd name="T41" fmla="*/ 2147483647 h 82"/>
              <a:gd name="T42" fmla="*/ 2147483647 w 83"/>
              <a:gd name="T43" fmla="*/ 2147483647 h 82"/>
              <a:gd name="T44" fmla="*/ 2147483647 w 83"/>
              <a:gd name="T45" fmla="*/ 2147483647 h 82"/>
              <a:gd name="T46" fmla="*/ 2147483647 w 83"/>
              <a:gd name="T47" fmla="*/ 2147483647 h 82"/>
              <a:gd name="T48" fmla="*/ 2147483647 w 83"/>
              <a:gd name="T49" fmla="*/ 2147483647 h 82"/>
              <a:gd name="T50" fmla="*/ 2147483647 w 83"/>
              <a:gd name="T51" fmla="*/ 2147483647 h 82"/>
              <a:gd name="T52" fmla="*/ 2147483647 w 83"/>
              <a:gd name="T53" fmla="*/ 2147483647 h 82"/>
              <a:gd name="T54" fmla="*/ 2147483647 w 83"/>
              <a:gd name="T55" fmla="*/ 2147483647 h 82"/>
              <a:gd name="T56" fmla="*/ 2147483647 w 83"/>
              <a:gd name="T57" fmla="*/ 2147483647 h 82"/>
              <a:gd name="T58" fmla="*/ 2147483647 w 83"/>
              <a:gd name="T59" fmla="*/ 2147483647 h 82"/>
              <a:gd name="T60" fmla="*/ 2147483647 w 83"/>
              <a:gd name="T61" fmla="*/ 2147483647 h 82"/>
              <a:gd name="T62" fmla="*/ 2147483647 w 83"/>
              <a:gd name="T63" fmla="*/ 2147483647 h 82"/>
              <a:gd name="T64" fmla="*/ 2147483647 w 83"/>
              <a:gd name="T65" fmla="*/ 2147483647 h 82"/>
              <a:gd name="T66" fmla="*/ 2147483647 w 83"/>
              <a:gd name="T67" fmla="*/ 2147483647 h 82"/>
              <a:gd name="T68" fmla="*/ 2147483647 w 83"/>
              <a:gd name="T69" fmla="*/ 2147483647 h 82"/>
              <a:gd name="T70" fmla="*/ 0 w 83"/>
              <a:gd name="T71" fmla="*/ 2147483647 h 82"/>
              <a:gd name="T72" fmla="*/ 0 w 83"/>
              <a:gd name="T73" fmla="*/ 2147483647 h 82"/>
              <a:gd name="T74" fmla="*/ 2147483647 w 83"/>
              <a:gd name="T75" fmla="*/ 2147483647 h 82"/>
              <a:gd name="T76" fmla="*/ 2147483647 w 83"/>
              <a:gd name="T77" fmla="*/ 2147483647 h 82"/>
              <a:gd name="T78" fmla="*/ 2147483647 w 83"/>
              <a:gd name="T79" fmla="*/ 2147483647 h 82"/>
              <a:gd name="T80" fmla="*/ 2147483647 w 83"/>
              <a:gd name="T81" fmla="*/ 2147483647 h 82"/>
              <a:gd name="T82" fmla="*/ 2147483647 w 83"/>
              <a:gd name="T83" fmla="*/ 2147483647 h 82"/>
              <a:gd name="T84" fmla="*/ 2147483647 w 83"/>
              <a:gd name="T85" fmla="*/ 2147483647 h 82"/>
              <a:gd name="T86" fmla="*/ 2147483647 w 83"/>
              <a:gd name="T87" fmla="*/ 0 h 82"/>
              <a:gd name="T88" fmla="*/ 2147483647 w 83"/>
              <a:gd name="T89" fmla="*/ 0 h 82"/>
              <a:gd name="T90" fmla="*/ 2147483647 w 83"/>
              <a:gd name="T91" fmla="*/ 2147483647 h 82"/>
              <a:gd name="T92" fmla="*/ 2147483647 w 83"/>
              <a:gd name="T93" fmla="*/ 2147483647 h 82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83"/>
              <a:gd name="T142" fmla="*/ 0 h 82"/>
              <a:gd name="T143" fmla="*/ 83 w 83"/>
              <a:gd name="T144" fmla="*/ 82 h 82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83" h="82">
                <a:moveTo>
                  <a:pt x="50" y="4"/>
                </a:moveTo>
                <a:lnTo>
                  <a:pt x="41" y="40"/>
                </a:lnTo>
                <a:lnTo>
                  <a:pt x="60" y="11"/>
                </a:lnTo>
                <a:lnTo>
                  <a:pt x="62" y="9"/>
                </a:lnTo>
                <a:lnTo>
                  <a:pt x="64" y="9"/>
                </a:lnTo>
                <a:lnTo>
                  <a:pt x="68" y="13"/>
                </a:lnTo>
                <a:lnTo>
                  <a:pt x="70" y="19"/>
                </a:lnTo>
                <a:lnTo>
                  <a:pt x="72" y="21"/>
                </a:lnTo>
                <a:lnTo>
                  <a:pt x="43" y="40"/>
                </a:lnTo>
                <a:lnTo>
                  <a:pt x="79" y="34"/>
                </a:lnTo>
                <a:lnTo>
                  <a:pt x="83" y="34"/>
                </a:lnTo>
                <a:lnTo>
                  <a:pt x="81" y="40"/>
                </a:lnTo>
                <a:lnTo>
                  <a:pt x="79" y="47"/>
                </a:lnTo>
                <a:lnTo>
                  <a:pt x="79" y="49"/>
                </a:lnTo>
                <a:lnTo>
                  <a:pt x="43" y="44"/>
                </a:lnTo>
                <a:lnTo>
                  <a:pt x="72" y="61"/>
                </a:lnTo>
                <a:lnTo>
                  <a:pt x="72" y="66"/>
                </a:lnTo>
                <a:lnTo>
                  <a:pt x="70" y="70"/>
                </a:lnTo>
                <a:lnTo>
                  <a:pt x="64" y="74"/>
                </a:lnTo>
                <a:lnTo>
                  <a:pt x="60" y="72"/>
                </a:lnTo>
                <a:lnTo>
                  <a:pt x="41" y="47"/>
                </a:lnTo>
                <a:lnTo>
                  <a:pt x="50" y="78"/>
                </a:lnTo>
                <a:lnTo>
                  <a:pt x="46" y="80"/>
                </a:lnTo>
                <a:lnTo>
                  <a:pt x="41" y="82"/>
                </a:lnTo>
                <a:lnTo>
                  <a:pt x="35" y="82"/>
                </a:lnTo>
                <a:lnTo>
                  <a:pt x="33" y="78"/>
                </a:lnTo>
                <a:lnTo>
                  <a:pt x="37" y="47"/>
                </a:lnTo>
                <a:lnTo>
                  <a:pt x="21" y="74"/>
                </a:lnTo>
                <a:lnTo>
                  <a:pt x="19" y="72"/>
                </a:lnTo>
                <a:lnTo>
                  <a:pt x="12" y="70"/>
                </a:lnTo>
                <a:lnTo>
                  <a:pt x="8" y="66"/>
                </a:lnTo>
                <a:lnTo>
                  <a:pt x="8" y="61"/>
                </a:lnTo>
                <a:lnTo>
                  <a:pt x="37" y="47"/>
                </a:lnTo>
                <a:lnTo>
                  <a:pt x="4" y="49"/>
                </a:lnTo>
                <a:lnTo>
                  <a:pt x="4" y="47"/>
                </a:lnTo>
                <a:lnTo>
                  <a:pt x="0" y="40"/>
                </a:lnTo>
                <a:lnTo>
                  <a:pt x="0" y="34"/>
                </a:lnTo>
                <a:lnTo>
                  <a:pt x="4" y="34"/>
                </a:lnTo>
                <a:lnTo>
                  <a:pt x="37" y="40"/>
                </a:lnTo>
                <a:lnTo>
                  <a:pt x="8" y="21"/>
                </a:lnTo>
                <a:lnTo>
                  <a:pt x="21" y="11"/>
                </a:lnTo>
                <a:lnTo>
                  <a:pt x="39" y="38"/>
                </a:lnTo>
                <a:lnTo>
                  <a:pt x="33" y="4"/>
                </a:lnTo>
                <a:lnTo>
                  <a:pt x="35" y="0"/>
                </a:lnTo>
                <a:lnTo>
                  <a:pt x="41" y="0"/>
                </a:lnTo>
                <a:lnTo>
                  <a:pt x="46" y="2"/>
                </a:lnTo>
                <a:lnTo>
                  <a:pt x="50" y="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79" name="Freeform 83"/>
          <p:cNvSpPr>
            <a:spLocks/>
          </p:cNvSpPr>
          <p:nvPr/>
        </p:nvSpPr>
        <p:spPr bwMode="auto">
          <a:xfrm>
            <a:off x="5880100" y="5351463"/>
            <a:ext cx="301625" cy="309562"/>
          </a:xfrm>
          <a:custGeom>
            <a:avLst/>
            <a:gdLst>
              <a:gd name="T0" fmla="*/ 2147483647 w 190"/>
              <a:gd name="T1" fmla="*/ 2147483647 h 195"/>
              <a:gd name="T2" fmla="*/ 2147483647 w 190"/>
              <a:gd name="T3" fmla="*/ 2147483647 h 195"/>
              <a:gd name="T4" fmla="*/ 2147483647 w 190"/>
              <a:gd name="T5" fmla="*/ 2147483647 h 195"/>
              <a:gd name="T6" fmla="*/ 2147483647 w 190"/>
              <a:gd name="T7" fmla="*/ 2147483647 h 195"/>
              <a:gd name="T8" fmla="*/ 2147483647 w 190"/>
              <a:gd name="T9" fmla="*/ 2147483647 h 195"/>
              <a:gd name="T10" fmla="*/ 2147483647 w 190"/>
              <a:gd name="T11" fmla="*/ 2147483647 h 195"/>
              <a:gd name="T12" fmla="*/ 2147483647 w 190"/>
              <a:gd name="T13" fmla="*/ 2147483647 h 195"/>
              <a:gd name="T14" fmla="*/ 2147483647 w 190"/>
              <a:gd name="T15" fmla="*/ 2147483647 h 195"/>
              <a:gd name="T16" fmla="*/ 2147483647 w 190"/>
              <a:gd name="T17" fmla="*/ 2147483647 h 195"/>
              <a:gd name="T18" fmla="*/ 2147483647 w 190"/>
              <a:gd name="T19" fmla="*/ 2147483647 h 195"/>
              <a:gd name="T20" fmla="*/ 2147483647 w 190"/>
              <a:gd name="T21" fmla="*/ 2147483647 h 195"/>
              <a:gd name="T22" fmla="*/ 2147483647 w 190"/>
              <a:gd name="T23" fmla="*/ 2147483647 h 195"/>
              <a:gd name="T24" fmla="*/ 2147483647 w 190"/>
              <a:gd name="T25" fmla="*/ 2147483647 h 195"/>
              <a:gd name="T26" fmla="*/ 2147483647 w 190"/>
              <a:gd name="T27" fmla="*/ 2147483647 h 195"/>
              <a:gd name="T28" fmla="*/ 2147483647 w 190"/>
              <a:gd name="T29" fmla="*/ 2147483647 h 195"/>
              <a:gd name="T30" fmla="*/ 2147483647 w 190"/>
              <a:gd name="T31" fmla="*/ 2147483647 h 195"/>
              <a:gd name="T32" fmla="*/ 2147483647 w 190"/>
              <a:gd name="T33" fmla="*/ 2147483647 h 195"/>
              <a:gd name="T34" fmla="*/ 2147483647 w 190"/>
              <a:gd name="T35" fmla="*/ 2147483647 h 195"/>
              <a:gd name="T36" fmla="*/ 2147483647 w 190"/>
              <a:gd name="T37" fmla="*/ 2147483647 h 195"/>
              <a:gd name="T38" fmla="*/ 2147483647 w 190"/>
              <a:gd name="T39" fmla="*/ 2147483647 h 195"/>
              <a:gd name="T40" fmla="*/ 2147483647 w 190"/>
              <a:gd name="T41" fmla="*/ 2147483647 h 195"/>
              <a:gd name="T42" fmla="*/ 2147483647 w 190"/>
              <a:gd name="T43" fmla="*/ 2147483647 h 195"/>
              <a:gd name="T44" fmla="*/ 2147483647 w 190"/>
              <a:gd name="T45" fmla="*/ 2147483647 h 195"/>
              <a:gd name="T46" fmla="*/ 2147483647 w 190"/>
              <a:gd name="T47" fmla="*/ 2147483647 h 195"/>
              <a:gd name="T48" fmla="*/ 0 w 190"/>
              <a:gd name="T49" fmla="*/ 2147483647 h 195"/>
              <a:gd name="T50" fmla="*/ 2147483647 w 190"/>
              <a:gd name="T51" fmla="*/ 2147483647 h 195"/>
              <a:gd name="T52" fmla="*/ 2147483647 w 190"/>
              <a:gd name="T53" fmla="*/ 2147483647 h 195"/>
              <a:gd name="T54" fmla="*/ 2147483647 w 190"/>
              <a:gd name="T55" fmla="*/ 2147483647 h 195"/>
              <a:gd name="T56" fmla="*/ 2147483647 w 190"/>
              <a:gd name="T57" fmla="*/ 2147483647 h 195"/>
              <a:gd name="T58" fmla="*/ 2147483647 w 190"/>
              <a:gd name="T59" fmla="*/ 2147483647 h 195"/>
              <a:gd name="T60" fmla="*/ 2147483647 w 190"/>
              <a:gd name="T61" fmla="*/ 0 h 195"/>
              <a:gd name="T62" fmla="*/ 2147483647 w 190"/>
              <a:gd name="T63" fmla="*/ 2147483647 h 195"/>
              <a:gd name="T64" fmla="*/ 2147483647 w 190"/>
              <a:gd name="T65" fmla="*/ 2147483647 h 19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90"/>
              <a:gd name="T100" fmla="*/ 0 h 195"/>
              <a:gd name="T101" fmla="*/ 190 w 190"/>
              <a:gd name="T102" fmla="*/ 195 h 19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90" h="195">
                <a:moveTo>
                  <a:pt x="113" y="12"/>
                </a:moveTo>
                <a:lnTo>
                  <a:pt x="99" y="94"/>
                </a:lnTo>
                <a:lnTo>
                  <a:pt x="140" y="25"/>
                </a:lnTo>
                <a:lnTo>
                  <a:pt x="147" y="19"/>
                </a:lnTo>
                <a:lnTo>
                  <a:pt x="151" y="19"/>
                </a:lnTo>
                <a:lnTo>
                  <a:pt x="157" y="23"/>
                </a:lnTo>
                <a:lnTo>
                  <a:pt x="161" y="29"/>
                </a:lnTo>
                <a:lnTo>
                  <a:pt x="167" y="44"/>
                </a:lnTo>
                <a:lnTo>
                  <a:pt x="169" y="48"/>
                </a:lnTo>
                <a:lnTo>
                  <a:pt x="169" y="50"/>
                </a:lnTo>
                <a:lnTo>
                  <a:pt x="101" y="97"/>
                </a:lnTo>
                <a:lnTo>
                  <a:pt x="182" y="80"/>
                </a:lnTo>
                <a:lnTo>
                  <a:pt x="188" y="80"/>
                </a:lnTo>
                <a:lnTo>
                  <a:pt x="190" y="84"/>
                </a:lnTo>
                <a:lnTo>
                  <a:pt x="190" y="97"/>
                </a:lnTo>
                <a:lnTo>
                  <a:pt x="184" y="111"/>
                </a:lnTo>
                <a:lnTo>
                  <a:pt x="182" y="115"/>
                </a:lnTo>
                <a:lnTo>
                  <a:pt x="182" y="118"/>
                </a:lnTo>
                <a:lnTo>
                  <a:pt x="101" y="107"/>
                </a:lnTo>
                <a:lnTo>
                  <a:pt x="171" y="145"/>
                </a:lnTo>
                <a:lnTo>
                  <a:pt x="171" y="149"/>
                </a:lnTo>
                <a:lnTo>
                  <a:pt x="171" y="153"/>
                </a:lnTo>
                <a:lnTo>
                  <a:pt x="163" y="166"/>
                </a:lnTo>
                <a:lnTo>
                  <a:pt x="151" y="174"/>
                </a:lnTo>
                <a:lnTo>
                  <a:pt x="145" y="174"/>
                </a:lnTo>
                <a:lnTo>
                  <a:pt x="140" y="172"/>
                </a:lnTo>
                <a:lnTo>
                  <a:pt x="99" y="111"/>
                </a:lnTo>
                <a:lnTo>
                  <a:pt x="113" y="183"/>
                </a:lnTo>
                <a:lnTo>
                  <a:pt x="111" y="185"/>
                </a:lnTo>
                <a:lnTo>
                  <a:pt x="107" y="189"/>
                </a:lnTo>
                <a:lnTo>
                  <a:pt x="95" y="195"/>
                </a:lnTo>
                <a:lnTo>
                  <a:pt x="87" y="195"/>
                </a:lnTo>
                <a:lnTo>
                  <a:pt x="80" y="195"/>
                </a:lnTo>
                <a:lnTo>
                  <a:pt x="76" y="191"/>
                </a:lnTo>
                <a:lnTo>
                  <a:pt x="76" y="183"/>
                </a:lnTo>
                <a:lnTo>
                  <a:pt x="87" y="111"/>
                </a:lnTo>
                <a:lnTo>
                  <a:pt x="47" y="172"/>
                </a:lnTo>
                <a:lnTo>
                  <a:pt x="45" y="172"/>
                </a:lnTo>
                <a:lnTo>
                  <a:pt x="41" y="170"/>
                </a:lnTo>
                <a:lnTo>
                  <a:pt x="26" y="164"/>
                </a:lnTo>
                <a:lnTo>
                  <a:pt x="20" y="160"/>
                </a:lnTo>
                <a:lnTo>
                  <a:pt x="18" y="155"/>
                </a:lnTo>
                <a:lnTo>
                  <a:pt x="16" y="151"/>
                </a:lnTo>
                <a:lnTo>
                  <a:pt x="20" y="147"/>
                </a:lnTo>
                <a:lnTo>
                  <a:pt x="84" y="109"/>
                </a:lnTo>
                <a:lnTo>
                  <a:pt x="10" y="118"/>
                </a:lnTo>
                <a:lnTo>
                  <a:pt x="10" y="115"/>
                </a:lnTo>
                <a:lnTo>
                  <a:pt x="6" y="111"/>
                </a:lnTo>
                <a:lnTo>
                  <a:pt x="2" y="97"/>
                </a:lnTo>
                <a:lnTo>
                  <a:pt x="0" y="84"/>
                </a:lnTo>
                <a:lnTo>
                  <a:pt x="4" y="80"/>
                </a:lnTo>
                <a:lnTo>
                  <a:pt x="10" y="80"/>
                </a:lnTo>
                <a:lnTo>
                  <a:pt x="87" y="99"/>
                </a:lnTo>
                <a:lnTo>
                  <a:pt x="20" y="48"/>
                </a:lnTo>
                <a:lnTo>
                  <a:pt x="24" y="44"/>
                </a:lnTo>
                <a:lnTo>
                  <a:pt x="33" y="36"/>
                </a:lnTo>
                <a:lnTo>
                  <a:pt x="43" y="27"/>
                </a:lnTo>
                <a:lnTo>
                  <a:pt x="47" y="23"/>
                </a:lnTo>
                <a:lnTo>
                  <a:pt x="89" y="92"/>
                </a:lnTo>
                <a:lnTo>
                  <a:pt x="76" y="12"/>
                </a:lnTo>
                <a:lnTo>
                  <a:pt x="76" y="4"/>
                </a:lnTo>
                <a:lnTo>
                  <a:pt x="80" y="0"/>
                </a:lnTo>
                <a:lnTo>
                  <a:pt x="87" y="0"/>
                </a:lnTo>
                <a:lnTo>
                  <a:pt x="95" y="2"/>
                </a:lnTo>
                <a:lnTo>
                  <a:pt x="107" y="6"/>
                </a:lnTo>
                <a:lnTo>
                  <a:pt x="111" y="10"/>
                </a:lnTo>
                <a:lnTo>
                  <a:pt x="113" y="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80" name="Freeform 84"/>
          <p:cNvSpPr>
            <a:spLocks/>
          </p:cNvSpPr>
          <p:nvPr/>
        </p:nvSpPr>
        <p:spPr bwMode="auto">
          <a:xfrm>
            <a:off x="4295775" y="6937375"/>
            <a:ext cx="301625" cy="309563"/>
          </a:xfrm>
          <a:custGeom>
            <a:avLst/>
            <a:gdLst>
              <a:gd name="T0" fmla="*/ 2147483647 w 190"/>
              <a:gd name="T1" fmla="*/ 2147483647 h 195"/>
              <a:gd name="T2" fmla="*/ 2147483647 w 190"/>
              <a:gd name="T3" fmla="*/ 2147483647 h 195"/>
              <a:gd name="T4" fmla="*/ 2147483647 w 190"/>
              <a:gd name="T5" fmla="*/ 2147483647 h 195"/>
              <a:gd name="T6" fmla="*/ 2147483647 w 190"/>
              <a:gd name="T7" fmla="*/ 2147483647 h 195"/>
              <a:gd name="T8" fmla="*/ 2147483647 w 190"/>
              <a:gd name="T9" fmla="*/ 2147483647 h 195"/>
              <a:gd name="T10" fmla="*/ 2147483647 w 190"/>
              <a:gd name="T11" fmla="*/ 2147483647 h 195"/>
              <a:gd name="T12" fmla="*/ 2147483647 w 190"/>
              <a:gd name="T13" fmla="*/ 2147483647 h 195"/>
              <a:gd name="T14" fmla="*/ 2147483647 w 190"/>
              <a:gd name="T15" fmla="*/ 2147483647 h 195"/>
              <a:gd name="T16" fmla="*/ 2147483647 w 190"/>
              <a:gd name="T17" fmla="*/ 2147483647 h 195"/>
              <a:gd name="T18" fmla="*/ 2147483647 w 190"/>
              <a:gd name="T19" fmla="*/ 2147483647 h 195"/>
              <a:gd name="T20" fmla="*/ 2147483647 w 190"/>
              <a:gd name="T21" fmla="*/ 2147483647 h 195"/>
              <a:gd name="T22" fmla="*/ 2147483647 w 190"/>
              <a:gd name="T23" fmla="*/ 2147483647 h 195"/>
              <a:gd name="T24" fmla="*/ 2147483647 w 190"/>
              <a:gd name="T25" fmla="*/ 2147483647 h 195"/>
              <a:gd name="T26" fmla="*/ 2147483647 w 190"/>
              <a:gd name="T27" fmla="*/ 2147483647 h 195"/>
              <a:gd name="T28" fmla="*/ 2147483647 w 190"/>
              <a:gd name="T29" fmla="*/ 2147483647 h 195"/>
              <a:gd name="T30" fmla="*/ 2147483647 w 190"/>
              <a:gd name="T31" fmla="*/ 2147483647 h 195"/>
              <a:gd name="T32" fmla="*/ 2147483647 w 190"/>
              <a:gd name="T33" fmla="*/ 2147483647 h 195"/>
              <a:gd name="T34" fmla="*/ 2147483647 w 190"/>
              <a:gd name="T35" fmla="*/ 2147483647 h 195"/>
              <a:gd name="T36" fmla="*/ 2147483647 w 190"/>
              <a:gd name="T37" fmla="*/ 2147483647 h 195"/>
              <a:gd name="T38" fmla="*/ 2147483647 w 190"/>
              <a:gd name="T39" fmla="*/ 2147483647 h 195"/>
              <a:gd name="T40" fmla="*/ 2147483647 w 190"/>
              <a:gd name="T41" fmla="*/ 2147483647 h 195"/>
              <a:gd name="T42" fmla="*/ 2147483647 w 190"/>
              <a:gd name="T43" fmla="*/ 2147483647 h 195"/>
              <a:gd name="T44" fmla="*/ 2147483647 w 190"/>
              <a:gd name="T45" fmla="*/ 2147483647 h 195"/>
              <a:gd name="T46" fmla="*/ 2147483647 w 190"/>
              <a:gd name="T47" fmla="*/ 2147483647 h 195"/>
              <a:gd name="T48" fmla="*/ 0 w 190"/>
              <a:gd name="T49" fmla="*/ 2147483647 h 195"/>
              <a:gd name="T50" fmla="*/ 2147483647 w 190"/>
              <a:gd name="T51" fmla="*/ 2147483647 h 195"/>
              <a:gd name="T52" fmla="*/ 2147483647 w 190"/>
              <a:gd name="T53" fmla="*/ 2147483647 h 195"/>
              <a:gd name="T54" fmla="*/ 2147483647 w 190"/>
              <a:gd name="T55" fmla="*/ 2147483647 h 195"/>
              <a:gd name="T56" fmla="*/ 2147483647 w 190"/>
              <a:gd name="T57" fmla="*/ 2147483647 h 195"/>
              <a:gd name="T58" fmla="*/ 2147483647 w 190"/>
              <a:gd name="T59" fmla="*/ 2147483647 h 195"/>
              <a:gd name="T60" fmla="*/ 2147483647 w 190"/>
              <a:gd name="T61" fmla="*/ 0 h 195"/>
              <a:gd name="T62" fmla="*/ 2147483647 w 190"/>
              <a:gd name="T63" fmla="*/ 2147483647 h 195"/>
              <a:gd name="T64" fmla="*/ 2147483647 w 190"/>
              <a:gd name="T65" fmla="*/ 2147483647 h 19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90"/>
              <a:gd name="T100" fmla="*/ 0 h 195"/>
              <a:gd name="T101" fmla="*/ 190 w 190"/>
              <a:gd name="T102" fmla="*/ 195 h 19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90" h="195">
                <a:moveTo>
                  <a:pt x="113" y="12"/>
                </a:moveTo>
                <a:lnTo>
                  <a:pt x="99" y="94"/>
                </a:lnTo>
                <a:lnTo>
                  <a:pt x="140" y="25"/>
                </a:lnTo>
                <a:lnTo>
                  <a:pt x="147" y="19"/>
                </a:lnTo>
                <a:lnTo>
                  <a:pt x="151" y="19"/>
                </a:lnTo>
                <a:lnTo>
                  <a:pt x="157" y="23"/>
                </a:lnTo>
                <a:lnTo>
                  <a:pt x="161" y="29"/>
                </a:lnTo>
                <a:lnTo>
                  <a:pt x="167" y="44"/>
                </a:lnTo>
                <a:lnTo>
                  <a:pt x="169" y="48"/>
                </a:lnTo>
                <a:lnTo>
                  <a:pt x="169" y="50"/>
                </a:lnTo>
                <a:lnTo>
                  <a:pt x="101" y="97"/>
                </a:lnTo>
                <a:lnTo>
                  <a:pt x="182" y="80"/>
                </a:lnTo>
                <a:lnTo>
                  <a:pt x="188" y="80"/>
                </a:lnTo>
                <a:lnTo>
                  <a:pt x="190" y="84"/>
                </a:lnTo>
                <a:lnTo>
                  <a:pt x="190" y="97"/>
                </a:lnTo>
                <a:lnTo>
                  <a:pt x="184" y="111"/>
                </a:lnTo>
                <a:lnTo>
                  <a:pt x="182" y="115"/>
                </a:lnTo>
                <a:lnTo>
                  <a:pt x="182" y="118"/>
                </a:lnTo>
                <a:lnTo>
                  <a:pt x="101" y="107"/>
                </a:lnTo>
                <a:lnTo>
                  <a:pt x="171" y="145"/>
                </a:lnTo>
                <a:lnTo>
                  <a:pt x="171" y="149"/>
                </a:lnTo>
                <a:lnTo>
                  <a:pt x="171" y="153"/>
                </a:lnTo>
                <a:lnTo>
                  <a:pt x="163" y="166"/>
                </a:lnTo>
                <a:lnTo>
                  <a:pt x="151" y="174"/>
                </a:lnTo>
                <a:lnTo>
                  <a:pt x="145" y="174"/>
                </a:lnTo>
                <a:lnTo>
                  <a:pt x="140" y="172"/>
                </a:lnTo>
                <a:lnTo>
                  <a:pt x="99" y="111"/>
                </a:lnTo>
                <a:lnTo>
                  <a:pt x="113" y="183"/>
                </a:lnTo>
                <a:lnTo>
                  <a:pt x="111" y="185"/>
                </a:lnTo>
                <a:lnTo>
                  <a:pt x="107" y="189"/>
                </a:lnTo>
                <a:lnTo>
                  <a:pt x="95" y="195"/>
                </a:lnTo>
                <a:lnTo>
                  <a:pt x="87" y="195"/>
                </a:lnTo>
                <a:lnTo>
                  <a:pt x="80" y="195"/>
                </a:lnTo>
                <a:lnTo>
                  <a:pt x="76" y="191"/>
                </a:lnTo>
                <a:lnTo>
                  <a:pt x="76" y="183"/>
                </a:lnTo>
                <a:lnTo>
                  <a:pt x="87" y="111"/>
                </a:lnTo>
                <a:lnTo>
                  <a:pt x="47" y="172"/>
                </a:lnTo>
                <a:lnTo>
                  <a:pt x="45" y="172"/>
                </a:lnTo>
                <a:lnTo>
                  <a:pt x="41" y="170"/>
                </a:lnTo>
                <a:lnTo>
                  <a:pt x="26" y="164"/>
                </a:lnTo>
                <a:lnTo>
                  <a:pt x="20" y="160"/>
                </a:lnTo>
                <a:lnTo>
                  <a:pt x="18" y="155"/>
                </a:lnTo>
                <a:lnTo>
                  <a:pt x="16" y="151"/>
                </a:lnTo>
                <a:lnTo>
                  <a:pt x="20" y="147"/>
                </a:lnTo>
                <a:lnTo>
                  <a:pt x="84" y="109"/>
                </a:lnTo>
                <a:lnTo>
                  <a:pt x="10" y="118"/>
                </a:lnTo>
                <a:lnTo>
                  <a:pt x="10" y="115"/>
                </a:lnTo>
                <a:lnTo>
                  <a:pt x="6" y="111"/>
                </a:lnTo>
                <a:lnTo>
                  <a:pt x="2" y="97"/>
                </a:lnTo>
                <a:lnTo>
                  <a:pt x="0" y="84"/>
                </a:lnTo>
                <a:lnTo>
                  <a:pt x="4" y="80"/>
                </a:lnTo>
                <a:lnTo>
                  <a:pt x="10" y="80"/>
                </a:lnTo>
                <a:lnTo>
                  <a:pt x="87" y="99"/>
                </a:lnTo>
                <a:lnTo>
                  <a:pt x="20" y="48"/>
                </a:lnTo>
                <a:lnTo>
                  <a:pt x="24" y="44"/>
                </a:lnTo>
                <a:lnTo>
                  <a:pt x="33" y="36"/>
                </a:lnTo>
                <a:lnTo>
                  <a:pt x="43" y="27"/>
                </a:lnTo>
                <a:lnTo>
                  <a:pt x="47" y="23"/>
                </a:lnTo>
                <a:lnTo>
                  <a:pt x="89" y="92"/>
                </a:lnTo>
                <a:lnTo>
                  <a:pt x="76" y="12"/>
                </a:lnTo>
                <a:lnTo>
                  <a:pt x="76" y="4"/>
                </a:lnTo>
                <a:lnTo>
                  <a:pt x="80" y="0"/>
                </a:lnTo>
                <a:lnTo>
                  <a:pt x="87" y="0"/>
                </a:lnTo>
                <a:lnTo>
                  <a:pt x="95" y="2"/>
                </a:lnTo>
                <a:lnTo>
                  <a:pt x="107" y="6"/>
                </a:lnTo>
                <a:lnTo>
                  <a:pt x="111" y="10"/>
                </a:lnTo>
                <a:lnTo>
                  <a:pt x="113" y="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81" name="Freeform 85"/>
          <p:cNvSpPr>
            <a:spLocks/>
          </p:cNvSpPr>
          <p:nvPr/>
        </p:nvSpPr>
        <p:spPr bwMode="auto">
          <a:xfrm>
            <a:off x="3059113" y="6505575"/>
            <a:ext cx="131762" cy="133350"/>
          </a:xfrm>
          <a:custGeom>
            <a:avLst/>
            <a:gdLst>
              <a:gd name="T0" fmla="*/ 2147483647 w 83"/>
              <a:gd name="T1" fmla="*/ 2147483647 h 84"/>
              <a:gd name="T2" fmla="*/ 2147483647 w 83"/>
              <a:gd name="T3" fmla="*/ 2147483647 h 84"/>
              <a:gd name="T4" fmla="*/ 2147483647 w 83"/>
              <a:gd name="T5" fmla="*/ 2147483647 h 84"/>
              <a:gd name="T6" fmla="*/ 2147483647 w 83"/>
              <a:gd name="T7" fmla="*/ 2147483647 h 84"/>
              <a:gd name="T8" fmla="*/ 2147483647 w 83"/>
              <a:gd name="T9" fmla="*/ 2147483647 h 84"/>
              <a:gd name="T10" fmla="*/ 2147483647 w 83"/>
              <a:gd name="T11" fmla="*/ 2147483647 h 84"/>
              <a:gd name="T12" fmla="*/ 2147483647 w 83"/>
              <a:gd name="T13" fmla="*/ 2147483647 h 84"/>
              <a:gd name="T14" fmla="*/ 2147483647 w 83"/>
              <a:gd name="T15" fmla="*/ 2147483647 h 84"/>
              <a:gd name="T16" fmla="*/ 2147483647 w 83"/>
              <a:gd name="T17" fmla="*/ 2147483647 h 84"/>
              <a:gd name="T18" fmla="*/ 2147483647 w 83"/>
              <a:gd name="T19" fmla="*/ 2147483647 h 84"/>
              <a:gd name="T20" fmla="*/ 2147483647 w 83"/>
              <a:gd name="T21" fmla="*/ 2147483647 h 84"/>
              <a:gd name="T22" fmla="*/ 2147483647 w 83"/>
              <a:gd name="T23" fmla="*/ 2147483647 h 84"/>
              <a:gd name="T24" fmla="*/ 2147483647 w 83"/>
              <a:gd name="T25" fmla="*/ 2147483647 h 84"/>
              <a:gd name="T26" fmla="*/ 2147483647 w 83"/>
              <a:gd name="T27" fmla="*/ 2147483647 h 84"/>
              <a:gd name="T28" fmla="*/ 2147483647 w 83"/>
              <a:gd name="T29" fmla="*/ 2147483647 h 84"/>
              <a:gd name="T30" fmla="*/ 2147483647 w 83"/>
              <a:gd name="T31" fmla="*/ 2147483647 h 84"/>
              <a:gd name="T32" fmla="*/ 2147483647 w 83"/>
              <a:gd name="T33" fmla="*/ 2147483647 h 84"/>
              <a:gd name="T34" fmla="*/ 2147483647 w 83"/>
              <a:gd name="T35" fmla="*/ 2147483647 h 84"/>
              <a:gd name="T36" fmla="*/ 2147483647 w 83"/>
              <a:gd name="T37" fmla="*/ 2147483647 h 84"/>
              <a:gd name="T38" fmla="*/ 2147483647 w 83"/>
              <a:gd name="T39" fmla="*/ 2147483647 h 84"/>
              <a:gd name="T40" fmla="*/ 2147483647 w 83"/>
              <a:gd name="T41" fmla="*/ 2147483647 h 84"/>
              <a:gd name="T42" fmla="*/ 2147483647 w 83"/>
              <a:gd name="T43" fmla="*/ 2147483647 h 84"/>
              <a:gd name="T44" fmla="*/ 2147483647 w 83"/>
              <a:gd name="T45" fmla="*/ 2147483647 h 84"/>
              <a:gd name="T46" fmla="*/ 2147483647 w 83"/>
              <a:gd name="T47" fmla="*/ 2147483647 h 84"/>
              <a:gd name="T48" fmla="*/ 2147483647 w 83"/>
              <a:gd name="T49" fmla="*/ 2147483647 h 84"/>
              <a:gd name="T50" fmla="*/ 2147483647 w 83"/>
              <a:gd name="T51" fmla="*/ 2147483647 h 84"/>
              <a:gd name="T52" fmla="*/ 2147483647 w 83"/>
              <a:gd name="T53" fmla="*/ 2147483647 h 84"/>
              <a:gd name="T54" fmla="*/ 2147483647 w 83"/>
              <a:gd name="T55" fmla="*/ 2147483647 h 84"/>
              <a:gd name="T56" fmla="*/ 2147483647 w 83"/>
              <a:gd name="T57" fmla="*/ 2147483647 h 84"/>
              <a:gd name="T58" fmla="*/ 2147483647 w 83"/>
              <a:gd name="T59" fmla="*/ 2147483647 h 84"/>
              <a:gd name="T60" fmla="*/ 2147483647 w 83"/>
              <a:gd name="T61" fmla="*/ 2147483647 h 84"/>
              <a:gd name="T62" fmla="*/ 2147483647 w 83"/>
              <a:gd name="T63" fmla="*/ 2147483647 h 84"/>
              <a:gd name="T64" fmla="*/ 2147483647 w 83"/>
              <a:gd name="T65" fmla="*/ 2147483647 h 84"/>
              <a:gd name="T66" fmla="*/ 2147483647 w 83"/>
              <a:gd name="T67" fmla="*/ 2147483647 h 84"/>
              <a:gd name="T68" fmla="*/ 2147483647 w 83"/>
              <a:gd name="T69" fmla="*/ 2147483647 h 84"/>
              <a:gd name="T70" fmla="*/ 2147483647 w 83"/>
              <a:gd name="T71" fmla="*/ 2147483647 h 84"/>
              <a:gd name="T72" fmla="*/ 0 w 83"/>
              <a:gd name="T73" fmla="*/ 2147483647 h 84"/>
              <a:gd name="T74" fmla="*/ 2147483647 w 83"/>
              <a:gd name="T75" fmla="*/ 2147483647 h 84"/>
              <a:gd name="T76" fmla="*/ 2147483647 w 83"/>
              <a:gd name="T77" fmla="*/ 2147483647 h 84"/>
              <a:gd name="T78" fmla="*/ 2147483647 w 83"/>
              <a:gd name="T79" fmla="*/ 2147483647 h 84"/>
              <a:gd name="T80" fmla="*/ 2147483647 w 83"/>
              <a:gd name="T81" fmla="*/ 2147483647 h 84"/>
              <a:gd name="T82" fmla="*/ 2147483647 w 83"/>
              <a:gd name="T83" fmla="*/ 2147483647 h 84"/>
              <a:gd name="T84" fmla="*/ 2147483647 w 83"/>
              <a:gd name="T85" fmla="*/ 2147483647 h 84"/>
              <a:gd name="T86" fmla="*/ 2147483647 w 83"/>
              <a:gd name="T87" fmla="*/ 2147483647 h 84"/>
              <a:gd name="T88" fmla="*/ 2147483647 w 83"/>
              <a:gd name="T89" fmla="*/ 2147483647 h 84"/>
              <a:gd name="T90" fmla="*/ 2147483647 w 83"/>
              <a:gd name="T91" fmla="*/ 2147483647 h 84"/>
              <a:gd name="T92" fmla="*/ 2147483647 w 83"/>
              <a:gd name="T93" fmla="*/ 0 h 84"/>
              <a:gd name="T94" fmla="*/ 2147483647 w 83"/>
              <a:gd name="T95" fmla="*/ 2147483647 h 84"/>
              <a:gd name="T96" fmla="*/ 2147483647 w 83"/>
              <a:gd name="T97" fmla="*/ 2147483647 h 84"/>
              <a:gd name="T98" fmla="*/ 2147483647 w 83"/>
              <a:gd name="T99" fmla="*/ 2147483647 h 8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83"/>
              <a:gd name="T151" fmla="*/ 0 h 84"/>
              <a:gd name="T152" fmla="*/ 83 w 83"/>
              <a:gd name="T153" fmla="*/ 84 h 84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83" h="84">
                <a:moveTo>
                  <a:pt x="50" y="6"/>
                </a:moveTo>
                <a:lnTo>
                  <a:pt x="43" y="40"/>
                </a:lnTo>
                <a:lnTo>
                  <a:pt x="62" y="10"/>
                </a:lnTo>
                <a:lnTo>
                  <a:pt x="64" y="8"/>
                </a:lnTo>
                <a:lnTo>
                  <a:pt x="66" y="8"/>
                </a:lnTo>
                <a:lnTo>
                  <a:pt x="70" y="13"/>
                </a:lnTo>
                <a:lnTo>
                  <a:pt x="72" y="19"/>
                </a:lnTo>
                <a:lnTo>
                  <a:pt x="72" y="23"/>
                </a:lnTo>
                <a:lnTo>
                  <a:pt x="43" y="42"/>
                </a:lnTo>
                <a:lnTo>
                  <a:pt x="79" y="36"/>
                </a:lnTo>
                <a:lnTo>
                  <a:pt x="83" y="36"/>
                </a:lnTo>
                <a:lnTo>
                  <a:pt x="83" y="42"/>
                </a:lnTo>
                <a:lnTo>
                  <a:pt x="79" y="48"/>
                </a:lnTo>
                <a:lnTo>
                  <a:pt x="79" y="50"/>
                </a:lnTo>
                <a:lnTo>
                  <a:pt x="43" y="46"/>
                </a:lnTo>
                <a:lnTo>
                  <a:pt x="72" y="63"/>
                </a:lnTo>
                <a:lnTo>
                  <a:pt x="74" y="67"/>
                </a:lnTo>
                <a:lnTo>
                  <a:pt x="70" y="72"/>
                </a:lnTo>
                <a:lnTo>
                  <a:pt x="66" y="76"/>
                </a:lnTo>
                <a:lnTo>
                  <a:pt x="62" y="74"/>
                </a:lnTo>
                <a:lnTo>
                  <a:pt x="43" y="48"/>
                </a:lnTo>
                <a:lnTo>
                  <a:pt x="50" y="80"/>
                </a:lnTo>
                <a:lnTo>
                  <a:pt x="47" y="82"/>
                </a:lnTo>
                <a:lnTo>
                  <a:pt x="41" y="84"/>
                </a:lnTo>
                <a:lnTo>
                  <a:pt x="35" y="84"/>
                </a:lnTo>
                <a:lnTo>
                  <a:pt x="33" y="80"/>
                </a:lnTo>
                <a:lnTo>
                  <a:pt x="37" y="48"/>
                </a:lnTo>
                <a:lnTo>
                  <a:pt x="21" y="74"/>
                </a:lnTo>
                <a:lnTo>
                  <a:pt x="18" y="74"/>
                </a:lnTo>
                <a:lnTo>
                  <a:pt x="12" y="72"/>
                </a:lnTo>
                <a:lnTo>
                  <a:pt x="8" y="67"/>
                </a:lnTo>
                <a:lnTo>
                  <a:pt x="10" y="63"/>
                </a:lnTo>
                <a:lnTo>
                  <a:pt x="37" y="46"/>
                </a:lnTo>
                <a:lnTo>
                  <a:pt x="6" y="50"/>
                </a:lnTo>
                <a:lnTo>
                  <a:pt x="4" y="48"/>
                </a:lnTo>
                <a:lnTo>
                  <a:pt x="2" y="42"/>
                </a:lnTo>
                <a:lnTo>
                  <a:pt x="0" y="36"/>
                </a:lnTo>
                <a:lnTo>
                  <a:pt x="6" y="36"/>
                </a:lnTo>
                <a:lnTo>
                  <a:pt x="37" y="42"/>
                </a:lnTo>
                <a:lnTo>
                  <a:pt x="10" y="21"/>
                </a:lnTo>
                <a:lnTo>
                  <a:pt x="10" y="19"/>
                </a:lnTo>
                <a:lnTo>
                  <a:pt x="14" y="17"/>
                </a:lnTo>
                <a:lnTo>
                  <a:pt x="18" y="13"/>
                </a:lnTo>
                <a:lnTo>
                  <a:pt x="21" y="10"/>
                </a:lnTo>
                <a:lnTo>
                  <a:pt x="39" y="40"/>
                </a:lnTo>
                <a:lnTo>
                  <a:pt x="33" y="6"/>
                </a:lnTo>
                <a:lnTo>
                  <a:pt x="35" y="0"/>
                </a:lnTo>
                <a:lnTo>
                  <a:pt x="41" y="2"/>
                </a:lnTo>
                <a:lnTo>
                  <a:pt x="47" y="4"/>
                </a:lnTo>
                <a:lnTo>
                  <a:pt x="50" y="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82" name="Freeform 86"/>
          <p:cNvSpPr>
            <a:spLocks/>
          </p:cNvSpPr>
          <p:nvPr/>
        </p:nvSpPr>
        <p:spPr bwMode="auto">
          <a:xfrm>
            <a:off x="2627313" y="7080250"/>
            <a:ext cx="131762" cy="130175"/>
          </a:xfrm>
          <a:custGeom>
            <a:avLst/>
            <a:gdLst>
              <a:gd name="T0" fmla="*/ 2147483647 w 83"/>
              <a:gd name="T1" fmla="*/ 2147483647 h 82"/>
              <a:gd name="T2" fmla="*/ 2147483647 w 83"/>
              <a:gd name="T3" fmla="*/ 2147483647 h 82"/>
              <a:gd name="T4" fmla="*/ 2147483647 w 83"/>
              <a:gd name="T5" fmla="*/ 2147483647 h 82"/>
              <a:gd name="T6" fmla="*/ 2147483647 w 83"/>
              <a:gd name="T7" fmla="*/ 2147483647 h 82"/>
              <a:gd name="T8" fmla="*/ 2147483647 w 83"/>
              <a:gd name="T9" fmla="*/ 2147483647 h 82"/>
              <a:gd name="T10" fmla="*/ 2147483647 w 83"/>
              <a:gd name="T11" fmla="*/ 2147483647 h 82"/>
              <a:gd name="T12" fmla="*/ 2147483647 w 83"/>
              <a:gd name="T13" fmla="*/ 2147483647 h 82"/>
              <a:gd name="T14" fmla="*/ 2147483647 w 83"/>
              <a:gd name="T15" fmla="*/ 2147483647 h 82"/>
              <a:gd name="T16" fmla="*/ 2147483647 w 83"/>
              <a:gd name="T17" fmla="*/ 2147483647 h 82"/>
              <a:gd name="T18" fmla="*/ 2147483647 w 83"/>
              <a:gd name="T19" fmla="*/ 2147483647 h 82"/>
              <a:gd name="T20" fmla="*/ 2147483647 w 83"/>
              <a:gd name="T21" fmla="*/ 2147483647 h 82"/>
              <a:gd name="T22" fmla="*/ 2147483647 w 83"/>
              <a:gd name="T23" fmla="*/ 2147483647 h 82"/>
              <a:gd name="T24" fmla="*/ 2147483647 w 83"/>
              <a:gd name="T25" fmla="*/ 2147483647 h 82"/>
              <a:gd name="T26" fmla="*/ 2147483647 w 83"/>
              <a:gd name="T27" fmla="*/ 2147483647 h 82"/>
              <a:gd name="T28" fmla="*/ 2147483647 w 83"/>
              <a:gd name="T29" fmla="*/ 2147483647 h 82"/>
              <a:gd name="T30" fmla="*/ 2147483647 w 83"/>
              <a:gd name="T31" fmla="*/ 2147483647 h 82"/>
              <a:gd name="T32" fmla="*/ 2147483647 w 83"/>
              <a:gd name="T33" fmla="*/ 2147483647 h 82"/>
              <a:gd name="T34" fmla="*/ 2147483647 w 83"/>
              <a:gd name="T35" fmla="*/ 2147483647 h 82"/>
              <a:gd name="T36" fmla="*/ 2147483647 w 83"/>
              <a:gd name="T37" fmla="*/ 2147483647 h 82"/>
              <a:gd name="T38" fmla="*/ 2147483647 w 83"/>
              <a:gd name="T39" fmla="*/ 2147483647 h 82"/>
              <a:gd name="T40" fmla="*/ 2147483647 w 83"/>
              <a:gd name="T41" fmla="*/ 2147483647 h 82"/>
              <a:gd name="T42" fmla="*/ 2147483647 w 83"/>
              <a:gd name="T43" fmla="*/ 2147483647 h 82"/>
              <a:gd name="T44" fmla="*/ 2147483647 w 83"/>
              <a:gd name="T45" fmla="*/ 2147483647 h 82"/>
              <a:gd name="T46" fmla="*/ 2147483647 w 83"/>
              <a:gd name="T47" fmla="*/ 2147483647 h 82"/>
              <a:gd name="T48" fmla="*/ 2147483647 w 83"/>
              <a:gd name="T49" fmla="*/ 2147483647 h 82"/>
              <a:gd name="T50" fmla="*/ 2147483647 w 83"/>
              <a:gd name="T51" fmla="*/ 2147483647 h 82"/>
              <a:gd name="T52" fmla="*/ 2147483647 w 83"/>
              <a:gd name="T53" fmla="*/ 2147483647 h 82"/>
              <a:gd name="T54" fmla="*/ 2147483647 w 83"/>
              <a:gd name="T55" fmla="*/ 2147483647 h 82"/>
              <a:gd name="T56" fmla="*/ 2147483647 w 83"/>
              <a:gd name="T57" fmla="*/ 2147483647 h 82"/>
              <a:gd name="T58" fmla="*/ 2147483647 w 83"/>
              <a:gd name="T59" fmla="*/ 2147483647 h 82"/>
              <a:gd name="T60" fmla="*/ 2147483647 w 83"/>
              <a:gd name="T61" fmla="*/ 2147483647 h 82"/>
              <a:gd name="T62" fmla="*/ 2147483647 w 83"/>
              <a:gd name="T63" fmla="*/ 2147483647 h 82"/>
              <a:gd name="T64" fmla="*/ 2147483647 w 83"/>
              <a:gd name="T65" fmla="*/ 2147483647 h 82"/>
              <a:gd name="T66" fmla="*/ 2147483647 w 83"/>
              <a:gd name="T67" fmla="*/ 2147483647 h 82"/>
              <a:gd name="T68" fmla="*/ 2147483647 w 83"/>
              <a:gd name="T69" fmla="*/ 2147483647 h 82"/>
              <a:gd name="T70" fmla="*/ 0 w 83"/>
              <a:gd name="T71" fmla="*/ 2147483647 h 82"/>
              <a:gd name="T72" fmla="*/ 0 w 83"/>
              <a:gd name="T73" fmla="*/ 2147483647 h 82"/>
              <a:gd name="T74" fmla="*/ 2147483647 w 83"/>
              <a:gd name="T75" fmla="*/ 2147483647 h 82"/>
              <a:gd name="T76" fmla="*/ 2147483647 w 83"/>
              <a:gd name="T77" fmla="*/ 2147483647 h 82"/>
              <a:gd name="T78" fmla="*/ 2147483647 w 83"/>
              <a:gd name="T79" fmla="*/ 2147483647 h 82"/>
              <a:gd name="T80" fmla="*/ 2147483647 w 83"/>
              <a:gd name="T81" fmla="*/ 2147483647 h 82"/>
              <a:gd name="T82" fmla="*/ 2147483647 w 83"/>
              <a:gd name="T83" fmla="*/ 2147483647 h 82"/>
              <a:gd name="T84" fmla="*/ 2147483647 w 83"/>
              <a:gd name="T85" fmla="*/ 2147483647 h 82"/>
              <a:gd name="T86" fmla="*/ 2147483647 w 83"/>
              <a:gd name="T87" fmla="*/ 0 h 82"/>
              <a:gd name="T88" fmla="*/ 2147483647 w 83"/>
              <a:gd name="T89" fmla="*/ 0 h 82"/>
              <a:gd name="T90" fmla="*/ 2147483647 w 83"/>
              <a:gd name="T91" fmla="*/ 2147483647 h 82"/>
              <a:gd name="T92" fmla="*/ 2147483647 w 83"/>
              <a:gd name="T93" fmla="*/ 2147483647 h 82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83"/>
              <a:gd name="T142" fmla="*/ 0 h 82"/>
              <a:gd name="T143" fmla="*/ 83 w 83"/>
              <a:gd name="T144" fmla="*/ 82 h 82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83" h="82">
                <a:moveTo>
                  <a:pt x="50" y="4"/>
                </a:moveTo>
                <a:lnTo>
                  <a:pt x="41" y="40"/>
                </a:lnTo>
                <a:lnTo>
                  <a:pt x="60" y="11"/>
                </a:lnTo>
                <a:lnTo>
                  <a:pt x="62" y="9"/>
                </a:lnTo>
                <a:lnTo>
                  <a:pt x="64" y="9"/>
                </a:lnTo>
                <a:lnTo>
                  <a:pt x="68" y="13"/>
                </a:lnTo>
                <a:lnTo>
                  <a:pt x="70" y="19"/>
                </a:lnTo>
                <a:lnTo>
                  <a:pt x="72" y="21"/>
                </a:lnTo>
                <a:lnTo>
                  <a:pt x="43" y="40"/>
                </a:lnTo>
                <a:lnTo>
                  <a:pt x="79" y="34"/>
                </a:lnTo>
                <a:lnTo>
                  <a:pt x="83" y="34"/>
                </a:lnTo>
                <a:lnTo>
                  <a:pt x="81" y="40"/>
                </a:lnTo>
                <a:lnTo>
                  <a:pt x="79" y="47"/>
                </a:lnTo>
                <a:lnTo>
                  <a:pt x="79" y="49"/>
                </a:lnTo>
                <a:lnTo>
                  <a:pt x="43" y="44"/>
                </a:lnTo>
                <a:lnTo>
                  <a:pt x="72" y="61"/>
                </a:lnTo>
                <a:lnTo>
                  <a:pt x="72" y="66"/>
                </a:lnTo>
                <a:lnTo>
                  <a:pt x="70" y="70"/>
                </a:lnTo>
                <a:lnTo>
                  <a:pt x="64" y="74"/>
                </a:lnTo>
                <a:lnTo>
                  <a:pt x="60" y="72"/>
                </a:lnTo>
                <a:lnTo>
                  <a:pt x="41" y="47"/>
                </a:lnTo>
                <a:lnTo>
                  <a:pt x="50" y="78"/>
                </a:lnTo>
                <a:lnTo>
                  <a:pt x="46" y="80"/>
                </a:lnTo>
                <a:lnTo>
                  <a:pt x="41" y="82"/>
                </a:lnTo>
                <a:lnTo>
                  <a:pt x="35" y="82"/>
                </a:lnTo>
                <a:lnTo>
                  <a:pt x="33" y="78"/>
                </a:lnTo>
                <a:lnTo>
                  <a:pt x="37" y="47"/>
                </a:lnTo>
                <a:lnTo>
                  <a:pt x="21" y="74"/>
                </a:lnTo>
                <a:lnTo>
                  <a:pt x="19" y="72"/>
                </a:lnTo>
                <a:lnTo>
                  <a:pt x="12" y="70"/>
                </a:lnTo>
                <a:lnTo>
                  <a:pt x="8" y="66"/>
                </a:lnTo>
                <a:lnTo>
                  <a:pt x="8" y="61"/>
                </a:lnTo>
                <a:lnTo>
                  <a:pt x="37" y="47"/>
                </a:lnTo>
                <a:lnTo>
                  <a:pt x="4" y="49"/>
                </a:lnTo>
                <a:lnTo>
                  <a:pt x="4" y="47"/>
                </a:lnTo>
                <a:lnTo>
                  <a:pt x="0" y="40"/>
                </a:lnTo>
                <a:lnTo>
                  <a:pt x="0" y="34"/>
                </a:lnTo>
                <a:lnTo>
                  <a:pt x="4" y="34"/>
                </a:lnTo>
                <a:lnTo>
                  <a:pt x="37" y="40"/>
                </a:lnTo>
                <a:lnTo>
                  <a:pt x="8" y="21"/>
                </a:lnTo>
                <a:lnTo>
                  <a:pt x="21" y="11"/>
                </a:lnTo>
                <a:lnTo>
                  <a:pt x="39" y="38"/>
                </a:lnTo>
                <a:lnTo>
                  <a:pt x="33" y="4"/>
                </a:lnTo>
                <a:lnTo>
                  <a:pt x="35" y="0"/>
                </a:lnTo>
                <a:lnTo>
                  <a:pt x="41" y="0"/>
                </a:lnTo>
                <a:lnTo>
                  <a:pt x="46" y="2"/>
                </a:lnTo>
                <a:lnTo>
                  <a:pt x="50" y="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83" name="Freeform 87"/>
          <p:cNvSpPr>
            <a:spLocks/>
          </p:cNvSpPr>
          <p:nvPr/>
        </p:nvSpPr>
        <p:spPr bwMode="auto">
          <a:xfrm>
            <a:off x="4872038" y="7440613"/>
            <a:ext cx="131762" cy="130175"/>
          </a:xfrm>
          <a:custGeom>
            <a:avLst/>
            <a:gdLst>
              <a:gd name="T0" fmla="*/ 2147483647 w 83"/>
              <a:gd name="T1" fmla="*/ 2147483647 h 82"/>
              <a:gd name="T2" fmla="*/ 2147483647 w 83"/>
              <a:gd name="T3" fmla="*/ 2147483647 h 82"/>
              <a:gd name="T4" fmla="*/ 2147483647 w 83"/>
              <a:gd name="T5" fmla="*/ 2147483647 h 82"/>
              <a:gd name="T6" fmla="*/ 2147483647 w 83"/>
              <a:gd name="T7" fmla="*/ 2147483647 h 82"/>
              <a:gd name="T8" fmla="*/ 2147483647 w 83"/>
              <a:gd name="T9" fmla="*/ 2147483647 h 82"/>
              <a:gd name="T10" fmla="*/ 2147483647 w 83"/>
              <a:gd name="T11" fmla="*/ 2147483647 h 82"/>
              <a:gd name="T12" fmla="*/ 2147483647 w 83"/>
              <a:gd name="T13" fmla="*/ 2147483647 h 82"/>
              <a:gd name="T14" fmla="*/ 2147483647 w 83"/>
              <a:gd name="T15" fmla="*/ 2147483647 h 82"/>
              <a:gd name="T16" fmla="*/ 2147483647 w 83"/>
              <a:gd name="T17" fmla="*/ 2147483647 h 82"/>
              <a:gd name="T18" fmla="*/ 2147483647 w 83"/>
              <a:gd name="T19" fmla="*/ 2147483647 h 82"/>
              <a:gd name="T20" fmla="*/ 2147483647 w 83"/>
              <a:gd name="T21" fmla="*/ 2147483647 h 82"/>
              <a:gd name="T22" fmla="*/ 2147483647 w 83"/>
              <a:gd name="T23" fmla="*/ 2147483647 h 82"/>
              <a:gd name="T24" fmla="*/ 2147483647 w 83"/>
              <a:gd name="T25" fmla="*/ 2147483647 h 82"/>
              <a:gd name="T26" fmla="*/ 2147483647 w 83"/>
              <a:gd name="T27" fmla="*/ 2147483647 h 82"/>
              <a:gd name="T28" fmla="*/ 2147483647 w 83"/>
              <a:gd name="T29" fmla="*/ 2147483647 h 82"/>
              <a:gd name="T30" fmla="*/ 2147483647 w 83"/>
              <a:gd name="T31" fmla="*/ 2147483647 h 82"/>
              <a:gd name="T32" fmla="*/ 2147483647 w 83"/>
              <a:gd name="T33" fmla="*/ 2147483647 h 82"/>
              <a:gd name="T34" fmla="*/ 2147483647 w 83"/>
              <a:gd name="T35" fmla="*/ 2147483647 h 82"/>
              <a:gd name="T36" fmla="*/ 2147483647 w 83"/>
              <a:gd name="T37" fmla="*/ 2147483647 h 82"/>
              <a:gd name="T38" fmla="*/ 2147483647 w 83"/>
              <a:gd name="T39" fmla="*/ 2147483647 h 82"/>
              <a:gd name="T40" fmla="*/ 2147483647 w 83"/>
              <a:gd name="T41" fmla="*/ 2147483647 h 82"/>
              <a:gd name="T42" fmla="*/ 2147483647 w 83"/>
              <a:gd name="T43" fmla="*/ 2147483647 h 82"/>
              <a:gd name="T44" fmla="*/ 2147483647 w 83"/>
              <a:gd name="T45" fmla="*/ 2147483647 h 82"/>
              <a:gd name="T46" fmla="*/ 2147483647 w 83"/>
              <a:gd name="T47" fmla="*/ 2147483647 h 82"/>
              <a:gd name="T48" fmla="*/ 2147483647 w 83"/>
              <a:gd name="T49" fmla="*/ 2147483647 h 82"/>
              <a:gd name="T50" fmla="*/ 2147483647 w 83"/>
              <a:gd name="T51" fmla="*/ 2147483647 h 82"/>
              <a:gd name="T52" fmla="*/ 2147483647 w 83"/>
              <a:gd name="T53" fmla="*/ 2147483647 h 82"/>
              <a:gd name="T54" fmla="*/ 2147483647 w 83"/>
              <a:gd name="T55" fmla="*/ 2147483647 h 82"/>
              <a:gd name="T56" fmla="*/ 2147483647 w 83"/>
              <a:gd name="T57" fmla="*/ 2147483647 h 82"/>
              <a:gd name="T58" fmla="*/ 2147483647 w 83"/>
              <a:gd name="T59" fmla="*/ 2147483647 h 82"/>
              <a:gd name="T60" fmla="*/ 2147483647 w 83"/>
              <a:gd name="T61" fmla="*/ 2147483647 h 82"/>
              <a:gd name="T62" fmla="*/ 2147483647 w 83"/>
              <a:gd name="T63" fmla="*/ 2147483647 h 82"/>
              <a:gd name="T64" fmla="*/ 2147483647 w 83"/>
              <a:gd name="T65" fmla="*/ 2147483647 h 82"/>
              <a:gd name="T66" fmla="*/ 2147483647 w 83"/>
              <a:gd name="T67" fmla="*/ 2147483647 h 82"/>
              <a:gd name="T68" fmla="*/ 2147483647 w 83"/>
              <a:gd name="T69" fmla="*/ 2147483647 h 82"/>
              <a:gd name="T70" fmla="*/ 2147483647 w 83"/>
              <a:gd name="T71" fmla="*/ 2147483647 h 82"/>
              <a:gd name="T72" fmla="*/ 0 w 83"/>
              <a:gd name="T73" fmla="*/ 2147483647 h 82"/>
              <a:gd name="T74" fmla="*/ 2147483647 w 83"/>
              <a:gd name="T75" fmla="*/ 2147483647 h 82"/>
              <a:gd name="T76" fmla="*/ 2147483647 w 83"/>
              <a:gd name="T77" fmla="*/ 2147483647 h 82"/>
              <a:gd name="T78" fmla="*/ 2147483647 w 83"/>
              <a:gd name="T79" fmla="*/ 2147483647 h 82"/>
              <a:gd name="T80" fmla="*/ 2147483647 w 83"/>
              <a:gd name="T81" fmla="*/ 2147483647 h 82"/>
              <a:gd name="T82" fmla="*/ 2147483647 w 83"/>
              <a:gd name="T83" fmla="*/ 2147483647 h 82"/>
              <a:gd name="T84" fmla="*/ 2147483647 w 83"/>
              <a:gd name="T85" fmla="*/ 2147483647 h 82"/>
              <a:gd name="T86" fmla="*/ 2147483647 w 83"/>
              <a:gd name="T87" fmla="*/ 2147483647 h 82"/>
              <a:gd name="T88" fmla="*/ 2147483647 w 83"/>
              <a:gd name="T89" fmla="*/ 2147483647 h 82"/>
              <a:gd name="T90" fmla="*/ 2147483647 w 83"/>
              <a:gd name="T91" fmla="*/ 2147483647 h 82"/>
              <a:gd name="T92" fmla="*/ 2147483647 w 83"/>
              <a:gd name="T93" fmla="*/ 0 h 82"/>
              <a:gd name="T94" fmla="*/ 2147483647 w 83"/>
              <a:gd name="T95" fmla="*/ 0 h 82"/>
              <a:gd name="T96" fmla="*/ 2147483647 w 83"/>
              <a:gd name="T97" fmla="*/ 2147483647 h 82"/>
              <a:gd name="T98" fmla="*/ 2147483647 w 83"/>
              <a:gd name="T99" fmla="*/ 2147483647 h 82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83"/>
              <a:gd name="T151" fmla="*/ 0 h 82"/>
              <a:gd name="T152" fmla="*/ 83 w 83"/>
              <a:gd name="T153" fmla="*/ 82 h 82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83" h="82">
                <a:moveTo>
                  <a:pt x="49" y="4"/>
                </a:moveTo>
                <a:lnTo>
                  <a:pt x="41" y="40"/>
                </a:lnTo>
                <a:lnTo>
                  <a:pt x="60" y="10"/>
                </a:lnTo>
                <a:lnTo>
                  <a:pt x="64" y="8"/>
                </a:lnTo>
                <a:lnTo>
                  <a:pt x="66" y="8"/>
                </a:lnTo>
                <a:lnTo>
                  <a:pt x="68" y="12"/>
                </a:lnTo>
                <a:lnTo>
                  <a:pt x="72" y="19"/>
                </a:lnTo>
                <a:lnTo>
                  <a:pt x="72" y="21"/>
                </a:lnTo>
                <a:lnTo>
                  <a:pt x="43" y="40"/>
                </a:lnTo>
                <a:lnTo>
                  <a:pt x="78" y="33"/>
                </a:lnTo>
                <a:lnTo>
                  <a:pt x="83" y="35"/>
                </a:lnTo>
                <a:lnTo>
                  <a:pt x="83" y="40"/>
                </a:lnTo>
                <a:lnTo>
                  <a:pt x="78" y="46"/>
                </a:lnTo>
                <a:lnTo>
                  <a:pt x="78" y="48"/>
                </a:lnTo>
                <a:lnTo>
                  <a:pt x="43" y="44"/>
                </a:lnTo>
                <a:lnTo>
                  <a:pt x="72" y="61"/>
                </a:lnTo>
                <a:lnTo>
                  <a:pt x="72" y="65"/>
                </a:lnTo>
                <a:lnTo>
                  <a:pt x="70" y="69"/>
                </a:lnTo>
                <a:lnTo>
                  <a:pt x="66" y="73"/>
                </a:lnTo>
                <a:lnTo>
                  <a:pt x="60" y="73"/>
                </a:lnTo>
                <a:lnTo>
                  <a:pt x="41" y="46"/>
                </a:lnTo>
                <a:lnTo>
                  <a:pt x="49" y="78"/>
                </a:lnTo>
                <a:lnTo>
                  <a:pt x="45" y="80"/>
                </a:lnTo>
                <a:lnTo>
                  <a:pt x="41" y="82"/>
                </a:lnTo>
                <a:lnTo>
                  <a:pt x="35" y="82"/>
                </a:lnTo>
                <a:lnTo>
                  <a:pt x="33" y="78"/>
                </a:lnTo>
                <a:lnTo>
                  <a:pt x="37" y="46"/>
                </a:lnTo>
                <a:lnTo>
                  <a:pt x="20" y="73"/>
                </a:lnTo>
                <a:lnTo>
                  <a:pt x="18" y="71"/>
                </a:lnTo>
                <a:lnTo>
                  <a:pt x="12" y="69"/>
                </a:lnTo>
                <a:lnTo>
                  <a:pt x="8" y="65"/>
                </a:lnTo>
                <a:lnTo>
                  <a:pt x="10" y="61"/>
                </a:lnTo>
                <a:lnTo>
                  <a:pt x="37" y="46"/>
                </a:lnTo>
                <a:lnTo>
                  <a:pt x="6" y="48"/>
                </a:lnTo>
                <a:lnTo>
                  <a:pt x="4" y="46"/>
                </a:lnTo>
                <a:lnTo>
                  <a:pt x="2" y="40"/>
                </a:lnTo>
                <a:lnTo>
                  <a:pt x="0" y="35"/>
                </a:lnTo>
                <a:lnTo>
                  <a:pt x="6" y="33"/>
                </a:lnTo>
                <a:lnTo>
                  <a:pt x="37" y="42"/>
                </a:lnTo>
                <a:lnTo>
                  <a:pt x="8" y="21"/>
                </a:lnTo>
                <a:lnTo>
                  <a:pt x="10" y="19"/>
                </a:lnTo>
                <a:lnTo>
                  <a:pt x="14" y="14"/>
                </a:lnTo>
                <a:lnTo>
                  <a:pt x="18" y="10"/>
                </a:lnTo>
                <a:lnTo>
                  <a:pt x="20" y="8"/>
                </a:lnTo>
                <a:lnTo>
                  <a:pt x="39" y="40"/>
                </a:lnTo>
                <a:lnTo>
                  <a:pt x="33" y="4"/>
                </a:lnTo>
                <a:lnTo>
                  <a:pt x="35" y="0"/>
                </a:lnTo>
                <a:lnTo>
                  <a:pt x="41" y="0"/>
                </a:lnTo>
                <a:lnTo>
                  <a:pt x="45" y="2"/>
                </a:lnTo>
                <a:lnTo>
                  <a:pt x="49" y="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85" name="Freeform 89"/>
          <p:cNvSpPr>
            <a:spLocks/>
          </p:cNvSpPr>
          <p:nvPr/>
        </p:nvSpPr>
        <p:spPr bwMode="auto">
          <a:xfrm>
            <a:off x="3648075" y="7081838"/>
            <a:ext cx="131763" cy="133350"/>
          </a:xfrm>
          <a:custGeom>
            <a:avLst/>
            <a:gdLst>
              <a:gd name="T0" fmla="*/ 2147483647 w 83"/>
              <a:gd name="T1" fmla="*/ 2147483647 h 84"/>
              <a:gd name="T2" fmla="*/ 2147483647 w 83"/>
              <a:gd name="T3" fmla="*/ 2147483647 h 84"/>
              <a:gd name="T4" fmla="*/ 2147483647 w 83"/>
              <a:gd name="T5" fmla="*/ 2147483647 h 84"/>
              <a:gd name="T6" fmla="*/ 2147483647 w 83"/>
              <a:gd name="T7" fmla="*/ 2147483647 h 84"/>
              <a:gd name="T8" fmla="*/ 2147483647 w 83"/>
              <a:gd name="T9" fmla="*/ 2147483647 h 84"/>
              <a:gd name="T10" fmla="*/ 2147483647 w 83"/>
              <a:gd name="T11" fmla="*/ 2147483647 h 84"/>
              <a:gd name="T12" fmla="*/ 2147483647 w 83"/>
              <a:gd name="T13" fmla="*/ 2147483647 h 84"/>
              <a:gd name="T14" fmla="*/ 2147483647 w 83"/>
              <a:gd name="T15" fmla="*/ 2147483647 h 84"/>
              <a:gd name="T16" fmla="*/ 2147483647 w 83"/>
              <a:gd name="T17" fmla="*/ 2147483647 h 84"/>
              <a:gd name="T18" fmla="*/ 2147483647 w 83"/>
              <a:gd name="T19" fmla="*/ 2147483647 h 84"/>
              <a:gd name="T20" fmla="*/ 2147483647 w 83"/>
              <a:gd name="T21" fmla="*/ 2147483647 h 84"/>
              <a:gd name="T22" fmla="*/ 2147483647 w 83"/>
              <a:gd name="T23" fmla="*/ 2147483647 h 84"/>
              <a:gd name="T24" fmla="*/ 2147483647 w 83"/>
              <a:gd name="T25" fmla="*/ 2147483647 h 84"/>
              <a:gd name="T26" fmla="*/ 2147483647 w 83"/>
              <a:gd name="T27" fmla="*/ 2147483647 h 84"/>
              <a:gd name="T28" fmla="*/ 2147483647 w 83"/>
              <a:gd name="T29" fmla="*/ 2147483647 h 84"/>
              <a:gd name="T30" fmla="*/ 2147483647 w 83"/>
              <a:gd name="T31" fmla="*/ 2147483647 h 84"/>
              <a:gd name="T32" fmla="*/ 2147483647 w 83"/>
              <a:gd name="T33" fmla="*/ 2147483647 h 84"/>
              <a:gd name="T34" fmla="*/ 2147483647 w 83"/>
              <a:gd name="T35" fmla="*/ 2147483647 h 84"/>
              <a:gd name="T36" fmla="*/ 2147483647 w 83"/>
              <a:gd name="T37" fmla="*/ 2147483647 h 84"/>
              <a:gd name="T38" fmla="*/ 2147483647 w 83"/>
              <a:gd name="T39" fmla="*/ 2147483647 h 84"/>
              <a:gd name="T40" fmla="*/ 2147483647 w 83"/>
              <a:gd name="T41" fmla="*/ 2147483647 h 84"/>
              <a:gd name="T42" fmla="*/ 2147483647 w 83"/>
              <a:gd name="T43" fmla="*/ 2147483647 h 84"/>
              <a:gd name="T44" fmla="*/ 2147483647 w 83"/>
              <a:gd name="T45" fmla="*/ 2147483647 h 84"/>
              <a:gd name="T46" fmla="*/ 2147483647 w 83"/>
              <a:gd name="T47" fmla="*/ 2147483647 h 84"/>
              <a:gd name="T48" fmla="*/ 2147483647 w 83"/>
              <a:gd name="T49" fmla="*/ 2147483647 h 84"/>
              <a:gd name="T50" fmla="*/ 2147483647 w 83"/>
              <a:gd name="T51" fmla="*/ 2147483647 h 84"/>
              <a:gd name="T52" fmla="*/ 2147483647 w 83"/>
              <a:gd name="T53" fmla="*/ 2147483647 h 84"/>
              <a:gd name="T54" fmla="*/ 2147483647 w 83"/>
              <a:gd name="T55" fmla="*/ 2147483647 h 84"/>
              <a:gd name="T56" fmla="*/ 2147483647 w 83"/>
              <a:gd name="T57" fmla="*/ 2147483647 h 84"/>
              <a:gd name="T58" fmla="*/ 2147483647 w 83"/>
              <a:gd name="T59" fmla="*/ 2147483647 h 84"/>
              <a:gd name="T60" fmla="*/ 2147483647 w 83"/>
              <a:gd name="T61" fmla="*/ 2147483647 h 84"/>
              <a:gd name="T62" fmla="*/ 2147483647 w 83"/>
              <a:gd name="T63" fmla="*/ 2147483647 h 84"/>
              <a:gd name="T64" fmla="*/ 2147483647 w 83"/>
              <a:gd name="T65" fmla="*/ 2147483647 h 84"/>
              <a:gd name="T66" fmla="*/ 2147483647 w 83"/>
              <a:gd name="T67" fmla="*/ 2147483647 h 84"/>
              <a:gd name="T68" fmla="*/ 2147483647 w 83"/>
              <a:gd name="T69" fmla="*/ 2147483647 h 84"/>
              <a:gd name="T70" fmla="*/ 2147483647 w 83"/>
              <a:gd name="T71" fmla="*/ 2147483647 h 84"/>
              <a:gd name="T72" fmla="*/ 0 w 83"/>
              <a:gd name="T73" fmla="*/ 2147483647 h 84"/>
              <a:gd name="T74" fmla="*/ 2147483647 w 83"/>
              <a:gd name="T75" fmla="*/ 2147483647 h 84"/>
              <a:gd name="T76" fmla="*/ 2147483647 w 83"/>
              <a:gd name="T77" fmla="*/ 2147483647 h 84"/>
              <a:gd name="T78" fmla="*/ 2147483647 w 83"/>
              <a:gd name="T79" fmla="*/ 2147483647 h 84"/>
              <a:gd name="T80" fmla="*/ 2147483647 w 83"/>
              <a:gd name="T81" fmla="*/ 2147483647 h 84"/>
              <a:gd name="T82" fmla="*/ 2147483647 w 83"/>
              <a:gd name="T83" fmla="*/ 2147483647 h 84"/>
              <a:gd name="T84" fmla="*/ 2147483647 w 83"/>
              <a:gd name="T85" fmla="*/ 2147483647 h 84"/>
              <a:gd name="T86" fmla="*/ 2147483647 w 83"/>
              <a:gd name="T87" fmla="*/ 2147483647 h 84"/>
              <a:gd name="T88" fmla="*/ 2147483647 w 83"/>
              <a:gd name="T89" fmla="*/ 2147483647 h 84"/>
              <a:gd name="T90" fmla="*/ 2147483647 w 83"/>
              <a:gd name="T91" fmla="*/ 2147483647 h 84"/>
              <a:gd name="T92" fmla="*/ 2147483647 w 83"/>
              <a:gd name="T93" fmla="*/ 0 h 84"/>
              <a:gd name="T94" fmla="*/ 2147483647 w 83"/>
              <a:gd name="T95" fmla="*/ 2147483647 h 84"/>
              <a:gd name="T96" fmla="*/ 2147483647 w 83"/>
              <a:gd name="T97" fmla="*/ 2147483647 h 84"/>
              <a:gd name="T98" fmla="*/ 2147483647 w 83"/>
              <a:gd name="T99" fmla="*/ 2147483647 h 8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83"/>
              <a:gd name="T151" fmla="*/ 0 h 84"/>
              <a:gd name="T152" fmla="*/ 83 w 83"/>
              <a:gd name="T153" fmla="*/ 84 h 84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83" h="84">
                <a:moveTo>
                  <a:pt x="50" y="6"/>
                </a:moveTo>
                <a:lnTo>
                  <a:pt x="43" y="40"/>
                </a:lnTo>
                <a:lnTo>
                  <a:pt x="62" y="10"/>
                </a:lnTo>
                <a:lnTo>
                  <a:pt x="64" y="8"/>
                </a:lnTo>
                <a:lnTo>
                  <a:pt x="66" y="8"/>
                </a:lnTo>
                <a:lnTo>
                  <a:pt x="70" y="13"/>
                </a:lnTo>
                <a:lnTo>
                  <a:pt x="72" y="19"/>
                </a:lnTo>
                <a:lnTo>
                  <a:pt x="72" y="23"/>
                </a:lnTo>
                <a:lnTo>
                  <a:pt x="43" y="42"/>
                </a:lnTo>
                <a:lnTo>
                  <a:pt x="79" y="36"/>
                </a:lnTo>
                <a:lnTo>
                  <a:pt x="83" y="36"/>
                </a:lnTo>
                <a:lnTo>
                  <a:pt x="83" y="42"/>
                </a:lnTo>
                <a:lnTo>
                  <a:pt x="79" y="48"/>
                </a:lnTo>
                <a:lnTo>
                  <a:pt x="79" y="50"/>
                </a:lnTo>
                <a:lnTo>
                  <a:pt x="43" y="46"/>
                </a:lnTo>
                <a:lnTo>
                  <a:pt x="72" y="63"/>
                </a:lnTo>
                <a:lnTo>
                  <a:pt x="74" y="67"/>
                </a:lnTo>
                <a:lnTo>
                  <a:pt x="70" y="72"/>
                </a:lnTo>
                <a:lnTo>
                  <a:pt x="66" y="76"/>
                </a:lnTo>
                <a:lnTo>
                  <a:pt x="62" y="74"/>
                </a:lnTo>
                <a:lnTo>
                  <a:pt x="43" y="48"/>
                </a:lnTo>
                <a:lnTo>
                  <a:pt x="50" y="80"/>
                </a:lnTo>
                <a:lnTo>
                  <a:pt x="47" y="82"/>
                </a:lnTo>
                <a:lnTo>
                  <a:pt x="41" y="84"/>
                </a:lnTo>
                <a:lnTo>
                  <a:pt x="35" y="84"/>
                </a:lnTo>
                <a:lnTo>
                  <a:pt x="33" y="80"/>
                </a:lnTo>
                <a:lnTo>
                  <a:pt x="37" y="48"/>
                </a:lnTo>
                <a:lnTo>
                  <a:pt x="21" y="74"/>
                </a:lnTo>
                <a:lnTo>
                  <a:pt x="18" y="74"/>
                </a:lnTo>
                <a:lnTo>
                  <a:pt x="12" y="72"/>
                </a:lnTo>
                <a:lnTo>
                  <a:pt x="8" y="67"/>
                </a:lnTo>
                <a:lnTo>
                  <a:pt x="10" y="63"/>
                </a:lnTo>
                <a:lnTo>
                  <a:pt x="37" y="46"/>
                </a:lnTo>
                <a:lnTo>
                  <a:pt x="6" y="50"/>
                </a:lnTo>
                <a:lnTo>
                  <a:pt x="4" y="48"/>
                </a:lnTo>
                <a:lnTo>
                  <a:pt x="2" y="42"/>
                </a:lnTo>
                <a:lnTo>
                  <a:pt x="0" y="36"/>
                </a:lnTo>
                <a:lnTo>
                  <a:pt x="6" y="36"/>
                </a:lnTo>
                <a:lnTo>
                  <a:pt x="37" y="42"/>
                </a:lnTo>
                <a:lnTo>
                  <a:pt x="10" y="21"/>
                </a:lnTo>
                <a:lnTo>
                  <a:pt x="10" y="19"/>
                </a:lnTo>
                <a:lnTo>
                  <a:pt x="14" y="17"/>
                </a:lnTo>
                <a:lnTo>
                  <a:pt x="18" y="13"/>
                </a:lnTo>
                <a:lnTo>
                  <a:pt x="21" y="10"/>
                </a:lnTo>
                <a:lnTo>
                  <a:pt x="39" y="40"/>
                </a:lnTo>
                <a:lnTo>
                  <a:pt x="33" y="6"/>
                </a:lnTo>
                <a:lnTo>
                  <a:pt x="35" y="0"/>
                </a:lnTo>
                <a:lnTo>
                  <a:pt x="41" y="2"/>
                </a:lnTo>
                <a:lnTo>
                  <a:pt x="47" y="4"/>
                </a:lnTo>
                <a:lnTo>
                  <a:pt x="50" y="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87" name="Freeform 91"/>
          <p:cNvSpPr>
            <a:spLocks/>
          </p:cNvSpPr>
          <p:nvPr/>
        </p:nvSpPr>
        <p:spPr bwMode="auto">
          <a:xfrm>
            <a:off x="5003800" y="8232775"/>
            <a:ext cx="301625" cy="309563"/>
          </a:xfrm>
          <a:custGeom>
            <a:avLst/>
            <a:gdLst>
              <a:gd name="T0" fmla="*/ 2147483647 w 190"/>
              <a:gd name="T1" fmla="*/ 2147483647 h 195"/>
              <a:gd name="T2" fmla="*/ 2147483647 w 190"/>
              <a:gd name="T3" fmla="*/ 2147483647 h 195"/>
              <a:gd name="T4" fmla="*/ 2147483647 w 190"/>
              <a:gd name="T5" fmla="*/ 2147483647 h 195"/>
              <a:gd name="T6" fmla="*/ 2147483647 w 190"/>
              <a:gd name="T7" fmla="*/ 2147483647 h 195"/>
              <a:gd name="T8" fmla="*/ 2147483647 w 190"/>
              <a:gd name="T9" fmla="*/ 2147483647 h 195"/>
              <a:gd name="T10" fmla="*/ 2147483647 w 190"/>
              <a:gd name="T11" fmla="*/ 2147483647 h 195"/>
              <a:gd name="T12" fmla="*/ 2147483647 w 190"/>
              <a:gd name="T13" fmla="*/ 2147483647 h 195"/>
              <a:gd name="T14" fmla="*/ 2147483647 w 190"/>
              <a:gd name="T15" fmla="*/ 2147483647 h 195"/>
              <a:gd name="T16" fmla="*/ 2147483647 w 190"/>
              <a:gd name="T17" fmla="*/ 2147483647 h 195"/>
              <a:gd name="T18" fmla="*/ 2147483647 w 190"/>
              <a:gd name="T19" fmla="*/ 2147483647 h 195"/>
              <a:gd name="T20" fmla="*/ 2147483647 w 190"/>
              <a:gd name="T21" fmla="*/ 2147483647 h 195"/>
              <a:gd name="T22" fmla="*/ 2147483647 w 190"/>
              <a:gd name="T23" fmla="*/ 2147483647 h 195"/>
              <a:gd name="T24" fmla="*/ 2147483647 w 190"/>
              <a:gd name="T25" fmla="*/ 2147483647 h 195"/>
              <a:gd name="T26" fmla="*/ 2147483647 w 190"/>
              <a:gd name="T27" fmla="*/ 2147483647 h 195"/>
              <a:gd name="T28" fmla="*/ 2147483647 w 190"/>
              <a:gd name="T29" fmla="*/ 2147483647 h 195"/>
              <a:gd name="T30" fmla="*/ 2147483647 w 190"/>
              <a:gd name="T31" fmla="*/ 2147483647 h 195"/>
              <a:gd name="T32" fmla="*/ 2147483647 w 190"/>
              <a:gd name="T33" fmla="*/ 2147483647 h 195"/>
              <a:gd name="T34" fmla="*/ 2147483647 w 190"/>
              <a:gd name="T35" fmla="*/ 2147483647 h 195"/>
              <a:gd name="T36" fmla="*/ 2147483647 w 190"/>
              <a:gd name="T37" fmla="*/ 2147483647 h 195"/>
              <a:gd name="T38" fmla="*/ 2147483647 w 190"/>
              <a:gd name="T39" fmla="*/ 2147483647 h 195"/>
              <a:gd name="T40" fmla="*/ 2147483647 w 190"/>
              <a:gd name="T41" fmla="*/ 2147483647 h 195"/>
              <a:gd name="T42" fmla="*/ 2147483647 w 190"/>
              <a:gd name="T43" fmla="*/ 2147483647 h 195"/>
              <a:gd name="T44" fmla="*/ 2147483647 w 190"/>
              <a:gd name="T45" fmla="*/ 2147483647 h 195"/>
              <a:gd name="T46" fmla="*/ 2147483647 w 190"/>
              <a:gd name="T47" fmla="*/ 2147483647 h 195"/>
              <a:gd name="T48" fmla="*/ 0 w 190"/>
              <a:gd name="T49" fmla="*/ 2147483647 h 195"/>
              <a:gd name="T50" fmla="*/ 2147483647 w 190"/>
              <a:gd name="T51" fmla="*/ 2147483647 h 195"/>
              <a:gd name="T52" fmla="*/ 2147483647 w 190"/>
              <a:gd name="T53" fmla="*/ 2147483647 h 195"/>
              <a:gd name="T54" fmla="*/ 2147483647 w 190"/>
              <a:gd name="T55" fmla="*/ 2147483647 h 195"/>
              <a:gd name="T56" fmla="*/ 2147483647 w 190"/>
              <a:gd name="T57" fmla="*/ 2147483647 h 195"/>
              <a:gd name="T58" fmla="*/ 2147483647 w 190"/>
              <a:gd name="T59" fmla="*/ 2147483647 h 195"/>
              <a:gd name="T60" fmla="*/ 2147483647 w 190"/>
              <a:gd name="T61" fmla="*/ 0 h 195"/>
              <a:gd name="T62" fmla="*/ 2147483647 w 190"/>
              <a:gd name="T63" fmla="*/ 2147483647 h 195"/>
              <a:gd name="T64" fmla="*/ 2147483647 w 190"/>
              <a:gd name="T65" fmla="*/ 2147483647 h 19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90"/>
              <a:gd name="T100" fmla="*/ 0 h 195"/>
              <a:gd name="T101" fmla="*/ 190 w 190"/>
              <a:gd name="T102" fmla="*/ 195 h 19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90" h="195">
                <a:moveTo>
                  <a:pt x="113" y="12"/>
                </a:moveTo>
                <a:lnTo>
                  <a:pt x="99" y="94"/>
                </a:lnTo>
                <a:lnTo>
                  <a:pt x="140" y="25"/>
                </a:lnTo>
                <a:lnTo>
                  <a:pt x="147" y="19"/>
                </a:lnTo>
                <a:lnTo>
                  <a:pt x="151" y="19"/>
                </a:lnTo>
                <a:lnTo>
                  <a:pt x="157" y="23"/>
                </a:lnTo>
                <a:lnTo>
                  <a:pt x="161" y="29"/>
                </a:lnTo>
                <a:lnTo>
                  <a:pt x="167" y="44"/>
                </a:lnTo>
                <a:lnTo>
                  <a:pt x="169" y="48"/>
                </a:lnTo>
                <a:lnTo>
                  <a:pt x="169" y="50"/>
                </a:lnTo>
                <a:lnTo>
                  <a:pt x="101" y="97"/>
                </a:lnTo>
                <a:lnTo>
                  <a:pt x="182" y="80"/>
                </a:lnTo>
                <a:lnTo>
                  <a:pt x="188" y="80"/>
                </a:lnTo>
                <a:lnTo>
                  <a:pt x="190" y="84"/>
                </a:lnTo>
                <a:lnTo>
                  <a:pt x="190" y="97"/>
                </a:lnTo>
                <a:lnTo>
                  <a:pt x="184" y="111"/>
                </a:lnTo>
                <a:lnTo>
                  <a:pt x="182" y="115"/>
                </a:lnTo>
                <a:lnTo>
                  <a:pt x="182" y="118"/>
                </a:lnTo>
                <a:lnTo>
                  <a:pt x="101" y="107"/>
                </a:lnTo>
                <a:lnTo>
                  <a:pt x="171" y="145"/>
                </a:lnTo>
                <a:lnTo>
                  <a:pt x="171" y="149"/>
                </a:lnTo>
                <a:lnTo>
                  <a:pt x="171" y="153"/>
                </a:lnTo>
                <a:lnTo>
                  <a:pt x="163" y="166"/>
                </a:lnTo>
                <a:lnTo>
                  <a:pt x="151" y="174"/>
                </a:lnTo>
                <a:lnTo>
                  <a:pt x="145" y="174"/>
                </a:lnTo>
                <a:lnTo>
                  <a:pt x="140" y="172"/>
                </a:lnTo>
                <a:lnTo>
                  <a:pt x="99" y="111"/>
                </a:lnTo>
                <a:lnTo>
                  <a:pt x="113" y="183"/>
                </a:lnTo>
                <a:lnTo>
                  <a:pt x="111" y="185"/>
                </a:lnTo>
                <a:lnTo>
                  <a:pt x="107" y="189"/>
                </a:lnTo>
                <a:lnTo>
                  <a:pt x="95" y="195"/>
                </a:lnTo>
                <a:lnTo>
                  <a:pt x="87" y="195"/>
                </a:lnTo>
                <a:lnTo>
                  <a:pt x="80" y="195"/>
                </a:lnTo>
                <a:lnTo>
                  <a:pt x="76" y="191"/>
                </a:lnTo>
                <a:lnTo>
                  <a:pt x="76" y="183"/>
                </a:lnTo>
                <a:lnTo>
                  <a:pt x="87" y="111"/>
                </a:lnTo>
                <a:lnTo>
                  <a:pt x="47" y="172"/>
                </a:lnTo>
                <a:lnTo>
                  <a:pt x="45" y="172"/>
                </a:lnTo>
                <a:lnTo>
                  <a:pt x="41" y="170"/>
                </a:lnTo>
                <a:lnTo>
                  <a:pt x="26" y="164"/>
                </a:lnTo>
                <a:lnTo>
                  <a:pt x="20" y="160"/>
                </a:lnTo>
                <a:lnTo>
                  <a:pt x="18" y="155"/>
                </a:lnTo>
                <a:lnTo>
                  <a:pt x="16" y="151"/>
                </a:lnTo>
                <a:lnTo>
                  <a:pt x="20" y="147"/>
                </a:lnTo>
                <a:lnTo>
                  <a:pt x="84" y="109"/>
                </a:lnTo>
                <a:lnTo>
                  <a:pt x="10" y="118"/>
                </a:lnTo>
                <a:lnTo>
                  <a:pt x="10" y="115"/>
                </a:lnTo>
                <a:lnTo>
                  <a:pt x="6" y="111"/>
                </a:lnTo>
                <a:lnTo>
                  <a:pt x="2" y="97"/>
                </a:lnTo>
                <a:lnTo>
                  <a:pt x="0" y="84"/>
                </a:lnTo>
                <a:lnTo>
                  <a:pt x="4" y="80"/>
                </a:lnTo>
                <a:lnTo>
                  <a:pt x="10" y="80"/>
                </a:lnTo>
                <a:lnTo>
                  <a:pt x="87" y="99"/>
                </a:lnTo>
                <a:lnTo>
                  <a:pt x="20" y="48"/>
                </a:lnTo>
                <a:lnTo>
                  <a:pt x="24" y="44"/>
                </a:lnTo>
                <a:lnTo>
                  <a:pt x="33" y="36"/>
                </a:lnTo>
                <a:lnTo>
                  <a:pt x="43" y="27"/>
                </a:lnTo>
                <a:lnTo>
                  <a:pt x="47" y="23"/>
                </a:lnTo>
                <a:lnTo>
                  <a:pt x="89" y="92"/>
                </a:lnTo>
                <a:lnTo>
                  <a:pt x="76" y="12"/>
                </a:lnTo>
                <a:lnTo>
                  <a:pt x="76" y="4"/>
                </a:lnTo>
                <a:lnTo>
                  <a:pt x="80" y="0"/>
                </a:lnTo>
                <a:lnTo>
                  <a:pt x="87" y="0"/>
                </a:lnTo>
                <a:lnTo>
                  <a:pt x="95" y="2"/>
                </a:lnTo>
                <a:lnTo>
                  <a:pt x="107" y="6"/>
                </a:lnTo>
                <a:lnTo>
                  <a:pt x="111" y="10"/>
                </a:lnTo>
                <a:lnTo>
                  <a:pt x="113" y="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89" name="Freeform 93"/>
          <p:cNvSpPr>
            <a:spLocks/>
          </p:cNvSpPr>
          <p:nvPr/>
        </p:nvSpPr>
        <p:spPr bwMode="auto">
          <a:xfrm>
            <a:off x="1344613" y="6650038"/>
            <a:ext cx="131762" cy="133350"/>
          </a:xfrm>
          <a:custGeom>
            <a:avLst/>
            <a:gdLst>
              <a:gd name="T0" fmla="*/ 2147483647 w 83"/>
              <a:gd name="T1" fmla="*/ 2147483647 h 84"/>
              <a:gd name="T2" fmla="*/ 2147483647 w 83"/>
              <a:gd name="T3" fmla="*/ 2147483647 h 84"/>
              <a:gd name="T4" fmla="*/ 2147483647 w 83"/>
              <a:gd name="T5" fmla="*/ 2147483647 h 84"/>
              <a:gd name="T6" fmla="*/ 2147483647 w 83"/>
              <a:gd name="T7" fmla="*/ 2147483647 h 84"/>
              <a:gd name="T8" fmla="*/ 2147483647 w 83"/>
              <a:gd name="T9" fmla="*/ 2147483647 h 84"/>
              <a:gd name="T10" fmla="*/ 2147483647 w 83"/>
              <a:gd name="T11" fmla="*/ 2147483647 h 84"/>
              <a:gd name="T12" fmla="*/ 2147483647 w 83"/>
              <a:gd name="T13" fmla="*/ 2147483647 h 84"/>
              <a:gd name="T14" fmla="*/ 2147483647 w 83"/>
              <a:gd name="T15" fmla="*/ 2147483647 h 84"/>
              <a:gd name="T16" fmla="*/ 2147483647 w 83"/>
              <a:gd name="T17" fmla="*/ 2147483647 h 84"/>
              <a:gd name="T18" fmla="*/ 2147483647 w 83"/>
              <a:gd name="T19" fmla="*/ 2147483647 h 84"/>
              <a:gd name="T20" fmla="*/ 2147483647 w 83"/>
              <a:gd name="T21" fmla="*/ 2147483647 h 84"/>
              <a:gd name="T22" fmla="*/ 2147483647 w 83"/>
              <a:gd name="T23" fmla="*/ 2147483647 h 84"/>
              <a:gd name="T24" fmla="*/ 2147483647 w 83"/>
              <a:gd name="T25" fmla="*/ 2147483647 h 84"/>
              <a:gd name="T26" fmla="*/ 2147483647 w 83"/>
              <a:gd name="T27" fmla="*/ 2147483647 h 84"/>
              <a:gd name="T28" fmla="*/ 2147483647 w 83"/>
              <a:gd name="T29" fmla="*/ 2147483647 h 84"/>
              <a:gd name="T30" fmla="*/ 2147483647 w 83"/>
              <a:gd name="T31" fmla="*/ 2147483647 h 84"/>
              <a:gd name="T32" fmla="*/ 2147483647 w 83"/>
              <a:gd name="T33" fmla="*/ 2147483647 h 84"/>
              <a:gd name="T34" fmla="*/ 2147483647 w 83"/>
              <a:gd name="T35" fmla="*/ 2147483647 h 84"/>
              <a:gd name="T36" fmla="*/ 2147483647 w 83"/>
              <a:gd name="T37" fmla="*/ 2147483647 h 84"/>
              <a:gd name="T38" fmla="*/ 2147483647 w 83"/>
              <a:gd name="T39" fmla="*/ 2147483647 h 84"/>
              <a:gd name="T40" fmla="*/ 2147483647 w 83"/>
              <a:gd name="T41" fmla="*/ 2147483647 h 84"/>
              <a:gd name="T42" fmla="*/ 2147483647 w 83"/>
              <a:gd name="T43" fmla="*/ 2147483647 h 84"/>
              <a:gd name="T44" fmla="*/ 2147483647 w 83"/>
              <a:gd name="T45" fmla="*/ 2147483647 h 84"/>
              <a:gd name="T46" fmla="*/ 2147483647 w 83"/>
              <a:gd name="T47" fmla="*/ 2147483647 h 84"/>
              <a:gd name="T48" fmla="*/ 2147483647 w 83"/>
              <a:gd name="T49" fmla="*/ 2147483647 h 84"/>
              <a:gd name="T50" fmla="*/ 2147483647 w 83"/>
              <a:gd name="T51" fmla="*/ 2147483647 h 84"/>
              <a:gd name="T52" fmla="*/ 2147483647 w 83"/>
              <a:gd name="T53" fmla="*/ 2147483647 h 84"/>
              <a:gd name="T54" fmla="*/ 2147483647 w 83"/>
              <a:gd name="T55" fmla="*/ 2147483647 h 84"/>
              <a:gd name="T56" fmla="*/ 2147483647 w 83"/>
              <a:gd name="T57" fmla="*/ 2147483647 h 84"/>
              <a:gd name="T58" fmla="*/ 2147483647 w 83"/>
              <a:gd name="T59" fmla="*/ 2147483647 h 84"/>
              <a:gd name="T60" fmla="*/ 2147483647 w 83"/>
              <a:gd name="T61" fmla="*/ 2147483647 h 84"/>
              <a:gd name="T62" fmla="*/ 2147483647 w 83"/>
              <a:gd name="T63" fmla="*/ 2147483647 h 84"/>
              <a:gd name="T64" fmla="*/ 2147483647 w 83"/>
              <a:gd name="T65" fmla="*/ 2147483647 h 84"/>
              <a:gd name="T66" fmla="*/ 2147483647 w 83"/>
              <a:gd name="T67" fmla="*/ 2147483647 h 84"/>
              <a:gd name="T68" fmla="*/ 2147483647 w 83"/>
              <a:gd name="T69" fmla="*/ 2147483647 h 84"/>
              <a:gd name="T70" fmla="*/ 2147483647 w 83"/>
              <a:gd name="T71" fmla="*/ 2147483647 h 84"/>
              <a:gd name="T72" fmla="*/ 0 w 83"/>
              <a:gd name="T73" fmla="*/ 2147483647 h 84"/>
              <a:gd name="T74" fmla="*/ 2147483647 w 83"/>
              <a:gd name="T75" fmla="*/ 2147483647 h 84"/>
              <a:gd name="T76" fmla="*/ 2147483647 w 83"/>
              <a:gd name="T77" fmla="*/ 2147483647 h 84"/>
              <a:gd name="T78" fmla="*/ 2147483647 w 83"/>
              <a:gd name="T79" fmla="*/ 2147483647 h 84"/>
              <a:gd name="T80" fmla="*/ 2147483647 w 83"/>
              <a:gd name="T81" fmla="*/ 2147483647 h 84"/>
              <a:gd name="T82" fmla="*/ 2147483647 w 83"/>
              <a:gd name="T83" fmla="*/ 2147483647 h 84"/>
              <a:gd name="T84" fmla="*/ 2147483647 w 83"/>
              <a:gd name="T85" fmla="*/ 2147483647 h 84"/>
              <a:gd name="T86" fmla="*/ 2147483647 w 83"/>
              <a:gd name="T87" fmla="*/ 2147483647 h 84"/>
              <a:gd name="T88" fmla="*/ 2147483647 w 83"/>
              <a:gd name="T89" fmla="*/ 2147483647 h 84"/>
              <a:gd name="T90" fmla="*/ 2147483647 w 83"/>
              <a:gd name="T91" fmla="*/ 2147483647 h 84"/>
              <a:gd name="T92" fmla="*/ 2147483647 w 83"/>
              <a:gd name="T93" fmla="*/ 0 h 84"/>
              <a:gd name="T94" fmla="*/ 2147483647 w 83"/>
              <a:gd name="T95" fmla="*/ 2147483647 h 84"/>
              <a:gd name="T96" fmla="*/ 2147483647 w 83"/>
              <a:gd name="T97" fmla="*/ 2147483647 h 84"/>
              <a:gd name="T98" fmla="*/ 2147483647 w 83"/>
              <a:gd name="T99" fmla="*/ 2147483647 h 8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83"/>
              <a:gd name="T151" fmla="*/ 0 h 84"/>
              <a:gd name="T152" fmla="*/ 83 w 83"/>
              <a:gd name="T153" fmla="*/ 84 h 84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83" h="84">
                <a:moveTo>
                  <a:pt x="50" y="6"/>
                </a:moveTo>
                <a:lnTo>
                  <a:pt x="43" y="40"/>
                </a:lnTo>
                <a:lnTo>
                  <a:pt x="62" y="10"/>
                </a:lnTo>
                <a:lnTo>
                  <a:pt x="64" y="8"/>
                </a:lnTo>
                <a:lnTo>
                  <a:pt x="66" y="8"/>
                </a:lnTo>
                <a:lnTo>
                  <a:pt x="70" y="13"/>
                </a:lnTo>
                <a:lnTo>
                  <a:pt x="72" y="19"/>
                </a:lnTo>
                <a:lnTo>
                  <a:pt x="72" y="23"/>
                </a:lnTo>
                <a:lnTo>
                  <a:pt x="43" y="42"/>
                </a:lnTo>
                <a:lnTo>
                  <a:pt x="79" y="36"/>
                </a:lnTo>
                <a:lnTo>
                  <a:pt x="83" y="36"/>
                </a:lnTo>
                <a:lnTo>
                  <a:pt x="83" y="42"/>
                </a:lnTo>
                <a:lnTo>
                  <a:pt x="79" y="48"/>
                </a:lnTo>
                <a:lnTo>
                  <a:pt x="79" y="50"/>
                </a:lnTo>
                <a:lnTo>
                  <a:pt x="43" y="46"/>
                </a:lnTo>
                <a:lnTo>
                  <a:pt x="72" y="63"/>
                </a:lnTo>
                <a:lnTo>
                  <a:pt x="74" y="67"/>
                </a:lnTo>
                <a:lnTo>
                  <a:pt x="70" y="72"/>
                </a:lnTo>
                <a:lnTo>
                  <a:pt x="66" y="76"/>
                </a:lnTo>
                <a:lnTo>
                  <a:pt x="62" y="74"/>
                </a:lnTo>
                <a:lnTo>
                  <a:pt x="43" y="48"/>
                </a:lnTo>
                <a:lnTo>
                  <a:pt x="50" y="80"/>
                </a:lnTo>
                <a:lnTo>
                  <a:pt x="47" y="82"/>
                </a:lnTo>
                <a:lnTo>
                  <a:pt x="41" y="84"/>
                </a:lnTo>
                <a:lnTo>
                  <a:pt x="35" y="84"/>
                </a:lnTo>
                <a:lnTo>
                  <a:pt x="33" y="80"/>
                </a:lnTo>
                <a:lnTo>
                  <a:pt x="37" y="48"/>
                </a:lnTo>
                <a:lnTo>
                  <a:pt x="21" y="74"/>
                </a:lnTo>
                <a:lnTo>
                  <a:pt x="18" y="74"/>
                </a:lnTo>
                <a:lnTo>
                  <a:pt x="12" y="72"/>
                </a:lnTo>
                <a:lnTo>
                  <a:pt x="8" y="67"/>
                </a:lnTo>
                <a:lnTo>
                  <a:pt x="10" y="63"/>
                </a:lnTo>
                <a:lnTo>
                  <a:pt x="37" y="46"/>
                </a:lnTo>
                <a:lnTo>
                  <a:pt x="6" y="50"/>
                </a:lnTo>
                <a:lnTo>
                  <a:pt x="4" y="48"/>
                </a:lnTo>
                <a:lnTo>
                  <a:pt x="2" y="42"/>
                </a:lnTo>
                <a:lnTo>
                  <a:pt x="0" y="36"/>
                </a:lnTo>
                <a:lnTo>
                  <a:pt x="6" y="36"/>
                </a:lnTo>
                <a:lnTo>
                  <a:pt x="37" y="42"/>
                </a:lnTo>
                <a:lnTo>
                  <a:pt x="10" y="21"/>
                </a:lnTo>
                <a:lnTo>
                  <a:pt x="10" y="19"/>
                </a:lnTo>
                <a:lnTo>
                  <a:pt x="14" y="17"/>
                </a:lnTo>
                <a:lnTo>
                  <a:pt x="18" y="13"/>
                </a:lnTo>
                <a:lnTo>
                  <a:pt x="21" y="10"/>
                </a:lnTo>
                <a:lnTo>
                  <a:pt x="39" y="40"/>
                </a:lnTo>
                <a:lnTo>
                  <a:pt x="33" y="6"/>
                </a:lnTo>
                <a:lnTo>
                  <a:pt x="35" y="0"/>
                </a:lnTo>
                <a:lnTo>
                  <a:pt x="41" y="2"/>
                </a:lnTo>
                <a:lnTo>
                  <a:pt x="47" y="4"/>
                </a:lnTo>
                <a:lnTo>
                  <a:pt x="50" y="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90" name="Freeform 94"/>
          <p:cNvSpPr>
            <a:spLocks/>
          </p:cNvSpPr>
          <p:nvPr/>
        </p:nvSpPr>
        <p:spPr bwMode="auto">
          <a:xfrm>
            <a:off x="479425" y="7729538"/>
            <a:ext cx="131763" cy="130175"/>
          </a:xfrm>
          <a:custGeom>
            <a:avLst/>
            <a:gdLst>
              <a:gd name="T0" fmla="*/ 2147483647 w 83"/>
              <a:gd name="T1" fmla="*/ 2147483647 h 82"/>
              <a:gd name="T2" fmla="*/ 2147483647 w 83"/>
              <a:gd name="T3" fmla="*/ 2147483647 h 82"/>
              <a:gd name="T4" fmla="*/ 2147483647 w 83"/>
              <a:gd name="T5" fmla="*/ 2147483647 h 82"/>
              <a:gd name="T6" fmla="*/ 2147483647 w 83"/>
              <a:gd name="T7" fmla="*/ 2147483647 h 82"/>
              <a:gd name="T8" fmla="*/ 2147483647 w 83"/>
              <a:gd name="T9" fmla="*/ 2147483647 h 82"/>
              <a:gd name="T10" fmla="*/ 2147483647 w 83"/>
              <a:gd name="T11" fmla="*/ 2147483647 h 82"/>
              <a:gd name="T12" fmla="*/ 2147483647 w 83"/>
              <a:gd name="T13" fmla="*/ 2147483647 h 82"/>
              <a:gd name="T14" fmla="*/ 2147483647 w 83"/>
              <a:gd name="T15" fmla="*/ 2147483647 h 82"/>
              <a:gd name="T16" fmla="*/ 2147483647 w 83"/>
              <a:gd name="T17" fmla="*/ 2147483647 h 82"/>
              <a:gd name="T18" fmla="*/ 2147483647 w 83"/>
              <a:gd name="T19" fmla="*/ 2147483647 h 82"/>
              <a:gd name="T20" fmla="*/ 2147483647 w 83"/>
              <a:gd name="T21" fmla="*/ 2147483647 h 82"/>
              <a:gd name="T22" fmla="*/ 2147483647 w 83"/>
              <a:gd name="T23" fmla="*/ 2147483647 h 82"/>
              <a:gd name="T24" fmla="*/ 2147483647 w 83"/>
              <a:gd name="T25" fmla="*/ 2147483647 h 82"/>
              <a:gd name="T26" fmla="*/ 2147483647 w 83"/>
              <a:gd name="T27" fmla="*/ 2147483647 h 82"/>
              <a:gd name="T28" fmla="*/ 2147483647 w 83"/>
              <a:gd name="T29" fmla="*/ 2147483647 h 82"/>
              <a:gd name="T30" fmla="*/ 2147483647 w 83"/>
              <a:gd name="T31" fmla="*/ 2147483647 h 82"/>
              <a:gd name="T32" fmla="*/ 2147483647 w 83"/>
              <a:gd name="T33" fmla="*/ 2147483647 h 82"/>
              <a:gd name="T34" fmla="*/ 2147483647 w 83"/>
              <a:gd name="T35" fmla="*/ 2147483647 h 82"/>
              <a:gd name="T36" fmla="*/ 2147483647 w 83"/>
              <a:gd name="T37" fmla="*/ 2147483647 h 82"/>
              <a:gd name="T38" fmla="*/ 2147483647 w 83"/>
              <a:gd name="T39" fmla="*/ 2147483647 h 82"/>
              <a:gd name="T40" fmla="*/ 2147483647 w 83"/>
              <a:gd name="T41" fmla="*/ 2147483647 h 82"/>
              <a:gd name="T42" fmla="*/ 2147483647 w 83"/>
              <a:gd name="T43" fmla="*/ 2147483647 h 82"/>
              <a:gd name="T44" fmla="*/ 2147483647 w 83"/>
              <a:gd name="T45" fmla="*/ 2147483647 h 82"/>
              <a:gd name="T46" fmla="*/ 2147483647 w 83"/>
              <a:gd name="T47" fmla="*/ 2147483647 h 82"/>
              <a:gd name="T48" fmla="*/ 2147483647 w 83"/>
              <a:gd name="T49" fmla="*/ 2147483647 h 82"/>
              <a:gd name="T50" fmla="*/ 2147483647 w 83"/>
              <a:gd name="T51" fmla="*/ 2147483647 h 82"/>
              <a:gd name="T52" fmla="*/ 2147483647 w 83"/>
              <a:gd name="T53" fmla="*/ 2147483647 h 82"/>
              <a:gd name="T54" fmla="*/ 2147483647 w 83"/>
              <a:gd name="T55" fmla="*/ 2147483647 h 82"/>
              <a:gd name="T56" fmla="*/ 2147483647 w 83"/>
              <a:gd name="T57" fmla="*/ 2147483647 h 82"/>
              <a:gd name="T58" fmla="*/ 2147483647 w 83"/>
              <a:gd name="T59" fmla="*/ 2147483647 h 82"/>
              <a:gd name="T60" fmla="*/ 2147483647 w 83"/>
              <a:gd name="T61" fmla="*/ 2147483647 h 82"/>
              <a:gd name="T62" fmla="*/ 2147483647 w 83"/>
              <a:gd name="T63" fmla="*/ 2147483647 h 82"/>
              <a:gd name="T64" fmla="*/ 2147483647 w 83"/>
              <a:gd name="T65" fmla="*/ 2147483647 h 82"/>
              <a:gd name="T66" fmla="*/ 2147483647 w 83"/>
              <a:gd name="T67" fmla="*/ 2147483647 h 82"/>
              <a:gd name="T68" fmla="*/ 2147483647 w 83"/>
              <a:gd name="T69" fmla="*/ 2147483647 h 82"/>
              <a:gd name="T70" fmla="*/ 0 w 83"/>
              <a:gd name="T71" fmla="*/ 2147483647 h 82"/>
              <a:gd name="T72" fmla="*/ 0 w 83"/>
              <a:gd name="T73" fmla="*/ 2147483647 h 82"/>
              <a:gd name="T74" fmla="*/ 2147483647 w 83"/>
              <a:gd name="T75" fmla="*/ 2147483647 h 82"/>
              <a:gd name="T76" fmla="*/ 2147483647 w 83"/>
              <a:gd name="T77" fmla="*/ 2147483647 h 82"/>
              <a:gd name="T78" fmla="*/ 2147483647 w 83"/>
              <a:gd name="T79" fmla="*/ 2147483647 h 82"/>
              <a:gd name="T80" fmla="*/ 2147483647 w 83"/>
              <a:gd name="T81" fmla="*/ 2147483647 h 82"/>
              <a:gd name="T82" fmla="*/ 2147483647 w 83"/>
              <a:gd name="T83" fmla="*/ 2147483647 h 82"/>
              <a:gd name="T84" fmla="*/ 2147483647 w 83"/>
              <a:gd name="T85" fmla="*/ 2147483647 h 82"/>
              <a:gd name="T86" fmla="*/ 2147483647 w 83"/>
              <a:gd name="T87" fmla="*/ 0 h 82"/>
              <a:gd name="T88" fmla="*/ 2147483647 w 83"/>
              <a:gd name="T89" fmla="*/ 0 h 82"/>
              <a:gd name="T90" fmla="*/ 2147483647 w 83"/>
              <a:gd name="T91" fmla="*/ 2147483647 h 82"/>
              <a:gd name="T92" fmla="*/ 2147483647 w 83"/>
              <a:gd name="T93" fmla="*/ 2147483647 h 82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83"/>
              <a:gd name="T142" fmla="*/ 0 h 82"/>
              <a:gd name="T143" fmla="*/ 83 w 83"/>
              <a:gd name="T144" fmla="*/ 82 h 82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83" h="82">
                <a:moveTo>
                  <a:pt x="50" y="4"/>
                </a:moveTo>
                <a:lnTo>
                  <a:pt x="41" y="40"/>
                </a:lnTo>
                <a:lnTo>
                  <a:pt x="60" y="11"/>
                </a:lnTo>
                <a:lnTo>
                  <a:pt x="62" y="9"/>
                </a:lnTo>
                <a:lnTo>
                  <a:pt x="64" y="9"/>
                </a:lnTo>
                <a:lnTo>
                  <a:pt x="68" y="13"/>
                </a:lnTo>
                <a:lnTo>
                  <a:pt x="70" y="19"/>
                </a:lnTo>
                <a:lnTo>
                  <a:pt x="72" y="21"/>
                </a:lnTo>
                <a:lnTo>
                  <a:pt x="43" y="40"/>
                </a:lnTo>
                <a:lnTo>
                  <a:pt x="79" y="34"/>
                </a:lnTo>
                <a:lnTo>
                  <a:pt x="83" y="34"/>
                </a:lnTo>
                <a:lnTo>
                  <a:pt x="81" y="40"/>
                </a:lnTo>
                <a:lnTo>
                  <a:pt x="79" y="47"/>
                </a:lnTo>
                <a:lnTo>
                  <a:pt x="79" y="49"/>
                </a:lnTo>
                <a:lnTo>
                  <a:pt x="43" y="44"/>
                </a:lnTo>
                <a:lnTo>
                  <a:pt x="72" y="61"/>
                </a:lnTo>
                <a:lnTo>
                  <a:pt x="72" y="66"/>
                </a:lnTo>
                <a:lnTo>
                  <a:pt x="70" y="70"/>
                </a:lnTo>
                <a:lnTo>
                  <a:pt x="64" y="74"/>
                </a:lnTo>
                <a:lnTo>
                  <a:pt x="60" y="72"/>
                </a:lnTo>
                <a:lnTo>
                  <a:pt x="41" y="47"/>
                </a:lnTo>
                <a:lnTo>
                  <a:pt x="50" y="78"/>
                </a:lnTo>
                <a:lnTo>
                  <a:pt x="46" y="80"/>
                </a:lnTo>
                <a:lnTo>
                  <a:pt x="41" y="82"/>
                </a:lnTo>
                <a:lnTo>
                  <a:pt x="35" y="82"/>
                </a:lnTo>
                <a:lnTo>
                  <a:pt x="33" y="78"/>
                </a:lnTo>
                <a:lnTo>
                  <a:pt x="37" y="47"/>
                </a:lnTo>
                <a:lnTo>
                  <a:pt x="21" y="74"/>
                </a:lnTo>
                <a:lnTo>
                  <a:pt x="19" y="72"/>
                </a:lnTo>
                <a:lnTo>
                  <a:pt x="12" y="70"/>
                </a:lnTo>
                <a:lnTo>
                  <a:pt x="8" y="66"/>
                </a:lnTo>
                <a:lnTo>
                  <a:pt x="8" y="61"/>
                </a:lnTo>
                <a:lnTo>
                  <a:pt x="37" y="47"/>
                </a:lnTo>
                <a:lnTo>
                  <a:pt x="4" y="49"/>
                </a:lnTo>
                <a:lnTo>
                  <a:pt x="4" y="47"/>
                </a:lnTo>
                <a:lnTo>
                  <a:pt x="0" y="40"/>
                </a:lnTo>
                <a:lnTo>
                  <a:pt x="0" y="34"/>
                </a:lnTo>
                <a:lnTo>
                  <a:pt x="4" y="34"/>
                </a:lnTo>
                <a:lnTo>
                  <a:pt x="37" y="40"/>
                </a:lnTo>
                <a:lnTo>
                  <a:pt x="8" y="21"/>
                </a:lnTo>
                <a:lnTo>
                  <a:pt x="21" y="11"/>
                </a:lnTo>
                <a:lnTo>
                  <a:pt x="39" y="38"/>
                </a:lnTo>
                <a:lnTo>
                  <a:pt x="33" y="4"/>
                </a:lnTo>
                <a:lnTo>
                  <a:pt x="35" y="0"/>
                </a:lnTo>
                <a:lnTo>
                  <a:pt x="41" y="0"/>
                </a:lnTo>
                <a:lnTo>
                  <a:pt x="46" y="2"/>
                </a:lnTo>
                <a:lnTo>
                  <a:pt x="50" y="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92" name="Freeform 96"/>
          <p:cNvSpPr>
            <a:spLocks/>
          </p:cNvSpPr>
          <p:nvPr/>
        </p:nvSpPr>
        <p:spPr bwMode="auto">
          <a:xfrm>
            <a:off x="1547813" y="7800975"/>
            <a:ext cx="301625" cy="309563"/>
          </a:xfrm>
          <a:custGeom>
            <a:avLst/>
            <a:gdLst>
              <a:gd name="T0" fmla="*/ 2147483647 w 190"/>
              <a:gd name="T1" fmla="*/ 2147483647 h 195"/>
              <a:gd name="T2" fmla="*/ 2147483647 w 190"/>
              <a:gd name="T3" fmla="*/ 2147483647 h 195"/>
              <a:gd name="T4" fmla="*/ 2147483647 w 190"/>
              <a:gd name="T5" fmla="*/ 2147483647 h 195"/>
              <a:gd name="T6" fmla="*/ 2147483647 w 190"/>
              <a:gd name="T7" fmla="*/ 2147483647 h 195"/>
              <a:gd name="T8" fmla="*/ 2147483647 w 190"/>
              <a:gd name="T9" fmla="*/ 2147483647 h 195"/>
              <a:gd name="T10" fmla="*/ 2147483647 w 190"/>
              <a:gd name="T11" fmla="*/ 2147483647 h 195"/>
              <a:gd name="T12" fmla="*/ 2147483647 w 190"/>
              <a:gd name="T13" fmla="*/ 2147483647 h 195"/>
              <a:gd name="T14" fmla="*/ 2147483647 w 190"/>
              <a:gd name="T15" fmla="*/ 2147483647 h 195"/>
              <a:gd name="T16" fmla="*/ 2147483647 w 190"/>
              <a:gd name="T17" fmla="*/ 2147483647 h 195"/>
              <a:gd name="T18" fmla="*/ 2147483647 w 190"/>
              <a:gd name="T19" fmla="*/ 2147483647 h 195"/>
              <a:gd name="T20" fmla="*/ 2147483647 w 190"/>
              <a:gd name="T21" fmla="*/ 2147483647 h 195"/>
              <a:gd name="T22" fmla="*/ 2147483647 w 190"/>
              <a:gd name="T23" fmla="*/ 2147483647 h 195"/>
              <a:gd name="T24" fmla="*/ 2147483647 w 190"/>
              <a:gd name="T25" fmla="*/ 2147483647 h 195"/>
              <a:gd name="T26" fmla="*/ 2147483647 w 190"/>
              <a:gd name="T27" fmla="*/ 2147483647 h 195"/>
              <a:gd name="T28" fmla="*/ 2147483647 w 190"/>
              <a:gd name="T29" fmla="*/ 2147483647 h 195"/>
              <a:gd name="T30" fmla="*/ 2147483647 w 190"/>
              <a:gd name="T31" fmla="*/ 2147483647 h 195"/>
              <a:gd name="T32" fmla="*/ 2147483647 w 190"/>
              <a:gd name="T33" fmla="*/ 2147483647 h 195"/>
              <a:gd name="T34" fmla="*/ 2147483647 w 190"/>
              <a:gd name="T35" fmla="*/ 2147483647 h 195"/>
              <a:gd name="T36" fmla="*/ 2147483647 w 190"/>
              <a:gd name="T37" fmla="*/ 2147483647 h 195"/>
              <a:gd name="T38" fmla="*/ 2147483647 w 190"/>
              <a:gd name="T39" fmla="*/ 2147483647 h 195"/>
              <a:gd name="T40" fmla="*/ 2147483647 w 190"/>
              <a:gd name="T41" fmla="*/ 2147483647 h 195"/>
              <a:gd name="T42" fmla="*/ 2147483647 w 190"/>
              <a:gd name="T43" fmla="*/ 2147483647 h 195"/>
              <a:gd name="T44" fmla="*/ 2147483647 w 190"/>
              <a:gd name="T45" fmla="*/ 2147483647 h 195"/>
              <a:gd name="T46" fmla="*/ 2147483647 w 190"/>
              <a:gd name="T47" fmla="*/ 2147483647 h 195"/>
              <a:gd name="T48" fmla="*/ 0 w 190"/>
              <a:gd name="T49" fmla="*/ 2147483647 h 195"/>
              <a:gd name="T50" fmla="*/ 2147483647 w 190"/>
              <a:gd name="T51" fmla="*/ 2147483647 h 195"/>
              <a:gd name="T52" fmla="*/ 2147483647 w 190"/>
              <a:gd name="T53" fmla="*/ 2147483647 h 195"/>
              <a:gd name="T54" fmla="*/ 2147483647 w 190"/>
              <a:gd name="T55" fmla="*/ 2147483647 h 195"/>
              <a:gd name="T56" fmla="*/ 2147483647 w 190"/>
              <a:gd name="T57" fmla="*/ 2147483647 h 195"/>
              <a:gd name="T58" fmla="*/ 2147483647 w 190"/>
              <a:gd name="T59" fmla="*/ 2147483647 h 195"/>
              <a:gd name="T60" fmla="*/ 2147483647 w 190"/>
              <a:gd name="T61" fmla="*/ 0 h 195"/>
              <a:gd name="T62" fmla="*/ 2147483647 w 190"/>
              <a:gd name="T63" fmla="*/ 2147483647 h 195"/>
              <a:gd name="T64" fmla="*/ 2147483647 w 190"/>
              <a:gd name="T65" fmla="*/ 2147483647 h 19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90"/>
              <a:gd name="T100" fmla="*/ 0 h 195"/>
              <a:gd name="T101" fmla="*/ 190 w 190"/>
              <a:gd name="T102" fmla="*/ 195 h 19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90" h="195">
                <a:moveTo>
                  <a:pt x="113" y="12"/>
                </a:moveTo>
                <a:lnTo>
                  <a:pt x="99" y="94"/>
                </a:lnTo>
                <a:lnTo>
                  <a:pt x="140" y="25"/>
                </a:lnTo>
                <a:lnTo>
                  <a:pt x="147" y="19"/>
                </a:lnTo>
                <a:lnTo>
                  <a:pt x="151" y="19"/>
                </a:lnTo>
                <a:lnTo>
                  <a:pt x="157" y="23"/>
                </a:lnTo>
                <a:lnTo>
                  <a:pt x="161" y="29"/>
                </a:lnTo>
                <a:lnTo>
                  <a:pt x="167" y="44"/>
                </a:lnTo>
                <a:lnTo>
                  <a:pt x="169" y="48"/>
                </a:lnTo>
                <a:lnTo>
                  <a:pt x="169" y="50"/>
                </a:lnTo>
                <a:lnTo>
                  <a:pt x="101" y="97"/>
                </a:lnTo>
                <a:lnTo>
                  <a:pt x="182" y="80"/>
                </a:lnTo>
                <a:lnTo>
                  <a:pt x="188" y="80"/>
                </a:lnTo>
                <a:lnTo>
                  <a:pt x="190" y="84"/>
                </a:lnTo>
                <a:lnTo>
                  <a:pt x="190" y="97"/>
                </a:lnTo>
                <a:lnTo>
                  <a:pt x="184" y="111"/>
                </a:lnTo>
                <a:lnTo>
                  <a:pt x="182" y="115"/>
                </a:lnTo>
                <a:lnTo>
                  <a:pt x="182" y="118"/>
                </a:lnTo>
                <a:lnTo>
                  <a:pt x="101" y="107"/>
                </a:lnTo>
                <a:lnTo>
                  <a:pt x="171" y="145"/>
                </a:lnTo>
                <a:lnTo>
                  <a:pt x="171" y="149"/>
                </a:lnTo>
                <a:lnTo>
                  <a:pt x="171" y="153"/>
                </a:lnTo>
                <a:lnTo>
                  <a:pt x="163" y="166"/>
                </a:lnTo>
                <a:lnTo>
                  <a:pt x="151" y="174"/>
                </a:lnTo>
                <a:lnTo>
                  <a:pt x="145" y="174"/>
                </a:lnTo>
                <a:lnTo>
                  <a:pt x="140" y="172"/>
                </a:lnTo>
                <a:lnTo>
                  <a:pt x="99" y="111"/>
                </a:lnTo>
                <a:lnTo>
                  <a:pt x="113" y="183"/>
                </a:lnTo>
                <a:lnTo>
                  <a:pt x="111" y="185"/>
                </a:lnTo>
                <a:lnTo>
                  <a:pt x="107" y="189"/>
                </a:lnTo>
                <a:lnTo>
                  <a:pt x="95" y="195"/>
                </a:lnTo>
                <a:lnTo>
                  <a:pt x="87" y="195"/>
                </a:lnTo>
                <a:lnTo>
                  <a:pt x="80" y="195"/>
                </a:lnTo>
                <a:lnTo>
                  <a:pt x="76" y="191"/>
                </a:lnTo>
                <a:lnTo>
                  <a:pt x="76" y="183"/>
                </a:lnTo>
                <a:lnTo>
                  <a:pt x="87" y="111"/>
                </a:lnTo>
                <a:lnTo>
                  <a:pt x="47" y="172"/>
                </a:lnTo>
                <a:lnTo>
                  <a:pt x="45" y="172"/>
                </a:lnTo>
                <a:lnTo>
                  <a:pt x="41" y="170"/>
                </a:lnTo>
                <a:lnTo>
                  <a:pt x="26" y="164"/>
                </a:lnTo>
                <a:lnTo>
                  <a:pt x="20" y="160"/>
                </a:lnTo>
                <a:lnTo>
                  <a:pt x="18" y="155"/>
                </a:lnTo>
                <a:lnTo>
                  <a:pt x="16" y="151"/>
                </a:lnTo>
                <a:lnTo>
                  <a:pt x="20" y="147"/>
                </a:lnTo>
                <a:lnTo>
                  <a:pt x="84" y="109"/>
                </a:lnTo>
                <a:lnTo>
                  <a:pt x="10" y="118"/>
                </a:lnTo>
                <a:lnTo>
                  <a:pt x="10" y="115"/>
                </a:lnTo>
                <a:lnTo>
                  <a:pt x="6" y="111"/>
                </a:lnTo>
                <a:lnTo>
                  <a:pt x="2" y="97"/>
                </a:lnTo>
                <a:lnTo>
                  <a:pt x="0" y="84"/>
                </a:lnTo>
                <a:lnTo>
                  <a:pt x="4" y="80"/>
                </a:lnTo>
                <a:lnTo>
                  <a:pt x="10" y="80"/>
                </a:lnTo>
                <a:lnTo>
                  <a:pt x="87" y="99"/>
                </a:lnTo>
                <a:lnTo>
                  <a:pt x="20" y="48"/>
                </a:lnTo>
                <a:lnTo>
                  <a:pt x="24" y="44"/>
                </a:lnTo>
                <a:lnTo>
                  <a:pt x="33" y="36"/>
                </a:lnTo>
                <a:lnTo>
                  <a:pt x="43" y="27"/>
                </a:lnTo>
                <a:lnTo>
                  <a:pt x="47" y="23"/>
                </a:lnTo>
                <a:lnTo>
                  <a:pt x="89" y="92"/>
                </a:lnTo>
                <a:lnTo>
                  <a:pt x="76" y="12"/>
                </a:lnTo>
                <a:lnTo>
                  <a:pt x="76" y="4"/>
                </a:lnTo>
                <a:lnTo>
                  <a:pt x="80" y="0"/>
                </a:lnTo>
                <a:lnTo>
                  <a:pt x="87" y="0"/>
                </a:lnTo>
                <a:lnTo>
                  <a:pt x="95" y="2"/>
                </a:lnTo>
                <a:lnTo>
                  <a:pt x="107" y="6"/>
                </a:lnTo>
                <a:lnTo>
                  <a:pt x="111" y="10"/>
                </a:lnTo>
                <a:lnTo>
                  <a:pt x="113" y="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93" name="Freeform 97"/>
          <p:cNvSpPr>
            <a:spLocks/>
          </p:cNvSpPr>
          <p:nvPr/>
        </p:nvSpPr>
        <p:spPr bwMode="auto">
          <a:xfrm>
            <a:off x="1560513" y="7226300"/>
            <a:ext cx="131762" cy="133350"/>
          </a:xfrm>
          <a:custGeom>
            <a:avLst/>
            <a:gdLst>
              <a:gd name="T0" fmla="*/ 2147483647 w 83"/>
              <a:gd name="T1" fmla="*/ 2147483647 h 84"/>
              <a:gd name="T2" fmla="*/ 2147483647 w 83"/>
              <a:gd name="T3" fmla="*/ 2147483647 h 84"/>
              <a:gd name="T4" fmla="*/ 2147483647 w 83"/>
              <a:gd name="T5" fmla="*/ 2147483647 h 84"/>
              <a:gd name="T6" fmla="*/ 2147483647 w 83"/>
              <a:gd name="T7" fmla="*/ 2147483647 h 84"/>
              <a:gd name="T8" fmla="*/ 2147483647 w 83"/>
              <a:gd name="T9" fmla="*/ 2147483647 h 84"/>
              <a:gd name="T10" fmla="*/ 2147483647 w 83"/>
              <a:gd name="T11" fmla="*/ 2147483647 h 84"/>
              <a:gd name="T12" fmla="*/ 2147483647 w 83"/>
              <a:gd name="T13" fmla="*/ 2147483647 h 84"/>
              <a:gd name="T14" fmla="*/ 2147483647 w 83"/>
              <a:gd name="T15" fmla="*/ 2147483647 h 84"/>
              <a:gd name="T16" fmla="*/ 2147483647 w 83"/>
              <a:gd name="T17" fmla="*/ 2147483647 h 84"/>
              <a:gd name="T18" fmla="*/ 2147483647 w 83"/>
              <a:gd name="T19" fmla="*/ 2147483647 h 84"/>
              <a:gd name="T20" fmla="*/ 2147483647 w 83"/>
              <a:gd name="T21" fmla="*/ 2147483647 h 84"/>
              <a:gd name="T22" fmla="*/ 2147483647 w 83"/>
              <a:gd name="T23" fmla="*/ 2147483647 h 84"/>
              <a:gd name="T24" fmla="*/ 2147483647 w 83"/>
              <a:gd name="T25" fmla="*/ 2147483647 h 84"/>
              <a:gd name="T26" fmla="*/ 2147483647 w 83"/>
              <a:gd name="T27" fmla="*/ 2147483647 h 84"/>
              <a:gd name="T28" fmla="*/ 2147483647 w 83"/>
              <a:gd name="T29" fmla="*/ 2147483647 h 84"/>
              <a:gd name="T30" fmla="*/ 2147483647 w 83"/>
              <a:gd name="T31" fmla="*/ 2147483647 h 84"/>
              <a:gd name="T32" fmla="*/ 2147483647 w 83"/>
              <a:gd name="T33" fmla="*/ 2147483647 h 84"/>
              <a:gd name="T34" fmla="*/ 2147483647 w 83"/>
              <a:gd name="T35" fmla="*/ 2147483647 h 84"/>
              <a:gd name="T36" fmla="*/ 2147483647 w 83"/>
              <a:gd name="T37" fmla="*/ 2147483647 h 84"/>
              <a:gd name="T38" fmla="*/ 2147483647 w 83"/>
              <a:gd name="T39" fmla="*/ 2147483647 h 84"/>
              <a:gd name="T40" fmla="*/ 2147483647 w 83"/>
              <a:gd name="T41" fmla="*/ 2147483647 h 84"/>
              <a:gd name="T42" fmla="*/ 2147483647 w 83"/>
              <a:gd name="T43" fmla="*/ 2147483647 h 84"/>
              <a:gd name="T44" fmla="*/ 2147483647 w 83"/>
              <a:gd name="T45" fmla="*/ 2147483647 h 84"/>
              <a:gd name="T46" fmla="*/ 2147483647 w 83"/>
              <a:gd name="T47" fmla="*/ 2147483647 h 84"/>
              <a:gd name="T48" fmla="*/ 2147483647 w 83"/>
              <a:gd name="T49" fmla="*/ 2147483647 h 84"/>
              <a:gd name="T50" fmla="*/ 2147483647 w 83"/>
              <a:gd name="T51" fmla="*/ 2147483647 h 84"/>
              <a:gd name="T52" fmla="*/ 2147483647 w 83"/>
              <a:gd name="T53" fmla="*/ 2147483647 h 84"/>
              <a:gd name="T54" fmla="*/ 2147483647 w 83"/>
              <a:gd name="T55" fmla="*/ 2147483647 h 84"/>
              <a:gd name="T56" fmla="*/ 2147483647 w 83"/>
              <a:gd name="T57" fmla="*/ 2147483647 h 84"/>
              <a:gd name="T58" fmla="*/ 2147483647 w 83"/>
              <a:gd name="T59" fmla="*/ 2147483647 h 84"/>
              <a:gd name="T60" fmla="*/ 2147483647 w 83"/>
              <a:gd name="T61" fmla="*/ 2147483647 h 84"/>
              <a:gd name="T62" fmla="*/ 2147483647 w 83"/>
              <a:gd name="T63" fmla="*/ 2147483647 h 84"/>
              <a:gd name="T64" fmla="*/ 2147483647 w 83"/>
              <a:gd name="T65" fmla="*/ 2147483647 h 84"/>
              <a:gd name="T66" fmla="*/ 2147483647 w 83"/>
              <a:gd name="T67" fmla="*/ 2147483647 h 84"/>
              <a:gd name="T68" fmla="*/ 2147483647 w 83"/>
              <a:gd name="T69" fmla="*/ 2147483647 h 84"/>
              <a:gd name="T70" fmla="*/ 2147483647 w 83"/>
              <a:gd name="T71" fmla="*/ 2147483647 h 84"/>
              <a:gd name="T72" fmla="*/ 0 w 83"/>
              <a:gd name="T73" fmla="*/ 2147483647 h 84"/>
              <a:gd name="T74" fmla="*/ 2147483647 w 83"/>
              <a:gd name="T75" fmla="*/ 2147483647 h 84"/>
              <a:gd name="T76" fmla="*/ 2147483647 w 83"/>
              <a:gd name="T77" fmla="*/ 2147483647 h 84"/>
              <a:gd name="T78" fmla="*/ 2147483647 w 83"/>
              <a:gd name="T79" fmla="*/ 2147483647 h 84"/>
              <a:gd name="T80" fmla="*/ 2147483647 w 83"/>
              <a:gd name="T81" fmla="*/ 2147483647 h 84"/>
              <a:gd name="T82" fmla="*/ 2147483647 w 83"/>
              <a:gd name="T83" fmla="*/ 2147483647 h 84"/>
              <a:gd name="T84" fmla="*/ 2147483647 w 83"/>
              <a:gd name="T85" fmla="*/ 2147483647 h 84"/>
              <a:gd name="T86" fmla="*/ 2147483647 w 83"/>
              <a:gd name="T87" fmla="*/ 2147483647 h 84"/>
              <a:gd name="T88" fmla="*/ 2147483647 w 83"/>
              <a:gd name="T89" fmla="*/ 2147483647 h 84"/>
              <a:gd name="T90" fmla="*/ 2147483647 w 83"/>
              <a:gd name="T91" fmla="*/ 2147483647 h 84"/>
              <a:gd name="T92" fmla="*/ 2147483647 w 83"/>
              <a:gd name="T93" fmla="*/ 0 h 84"/>
              <a:gd name="T94" fmla="*/ 2147483647 w 83"/>
              <a:gd name="T95" fmla="*/ 2147483647 h 84"/>
              <a:gd name="T96" fmla="*/ 2147483647 w 83"/>
              <a:gd name="T97" fmla="*/ 2147483647 h 84"/>
              <a:gd name="T98" fmla="*/ 2147483647 w 83"/>
              <a:gd name="T99" fmla="*/ 2147483647 h 8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83"/>
              <a:gd name="T151" fmla="*/ 0 h 84"/>
              <a:gd name="T152" fmla="*/ 83 w 83"/>
              <a:gd name="T153" fmla="*/ 84 h 84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83" h="84">
                <a:moveTo>
                  <a:pt x="50" y="6"/>
                </a:moveTo>
                <a:lnTo>
                  <a:pt x="43" y="40"/>
                </a:lnTo>
                <a:lnTo>
                  <a:pt x="62" y="10"/>
                </a:lnTo>
                <a:lnTo>
                  <a:pt x="64" y="8"/>
                </a:lnTo>
                <a:lnTo>
                  <a:pt x="66" y="8"/>
                </a:lnTo>
                <a:lnTo>
                  <a:pt x="70" y="13"/>
                </a:lnTo>
                <a:lnTo>
                  <a:pt x="72" y="19"/>
                </a:lnTo>
                <a:lnTo>
                  <a:pt x="72" y="23"/>
                </a:lnTo>
                <a:lnTo>
                  <a:pt x="43" y="42"/>
                </a:lnTo>
                <a:lnTo>
                  <a:pt x="79" y="36"/>
                </a:lnTo>
                <a:lnTo>
                  <a:pt x="83" y="36"/>
                </a:lnTo>
                <a:lnTo>
                  <a:pt x="83" y="42"/>
                </a:lnTo>
                <a:lnTo>
                  <a:pt x="79" y="48"/>
                </a:lnTo>
                <a:lnTo>
                  <a:pt x="79" y="50"/>
                </a:lnTo>
                <a:lnTo>
                  <a:pt x="43" y="46"/>
                </a:lnTo>
                <a:lnTo>
                  <a:pt x="72" y="63"/>
                </a:lnTo>
                <a:lnTo>
                  <a:pt x="74" y="67"/>
                </a:lnTo>
                <a:lnTo>
                  <a:pt x="70" y="72"/>
                </a:lnTo>
                <a:lnTo>
                  <a:pt x="66" y="76"/>
                </a:lnTo>
                <a:lnTo>
                  <a:pt x="62" y="74"/>
                </a:lnTo>
                <a:lnTo>
                  <a:pt x="43" y="48"/>
                </a:lnTo>
                <a:lnTo>
                  <a:pt x="50" y="80"/>
                </a:lnTo>
                <a:lnTo>
                  <a:pt x="47" y="82"/>
                </a:lnTo>
                <a:lnTo>
                  <a:pt x="41" y="84"/>
                </a:lnTo>
                <a:lnTo>
                  <a:pt x="35" y="84"/>
                </a:lnTo>
                <a:lnTo>
                  <a:pt x="33" y="80"/>
                </a:lnTo>
                <a:lnTo>
                  <a:pt x="37" y="48"/>
                </a:lnTo>
                <a:lnTo>
                  <a:pt x="21" y="74"/>
                </a:lnTo>
                <a:lnTo>
                  <a:pt x="18" y="74"/>
                </a:lnTo>
                <a:lnTo>
                  <a:pt x="12" y="72"/>
                </a:lnTo>
                <a:lnTo>
                  <a:pt x="8" y="67"/>
                </a:lnTo>
                <a:lnTo>
                  <a:pt x="10" y="63"/>
                </a:lnTo>
                <a:lnTo>
                  <a:pt x="37" y="46"/>
                </a:lnTo>
                <a:lnTo>
                  <a:pt x="6" y="50"/>
                </a:lnTo>
                <a:lnTo>
                  <a:pt x="4" y="48"/>
                </a:lnTo>
                <a:lnTo>
                  <a:pt x="2" y="42"/>
                </a:lnTo>
                <a:lnTo>
                  <a:pt x="0" y="36"/>
                </a:lnTo>
                <a:lnTo>
                  <a:pt x="6" y="36"/>
                </a:lnTo>
                <a:lnTo>
                  <a:pt x="37" y="42"/>
                </a:lnTo>
                <a:lnTo>
                  <a:pt x="10" y="21"/>
                </a:lnTo>
                <a:lnTo>
                  <a:pt x="10" y="19"/>
                </a:lnTo>
                <a:lnTo>
                  <a:pt x="14" y="17"/>
                </a:lnTo>
                <a:lnTo>
                  <a:pt x="18" y="13"/>
                </a:lnTo>
                <a:lnTo>
                  <a:pt x="21" y="10"/>
                </a:lnTo>
                <a:lnTo>
                  <a:pt x="39" y="40"/>
                </a:lnTo>
                <a:lnTo>
                  <a:pt x="33" y="6"/>
                </a:lnTo>
                <a:lnTo>
                  <a:pt x="35" y="0"/>
                </a:lnTo>
                <a:lnTo>
                  <a:pt x="41" y="2"/>
                </a:lnTo>
                <a:lnTo>
                  <a:pt x="47" y="4"/>
                </a:lnTo>
                <a:lnTo>
                  <a:pt x="50" y="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94" name="Freeform 98"/>
          <p:cNvSpPr>
            <a:spLocks/>
          </p:cNvSpPr>
          <p:nvPr/>
        </p:nvSpPr>
        <p:spPr bwMode="auto">
          <a:xfrm>
            <a:off x="695325" y="8016875"/>
            <a:ext cx="131763" cy="130175"/>
          </a:xfrm>
          <a:custGeom>
            <a:avLst/>
            <a:gdLst>
              <a:gd name="T0" fmla="*/ 2147483647 w 83"/>
              <a:gd name="T1" fmla="*/ 2147483647 h 82"/>
              <a:gd name="T2" fmla="*/ 2147483647 w 83"/>
              <a:gd name="T3" fmla="*/ 2147483647 h 82"/>
              <a:gd name="T4" fmla="*/ 2147483647 w 83"/>
              <a:gd name="T5" fmla="*/ 2147483647 h 82"/>
              <a:gd name="T6" fmla="*/ 2147483647 w 83"/>
              <a:gd name="T7" fmla="*/ 2147483647 h 82"/>
              <a:gd name="T8" fmla="*/ 2147483647 w 83"/>
              <a:gd name="T9" fmla="*/ 2147483647 h 82"/>
              <a:gd name="T10" fmla="*/ 2147483647 w 83"/>
              <a:gd name="T11" fmla="*/ 2147483647 h 82"/>
              <a:gd name="T12" fmla="*/ 2147483647 w 83"/>
              <a:gd name="T13" fmla="*/ 2147483647 h 82"/>
              <a:gd name="T14" fmla="*/ 2147483647 w 83"/>
              <a:gd name="T15" fmla="*/ 2147483647 h 82"/>
              <a:gd name="T16" fmla="*/ 2147483647 w 83"/>
              <a:gd name="T17" fmla="*/ 2147483647 h 82"/>
              <a:gd name="T18" fmla="*/ 2147483647 w 83"/>
              <a:gd name="T19" fmla="*/ 2147483647 h 82"/>
              <a:gd name="T20" fmla="*/ 2147483647 w 83"/>
              <a:gd name="T21" fmla="*/ 2147483647 h 82"/>
              <a:gd name="T22" fmla="*/ 2147483647 w 83"/>
              <a:gd name="T23" fmla="*/ 2147483647 h 82"/>
              <a:gd name="T24" fmla="*/ 2147483647 w 83"/>
              <a:gd name="T25" fmla="*/ 2147483647 h 82"/>
              <a:gd name="T26" fmla="*/ 2147483647 w 83"/>
              <a:gd name="T27" fmla="*/ 2147483647 h 82"/>
              <a:gd name="T28" fmla="*/ 2147483647 w 83"/>
              <a:gd name="T29" fmla="*/ 2147483647 h 82"/>
              <a:gd name="T30" fmla="*/ 2147483647 w 83"/>
              <a:gd name="T31" fmla="*/ 2147483647 h 82"/>
              <a:gd name="T32" fmla="*/ 2147483647 w 83"/>
              <a:gd name="T33" fmla="*/ 2147483647 h 82"/>
              <a:gd name="T34" fmla="*/ 2147483647 w 83"/>
              <a:gd name="T35" fmla="*/ 2147483647 h 82"/>
              <a:gd name="T36" fmla="*/ 2147483647 w 83"/>
              <a:gd name="T37" fmla="*/ 2147483647 h 82"/>
              <a:gd name="T38" fmla="*/ 2147483647 w 83"/>
              <a:gd name="T39" fmla="*/ 2147483647 h 82"/>
              <a:gd name="T40" fmla="*/ 2147483647 w 83"/>
              <a:gd name="T41" fmla="*/ 2147483647 h 82"/>
              <a:gd name="T42" fmla="*/ 2147483647 w 83"/>
              <a:gd name="T43" fmla="*/ 2147483647 h 82"/>
              <a:gd name="T44" fmla="*/ 2147483647 w 83"/>
              <a:gd name="T45" fmla="*/ 2147483647 h 82"/>
              <a:gd name="T46" fmla="*/ 2147483647 w 83"/>
              <a:gd name="T47" fmla="*/ 2147483647 h 82"/>
              <a:gd name="T48" fmla="*/ 2147483647 w 83"/>
              <a:gd name="T49" fmla="*/ 2147483647 h 82"/>
              <a:gd name="T50" fmla="*/ 2147483647 w 83"/>
              <a:gd name="T51" fmla="*/ 2147483647 h 82"/>
              <a:gd name="T52" fmla="*/ 2147483647 w 83"/>
              <a:gd name="T53" fmla="*/ 2147483647 h 82"/>
              <a:gd name="T54" fmla="*/ 2147483647 w 83"/>
              <a:gd name="T55" fmla="*/ 2147483647 h 82"/>
              <a:gd name="T56" fmla="*/ 2147483647 w 83"/>
              <a:gd name="T57" fmla="*/ 2147483647 h 82"/>
              <a:gd name="T58" fmla="*/ 2147483647 w 83"/>
              <a:gd name="T59" fmla="*/ 2147483647 h 82"/>
              <a:gd name="T60" fmla="*/ 2147483647 w 83"/>
              <a:gd name="T61" fmla="*/ 2147483647 h 82"/>
              <a:gd name="T62" fmla="*/ 2147483647 w 83"/>
              <a:gd name="T63" fmla="*/ 2147483647 h 82"/>
              <a:gd name="T64" fmla="*/ 2147483647 w 83"/>
              <a:gd name="T65" fmla="*/ 2147483647 h 82"/>
              <a:gd name="T66" fmla="*/ 2147483647 w 83"/>
              <a:gd name="T67" fmla="*/ 2147483647 h 82"/>
              <a:gd name="T68" fmla="*/ 2147483647 w 83"/>
              <a:gd name="T69" fmla="*/ 2147483647 h 82"/>
              <a:gd name="T70" fmla="*/ 0 w 83"/>
              <a:gd name="T71" fmla="*/ 2147483647 h 82"/>
              <a:gd name="T72" fmla="*/ 0 w 83"/>
              <a:gd name="T73" fmla="*/ 2147483647 h 82"/>
              <a:gd name="T74" fmla="*/ 2147483647 w 83"/>
              <a:gd name="T75" fmla="*/ 2147483647 h 82"/>
              <a:gd name="T76" fmla="*/ 2147483647 w 83"/>
              <a:gd name="T77" fmla="*/ 2147483647 h 82"/>
              <a:gd name="T78" fmla="*/ 2147483647 w 83"/>
              <a:gd name="T79" fmla="*/ 2147483647 h 82"/>
              <a:gd name="T80" fmla="*/ 2147483647 w 83"/>
              <a:gd name="T81" fmla="*/ 2147483647 h 82"/>
              <a:gd name="T82" fmla="*/ 2147483647 w 83"/>
              <a:gd name="T83" fmla="*/ 2147483647 h 82"/>
              <a:gd name="T84" fmla="*/ 2147483647 w 83"/>
              <a:gd name="T85" fmla="*/ 2147483647 h 82"/>
              <a:gd name="T86" fmla="*/ 2147483647 w 83"/>
              <a:gd name="T87" fmla="*/ 0 h 82"/>
              <a:gd name="T88" fmla="*/ 2147483647 w 83"/>
              <a:gd name="T89" fmla="*/ 0 h 82"/>
              <a:gd name="T90" fmla="*/ 2147483647 w 83"/>
              <a:gd name="T91" fmla="*/ 2147483647 h 82"/>
              <a:gd name="T92" fmla="*/ 2147483647 w 83"/>
              <a:gd name="T93" fmla="*/ 2147483647 h 82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w 83"/>
              <a:gd name="T142" fmla="*/ 0 h 82"/>
              <a:gd name="T143" fmla="*/ 83 w 83"/>
              <a:gd name="T144" fmla="*/ 82 h 82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T141" t="T142" r="T143" b="T144"/>
            <a:pathLst>
              <a:path w="83" h="82">
                <a:moveTo>
                  <a:pt x="50" y="4"/>
                </a:moveTo>
                <a:lnTo>
                  <a:pt x="41" y="40"/>
                </a:lnTo>
                <a:lnTo>
                  <a:pt x="60" y="11"/>
                </a:lnTo>
                <a:lnTo>
                  <a:pt x="62" y="9"/>
                </a:lnTo>
                <a:lnTo>
                  <a:pt x="64" y="9"/>
                </a:lnTo>
                <a:lnTo>
                  <a:pt x="68" y="13"/>
                </a:lnTo>
                <a:lnTo>
                  <a:pt x="70" y="19"/>
                </a:lnTo>
                <a:lnTo>
                  <a:pt x="72" y="21"/>
                </a:lnTo>
                <a:lnTo>
                  <a:pt x="43" y="40"/>
                </a:lnTo>
                <a:lnTo>
                  <a:pt x="79" y="34"/>
                </a:lnTo>
                <a:lnTo>
                  <a:pt x="83" y="34"/>
                </a:lnTo>
                <a:lnTo>
                  <a:pt x="81" y="40"/>
                </a:lnTo>
                <a:lnTo>
                  <a:pt x="79" y="47"/>
                </a:lnTo>
                <a:lnTo>
                  <a:pt x="79" y="49"/>
                </a:lnTo>
                <a:lnTo>
                  <a:pt x="43" y="44"/>
                </a:lnTo>
                <a:lnTo>
                  <a:pt x="72" y="61"/>
                </a:lnTo>
                <a:lnTo>
                  <a:pt x="72" y="66"/>
                </a:lnTo>
                <a:lnTo>
                  <a:pt x="70" y="70"/>
                </a:lnTo>
                <a:lnTo>
                  <a:pt x="64" y="74"/>
                </a:lnTo>
                <a:lnTo>
                  <a:pt x="60" y="72"/>
                </a:lnTo>
                <a:lnTo>
                  <a:pt x="41" y="47"/>
                </a:lnTo>
                <a:lnTo>
                  <a:pt x="50" y="78"/>
                </a:lnTo>
                <a:lnTo>
                  <a:pt x="46" y="80"/>
                </a:lnTo>
                <a:lnTo>
                  <a:pt x="41" y="82"/>
                </a:lnTo>
                <a:lnTo>
                  <a:pt x="35" y="82"/>
                </a:lnTo>
                <a:lnTo>
                  <a:pt x="33" y="78"/>
                </a:lnTo>
                <a:lnTo>
                  <a:pt x="37" y="47"/>
                </a:lnTo>
                <a:lnTo>
                  <a:pt x="21" y="74"/>
                </a:lnTo>
                <a:lnTo>
                  <a:pt x="19" y="72"/>
                </a:lnTo>
                <a:lnTo>
                  <a:pt x="12" y="70"/>
                </a:lnTo>
                <a:lnTo>
                  <a:pt x="8" y="66"/>
                </a:lnTo>
                <a:lnTo>
                  <a:pt x="8" y="61"/>
                </a:lnTo>
                <a:lnTo>
                  <a:pt x="37" y="47"/>
                </a:lnTo>
                <a:lnTo>
                  <a:pt x="4" y="49"/>
                </a:lnTo>
                <a:lnTo>
                  <a:pt x="4" y="47"/>
                </a:lnTo>
                <a:lnTo>
                  <a:pt x="0" y="40"/>
                </a:lnTo>
                <a:lnTo>
                  <a:pt x="0" y="34"/>
                </a:lnTo>
                <a:lnTo>
                  <a:pt x="4" y="34"/>
                </a:lnTo>
                <a:lnTo>
                  <a:pt x="37" y="40"/>
                </a:lnTo>
                <a:lnTo>
                  <a:pt x="8" y="21"/>
                </a:lnTo>
                <a:lnTo>
                  <a:pt x="21" y="11"/>
                </a:lnTo>
                <a:lnTo>
                  <a:pt x="39" y="38"/>
                </a:lnTo>
                <a:lnTo>
                  <a:pt x="33" y="4"/>
                </a:lnTo>
                <a:lnTo>
                  <a:pt x="35" y="0"/>
                </a:lnTo>
                <a:lnTo>
                  <a:pt x="41" y="0"/>
                </a:lnTo>
                <a:lnTo>
                  <a:pt x="46" y="2"/>
                </a:lnTo>
                <a:lnTo>
                  <a:pt x="50" y="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95" name="Freeform 99"/>
          <p:cNvSpPr>
            <a:spLocks/>
          </p:cNvSpPr>
          <p:nvPr/>
        </p:nvSpPr>
        <p:spPr bwMode="auto">
          <a:xfrm>
            <a:off x="552450" y="6937375"/>
            <a:ext cx="301625" cy="309563"/>
          </a:xfrm>
          <a:custGeom>
            <a:avLst/>
            <a:gdLst>
              <a:gd name="T0" fmla="*/ 2147483647 w 190"/>
              <a:gd name="T1" fmla="*/ 2147483647 h 195"/>
              <a:gd name="T2" fmla="*/ 2147483647 w 190"/>
              <a:gd name="T3" fmla="*/ 2147483647 h 195"/>
              <a:gd name="T4" fmla="*/ 2147483647 w 190"/>
              <a:gd name="T5" fmla="*/ 2147483647 h 195"/>
              <a:gd name="T6" fmla="*/ 2147483647 w 190"/>
              <a:gd name="T7" fmla="*/ 2147483647 h 195"/>
              <a:gd name="T8" fmla="*/ 2147483647 w 190"/>
              <a:gd name="T9" fmla="*/ 2147483647 h 195"/>
              <a:gd name="T10" fmla="*/ 2147483647 w 190"/>
              <a:gd name="T11" fmla="*/ 2147483647 h 195"/>
              <a:gd name="T12" fmla="*/ 2147483647 w 190"/>
              <a:gd name="T13" fmla="*/ 2147483647 h 195"/>
              <a:gd name="T14" fmla="*/ 2147483647 w 190"/>
              <a:gd name="T15" fmla="*/ 2147483647 h 195"/>
              <a:gd name="T16" fmla="*/ 2147483647 w 190"/>
              <a:gd name="T17" fmla="*/ 2147483647 h 195"/>
              <a:gd name="T18" fmla="*/ 2147483647 w 190"/>
              <a:gd name="T19" fmla="*/ 2147483647 h 195"/>
              <a:gd name="T20" fmla="*/ 2147483647 w 190"/>
              <a:gd name="T21" fmla="*/ 2147483647 h 195"/>
              <a:gd name="T22" fmla="*/ 2147483647 w 190"/>
              <a:gd name="T23" fmla="*/ 2147483647 h 195"/>
              <a:gd name="T24" fmla="*/ 2147483647 w 190"/>
              <a:gd name="T25" fmla="*/ 2147483647 h 195"/>
              <a:gd name="T26" fmla="*/ 2147483647 w 190"/>
              <a:gd name="T27" fmla="*/ 2147483647 h 195"/>
              <a:gd name="T28" fmla="*/ 2147483647 w 190"/>
              <a:gd name="T29" fmla="*/ 2147483647 h 195"/>
              <a:gd name="T30" fmla="*/ 2147483647 w 190"/>
              <a:gd name="T31" fmla="*/ 2147483647 h 195"/>
              <a:gd name="T32" fmla="*/ 2147483647 w 190"/>
              <a:gd name="T33" fmla="*/ 2147483647 h 195"/>
              <a:gd name="T34" fmla="*/ 2147483647 w 190"/>
              <a:gd name="T35" fmla="*/ 2147483647 h 195"/>
              <a:gd name="T36" fmla="*/ 2147483647 w 190"/>
              <a:gd name="T37" fmla="*/ 2147483647 h 195"/>
              <a:gd name="T38" fmla="*/ 2147483647 w 190"/>
              <a:gd name="T39" fmla="*/ 2147483647 h 195"/>
              <a:gd name="T40" fmla="*/ 2147483647 w 190"/>
              <a:gd name="T41" fmla="*/ 2147483647 h 195"/>
              <a:gd name="T42" fmla="*/ 2147483647 w 190"/>
              <a:gd name="T43" fmla="*/ 2147483647 h 195"/>
              <a:gd name="T44" fmla="*/ 2147483647 w 190"/>
              <a:gd name="T45" fmla="*/ 2147483647 h 195"/>
              <a:gd name="T46" fmla="*/ 2147483647 w 190"/>
              <a:gd name="T47" fmla="*/ 2147483647 h 195"/>
              <a:gd name="T48" fmla="*/ 0 w 190"/>
              <a:gd name="T49" fmla="*/ 2147483647 h 195"/>
              <a:gd name="T50" fmla="*/ 2147483647 w 190"/>
              <a:gd name="T51" fmla="*/ 2147483647 h 195"/>
              <a:gd name="T52" fmla="*/ 2147483647 w 190"/>
              <a:gd name="T53" fmla="*/ 2147483647 h 195"/>
              <a:gd name="T54" fmla="*/ 2147483647 w 190"/>
              <a:gd name="T55" fmla="*/ 2147483647 h 195"/>
              <a:gd name="T56" fmla="*/ 2147483647 w 190"/>
              <a:gd name="T57" fmla="*/ 2147483647 h 195"/>
              <a:gd name="T58" fmla="*/ 2147483647 w 190"/>
              <a:gd name="T59" fmla="*/ 2147483647 h 195"/>
              <a:gd name="T60" fmla="*/ 2147483647 w 190"/>
              <a:gd name="T61" fmla="*/ 0 h 195"/>
              <a:gd name="T62" fmla="*/ 2147483647 w 190"/>
              <a:gd name="T63" fmla="*/ 2147483647 h 195"/>
              <a:gd name="T64" fmla="*/ 2147483647 w 190"/>
              <a:gd name="T65" fmla="*/ 2147483647 h 19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90"/>
              <a:gd name="T100" fmla="*/ 0 h 195"/>
              <a:gd name="T101" fmla="*/ 190 w 190"/>
              <a:gd name="T102" fmla="*/ 195 h 19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90" h="195">
                <a:moveTo>
                  <a:pt x="113" y="12"/>
                </a:moveTo>
                <a:lnTo>
                  <a:pt x="99" y="94"/>
                </a:lnTo>
                <a:lnTo>
                  <a:pt x="140" y="25"/>
                </a:lnTo>
                <a:lnTo>
                  <a:pt x="147" y="19"/>
                </a:lnTo>
                <a:lnTo>
                  <a:pt x="151" y="19"/>
                </a:lnTo>
                <a:lnTo>
                  <a:pt x="157" y="23"/>
                </a:lnTo>
                <a:lnTo>
                  <a:pt x="161" y="29"/>
                </a:lnTo>
                <a:lnTo>
                  <a:pt x="167" y="44"/>
                </a:lnTo>
                <a:lnTo>
                  <a:pt x="169" y="48"/>
                </a:lnTo>
                <a:lnTo>
                  <a:pt x="169" y="50"/>
                </a:lnTo>
                <a:lnTo>
                  <a:pt x="101" y="97"/>
                </a:lnTo>
                <a:lnTo>
                  <a:pt x="182" y="80"/>
                </a:lnTo>
                <a:lnTo>
                  <a:pt x="188" y="80"/>
                </a:lnTo>
                <a:lnTo>
                  <a:pt x="190" y="84"/>
                </a:lnTo>
                <a:lnTo>
                  <a:pt x="190" y="97"/>
                </a:lnTo>
                <a:lnTo>
                  <a:pt x="184" y="111"/>
                </a:lnTo>
                <a:lnTo>
                  <a:pt x="182" y="115"/>
                </a:lnTo>
                <a:lnTo>
                  <a:pt x="182" y="118"/>
                </a:lnTo>
                <a:lnTo>
                  <a:pt x="101" y="107"/>
                </a:lnTo>
                <a:lnTo>
                  <a:pt x="171" y="145"/>
                </a:lnTo>
                <a:lnTo>
                  <a:pt x="171" y="149"/>
                </a:lnTo>
                <a:lnTo>
                  <a:pt x="171" y="153"/>
                </a:lnTo>
                <a:lnTo>
                  <a:pt x="163" y="166"/>
                </a:lnTo>
                <a:lnTo>
                  <a:pt x="151" y="174"/>
                </a:lnTo>
                <a:lnTo>
                  <a:pt x="145" y="174"/>
                </a:lnTo>
                <a:lnTo>
                  <a:pt x="140" y="172"/>
                </a:lnTo>
                <a:lnTo>
                  <a:pt x="99" y="111"/>
                </a:lnTo>
                <a:lnTo>
                  <a:pt x="113" y="183"/>
                </a:lnTo>
                <a:lnTo>
                  <a:pt x="111" y="185"/>
                </a:lnTo>
                <a:lnTo>
                  <a:pt x="107" y="189"/>
                </a:lnTo>
                <a:lnTo>
                  <a:pt x="95" y="195"/>
                </a:lnTo>
                <a:lnTo>
                  <a:pt x="87" y="195"/>
                </a:lnTo>
                <a:lnTo>
                  <a:pt x="80" y="195"/>
                </a:lnTo>
                <a:lnTo>
                  <a:pt x="76" y="191"/>
                </a:lnTo>
                <a:lnTo>
                  <a:pt x="76" y="183"/>
                </a:lnTo>
                <a:lnTo>
                  <a:pt x="87" y="111"/>
                </a:lnTo>
                <a:lnTo>
                  <a:pt x="47" y="172"/>
                </a:lnTo>
                <a:lnTo>
                  <a:pt x="45" y="172"/>
                </a:lnTo>
                <a:lnTo>
                  <a:pt x="41" y="170"/>
                </a:lnTo>
                <a:lnTo>
                  <a:pt x="26" y="164"/>
                </a:lnTo>
                <a:lnTo>
                  <a:pt x="20" y="160"/>
                </a:lnTo>
                <a:lnTo>
                  <a:pt x="18" y="155"/>
                </a:lnTo>
                <a:lnTo>
                  <a:pt x="16" y="151"/>
                </a:lnTo>
                <a:lnTo>
                  <a:pt x="20" y="147"/>
                </a:lnTo>
                <a:lnTo>
                  <a:pt x="84" y="109"/>
                </a:lnTo>
                <a:lnTo>
                  <a:pt x="10" y="118"/>
                </a:lnTo>
                <a:lnTo>
                  <a:pt x="10" y="115"/>
                </a:lnTo>
                <a:lnTo>
                  <a:pt x="6" y="111"/>
                </a:lnTo>
                <a:lnTo>
                  <a:pt x="2" y="97"/>
                </a:lnTo>
                <a:lnTo>
                  <a:pt x="0" y="84"/>
                </a:lnTo>
                <a:lnTo>
                  <a:pt x="4" y="80"/>
                </a:lnTo>
                <a:lnTo>
                  <a:pt x="10" y="80"/>
                </a:lnTo>
                <a:lnTo>
                  <a:pt x="87" y="99"/>
                </a:lnTo>
                <a:lnTo>
                  <a:pt x="20" y="48"/>
                </a:lnTo>
                <a:lnTo>
                  <a:pt x="24" y="44"/>
                </a:lnTo>
                <a:lnTo>
                  <a:pt x="33" y="36"/>
                </a:lnTo>
                <a:lnTo>
                  <a:pt x="43" y="27"/>
                </a:lnTo>
                <a:lnTo>
                  <a:pt x="47" y="23"/>
                </a:lnTo>
                <a:lnTo>
                  <a:pt x="89" y="92"/>
                </a:lnTo>
                <a:lnTo>
                  <a:pt x="76" y="12"/>
                </a:lnTo>
                <a:lnTo>
                  <a:pt x="76" y="4"/>
                </a:lnTo>
                <a:lnTo>
                  <a:pt x="80" y="0"/>
                </a:lnTo>
                <a:lnTo>
                  <a:pt x="87" y="0"/>
                </a:lnTo>
                <a:lnTo>
                  <a:pt x="95" y="2"/>
                </a:lnTo>
                <a:lnTo>
                  <a:pt x="107" y="6"/>
                </a:lnTo>
                <a:lnTo>
                  <a:pt x="111" y="10"/>
                </a:lnTo>
                <a:lnTo>
                  <a:pt x="113" y="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6187" name="Freeform 167"/>
          <p:cNvSpPr>
            <a:spLocks/>
          </p:cNvSpPr>
          <p:nvPr/>
        </p:nvSpPr>
        <p:spPr bwMode="auto">
          <a:xfrm>
            <a:off x="6223000" y="2438400"/>
            <a:ext cx="203200" cy="574675"/>
          </a:xfrm>
          <a:custGeom>
            <a:avLst/>
            <a:gdLst>
              <a:gd name="T0" fmla="*/ 2147483647 w 128"/>
              <a:gd name="T1" fmla="*/ 0 h 362"/>
              <a:gd name="T2" fmla="*/ 2147483647 w 128"/>
              <a:gd name="T3" fmla="*/ 2147483647 h 362"/>
              <a:gd name="T4" fmla="*/ 2147483647 w 128"/>
              <a:gd name="T5" fmla="*/ 2147483647 h 362"/>
              <a:gd name="T6" fmla="*/ 2147483647 w 128"/>
              <a:gd name="T7" fmla="*/ 2147483647 h 362"/>
              <a:gd name="T8" fmla="*/ 2147483647 w 128"/>
              <a:gd name="T9" fmla="*/ 2147483647 h 362"/>
              <a:gd name="T10" fmla="*/ 2147483647 w 128"/>
              <a:gd name="T11" fmla="*/ 2147483647 h 362"/>
              <a:gd name="T12" fmla="*/ 2147483647 w 128"/>
              <a:gd name="T13" fmla="*/ 2147483647 h 362"/>
              <a:gd name="T14" fmla="*/ 2147483647 w 128"/>
              <a:gd name="T15" fmla="*/ 2147483647 h 362"/>
              <a:gd name="T16" fmla="*/ 2147483647 w 128"/>
              <a:gd name="T17" fmla="*/ 2147483647 h 362"/>
              <a:gd name="T18" fmla="*/ 2147483647 w 128"/>
              <a:gd name="T19" fmla="*/ 0 h 36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128"/>
              <a:gd name="T31" fmla="*/ 0 h 362"/>
              <a:gd name="T32" fmla="*/ 128 w 128"/>
              <a:gd name="T33" fmla="*/ 362 h 362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128" h="362">
                <a:moveTo>
                  <a:pt x="72" y="0"/>
                </a:moveTo>
                <a:cubicBezTo>
                  <a:pt x="61" y="16"/>
                  <a:pt x="51" y="32"/>
                  <a:pt x="40" y="48"/>
                </a:cubicBezTo>
                <a:cubicBezTo>
                  <a:pt x="35" y="56"/>
                  <a:pt x="24" y="72"/>
                  <a:pt x="24" y="72"/>
                </a:cubicBezTo>
                <a:cubicBezTo>
                  <a:pt x="17" y="120"/>
                  <a:pt x="0" y="210"/>
                  <a:pt x="24" y="248"/>
                </a:cubicBezTo>
                <a:cubicBezTo>
                  <a:pt x="37" y="268"/>
                  <a:pt x="72" y="253"/>
                  <a:pt x="96" y="256"/>
                </a:cubicBezTo>
                <a:cubicBezTo>
                  <a:pt x="107" y="290"/>
                  <a:pt x="89" y="362"/>
                  <a:pt x="128" y="304"/>
                </a:cubicBezTo>
                <a:cubicBezTo>
                  <a:pt x="125" y="240"/>
                  <a:pt x="126" y="176"/>
                  <a:pt x="120" y="112"/>
                </a:cubicBezTo>
                <a:cubicBezTo>
                  <a:pt x="119" y="100"/>
                  <a:pt x="103" y="52"/>
                  <a:pt x="88" y="40"/>
                </a:cubicBezTo>
                <a:cubicBezTo>
                  <a:pt x="81" y="35"/>
                  <a:pt x="67" y="40"/>
                  <a:pt x="64" y="32"/>
                </a:cubicBezTo>
                <a:cubicBezTo>
                  <a:pt x="60" y="22"/>
                  <a:pt x="69" y="11"/>
                  <a:pt x="72" y="0"/>
                </a:cubicBez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C0C0C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pic>
        <p:nvPicPr>
          <p:cNvPr id="6199" name="Picture 184" descr="https://encrypted-tbn1.gstatic.com/images?q=tbn:ANd9GcRF1A-GouEB8UBiMh2QZZR7q5H4ttFPg5OMShbiXnxA0EBgLhUZ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21" t="11462" r="17258" b="12209"/>
          <a:stretch>
            <a:fillRect/>
          </a:stretch>
        </p:blipFill>
        <p:spPr bwMode="auto">
          <a:xfrm>
            <a:off x="2222500" y="4059238"/>
            <a:ext cx="1844675" cy="212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89" name="Picture 187" descr="Muñeco_niev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3644900"/>
            <a:ext cx="166370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72" name="Freeform 76"/>
          <p:cNvSpPr>
            <a:spLocks/>
          </p:cNvSpPr>
          <p:nvPr/>
        </p:nvSpPr>
        <p:spPr bwMode="auto">
          <a:xfrm>
            <a:off x="7535863" y="5495925"/>
            <a:ext cx="301625" cy="309563"/>
          </a:xfrm>
          <a:custGeom>
            <a:avLst/>
            <a:gdLst>
              <a:gd name="T0" fmla="*/ 2147483647 w 190"/>
              <a:gd name="T1" fmla="*/ 2147483647 h 195"/>
              <a:gd name="T2" fmla="*/ 2147483647 w 190"/>
              <a:gd name="T3" fmla="*/ 2147483647 h 195"/>
              <a:gd name="T4" fmla="*/ 2147483647 w 190"/>
              <a:gd name="T5" fmla="*/ 2147483647 h 195"/>
              <a:gd name="T6" fmla="*/ 2147483647 w 190"/>
              <a:gd name="T7" fmla="*/ 2147483647 h 195"/>
              <a:gd name="T8" fmla="*/ 2147483647 w 190"/>
              <a:gd name="T9" fmla="*/ 2147483647 h 195"/>
              <a:gd name="T10" fmla="*/ 2147483647 w 190"/>
              <a:gd name="T11" fmla="*/ 2147483647 h 195"/>
              <a:gd name="T12" fmla="*/ 2147483647 w 190"/>
              <a:gd name="T13" fmla="*/ 2147483647 h 195"/>
              <a:gd name="T14" fmla="*/ 2147483647 w 190"/>
              <a:gd name="T15" fmla="*/ 2147483647 h 195"/>
              <a:gd name="T16" fmla="*/ 2147483647 w 190"/>
              <a:gd name="T17" fmla="*/ 2147483647 h 195"/>
              <a:gd name="T18" fmla="*/ 2147483647 w 190"/>
              <a:gd name="T19" fmla="*/ 2147483647 h 195"/>
              <a:gd name="T20" fmla="*/ 2147483647 w 190"/>
              <a:gd name="T21" fmla="*/ 2147483647 h 195"/>
              <a:gd name="T22" fmla="*/ 2147483647 w 190"/>
              <a:gd name="T23" fmla="*/ 2147483647 h 195"/>
              <a:gd name="T24" fmla="*/ 2147483647 w 190"/>
              <a:gd name="T25" fmla="*/ 2147483647 h 195"/>
              <a:gd name="T26" fmla="*/ 2147483647 w 190"/>
              <a:gd name="T27" fmla="*/ 2147483647 h 195"/>
              <a:gd name="T28" fmla="*/ 2147483647 w 190"/>
              <a:gd name="T29" fmla="*/ 2147483647 h 195"/>
              <a:gd name="T30" fmla="*/ 2147483647 w 190"/>
              <a:gd name="T31" fmla="*/ 2147483647 h 195"/>
              <a:gd name="T32" fmla="*/ 2147483647 w 190"/>
              <a:gd name="T33" fmla="*/ 2147483647 h 195"/>
              <a:gd name="T34" fmla="*/ 2147483647 w 190"/>
              <a:gd name="T35" fmla="*/ 2147483647 h 195"/>
              <a:gd name="T36" fmla="*/ 2147483647 w 190"/>
              <a:gd name="T37" fmla="*/ 2147483647 h 195"/>
              <a:gd name="T38" fmla="*/ 2147483647 w 190"/>
              <a:gd name="T39" fmla="*/ 2147483647 h 195"/>
              <a:gd name="T40" fmla="*/ 2147483647 w 190"/>
              <a:gd name="T41" fmla="*/ 2147483647 h 195"/>
              <a:gd name="T42" fmla="*/ 2147483647 w 190"/>
              <a:gd name="T43" fmla="*/ 2147483647 h 195"/>
              <a:gd name="T44" fmla="*/ 2147483647 w 190"/>
              <a:gd name="T45" fmla="*/ 2147483647 h 195"/>
              <a:gd name="T46" fmla="*/ 2147483647 w 190"/>
              <a:gd name="T47" fmla="*/ 2147483647 h 195"/>
              <a:gd name="T48" fmla="*/ 0 w 190"/>
              <a:gd name="T49" fmla="*/ 2147483647 h 195"/>
              <a:gd name="T50" fmla="*/ 2147483647 w 190"/>
              <a:gd name="T51" fmla="*/ 2147483647 h 195"/>
              <a:gd name="T52" fmla="*/ 2147483647 w 190"/>
              <a:gd name="T53" fmla="*/ 2147483647 h 195"/>
              <a:gd name="T54" fmla="*/ 2147483647 w 190"/>
              <a:gd name="T55" fmla="*/ 2147483647 h 195"/>
              <a:gd name="T56" fmla="*/ 2147483647 w 190"/>
              <a:gd name="T57" fmla="*/ 2147483647 h 195"/>
              <a:gd name="T58" fmla="*/ 2147483647 w 190"/>
              <a:gd name="T59" fmla="*/ 2147483647 h 195"/>
              <a:gd name="T60" fmla="*/ 2147483647 w 190"/>
              <a:gd name="T61" fmla="*/ 0 h 195"/>
              <a:gd name="T62" fmla="*/ 2147483647 w 190"/>
              <a:gd name="T63" fmla="*/ 2147483647 h 195"/>
              <a:gd name="T64" fmla="*/ 2147483647 w 190"/>
              <a:gd name="T65" fmla="*/ 2147483647 h 19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90"/>
              <a:gd name="T100" fmla="*/ 0 h 195"/>
              <a:gd name="T101" fmla="*/ 190 w 190"/>
              <a:gd name="T102" fmla="*/ 195 h 19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90" h="195">
                <a:moveTo>
                  <a:pt x="113" y="12"/>
                </a:moveTo>
                <a:lnTo>
                  <a:pt x="99" y="94"/>
                </a:lnTo>
                <a:lnTo>
                  <a:pt x="140" y="25"/>
                </a:lnTo>
                <a:lnTo>
                  <a:pt x="147" y="19"/>
                </a:lnTo>
                <a:lnTo>
                  <a:pt x="151" y="19"/>
                </a:lnTo>
                <a:lnTo>
                  <a:pt x="157" y="23"/>
                </a:lnTo>
                <a:lnTo>
                  <a:pt x="161" y="29"/>
                </a:lnTo>
                <a:lnTo>
                  <a:pt x="167" y="44"/>
                </a:lnTo>
                <a:lnTo>
                  <a:pt x="169" y="48"/>
                </a:lnTo>
                <a:lnTo>
                  <a:pt x="169" y="50"/>
                </a:lnTo>
                <a:lnTo>
                  <a:pt x="101" y="97"/>
                </a:lnTo>
                <a:lnTo>
                  <a:pt x="182" y="80"/>
                </a:lnTo>
                <a:lnTo>
                  <a:pt x="188" y="80"/>
                </a:lnTo>
                <a:lnTo>
                  <a:pt x="190" y="84"/>
                </a:lnTo>
                <a:lnTo>
                  <a:pt x="190" y="97"/>
                </a:lnTo>
                <a:lnTo>
                  <a:pt x="184" y="111"/>
                </a:lnTo>
                <a:lnTo>
                  <a:pt x="182" y="115"/>
                </a:lnTo>
                <a:lnTo>
                  <a:pt x="182" y="118"/>
                </a:lnTo>
                <a:lnTo>
                  <a:pt x="101" y="107"/>
                </a:lnTo>
                <a:lnTo>
                  <a:pt x="171" y="145"/>
                </a:lnTo>
                <a:lnTo>
                  <a:pt x="171" y="149"/>
                </a:lnTo>
                <a:lnTo>
                  <a:pt x="171" y="153"/>
                </a:lnTo>
                <a:lnTo>
                  <a:pt x="163" y="166"/>
                </a:lnTo>
                <a:lnTo>
                  <a:pt x="151" y="174"/>
                </a:lnTo>
                <a:lnTo>
                  <a:pt x="145" y="174"/>
                </a:lnTo>
                <a:lnTo>
                  <a:pt x="140" y="172"/>
                </a:lnTo>
                <a:lnTo>
                  <a:pt x="99" y="111"/>
                </a:lnTo>
                <a:lnTo>
                  <a:pt x="113" y="183"/>
                </a:lnTo>
                <a:lnTo>
                  <a:pt x="111" y="185"/>
                </a:lnTo>
                <a:lnTo>
                  <a:pt x="107" y="189"/>
                </a:lnTo>
                <a:lnTo>
                  <a:pt x="95" y="195"/>
                </a:lnTo>
                <a:lnTo>
                  <a:pt x="87" y="195"/>
                </a:lnTo>
                <a:lnTo>
                  <a:pt x="80" y="195"/>
                </a:lnTo>
                <a:lnTo>
                  <a:pt x="76" y="191"/>
                </a:lnTo>
                <a:lnTo>
                  <a:pt x="76" y="183"/>
                </a:lnTo>
                <a:lnTo>
                  <a:pt x="87" y="111"/>
                </a:lnTo>
                <a:lnTo>
                  <a:pt x="47" y="172"/>
                </a:lnTo>
                <a:lnTo>
                  <a:pt x="45" y="172"/>
                </a:lnTo>
                <a:lnTo>
                  <a:pt x="41" y="170"/>
                </a:lnTo>
                <a:lnTo>
                  <a:pt x="26" y="164"/>
                </a:lnTo>
                <a:lnTo>
                  <a:pt x="20" y="160"/>
                </a:lnTo>
                <a:lnTo>
                  <a:pt x="18" y="155"/>
                </a:lnTo>
                <a:lnTo>
                  <a:pt x="16" y="151"/>
                </a:lnTo>
                <a:lnTo>
                  <a:pt x="20" y="147"/>
                </a:lnTo>
                <a:lnTo>
                  <a:pt x="84" y="109"/>
                </a:lnTo>
                <a:lnTo>
                  <a:pt x="10" y="118"/>
                </a:lnTo>
                <a:lnTo>
                  <a:pt x="10" y="115"/>
                </a:lnTo>
                <a:lnTo>
                  <a:pt x="6" y="111"/>
                </a:lnTo>
                <a:lnTo>
                  <a:pt x="2" y="97"/>
                </a:lnTo>
                <a:lnTo>
                  <a:pt x="0" y="84"/>
                </a:lnTo>
                <a:lnTo>
                  <a:pt x="4" y="80"/>
                </a:lnTo>
                <a:lnTo>
                  <a:pt x="10" y="80"/>
                </a:lnTo>
                <a:lnTo>
                  <a:pt x="87" y="99"/>
                </a:lnTo>
                <a:lnTo>
                  <a:pt x="20" y="48"/>
                </a:lnTo>
                <a:lnTo>
                  <a:pt x="24" y="44"/>
                </a:lnTo>
                <a:lnTo>
                  <a:pt x="33" y="36"/>
                </a:lnTo>
                <a:lnTo>
                  <a:pt x="43" y="27"/>
                </a:lnTo>
                <a:lnTo>
                  <a:pt x="47" y="23"/>
                </a:lnTo>
                <a:lnTo>
                  <a:pt x="89" y="92"/>
                </a:lnTo>
                <a:lnTo>
                  <a:pt x="76" y="12"/>
                </a:lnTo>
                <a:lnTo>
                  <a:pt x="76" y="4"/>
                </a:lnTo>
                <a:lnTo>
                  <a:pt x="80" y="0"/>
                </a:lnTo>
                <a:lnTo>
                  <a:pt x="87" y="0"/>
                </a:lnTo>
                <a:lnTo>
                  <a:pt x="95" y="2"/>
                </a:lnTo>
                <a:lnTo>
                  <a:pt x="107" y="6"/>
                </a:lnTo>
                <a:lnTo>
                  <a:pt x="111" y="10"/>
                </a:lnTo>
                <a:lnTo>
                  <a:pt x="113" y="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75" name="Freeform 79"/>
          <p:cNvSpPr>
            <a:spLocks/>
          </p:cNvSpPr>
          <p:nvPr/>
        </p:nvSpPr>
        <p:spPr bwMode="auto">
          <a:xfrm>
            <a:off x="8112125" y="5999163"/>
            <a:ext cx="131763" cy="130175"/>
          </a:xfrm>
          <a:custGeom>
            <a:avLst/>
            <a:gdLst>
              <a:gd name="T0" fmla="*/ 2147483647 w 83"/>
              <a:gd name="T1" fmla="*/ 2147483647 h 82"/>
              <a:gd name="T2" fmla="*/ 2147483647 w 83"/>
              <a:gd name="T3" fmla="*/ 2147483647 h 82"/>
              <a:gd name="T4" fmla="*/ 2147483647 w 83"/>
              <a:gd name="T5" fmla="*/ 2147483647 h 82"/>
              <a:gd name="T6" fmla="*/ 2147483647 w 83"/>
              <a:gd name="T7" fmla="*/ 2147483647 h 82"/>
              <a:gd name="T8" fmla="*/ 2147483647 w 83"/>
              <a:gd name="T9" fmla="*/ 2147483647 h 82"/>
              <a:gd name="T10" fmla="*/ 2147483647 w 83"/>
              <a:gd name="T11" fmla="*/ 2147483647 h 82"/>
              <a:gd name="T12" fmla="*/ 2147483647 w 83"/>
              <a:gd name="T13" fmla="*/ 2147483647 h 82"/>
              <a:gd name="T14" fmla="*/ 2147483647 w 83"/>
              <a:gd name="T15" fmla="*/ 2147483647 h 82"/>
              <a:gd name="T16" fmla="*/ 2147483647 w 83"/>
              <a:gd name="T17" fmla="*/ 2147483647 h 82"/>
              <a:gd name="T18" fmla="*/ 2147483647 w 83"/>
              <a:gd name="T19" fmla="*/ 2147483647 h 82"/>
              <a:gd name="T20" fmla="*/ 2147483647 w 83"/>
              <a:gd name="T21" fmla="*/ 2147483647 h 82"/>
              <a:gd name="T22" fmla="*/ 2147483647 w 83"/>
              <a:gd name="T23" fmla="*/ 2147483647 h 82"/>
              <a:gd name="T24" fmla="*/ 2147483647 w 83"/>
              <a:gd name="T25" fmla="*/ 2147483647 h 82"/>
              <a:gd name="T26" fmla="*/ 2147483647 w 83"/>
              <a:gd name="T27" fmla="*/ 2147483647 h 82"/>
              <a:gd name="T28" fmla="*/ 2147483647 w 83"/>
              <a:gd name="T29" fmla="*/ 2147483647 h 82"/>
              <a:gd name="T30" fmla="*/ 2147483647 w 83"/>
              <a:gd name="T31" fmla="*/ 2147483647 h 82"/>
              <a:gd name="T32" fmla="*/ 2147483647 w 83"/>
              <a:gd name="T33" fmla="*/ 2147483647 h 82"/>
              <a:gd name="T34" fmla="*/ 2147483647 w 83"/>
              <a:gd name="T35" fmla="*/ 2147483647 h 82"/>
              <a:gd name="T36" fmla="*/ 2147483647 w 83"/>
              <a:gd name="T37" fmla="*/ 2147483647 h 82"/>
              <a:gd name="T38" fmla="*/ 2147483647 w 83"/>
              <a:gd name="T39" fmla="*/ 2147483647 h 82"/>
              <a:gd name="T40" fmla="*/ 2147483647 w 83"/>
              <a:gd name="T41" fmla="*/ 2147483647 h 82"/>
              <a:gd name="T42" fmla="*/ 2147483647 w 83"/>
              <a:gd name="T43" fmla="*/ 2147483647 h 82"/>
              <a:gd name="T44" fmla="*/ 2147483647 w 83"/>
              <a:gd name="T45" fmla="*/ 2147483647 h 82"/>
              <a:gd name="T46" fmla="*/ 2147483647 w 83"/>
              <a:gd name="T47" fmla="*/ 2147483647 h 82"/>
              <a:gd name="T48" fmla="*/ 2147483647 w 83"/>
              <a:gd name="T49" fmla="*/ 2147483647 h 82"/>
              <a:gd name="T50" fmla="*/ 2147483647 w 83"/>
              <a:gd name="T51" fmla="*/ 2147483647 h 82"/>
              <a:gd name="T52" fmla="*/ 2147483647 w 83"/>
              <a:gd name="T53" fmla="*/ 2147483647 h 82"/>
              <a:gd name="T54" fmla="*/ 2147483647 w 83"/>
              <a:gd name="T55" fmla="*/ 2147483647 h 82"/>
              <a:gd name="T56" fmla="*/ 2147483647 w 83"/>
              <a:gd name="T57" fmla="*/ 2147483647 h 82"/>
              <a:gd name="T58" fmla="*/ 2147483647 w 83"/>
              <a:gd name="T59" fmla="*/ 2147483647 h 82"/>
              <a:gd name="T60" fmla="*/ 2147483647 w 83"/>
              <a:gd name="T61" fmla="*/ 2147483647 h 82"/>
              <a:gd name="T62" fmla="*/ 2147483647 w 83"/>
              <a:gd name="T63" fmla="*/ 2147483647 h 82"/>
              <a:gd name="T64" fmla="*/ 2147483647 w 83"/>
              <a:gd name="T65" fmla="*/ 2147483647 h 82"/>
              <a:gd name="T66" fmla="*/ 2147483647 w 83"/>
              <a:gd name="T67" fmla="*/ 2147483647 h 82"/>
              <a:gd name="T68" fmla="*/ 2147483647 w 83"/>
              <a:gd name="T69" fmla="*/ 2147483647 h 82"/>
              <a:gd name="T70" fmla="*/ 2147483647 w 83"/>
              <a:gd name="T71" fmla="*/ 2147483647 h 82"/>
              <a:gd name="T72" fmla="*/ 0 w 83"/>
              <a:gd name="T73" fmla="*/ 2147483647 h 82"/>
              <a:gd name="T74" fmla="*/ 2147483647 w 83"/>
              <a:gd name="T75" fmla="*/ 2147483647 h 82"/>
              <a:gd name="T76" fmla="*/ 2147483647 w 83"/>
              <a:gd name="T77" fmla="*/ 2147483647 h 82"/>
              <a:gd name="T78" fmla="*/ 2147483647 w 83"/>
              <a:gd name="T79" fmla="*/ 2147483647 h 82"/>
              <a:gd name="T80" fmla="*/ 2147483647 w 83"/>
              <a:gd name="T81" fmla="*/ 2147483647 h 82"/>
              <a:gd name="T82" fmla="*/ 2147483647 w 83"/>
              <a:gd name="T83" fmla="*/ 2147483647 h 82"/>
              <a:gd name="T84" fmla="*/ 2147483647 w 83"/>
              <a:gd name="T85" fmla="*/ 2147483647 h 82"/>
              <a:gd name="T86" fmla="*/ 2147483647 w 83"/>
              <a:gd name="T87" fmla="*/ 2147483647 h 82"/>
              <a:gd name="T88" fmla="*/ 2147483647 w 83"/>
              <a:gd name="T89" fmla="*/ 2147483647 h 82"/>
              <a:gd name="T90" fmla="*/ 2147483647 w 83"/>
              <a:gd name="T91" fmla="*/ 2147483647 h 82"/>
              <a:gd name="T92" fmla="*/ 2147483647 w 83"/>
              <a:gd name="T93" fmla="*/ 0 h 82"/>
              <a:gd name="T94" fmla="*/ 2147483647 w 83"/>
              <a:gd name="T95" fmla="*/ 0 h 82"/>
              <a:gd name="T96" fmla="*/ 2147483647 w 83"/>
              <a:gd name="T97" fmla="*/ 2147483647 h 82"/>
              <a:gd name="T98" fmla="*/ 2147483647 w 83"/>
              <a:gd name="T99" fmla="*/ 2147483647 h 82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83"/>
              <a:gd name="T151" fmla="*/ 0 h 82"/>
              <a:gd name="T152" fmla="*/ 83 w 83"/>
              <a:gd name="T153" fmla="*/ 82 h 82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83" h="82">
                <a:moveTo>
                  <a:pt x="49" y="4"/>
                </a:moveTo>
                <a:lnTo>
                  <a:pt x="41" y="40"/>
                </a:lnTo>
                <a:lnTo>
                  <a:pt x="60" y="10"/>
                </a:lnTo>
                <a:lnTo>
                  <a:pt x="64" y="8"/>
                </a:lnTo>
                <a:lnTo>
                  <a:pt x="66" y="8"/>
                </a:lnTo>
                <a:lnTo>
                  <a:pt x="68" y="12"/>
                </a:lnTo>
                <a:lnTo>
                  <a:pt x="72" y="19"/>
                </a:lnTo>
                <a:lnTo>
                  <a:pt x="72" y="21"/>
                </a:lnTo>
                <a:lnTo>
                  <a:pt x="43" y="40"/>
                </a:lnTo>
                <a:lnTo>
                  <a:pt x="78" y="33"/>
                </a:lnTo>
                <a:lnTo>
                  <a:pt x="83" y="35"/>
                </a:lnTo>
                <a:lnTo>
                  <a:pt x="83" y="40"/>
                </a:lnTo>
                <a:lnTo>
                  <a:pt x="78" y="46"/>
                </a:lnTo>
                <a:lnTo>
                  <a:pt x="78" y="48"/>
                </a:lnTo>
                <a:lnTo>
                  <a:pt x="43" y="44"/>
                </a:lnTo>
                <a:lnTo>
                  <a:pt x="72" y="61"/>
                </a:lnTo>
                <a:lnTo>
                  <a:pt x="72" y="65"/>
                </a:lnTo>
                <a:lnTo>
                  <a:pt x="70" y="69"/>
                </a:lnTo>
                <a:lnTo>
                  <a:pt x="66" y="73"/>
                </a:lnTo>
                <a:lnTo>
                  <a:pt x="60" y="73"/>
                </a:lnTo>
                <a:lnTo>
                  <a:pt x="41" y="46"/>
                </a:lnTo>
                <a:lnTo>
                  <a:pt x="49" y="78"/>
                </a:lnTo>
                <a:lnTo>
                  <a:pt x="45" y="80"/>
                </a:lnTo>
                <a:lnTo>
                  <a:pt x="41" y="82"/>
                </a:lnTo>
                <a:lnTo>
                  <a:pt x="35" y="82"/>
                </a:lnTo>
                <a:lnTo>
                  <a:pt x="33" y="78"/>
                </a:lnTo>
                <a:lnTo>
                  <a:pt x="37" y="46"/>
                </a:lnTo>
                <a:lnTo>
                  <a:pt x="20" y="73"/>
                </a:lnTo>
                <a:lnTo>
                  <a:pt x="18" y="71"/>
                </a:lnTo>
                <a:lnTo>
                  <a:pt x="12" y="69"/>
                </a:lnTo>
                <a:lnTo>
                  <a:pt x="8" y="65"/>
                </a:lnTo>
                <a:lnTo>
                  <a:pt x="10" y="61"/>
                </a:lnTo>
                <a:lnTo>
                  <a:pt x="37" y="46"/>
                </a:lnTo>
                <a:lnTo>
                  <a:pt x="6" y="48"/>
                </a:lnTo>
                <a:lnTo>
                  <a:pt x="4" y="46"/>
                </a:lnTo>
                <a:lnTo>
                  <a:pt x="2" y="40"/>
                </a:lnTo>
                <a:lnTo>
                  <a:pt x="0" y="35"/>
                </a:lnTo>
                <a:lnTo>
                  <a:pt x="6" y="33"/>
                </a:lnTo>
                <a:lnTo>
                  <a:pt x="37" y="42"/>
                </a:lnTo>
                <a:lnTo>
                  <a:pt x="8" y="21"/>
                </a:lnTo>
                <a:lnTo>
                  <a:pt x="10" y="19"/>
                </a:lnTo>
                <a:lnTo>
                  <a:pt x="14" y="14"/>
                </a:lnTo>
                <a:lnTo>
                  <a:pt x="18" y="10"/>
                </a:lnTo>
                <a:lnTo>
                  <a:pt x="20" y="8"/>
                </a:lnTo>
                <a:lnTo>
                  <a:pt x="39" y="40"/>
                </a:lnTo>
                <a:lnTo>
                  <a:pt x="33" y="4"/>
                </a:lnTo>
                <a:lnTo>
                  <a:pt x="35" y="0"/>
                </a:lnTo>
                <a:lnTo>
                  <a:pt x="41" y="0"/>
                </a:lnTo>
                <a:lnTo>
                  <a:pt x="45" y="2"/>
                </a:lnTo>
                <a:lnTo>
                  <a:pt x="49" y="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76" name="Freeform 80"/>
          <p:cNvSpPr>
            <a:spLocks/>
          </p:cNvSpPr>
          <p:nvPr/>
        </p:nvSpPr>
        <p:spPr bwMode="auto">
          <a:xfrm>
            <a:off x="6959600" y="6648450"/>
            <a:ext cx="301625" cy="309563"/>
          </a:xfrm>
          <a:custGeom>
            <a:avLst/>
            <a:gdLst>
              <a:gd name="T0" fmla="*/ 2147483647 w 190"/>
              <a:gd name="T1" fmla="*/ 2147483647 h 195"/>
              <a:gd name="T2" fmla="*/ 2147483647 w 190"/>
              <a:gd name="T3" fmla="*/ 2147483647 h 195"/>
              <a:gd name="T4" fmla="*/ 2147483647 w 190"/>
              <a:gd name="T5" fmla="*/ 2147483647 h 195"/>
              <a:gd name="T6" fmla="*/ 2147483647 w 190"/>
              <a:gd name="T7" fmla="*/ 2147483647 h 195"/>
              <a:gd name="T8" fmla="*/ 2147483647 w 190"/>
              <a:gd name="T9" fmla="*/ 2147483647 h 195"/>
              <a:gd name="T10" fmla="*/ 2147483647 w 190"/>
              <a:gd name="T11" fmla="*/ 2147483647 h 195"/>
              <a:gd name="T12" fmla="*/ 2147483647 w 190"/>
              <a:gd name="T13" fmla="*/ 2147483647 h 195"/>
              <a:gd name="T14" fmla="*/ 2147483647 w 190"/>
              <a:gd name="T15" fmla="*/ 2147483647 h 195"/>
              <a:gd name="T16" fmla="*/ 2147483647 w 190"/>
              <a:gd name="T17" fmla="*/ 2147483647 h 195"/>
              <a:gd name="T18" fmla="*/ 2147483647 w 190"/>
              <a:gd name="T19" fmla="*/ 2147483647 h 195"/>
              <a:gd name="T20" fmla="*/ 2147483647 w 190"/>
              <a:gd name="T21" fmla="*/ 2147483647 h 195"/>
              <a:gd name="T22" fmla="*/ 2147483647 w 190"/>
              <a:gd name="T23" fmla="*/ 2147483647 h 195"/>
              <a:gd name="T24" fmla="*/ 2147483647 w 190"/>
              <a:gd name="T25" fmla="*/ 2147483647 h 195"/>
              <a:gd name="T26" fmla="*/ 2147483647 w 190"/>
              <a:gd name="T27" fmla="*/ 2147483647 h 195"/>
              <a:gd name="T28" fmla="*/ 2147483647 w 190"/>
              <a:gd name="T29" fmla="*/ 2147483647 h 195"/>
              <a:gd name="T30" fmla="*/ 2147483647 w 190"/>
              <a:gd name="T31" fmla="*/ 2147483647 h 195"/>
              <a:gd name="T32" fmla="*/ 2147483647 w 190"/>
              <a:gd name="T33" fmla="*/ 2147483647 h 195"/>
              <a:gd name="T34" fmla="*/ 2147483647 w 190"/>
              <a:gd name="T35" fmla="*/ 2147483647 h 195"/>
              <a:gd name="T36" fmla="*/ 2147483647 w 190"/>
              <a:gd name="T37" fmla="*/ 2147483647 h 195"/>
              <a:gd name="T38" fmla="*/ 2147483647 w 190"/>
              <a:gd name="T39" fmla="*/ 2147483647 h 195"/>
              <a:gd name="T40" fmla="*/ 2147483647 w 190"/>
              <a:gd name="T41" fmla="*/ 2147483647 h 195"/>
              <a:gd name="T42" fmla="*/ 2147483647 w 190"/>
              <a:gd name="T43" fmla="*/ 2147483647 h 195"/>
              <a:gd name="T44" fmla="*/ 2147483647 w 190"/>
              <a:gd name="T45" fmla="*/ 2147483647 h 195"/>
              <a:gd name="T46" fmla="*/ 2147483647 w 190"/>
              <a:gd name="T47" fmla="*/ 2147483647 h 195"/>
              <a:gd name="T48" fmla="*/ 0 w 190"/>
              <a:gd name="T49" fmla="*/ 2147483647 h 195"/>
              <a:gd name="T50" fmla="*/ 2147483647 w 190"/>
              <a:gd name="T51" fmla="*/ 2147483647 h 195"/>
              <a:gd name="T52" fmla="*/ 2147483647 w 190"/>
              <a:gd name="T53" fmla="*/ 2147483647 h 195"/>
              <a:gd name="T54" fmla="*/ 2147483647 w 190"/>
              <a:gd name="T55" fmla="*/ 2147483647 h 195"/>
              <a:gd name="T56" fmla="*/ 2147483647 w 190"/>
              <a:gd name="T57" fmla="*/ 2147483647 h 195"/>
              <a:gd name="T58" fmla="*/ 2147483647 w 190"/>
              <a:gd name="T59" fmla="*/ 2147483647 h 195"/>
              <a:gd name="T60" fmla="*/ 2147483647 w 190"/>
              <a:gd name="T61" fmla="*/ 0 h 195"/>
              <a:gd name="T62" fmla="*/ 2147483647 w 190"/>
              <a:gd name="T63" fmla="*/ 2147483647 h 195"/>
              <a:gd name="T64" fmla="*/ 2147483647 w 190"/>
              <a:gd name="T65" fmla="*/ 2147483647 h 19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90"/>
              <a:gd name="T100" fmla="*/ 0 h 195"/>
              <a:gd name="T101" fmla="*/ 190 w 190"/>
              <a:gd name="T102" fmla="*/ 195 h 19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90" h="195">
                <a:moveTo>
                  <a:pt x="113" y="12"/>
                </a:moveTo>
                <a:lnTo>
                  <a:pt x="99" y="94"/>
                </a:lnTo>
                <a:lnTo>
                  <a:pt x="140" y="25"/>
                </a:lnTo>
                <a:lnTo>
                  <a:pt x="147" y="19"/>
                </a:lnTo>
                <a:lnTo>
                  <a:pt x="151" y="19"/>
                </a:lnTo>
                <a:lnTo>
                  <a:pt x="157" y="23"/>
                </a:lnTo>
                <a:lnTo>
                  <a:pt x="161" y="29"/>
                </a:lnTo>
                <a:lnTo>
                  <a:pt x="167" y="44"/>
                </a:lnTo>
                <a:lnTo>
                  <a:pt x="169" y="48"/>
                </a:lnTo>
                <a:lnTo>
                  <a:pt x="169" y="50"/>
                </a:lnTo>
                <a:lnTo>
                  <a:pt x="101" y="97"/>
                </a:lnTo>
                <a:lnTo>
                  <a:pt x="182" y="80"/>
                </a:lnTo>
                <a:lnTo>
                  <a:pt x="188" y="80"/>
                </a:lnTo>
                <a:lnTo>
                  <a:pt x="190" y="84"/>
                </a:lnTo>
                <a:lnTo>
                  <a:pt x="190" y="97"/>
                </a:lnTo>
                <a:lnTo>
                  <a:pt x="184" y="111"/>
                </a:lnTo>
                <a:lnTo>
                  <a:pt x="182" y="115"/>
                </a:lnTo>
                <a:lnTo>
                  <a:pt x="182" y="118"/>
                </a:lnTo>
                <a:lnTo>
                  <a:pt x="101" y="107"/>
                </a:lnTo>
                <a:lnTo>
                  <a:pt x="171" y="145"/>
                </a:lnTo>
                <a:lnTo>
                  <a:pt x="171" y="149"/>
                </a:lnTo>
                <a:lnTo>
                  <a:pt x="171" y="153"/>
                </a:lnTo>
                <a:lnTo>
                  <a:pt x="163" y="166"/>
                </a:lnTo>
                <a:lnTo>
                  <a:pt x="151" y="174"/>
                </a:lnTo>
                <a:lnTo>
                  <a:pt x="145" y="174"/>
                </a:lnTo>
                <a:lnTo>
                  <a:pt x="140" y="172"/>
                </a:lnTo>
                <a:lnTo>
                  <a:pt x="99" y="111"/>
                </a:lnTo>
                <a:lnTo>
                  <a:pt x="113" y="183"/>
                </a:lnTo>
                <a:lnTo>
                  <a:pt x="111" y="185"/>
                </a:lnTo>
                <a:lnTo>
                  <a:pt x="107" y="189"/>
                </a:lnTo>
                <a:lnTo>
                  <a:pt x="95" y="195"/>
                </a:lnTo>
                <a:lnTo>
                  <a:pt x="87" y="195"/>
                </a:lnTo>
                <a:lnTo>
                  <a:pt x="80" y="195"/>
                </a:lnTo>
                <a:lnTo>
                  <a:pt x="76" y="191"/>
                </a:lnTo>
                <a:lnTo>
                  <a:pt x="76" y="183"/>
                </a:lnTo>
                <a:lnTo>
                  <a:pt x="87" y="111"/>
                </a:lnTo>
                <a:lnTo>
                  <a:pt x="47" y="172"/>
                </a:lnTo>
                <a:lnTo>
                  <a:pt x="45" y="172"/>
                </a:lnTo>
                <a:lnTo>
                  <a:pt x="41" y="170"/>
                </a:lnTo>
                <a:lnTo>
                  <a:pt x="26" y="164"/>
                </a:lnTo>
                <a:lnTo>
                  <a:pt x="20" y="160"/>
                </a:lnTo>
                <a:lnTo>
                  <a:pt x="18" y="155"/>
                </a:lnTo>
                <a:lnTo>
                  <a:pt x="16" y="151"/>
                </a:lnTo>
                <a:lnTo>
                  <a:pt x="20" y="147"/>
                </a:lnTo>
                <a:lnTo>
                  <a:pt x="84" y="109"/>
                </a:lnTo>
                <a:lnTo>
                  <a:pt x="10" y="118"/>
                </a:lnTo>
                <a:lnTo>
                  <a:pt x="10" y="115"/>
                </a:lnTo>
                <a:lnTo>
                  <a:pt x="6" y="111"/>
                </a:lnTo>
                <a:lnTo>
                  <a:pt x="2" y="97"/>
                </a:lnTo>
                <a:lnTo>
                  <a:pt x="0" y="84"/>
                </a:lnTo>
                <a:lnTo>
                  <a:pt x="4" y="80"/>
                </a:lnTo>
                <a:lnTo>
                  <a:pt x="10" y="80"/>
                </a:lnTo>
                <a:lnTo>
                  <a:pt x="87" y="99"/>
                </a:lnTo>
                <a:lnTo>
                  <a:pt x="20" y="48"/>
                </a:lnTo>
                <a:lnTo>
                  <a:pt x="24" y="44"/>
                </a:lnTo>
                <a:lnTo>
                  <a:pt x="33" y="36"/>
                </a:lnTo>
                <a:lnTo>
                  <a:pt x="43" y="27"/>
                </a:lnTo>
                <a:lnTo>
                  <a:pt x="47" y="23"/>
                </a:lnTo>
                <a:lnTo>
                  <a:pt x="89" y="92"/>
                </a:lnTo>
                <a:lnTo>
                  <a:pt x="76" y="12"/>
                </a:lnTo>
                <a:lnTo>
                  <a:pt x="76" y="4"/>
                </a:lnTo>
                <a:lnTo>
                  <a:pt x="80" y="0"/>
                </a:lnTo>
                <a:lnTo>
                  <a:pt x="87" y="0"/>
                </a:lnTo>
                <a:lnTo>
                  <a:pt x="95" y="2"/>
                </a:lnTo>
                <a:lnTo>
                  <a:pt x="107" y="6"/>
                </a:lnTo>
                <a:lnTo>
                  <a:pt x="111" y="10"/>
                </a:lnTo>
                <a:lnTo>
                  <a:pt x="113" y="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77" name="Freeform 81"/>
          <p:cNvSpPr>
            <a:spLocks/>
          </p:cNvSpPr>
          <p:nvPr/>
        </p:nvSpPr>
        <p:spPr bwMode="auto">
          <a:xfrm>
            <a:off x="6888163" y="5640388"/>
            <a:ext cx="131762" cy="133350"/>
          </a:xfrm>
          <a:custGeom>
            <a:avLst/>
            <a:gdLst>
              <a:gd name="T0" fmla="*/ 2147483647 w 83"/>
              <a:gd name="T1" fmla="*/ 2147483647 h 84"/>
              <a:gd name="T2" fmla="*/ 2147483647 w 83"/>
              <a:gd name="T3" fmla="*/ 2147483647 h 84"/>
              <a:gd name="T4" fmla="*/ 2147483647 w 83"/>
              <a:gd name="T5" fmla="*/ 2147483647 h 84"/>
              <a:gd name="T6" fmla="*/ 2147483647 w 83"/>
              <a:gd name="T7" fmla="*/ 2147483647 h 84"/>
              <a:gd name="T8" fmla="*/ 2147483647 w 83"/>
              <a:gd name="T9" fmla="*/ 2147483647 h 84"/>
              <a:gd name="T10" fmla="*/ 2147483647 w 83"/>
              <a:gd name="T11" fmla="*/ 2147483647 h 84"/>
              <a:gd name="T12" fmla="*/ 2147483647 w 83"/>
              <a:gd name="T13" fmla="*/ 2147483647 h 84"/>
              <a:gd name="T14" fmla="*/ 2147483647 w 83"/>
              <a:gd name="T15" fmla="*/ 2147483647 h 84"/>
              <a:gd name="T16" fmla="*/ 2147483647 w 83"/>
              <a:gd name="T17" fmla="*/ 2147483647 h 84"/>
              <a:gd name="T18" fmla="*/ 2147483647 w 83"/>
              <a:gd name="T19" fmla="*/ 2147483647 h 84"/>
              <a:gd name="T20" fmla="*/ 2147483647 w 83"/>
              <a:gd name="T21" fmla="*/ 2147483647 h 84"/>
              <a:gd name="T22" fmla="*/ 2147483647 w 83"/>
              <a:gd name="T23" fmla="*/ 2147483647 h 84"/>
              <a:gd name="T24" fmla="*/ 2147483647 w 83"/>
              <a:gd name="T25" fmla="*/ 2147483647 h 84"/>
              <a:gd name="T26" fmla="*/ 2147483647 w 83"/>
              <a:gd name="T27" fmla="*/ 2147483647 h 84"/>
              <a:gd name="T28" fmla="*/ 2147483647 w 83"/>
              <a:gd name="T29" fmla="*/ 2147483647 h 84"/>
              <a:gd name="T30" fmla="*/ 2147483647 w 83"/>
              <a:gd name="T31" fmla="*/ 2147483647 h 84"/>
              <a:gd name="T32" fmla="*/ 2147483647 w 83"/>
              <a:gd name="T33" fmla="*/ 2147483647 h 84"/>
              <a:gd name="T34" fmla="*/ 2147483647 w 83"/>
              <a:gd name="T35" fmla="*/ 2147483647 h 84"/>
              <a:gd name="T36" fmla="*/ 2147483647 w 83"/>
              <a:gd name="T37" fmla="*/ 2147483647 h 84"/>
              <a:gd name="T38" fmla="*/ 2147483647 w 83"/>
              <a:gd name="T39" fmla="*/ 2147483647 h 84"/>
              <a:gd name="T40" fmla="*/ 2147483647 w 83"/>
              <a:gd name="T41" fmla="*/ 2147483647 h 84"/>
              <a:gd name="T42" fmla="*/ 2147483647 w 83"/>
              <a:gd name="T43" fmla="*/ 2147483647 h 84"/>
              <a:gd name="T44" fmla="*/ 2147483647 w 83"/>
              <a:gd name="T45" fmla="*/ 2147483647 h 84"/>
              <a:gd name="T46" fmla="*/ 2147483647 w 83"/>
              <a:gd name="T47" fmla="*/ 2147483647 h 84"/>
              <a:gd name="T48" fmla="*/ 2147483647 w 83"/>
              <a:gd name="T49" fmla="*/ 2147483647 h 84"/>
              <a:gd name="T50" fmla="*/ 2147483647 w 83"/>
              <a:gd name="T51" fmla="*/ 2147483647 h 84"/>
              <a:gd name="T52" fmla="*/ 2147483647 w 83"/>
              <a:gd name="T53" fmla="*/ 2147483647 h 84"/>
              <a:gd name="T54" fmla="*/ 2147483647 w 83"/>
              <a:gd name="T55" fmla="*/ 2147483647 h 84"/>
              <a:gd name="T56" fmla="*/ 2147483647 w 83"/>
              <a:gd name="T57" fmla="*/ 2147483647 h 84"/>
              <a:gd name="T58" fmla="*/ 2147483647 w 83"/>
              <a:gd name="T59" fmla="*/ 2147483647 h 84"/>
              <a:gd name="T60" fmla="*/ 2147483647 w 83"/>
              <a:gd name="T61" fmla="*/ 2147483647 h 84"/>
              <a:gd name="T62" fmla="*/ 2147483647 w 83"/>
              <a:gd name="T63" fmla="*/ 2147483647 h 84"/>
              <a:gd name="T64" fmla="*/ 2147483647 w 83"/>
              <a:gd name="T65" fmla="*/ 2147483647 h 84"/>
              <a:gd name="T66" fmla="*/ 2147483647 w 83"/>
              <a:gd name="T67" fmla="*/ 2147483647 h 84"/>
              <a:gd name="T68" fmla="*/ 2147483647 w 83"/>
              <a:gd name="T69" fmla="*/ 2147483647 h 84"/>
              <a:gd name="T70" fmla="*/ 2147483647 w 83"/>
              <a:gd name="T71" fmla="*/ 2147483647 h 84"/>
              <a:gd name="T72" fmla="*/ 0 w 83"/>
              <a:gd name="T73" fmla="*/ 2147483647 h 84"/>
              <a:gd name="T74" fmla="*/ 2147483647 w 83"/>
              <a:gd name="T75" fmla="*/ 2147483647 h 84"/>
              <a:gd name="T76" fmla="*/ 2147483647 w 83"/>
              <a:gd name="T77" fmla="*/ 2147483647 h 84"/>
              <a:gd name="T78" fmla="*/ 2147483647 w 83"/>
              <a:gd name="T79" fmla="*/ 2147483647 h 84"/>
              <a:gd name="T80" fmla="*/ 2147483647 w 83"/>
              <a:gd name="T81" fmla="*/ 2147483647 h 84"/>
              <a:gd name="T82" fmla="*/ 2147483647 w 83"/>
              <a:gd name="T83" fmla="*/ 2147483647 h 84"/>
              <a:gd name="T84" fmla="*/ 2147483647 w 83"/>
              <a:gd name="T85" fmla="*/ 2147483647 h 84"/>
              <a:gd name="T86" fmla="*/ 2147483647 w 83"/>
              <a:gd name="T87" fmla="*/ 2147483647 h 84"/>
              <a:gd name="T88" fmla="*/ 2147483647 w 83"/>
              <a:gd name="T89" fmla="*/ 2147483647 h 84"/>
              <a:gd name="T90" fmla="*/ 2147483647 w 83"/>
              <a:gd name="T91" fmla="*/ 2147483647 h 84"/>
              <a:gd name="T92" fmla="*/ 2147483647 w 83"/>
              <a:gd name="T93" fmla="*/ 0 h 84"/>
              <a:gd name="T94" fmla="*/ 2147483647 w 83"/>
              <a:gd name="T95" fmla="*/ 2147483647 h 84"/>
              <a:gd name="T96" fmla="*/ 2147483647 w 83"/>
              <a:gd name="T97" fmla="*/ 2147483647 h 84"/>
              <a:gd name="T98" fmla="*/ 2147483647 w 83"/>
              <a:gd name="T99" fmla="*/ 2147483647 h 8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83"/>
              <a:gd name="T151" fmla="*/ 0 h 84"/>
              <a:gd name="T152" fmla="*/ 83 w 83"/>
              <a:gd name="T153" fmla="*/ 84 h 84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83" h="84">
                <a:moveTo>
                  <a:pt x="50" y="6"/>
                </a:moveTo>
                <a:lnTo>
                  <a:pt x="43" y="40"/>
                </a:lnTo>
                <a:lnTo>
                  <a:pt x="62" y="10"/>
                </a:lnTo>
                <a:lnTo>
                  <a:pt x="64" y="8"/>
                </a:lnTo>
                <a:lnTo>
                  <a:pt x="66" y="8"/>
                </a:lnTo>
                <a:lnTo>
                  <a:pt x="70" y="13"/>
                </a:lnTo>
                <a:lnTo>
                  <a:pt x="72" y="19"/>
                </a:lnTo>
                <a:lnTo>
                  <a:pt x="72" y="23"/>
                </a:lnTo>
                <a:lnTo>
                  <a:pt x="43" y="42"/>
                </a:lnTo>
                <a:lnTo>
                  <a:pt x="79" y="36"/>
                </a:lnTo>
                <a:lnTo>
                  <a:pt x="83" y="36"/>
                </a:lnTo>
                <a:lnTo>
                  <a:pt x="83" y="42"/>
                </a:lnTo>
                <a:lnTo>
                  <a:pt x="79" y="48"/>
                </a:lnTo>
                <a:lnTo>
                  <a:pt x="79" y="50"/>
                </a:lnTo>
                <a:lnTo>
                  <a:pt x="43" y="46"/>
                </a:lnTo>
                <a:lnTo>
                  <a:pt x="72" y="63"/>
                </a:lnTo>
                <a:lnTo>
                  <a:pt x="74" y="67"/>
                </a:lnTo>
                <a:lnTo>
                  <a:pt x="70" y="72"/>
                </a:lnTo>
                <a:lnTo>
                  <a:pt x="66" y="76"/>
                </a:lnTo>
                <a:lnTo>
                  <a:pt x="62" y="74"/>
                </a:lnTo>
                <a:lnTo>
                  <a:pt x="43" y="48"/>
                </a:lnTo>
                <a:lnTo>
                  <a:pt x="50" y="80"/>
                </a:lnTo>
                <a:lnTo>
                  <a:pt x="47" y="82"/>
                </a:lnTo>
                <a:lnTo>
                  <a:pt x="41" y="84"/>
                </a:lnTo>
                <a:lnTo>
                  <a:pt x="35" y="84"/>
                </a:lnTo>
                <a:lnTo>
                  <a:pt x="33" y="80"/>
                </a:lnTo>
                <a:lnTo>
                  <a:pt x="37" y="48"/>
                </a:lnTo>
                <a:lnTo>
                  <a:pt x="21" y="74"/>
                </a:lnTo>
                <a:lnTo>
                  <a:pt x="18" y="74"/>
                </a:lnTo>
                <a:lnTo>
                  <a:pt x="12" y="72"/>
                </a:lnTo>
                <a:lnTo>
                  <a:pt x="8" y="67"/>
                </a:lnTo>
                <a:lnTo>
                  <a:pt x="10" y="63"/>
                </a:lnTo>
                <a:lnTo>
                  <a:pt x="37" y="46"/>
                </a:lnTo>
                <a:lnTo>
                  <a:pt x="6" y="50"/>
                </a:lnTo>
                <a:lnTo>
                  <a:pt x="4" y="48"/>
                </a:lnTo>
                <a:lnTo>
                  <a:pt x="2" y="42"/>
                </a:lnTo>
                <a:lnTo>
                  <a:pt x="0" y="36"/>
                </a:lnTo>
                <a:lnTo>
                  <a:pt x="6" y="36"/>
                </a:lnTo>
                <a:lnTo>
                  <a:pt x="37" y="42"/>
                </a:lnTo>
                <a:lnTo>
                  <a:pt x="10" y="21"/>
                </a:lnTo>
                <a:lnTo>
                  <a:pt x="10" y="19"/>
                </a:lnTo>
                <a:lnTo>
                  <a:pt x="14" y="17"/>
                </a:lnTo>
                <a:lnTo>
                  <a:pt x="18" y="13"/>
                </a:lnTo>
                <a:lnTo>
                  <a:pt x="21" y="10"/>
                </a:lnTo>
                <a:lnTo>
                  <a:pt x="39" y="40"/>
                </a:lnTo>
                <a:lnTo>
                  <a:pt x="33" y="6"/>
                </a:lnTo>
                <a:lnTo>
                  <a:pt x="35" y="0"/>
                </a:lnTo>
                <a:lnTo>
                  <a:pt x="41" y="2"/>
                </a:lnTo>
                <a:lnTo>
                  <a:pt x="47" y="4"/>
                </a:lnTo>
                <a:lnTo>
                  <a:pt x="50" y="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84" name="Freeform 88"/>
          <p:cNvSpPr>
            <a:spLocks/>
          </p:cNvSpPr>
          <p:nvPr/>
        </p:nvSpPr>
        <p:spPr bwMode="auto">
          <a:xfrm>
            <a:off x="7019925" y="8448675"/>
            <a:ext cx="301625" cy="309563"/>
          </a:xfrm>
          <a:custGeom>
            <a:avLst/>
            <a:gdLst>
              <a:gd name="T0" fmla="*/ 2147483647 w 190"/>
              <a:gd name="T1" fmla="*/ 2147483647 h 195"/>
              <a:gd name="T2" fmla="*/ 2147483647 w 190"/>
              <a:gd name="T3" fmla="*/ 2147483647 h 195"/>
              <a:gd name="T4" fmla="*/ 2147483647 w 190"/>
              <a:gd name="T5" fmla="*/ 2147483647 h 195"/>
              <a:gd name="T6" fmla="*/ 2147483647 w 190"/>
              <a:gd name="T7" fmla="*/ 2147483647 h 195"/>
              <a:gd name="T8" fmla="*/ 2147483647 w 190"/>
              <a:gd name="T9" fmla="*/ 2147483647 h 195"/>
              <a:gd name="T10" fmla="*/ 2147483647 w 190"/>
              <a:gd name="T11" fmla="*/ 2147483647 h 195"/>
              <a:gd name="T12" fmla="*/ 2147483647 w 190"/>
              <a:gd name="T13" fmla="*/ 2147483647 h 195"/>
              <a:gd name="T14" fmla="*/ 2147483647 w 190"/>
              <a:gd name="T15" fmla="*/ 2147483647 h 195"/>
              <a:gd name="T16" fmla="*/ 2147483647 w 190"/>
              <a:gd name="T17" fmla="*/ 2147483647 h 195"/>
              <a:gd name="T18" fmla="*/ 2147483647 w 190"/>
              <a:gd name="T19" fmla="*/ 2147483647 h 195"/>
              <a:gd name="T20" fmla="*/ 2147483647 w 190"/>
              <a:gd name="T21" fmla="*/ 2147483647 h 195"/>
              <a:gd name="T22" fmla="*/ 2147483647 w 190"/>
              <a:gd name="T23" fmla="*/ 2147483647 h 195"/>
              <a:gd name="T24" fmla="*/ 2147483647 w 190"/>
              <a:gd name="T25" fmla="*/ 2147483647 h 195"/>
              <a:gd name="T26" fmla="*/ 2147483647 w 190"/>
              <a:gd name="T27" fmla="*/ 2147483647 h 195"/>
              <a:gd name="T28" fmla="*/ 2147483647 w 190"/>
              <a:gd name="T29" fmla="*/ 2147483647 h 195"/>
              <a:gd name="T30" fmla="*/ 2147483647 w 190"/>
              <a:gd name="T31" fmla="*/ 2147483647 h 195"/>
              <a:gd name="T32" fmla="*/ 2147483647 w 190"/>
              <a:gd name="T33" fmla="*/ 2147483647 h 195"/>
              <a:gd name="T34" fmla="*/ 2147483647 w 190"/>
              <a:gd name="T35" fmla="*/ 2147483647 h 195"/>
              <a:gd name="T36" fmla="*/ 2147483647 w 190"/>
              <a:gd name="T37" fmla="*/ 2147483647 h 195"/>
              <a:gd name="T38" fmla="*/ 2147483647 w 190"/>
              <a:gd name="T39" fmla="*/ 2147483647 h 195"/>
              <a:gd name="T40" fmla="*/ 2147483647 w 190"/>
              <a:gd name="T41" fmla="*/ 2147483647 h 195"/>
              <a:gd name="T42" fmla="*/ 2147483647 w 190"/>
              <a:gd name="T43" fmla="*/ 2147483647 h 195"/>
              <a:gd name="T44" fmla="*/ 2147483647 w 190"/>
              <a:gd name="T45" fmla="*/ 2147483647 h 195"/>
              <a:gd name="T46" fmla="*/ 2147483647 w 190"/>
              <a:gd name="T47" fmla="*/ 2147483647 h 195"/>
              <a:gd name="T48" fmla="*/ 0 w 190"/>
              <a:gd name="T49" fmla="*/ 2147483647 h 195"/>
              <a:gd name="T50" fmla="*/ 2147483647 w 190"/>
              <a:gd name="T51" fmla="*/ 2147483647 h 195"/>
              <a:gd name="T52" fmla="*/ 2147483647 w 190"/>
              <a:gd name="T53" fmla="*/ 2147483647 h 195"/>
              <a:gd name="T54" fmla="*/ 2147483647 w 190"/>
              <a:gd name="T55" fmla="*/ 2147483647 h 195"/>
              <a:gd name="T56" fmla="*/ 2147483647 w 190"/>
              <a:gd name="T57" fmla="*/ 2147483647 h 195"/>
              <a:gd name="T58" fmla="*/ 2147483647 w 190"/>
              <a:gd name="T59" fmla="*/ 2147483647 h 195"/>
              <a:gd name="T60" fmla="*/ 2147483647 w 190"/>
              <a:gd name="T61" fmla="*/ 0 h 195"/>
              <a:gd name="T62" fmla="*/ 2147483647 w 190"/>
              <a:gd name="T63" fmla="*/ 2147483647 h 195"/>
              <a:gd name="T64" fmla="*/ 2147483647 w 190"/>
              <a:gd name="T65" fmla="*/ 2147483647 h 19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90"/>
              <a:gd name="T100" fmla="*/ 0 h 195"/>
              <a:gd name="T101" fmla="*/ 190 w 190"/>
              <a:gd name="T102" fmla="*/ 195 h 19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90" h="195">
                <a:moveTo>
                  <a:pt x="113" y="12"/>
                </a:moveTo>
                <a:lnTo>
                  <a:pt x="99" y="94"/>
                </a:lnTo>
                <a:lnTo>
                  <a:pt x="140" y="25"/>
                </a:lnTo>
                <a:lnTo>
                  <a:pt x="147" y="19"/>
                </a:lnTo>
                <a:lnTo>
                  <a:pt x="151" y="19"/>
                </a:lnTo>
                <a:lnTo>
                  <a:pt x="157" y="23"/>
                </a:lnTo>
                <a:lnTo>
                  <a:pt x="161" y="29"/>
                </a:lnTo>
                <a:lnTo>
                  <a:pt x="167" y="44"/>
                </a:lnTo>
                <a:lnTo>
                  <a:pt x="169" y="48"/>
                </a:lnTo>
                <a:lnTo>
                  <a:pt x="169" y="50"/>
                </a:lnTo>
                <a:lnTo>
                  <a:pt x="101" y="97"/>
                </a:lnTo>
                <a:lnTo>
                  <a:pt x="182" y="80"/>
                </a:lnTo>
                <a:lnTo>
                  <a:pt x="188" y="80"/>
                </a:lnTo>
                <a:lnTo>
                  <a:pt x="190" y="84"/>
                </a:lnTo>
                <a:lnTo>
                  <a:pt x="190" y="97"/>
                </a:lnTo>
                <a:lnTo>
                  <a:pt x="184" y="111"/>
                </a:lnTo>
                <a:lnTo>
                  <a:pt x="182" y="115"/>
                </a:lnTo>
                <a:lnTo>
                  <a:pt x="182" y="118"/>
                </a:lnTo>
                <a:lnTo>
                  <a:pt x="101" y="107"/>
                </a:lnTo>
                <a:lnTo>
                  <a:pt x="171" y="145"/>
                </a:lnTo>
                <a:lnTo>
                  <a:pt x="171" y="149"/>
                </a:lnTo>
                <a:lnTo>
                  <a:pt x="171" y="153"/>
                </a:lnTo>
                <a:lnTo>
                  <a:pt x="163" y="166"/>
                </a:lnTo>
                <a:lnTo>
                  <a:pt x="151" y="174"/>
                </a:lnTo>
                <a:lnTo>
                  <a:pt x="145" y="174"/>
                </a:lnTo>
                <a:lnTo>
                  <a:pt x="140" y="172"/>
                </a:lnTo>
                <a:lnTo>
                  <a:pt x="99" y="111"/>
                </a:lnTo>
                <a:lnTo>
                  <a:pt x="113" y="183"/>
                </a:lnTo>
                <a:lnTo>
                  <a:pt x="111" y="185"/>
                </a:lnTo>
                <a:lnTo>
                  <a:pt x="107" y="189"/>
                </a:lnTo>
                <a:lnTo>
                  <a:pt x="95" y="195"/>
                </a:lnTo>
                <a:lnTo>
                  <a:pt x="87" y="195"/>
                </a:lnTo>
                <a:lnTo>
                  <a:pt x="80" y="195"/>
                </a:lnTo>
                <a:lnTo>
                  <a:pt x="76" y="191"/>
                </a:lnTo>
                <a:lnTo>
                  <a:pt x="76" y="183"/>
                </a:lnTo>
                <a:lnTo>
                  <a:pt x="87" y="111"/>
                </a:lnTo>
                <a:lnTo>
                  <a:pt x="47" y="172"/>
                </a:lnTo>
                <a:lnTo>
                  <a:pt x="45" y="172"/>
                </a:lnTo>
                <a:lnTo>
                  <a:pt x="41" y="170"/>
                </a:lnTo>
                <a:lnTo>
                  <a:pt x="26" y="164"/>
                </a:lnTo>
                <a:lnTo>
                  <a:pt x="20" y="160"/>
                </a:lnTo>
                <a:lnTo>
                  <a:pt x="18" y="155"/>
                </a:lnTo>
                <a:lnTo>
                  <a:pt x="16" y="151"/>
                </a:lnTo>
                <a:lnTo>
                  <a:pt x="20" y="147"/>
                </a:lnTo>
                <a:lnTo>
                  <a:pt x="84" y="109"/>
                </a:lnTo>
                <a:lnTo>
                  <a:pt x="10" y="118"/>
                </a:lnTo>
                <a:lnTo>
                  <a:pt x="10" y="115"/>
                </a:lnTo>
                <a:lnTo>
                  <a:pt x="6" y="111"/>
                </a:lnTo>
                <a:lnTo>
                  <a:pt x="2" y="97"/>
                </a:lnTo>
                <a:lnTo>
                  <a:pt x="0" y="84"/>
                </a:lnTo>
                <a:lnTo>
                  <a:pt x="4" y="80"/>
                </a:lnTo>
                <a:lnTo>
                  <a:pt x="10" y="80"/>
                </a:lnTo>
                <a:lnTo>
                  <a:pt x="87" y="99"/>
                </a:lnTo>
                <a:lnTo>
                  <a:pt x="20" y="48"/>
                </a:lnTo>
                <a:lnTo>
                  <a:pt x="24" y="44"/>
                </a:lnTo>
                <a:lnTo>
                  <a:pt x="33" y="36"/>
                </a:lnTo>
                <a:lnTo>
                  <a:pt x="43" y="27"/>
                </a:lnTo>
                <a:lnTo>
                  <a:pt x="47" y="23"/>
                </a:lnTo>
                <a:lnTo>
                  <a:pt x="89" y="92"/>
                </a:lnTo>
                <a:lnTo>
                  <a:pt x="76" y="12"/>
                </a:lnTo>
                <a:lnTo>
                  <a:pt x="76" y="4"/>
                </a:lnTo>
                <a:lnTo>
                  <a:pt x="80" y="0"/>
                </a:lnTo>
                <a:lnTo>
                  <a:pt x="87" y="0"/>
                </a:lnTo>
                <a:lnTo>
                  <a:pt x="95" y="2"/>
                </a:lnTo>
                <a:lnTo>
                  <a:pt x="107" y="6"/>
                </a:lnTo>
                <a:lnTo>
                  <a:pt x="111" y="10"/>
                </a:lnTo>
                <a:lnTo>
                  <a:pt x="113" y="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188" name="Freeform 92"/>
          <p:cNvSpPr>
            <a:spLocks/>
          </p:cNvSpPr>
          <p:nvPr/>
        </p:nvSpPr>
        <p:spPr bwMode="auto">
          <a:xfrm>
            <a:off x="7812088" y="8015288"/>
            <a:ext cx="301625" cy="309562"/>
          </a:xfrm>
          <a:custGeom>
            <a:avLst/>
            <a:gdLst>
              <a:gd name="T0" fmla="*/ 2147483647 w 190"/>
              <a:gd name="T1" fmla="*/ 2147483647 h 195"/>
              <a:gd name="T2" fmla="*/ 2147483647 w 190"/>
              <a:gd name="T3" fmla="*/ 2147483647 h 195"/>
              <a:gd name="T4" fmla="*/ 2147483647 w 190"/>
              <a:gd name="T5" fmla="*/ 2147483647 h 195"/>
              <a:gd name="T6" fmla="*/ 2147483647 w 190"/>
              <a:gd name="T7" fmla="*/ 2147483647 h 195"/>
              <a:gd name="T8" fmla="*/ 2147483647 w 190"/>
              <a:gd name="T9" fmla="*/ 2147483647 h 195"/>
              <a:gd name="T10" fmla="*/ 2147483647 w 190"/>
              <a:gd name="T11" fmla="*/ 2147483647 h 195"/>
              <a:gd name="T12" fmla="*/ 2147483647 w 190"/>
              <a:gd name="T13" fmla="*/ 2147483647 h 195"/>
              <a:gd name="T14" fmla="*/ 2147483647 w 190"/>
              <a:gd name="T15" fmla="*/ 2147483647 h 195"/>
              <a:gd name="T16" fmla="*/ 2147483647 w 190"/>
              <a:gd name="T17" fmla="*/ 2147483647 h 195"/>
              <a:gd name="T18" fmla="*/ 2147483647 w 190"/>
              <a:gd name="T19" fmla="*/ 2147483647 h 195"/>
              <a:gd name="T20" fmla="*/ 2147483647 w 190"/>
              <a:gd name="T21" fmla="*/ 2147483647 h 195"/>
              <a:gd name="T22" fmla="*/ 2147483647 w 190"/>
              <a:gd name="T23" fmla="*/ 2147483647 h 195"/>
              <a:gd name="T24" fmla="*/ 2147483647 w 190"/>
              <a:gd name="T25" fmla="*/ 2147483647 h 195"/>
              <a:gd name="T26" fmla="*/ 2147483647 w 190"/>
              <a:gd name="T27" fmla="*/ 2147483647 h 195"/>
              <a:gd name="T28" fmla="*/ 2147483647 w 190"/>
              <a:gd name="T29" fmla="*/ 2147483647 h 195"/>
              <a:gd name="T30" fmla="*/ 2147483647 w 190"/>
              <a:gd name="T31" fmla="*/ 2147483647 h 195"/>
              <a:gd name="T32" fmla="*/ 2147483647 w 190"/>
              <a:gd name="T33" fmla="*/ 2147483647 h 195"/>
              <a:gd name="T34" fmla="*/ 2147483647 w 190"/>
              <a:gd name="T35" fmla="*/ 2147483647 h 195"/>
              <a:gd name="T36" fmla="*/ 2147483647 w 190"/>
              <a:gd name="T37" fmla="*/ 2147483647 h 195"/>
              <a:gd name="T38" fmla="*/ 2147483647 w 190"/>
              <a:gd name="T39" fmla="*/ 2147483647 h 195"/>
              <a:gd name="T40" fmla="*/ 2147483647 w 190"/>
              <a:gd name="T41" fmla="*/ 2147483647 h 195"/>
              <a:gd name="T42" fmla="*/ 2147483647 w 190"/>
              <a:gd name="T43" fmla="*/ 2147483647 h 195"/>
              <a:gd name="T44" fmla="*/ 2147483647 w 190"/>
              <a:gd name="T45" fmla="*/ 2147483647 h 195"/>
              <a:gd name="T46" fmla="*/ 2147483647 w 190"/>
              <a:gd name="T47" fmla="*/ 2147483647 h 195"/>
              <a:gd name="T48" fmla="*/ 0 w 190"/>
              <a:gd name="T49" fmla="*/ 2147483647 h 195"/>
              <a:gd name="T50" fmla="*/ 2147483647 w 190"/>
              <a:gd name="T51" fmla="*/ 2147483647 h 195"/>
              <a:gd name="T52" fmla="*/ 2147483647 w 190"/>
              <a:gd name="T53" fmla="*/ 2147483647 h 195"/>
              <a:gd name="T54" fmla="*/ 2147483647 w 190"/>
              <a:gd name="T55" fmla="*/ 2147483647 h 195"/>
              <a:gd name="T56" fmla="*/ 2147483647 w 190"/>
              <a:gd name="T57" fmla="*/ 2147483647 h 195"/>
              <a:gd name="T58" fmla="*/ 2147483647 w 190"/>
              <a:gd name="T59" fmla="*/ 2147483647 h 195"/>
              <a:gd name="T60" fmla="*/ 2147483647 w 190"/>
              <a:gd name="T61" fmla="*/ 0 h 195"/>
              <a:gd name="T62" fmla="*/ 2147483647 w 190"/>
              <a:gd name="T63" fmla="*/ 2147483647 h 195"/>
              <a:gd name="T64" fmla="*/ 2147483647 w 190"/>
              <a:gd name="T65" fmla="*/ 2147483647 h 19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90"/>
              <a:gd name="T100" fmla="*/ 0 h 195"/>
              <a:gd name="T101" fmla="*/ 190 w 190"/>
              <a:gd name="T102" fmla="*/ 195 h 19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90" h="195">
                <a:moveTo>
                  <a:pt x="113" y="12"/>
                </a:moveTo>
                <a:lnTo>
                  <a:pt x="99" y="94"/>
                </a:lnTo>
                <a:lnTo>
                  <a:pt x="140" y="25"/>
                </a:lnTo>
                <a:lnTo>
                  <a:pt x="147" y="19"/>
                </a:lnTo>
                <a:lnTo>
                  <a:pt x="151" y="19"/>
                </a:lnTo>
                <a:lnTo>
                  <a:pt x="157" y="23"/>
                </a:lnTo>
                <a:lnTo>
                  <a:pt x="161" y="29"/>
                </a:lnTo>
                <a:lnTo>
                  <a:pt x="167" y="44"/>
                </a:lnTo>
                <a:lnTo>
                  <a:pt x="169" y="48"/>
                </a:lnTo>
                <a:lnTo>
                  <a:pt x="169" y="50"/>
                </a:lnTo>
                <a:lnTo>
                  <a:pt x="101" y="97"/>
                </a:lnTo>
                <a:lnTo>
                  <a:pt x="182" y="80"/>
                </a:lnTo>
                <a:lnTo>
                  <a:pt x="188" y="80"/>
                </a:lnTo>
                <a:lnTo>
                  <a:pt x="190" y="84"/>
                </a:lnTo>
                <a:lnTo>
                  <a:pt x="190" y="97"/>
                </a:lnTo>
                <a:lnTo>
                  <a:pt x="184" y="111"/>
                </a:lnTo>
                <a:lnTo>
                  <a:pt x="182" y="115"/>
                </a:lnTo>
                <a:lnTo>
                  <a:pt x="182" y="118"/>
                </a:lnTo>
                <a:lnTo>
                  <a:pt x="101" y="107"/>
                </a:lnTo>
                <a:lnTo>
                  <a:pt x="171" y="145"/>
                </a:lnTo>
                <a:lnTo>
                  <a:pt x="171" y="149"/>
                </a:lnTo>
                <a:lnTo>
                  <a:pt x="171" y="153"/>
                </a:lnTo>
                <a:lnTo>
                  <a:pt x="163" y="166"/>
                </a:lnTo>
                <a:lnTo>
                  <a:pt x="151" y="174"/>
                </a:lnTo>
                <a:lnTo>
                  <a:pt x="145" y="174"/>
                </a:lnTo>
                <a:lnTo>
                  <a:pt x="140" y="172"/>
                </a:lnTo>
                <a:lnTo>
                  <a:pt x="99" y="111"/>
                </a:lnTo>
                <a:lnTo>
                  <a:pt x="113" y="183"/>
                </a:lnTo>
                <a:lnTo>
                  <a:pt x="111" y="185"/>
                </a:lnTo>
                <a:lnTo>
                  <a:pt x="107" y="189"/>
                </a:lnTo>
                <a:lnTo>
                  <a:pt x="95" y="195"/>
                </a:lnTo>
                <a:lnTo>
                  <a:pt x="87" y="195"/>
                </a:lnTo>
                <a:lnTo>
                  <a:pt x="80" y="195"/>
                </a:lnTo>
                <a:lnTo>
                  <a:pt x="76" y="191"/>
                </a:lnTo>
                <a:lnTo>
                  <a:pt x="76" y="183"/>
                </a:lnTo>
                <a:lnTo>
                  <a:pt x="87" y="111"/>
                </a:lnTo>
                <a:lnTo>
                  <a:pt x="47" y="172"/>
                </a:lnTo>
                <a:lnTo>
                  <a:pt x="45" y="172"/>
                </a:lnTo>
                <a:lnTo>
                  <a:pt x="41" y="170"/>
                </a:lnTo>
                <a:lnTo>
                  <a:pt x="26" y="164"/>
                </a:lnTo>
                <a:lnTo>
                  <a:pt x="20" y="160"/>
                </a:lnTo>
                <a:lnTo>
                  <a:pt x="18" y="155"/>
                </a:lnTo>
                <a:lnTo>
                  <a:pt x="16" y="151"/>
                </a:lnTo>
                <a:lnTo>
                  <a:pt x="20" y="147"/>
                </a:lnTo>
                <a:lnTo>
                  <a:pt x="84" y="109"/>
                </a:lnTo>
                <a:lnTo>
                  <a:pt x="10" y="118"/>
                </a:lnTo>
                <a:lnTo>
                  <a:pt x="10" y="115"/>
                </a:lnTo>
                <a:lnTo>
                  <a:pt x="6" y="111"/>
                </a:lnTo>
                <a:lnTo>
                  <a:pt x="2" y="97"/>
                </a:lnTo>
                <a:lnTo>
                  <a:pt x="0" y="84"/>
                </a:lnTo>
                <a:lnTo>
                  <a:pt x="4" y="80"/>
                </a:lnTo>
                <a:lnTo>
                  <a:pt x="10" y="80"/>
                </a:lnTo>
                <a:lnTo>
                  <a:pt x="87" y="99"/>
                </a:lnTo>
                <a:lnTo>
                  <a:pt x="20" y="48"/>
                </a:lnTo>
                <a:lnTo>
                  <a:pt x="24" y="44"/>
                </a:lnTo>
                <a:lnTo>
                  <a:pt x="33" y="36"/>
                </a:lnTo>
                <a:lnTo>
                  <a:pt x="43" y="27"/>
                </a:lnTo>
                <a:lnTo>
                  <a:pt x="47" y="23"/>
                </a:lnTo>
                <a:lnTo>
                  <a:pt x="89" y="92"/>
                </a:lnTo>
                <a:lnTo>
                  <a:pt x="76" y="12"/>
                </a:lnTo>
                <a:lnTo>
                  <a:pt x="76" y="4"/>
                </a:lnTo>
                <a:lnTo>
                  <a:pt x="80" y="0"/>
                </a:lnTo>
                <a:lnTo>
                  <a:pt x="87" y="0"/>
                </a:lnTo>
                <a:lnTo>
                  <a:pt x="95" y="2"/>
                </a:lnTo>
                <a:lnTo>
                  <a:pt x="107" y="6"/>
                </a:lnTo>
                <a:lnTo>
                  <a:pt x="111" y="10"/>
                </a:lnTo>
                <a:lnTo>
                  <a:pt x="113" y="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259" name="Freeform 163"/>
          <p:cNvSpPr>
            <a:spLocks/>
          </p:cNvSpPr>
          <p:nvPr/>
        </p:nvSpPr>
        <p:spPr bwMode="auto">
          <a:xfrm>
            <a:off x="7956550" y="6734175"/>
            <a:ext cx="301625" cy="309563"/>
          </a:xfrm>
          <a:custGeom>
            <a:avLst/>
            <a:gdLst>
              <a:gd name="T0" fmla="*/ 2147483647 w 190"/>
              <a:gd name="T1" fmla="*/ 2147483647 h 195"/>
              <a:gd name="T2" fmla="*/ 2147483647 w 190"/>
              <a:gd name="T3" fmla="*/ 2147483647 h 195"/>
              <a:gd name="T4" fmla="*/ 2147483647 w 190"/>
              <a:gd name="T5" fmla="*/ 2147483647 h 195"/>
              <a:gd name="T6" fmla="*/ 2147483647 w 190"/>
              <a:gd name="T7" fmla="*/ 2147483647 h 195"/>
              <a:gd name="T8" fmla="*/ 2147483647 w 190"/>
              <a:gd name="T9" fmla="*/ 2147483647 h 195"/>
              <a:gd name="T10" fmla="*/ 2147483647 w 190"/>
              <a:gd name="T11" fmla="*/ 2147483647 h 195"/>
              <a:gd name="T12" fmla="*/ 2147483647 w 190"/>
              <a:gd name="T13" fmla="*/ 2147483647 h 195"/>
              <a:gd name="T14" fmla="*/ 2147483647 w 190"/>
              <a:gd name="T15" fmla="*/ 2147483647 h 195"/>
              <a:gd name="T16" fmla="*/ 2147483647 w 190"/>
              <a:gd name="T17" fmla="*/ 2147483647 h 195"/>
              <a:gd name="T18" fmla="*/ 2147483647 w 190"/>
              <a:gd name="T19" fmla="*/ 2147483647 h 195"/>
              <a:gd name="T20" fmla="*/ 2147483647 w 190"/>
              <a:gd name="T21" fmla="*/ 2147483647 h 195"/>
              <a:gd name="T22" fmla="*/ 2147483647 w 190"/>
              <a:gd name="T23" fmla="*/ 2147483647 h 195"/>
              <a:gd name="T24" fmla="*/ 2147483647 w 190"/>
              <a:gd name="T25" fmla="*/ 2147483647 h 195"/>
              <a:gd name="T26" fmla="*/ 2147483647 w 190"/>
              <a:gd name="T27" fmla="*/ 2147483647 h 195"/>
              <a:gd name="T28" fmla="*/ 2147483647 w 190"/>
              <a:gd name="T29" fmla="*/ 2147483647 h 195"/>
              <a:gd name="T30" fmla="*/ 2147483647 w 190"/>
              <a:gd name="T31" fmla="*/ 2147483647 h 195"/>
              <a:gd name="T32" fmla="*/ 2147483647 w 190"/>
              <a:gd name="T33" fmla="*/ 2147483647 h 195"/>
              <a:gd name="T34" fmla="*/ 2147483647 w 190"/>
              <a:gd name="T35" fmla="*/ 2147483647 h 195"/>
              <a:gd name="T36" fmla="*/ 2147483647 w 190"/>
              <a:gd name="T37" fmla="*/ 2147483647 h 195"/>
              <a:gd name="T38" fmla="*/ 2147483647 w 190"/>
              <a:gd name="T39" fmla="*/ 2147483647 h 195"/>
              <a:gd name="T40" fmla="*/ 2147483647 w 190"/>
              <a:gd name="T41" fmla="*/ 2147483647 h 195"/>
              <a:gd name="T42" fmla="*/ 2147483647 w 190"/>
              <a:gd name="T43" fmla="*/ 2147483647 h 195"/>
              <a:gd name="T44" fmla="*/ 2147483647 w 190"/>
              <a:gd name="T45" fmla="*/ 2147483647 h 195"/>
              <a:gd name="T46" fmla="*/ 2147483647 w 190"/>
              <a:gd name="T47" fmla="*/ 2147483647 h 195"/>
              <a:gd name="T48" fmla="*/ 0 w 190"/>
              <a:gd name="T49" fmla="*/ 2147483647 h 195"/>
              <a:gd name="T50" fmla="*/ 2147483647 w 190"/>
              <a:gd name="T51" fmla="*/ 2147483647 h 195"/>
              <a:gd name="T52" fmla="*/ 2147483647 w 190"/>
              <a:gd name="T53" fmla="*/ 2147483647 h 195"/>
              <a:gd name="T54" fmla="*/ 2147483647 w 190"/>
              <a:gd name="T55" fmla="*/ 2147483647 h 195"/>
              <a:gd name="T56" fmla="*/ 2147483647 w 190"/>
              <a:gd name="T57" fmla="*/ 2147483647 h 195"/>
              <a:gd name="T58" fmla="*/ 2147483647 w 190"/>
              <a:gd name="T59" fmla="*/ 2147483647 h 195"/>
              <a:gd name="T60" fmla="*/ 2147483647 w 190"/>
              <a:gd name="T61" fmla="*/ 0 h 195"/>
              <a:gd name="T62" fmla="*/ 2147483647 w 190"/>
              <a:gd name="T63" fmla="*/ 2147483647 h 195"/>
              <a:gd name="T64" fmla="*/ 2147483647 w 190"/>
              <a:gd name="T65" fmla="*/ 2147483647 h 19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90"/>
              <a:gd name="T100" fmla="*/ 0 h 195"/>
              <a:gd name="T101" fmla="*/ 190 w 190"/>
              <a:gd name="T102" fmla="*/ 195 h 19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90" h="195">
                <a:moveTo>
                  <a:pt x="113" y="12"/>
                </a:moveTo>
                <a:lnTo>
                  <a:pt x="99" y="94"/>
                </a:lnTo>
                <a:lnTo>
                  <a:pt x="140" y="25"/>
                </a:lnTo>
                <a:lnTo>
                  <a:pt x="147" y="19"/>
                </a:lnTo>
                <a:lnTo>
                  <a:pt x="151" y="19"/>
                </a:lnTo>
                <a:lnTo>
                  <a:pt x="157" y="23"/>
                </a:lnTo>
                <a:lnTo>
                  <a:pt x="161" y="29"/>
                </a:lnTo>
                <a:lnTo>
                  <a:pt x="167" y="44"/>
                </a:lnTo>
                <a:lnTo>
                  <a:pt x="169" y="48"/>
                </a:lnTo>
                <a:lnTo>
                  <a:pt x="169" y="50"/>
                </a:lnTo>
                <a:lnTo>
                  <a:pt x="101" y="97"/>
                </a:lnTo>
                <a:lnTo>
                  <a:pt x="182" y="80"/>
                </a:lnTo>
                <a:lnTo>
                  <a:pt x="188" y="80"/>
                </a:lnTo>
                <a:lnTo>
                  <a:pt x="190" y="84"/>
                </a:lnTo>
                <a:lnTo>
                  <a:pt x="190" y="97"/>
                </a:lnTo>
                <a:lnTo>
                  <a:pt x="184" y="111"/>
                </a:lnTo>
                <a:lnTo>
                  <a:pt x="182" y="115"/>
                </a:lnTo>
                <a:lnTo>
                  <a:pt x="182" y="118"/>
                </a:lnTo>
                <a:lnTo>
                  <a:pt x="101" y="107"/>
                </a:lnTo>
                <a:lnTo>
                  <a:pt x="171" y="145"/>
                </a:lnTo>
                <a:lnTo>
                  <a:pt x="171" y="149"/>
                </a:lnTo>
                <a:lnTo>
                  <a:pt x="171" y="153"/>
                </a:lnTo>
                <a:lnTo>
                  <a:pt x="163" y="166"/>
                </a:lnTo>
                <a:lnTo>
                  <a:pt x="151" y="174"/>
                </a:lnTo>
                <a:lnTo>
                  <a:pt x="145" y="174"/>
                </a:lnTo>
                <a:lnTo>
                  <a:pt x="140" y="172"/>
                </a:lnTo>
                <a:lnTo>
                  <a:pt x="99" y="111"/>
                </a:lnTo>
                <a:lnTo>
                  <a:pt x="113" y="183"/>
                </a:lnTo>
                <a:lnTo>
                  <a:pt x="111" y="185"/>
                </a:lnTo>
                <a:lnTo>
                  <a:pt x="107" y="189"/>
                </a:lnTo>
                <a:lnTo>
                  <a:pt x="95" y="195"/>
                </a:lnTo>
                <a:lnTo>
                  <a:pt x="87" y="195"/>
                </a:lnTo>
                <a:lnTo>
                  <a:pt x="80" y="195"/>
                </a:lnTo>
                <a:lnTo>
                  <a:pt x="76" y="191"/>
                </a:lnTo>
                <a:lnTo>
                  <a:pt x="76" y="183"/>
                </a:lnTo>
                <a:lnTo>
                  <a:pt x="87" y="111"/>
                </a:lnTo>
                <a:lnTo>
                  <a:pt x="47" y="172"/>
                </a:lnTo>
                <a:lnTo>
                  <a:pt x="45" y="172"/>
                </a:lnTo>
                <a:lnTo>
                  <a:pt x="41" y="170"/>
                </a:lnTo>
                <a:lnTo>
                  <a:pt x="26" y="164"/>
                </a:lnTo>
                <a:lnTo>
                  <a:pt x="20" y="160"/>
                </a:lnTo>
                <a:lnTo>
                  <a:pt x="18" y="155"/>
                </a:lnTo>
                <a:lnTo>
                  <a:pt x="16" y="151"/>
                </a:lnTo>
                <a:lnTo>
                  <a:pt x="20" y="147"/>
                </a:lnTo>
                <a:lnTo>
                  <a:pt x="84" y="109"/>
                </a:lnTo>
                <a:lnTo>
                  <a:pt x="10" y="118"/>
                </a:lnTo>
                <a:lnTo>
                  <a:pt x="10" y="115"/>
                </a:lnTo>
                <a:lnTo>
                  <a:pt x="6" y="111"/>
                </a:lnTo>
                <a:lnTo>
                  <a:pt x="2" y="97"/>
                </a:lnTo>
                <a:lnTo>
                  <a:pt x="0" y="84"/>
                </a:lnTo>
                <a:lnTo>
                  <a:pt x="4" y="80"/>
                </a:lnTo>
                <a:lnTo>
                  <a:pt x="10" y="80"/>
                </a:lnTo>
                <a:lnTo>
                  <a:pt x="87" y="99"/>
                </a:lnTo>
                <a:lnTo>
                  <a:pt x="20" y="48"/>
                </a:lnTo>
                <a:lnTo>
                  <a:pt x="24" y="44"/>
                </a:lnTo>
                <a:lnTo>
                  <a:pt x="33" y="36"/>
                </a:lnTo>
                <a:lnTo>
                  <a:pt x="43" y="27"/>
                </a:lnTo>
                <a:lnTo>
                  <a:pt x="47" y="23"/>
                </a:lnTo>
                <a:lnTo>
                  <a:pt x="89" y="92"/>
                </a:lnTo>
                <a:lnTo>
                  <a:pt x="76" y="12"/>
                </a:lnTo>
                <a:lnTo>
                  <a:pt x="76" y="4"/>
                </a:lnTo>
                <a:lnTo>
                  <a:pt x="80" y="0"/>
                </a:lnTo>
                <a:lnTo>
                  <a:pt x="87" y="0"/>
                </a:lnTo>
                <a:lnTo>
                  <a:pt x="95" y="2"/>
                </a:lnTo>
                <a:lnTo>
                  <a:pt x="107" y="6"/>
                </a:lnTo>
                <a:lnTo>
                  <a:pt x="111" y="10"/>
                </a:lnTo>
                <a:lnTo>
                  <a:pt x="113" y="1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260" name="Freeform 164"/>
          <p:cNvSpPr>
            <a:spLocks/>
          </p:cNvSpPr>
          <p:nvPr/>
        </p:nvSpPr>
        <p:spPr bwMode="auto">
          <a:xfrm>
            <a:off x="8532813" y="7237413"/>
            <a:ext cx="131762" cy="130175"/>
          </a:xfrm>
          <a:custGeom>
            <a:avLst/>
            <a:gdLst>
              <a:gd name="T0" fmla="*/ 2147483647 w 83"/>
              <a:gd name="T1" fmla="*/ 2147483647 h 82"/>
              <a:gd name="T2" fmla="*/ 2147483647 w 83"/>
              <a:gd name="T3" fmla="*/ 2147483647 h 82"/>
              <a:gd name="T4" fmla="*/ 2147483647 w 83"/>
              <a:gd name="T5" fmla="*/ 2147483647 h 82"/>
              <a:gd name="T6" fmla="*/ 2147483647 w 83"/>
              <a:gd name="T7" fmla="*/ 2147483647 h 82"/>
              <a:gd name="T8" fmla="*/ 2147483647 w 83"/>
              <a:gd name="T9" fmla="*/ 2147483647 h 82"/>
              <a:gd name="T10" fmla="*/ 2147483647 w 83"/>
              <a:gd name="T11" fmla="*/ 2147483647 h 82"/>
              <a:gd name="T12" fmla="*/ 2147483647 w 83"/>
              <a:gd name="T13" fmla="*/ 2147483647 h 82"/>
              <a:gd name="T14" fmla="*/ 2147483647 w 83"/>
              <a:gd name="T15" fmla="*/ 2147483647 h 82"/>
              <a:gd name="T16" fmla="*/ 2147483647 w 83"/>
              <a:gd name="T17" fmla="*/ 2147483647 h 82"/>
              <a:gd name="T18" fmla="*/ 2147483647 w 83"/>
              <a:gd name="T19" fmla="*/ 2147483647 h 82"/>
              <a:gd name="T20" fmla="*/ 2147483647 w 83"/>
              <a:gd name="T21" fmla="*/ 2147483647 h 82"/>
              <a:gd name="T22" fmla="*/ 2147483647 w 83"/>
              <a:gd name="T23" fmla="*/ 2147483647 h 82"/>
              <a:gd name="T24" fmla="*/ 2147483647 w 83"/>
              <a:gd name="T25" fmla="*/ 2147483647 h 82"/>
              <a:gd name="T26" fmla="*/ 2147483647 w 83"/>
              <a:gd name="T27" fmla="*/ 2147483647 h 82"/>
              <a:gd name="T28" fmla="*/ 2147483647 w 83"/>
              <a:gd name="T29" fmla="*/ 2147483647 h 82"/>
              <a:gd name="T30" fmla="*/ 2147483647 w 83"/>
              <a:gd name="T31" fmla="*/ 2147483647 h 82"/>
              <a:gd name="T32" fmla="*/ 2147483647 w 83"/>
              <a:gd name="T33" fmla="*/ 2147483647 h 82"/>
              <a:gd name="T34" fmla="*/ 2147483647 w 83"/>
              <a:gd name="T35" fmla="*/ 2147483647 h 82"/>
              <a:gd name="T36" fmla="*/ 2147483647 w 83"/>
              <a:gd name="T37" fmla="*/ 2147483647 h 82"/>
              <a:gd name="T38" fmla="*/ 2147483647 w 83"/>
              <a:gd name="T39" fmla="*/ 2147483647 h 82"/>
              <a:gd name="T40" fmla="*/ 2147483647 w 83"/>
              <a:gd name="T41" fmla="*/ 2147483647 h 82"/>
              <a:gd name="T42" fmla="*/ 2147483647 w 83"/>
              <a:gd name="T43" fmla="*/ 2147483647 h 82"/>
              <a:gd name="T44" fmla="*/ 2147483647 w 83"/>
              <a:gd name="T45" fmla="*/ 2147483647 h 82"/>
              <a:gd name="T46" fmla="*/ 2147483647 w 83"/>
              <a:gd name="T47" fmla="*/ 2147483647 h 82"/>
              <a:gd name="T48" fmla="*/ 2147483647 w 83"/>
              <a:gd name="T49" fmla="*/ 2147483647 h 82"/>
              <a:gd name="T50" fmla="*/ 2147483647 w 83"/>
              <a:gd name="T51" fmla="*/ 2147483647 h 82"/>
              <a:gd name="T52" fmla="*/ 2147483647 w 83"/>
              <a:gd name="T53" fmla="*/ 2147483647 h 82"/>
              <a:gd name="T54" fmla="*/ 2147483647 w 83"/>
              <a:gd name="T55" fmla="*/ 2147483647 h 82"/>
              <a:gd name="T56" fmla="*/ 2147483647 w 83"/>
              <a:gd name="T57" fmla="*/ 2147483647 h 82"/>
              <a:gd name="T58" fmla="*/ 2147483647 w 83"/>
              <a:gd name="T59" fmla="*/ 2147483647 h 82"/>
              <a:gd name="T60" fmla="*/ 2147483647 w 83"/>
              <a:gd name="T61" fmla="*/ 2147483647 h 82"/>
              <a:gd name="T62" fmla="*/ 2147483647 w 83"/>
              <a:gd name="T63" fmla="*/ 2147483647 h 82"/>
              <a:gd name="T64" fmla="*/ 2147483647 w 83"/>
              <a:gd name="T65" fmla="*/ 2147483647 h 82"/>
              <a:gd name="T66" fmla="*/ 2147483647 w 83"/>
              <a:gd name="T67" fmla="*/ 2147483647 h 82"/>
              <a:gd name="T68" fmla="*/ 2147483647 w 83"/>
              <a:gd name="T69" fmla="*/ 2147483647 h 82"/>
              <a:gd name="T70" fmla="*/ 2147483647 w 83"/>
              <a:gd name="T71" fmla="*/ 2147483647 h 82"/>
              <a:gd name="T72" fmla="*/ 0 w 83"/>
              <a:gd name="T73" fmla="*/ 2147483647 h 82"/>
              <a:gd name="T74" fmla="*/ 2147483647 w 83"/>
              <a:gd name="T75" fmla="*/ 2147483647 h 82"/>
              <a:gd name="T76" fmla="*/ 2147483647 w 83"/>
              <a:gd name="T77" fmla="*/ 2147483647 h 82"/>
              <a:gd name="T78" fmla="*/ 2147483647 w 83"/>
              <a:gd name="T79" fmla="*/ 2147483647 h 82"/>
              <a:gd name="T80" fmla="*/ 2147483647 w 83"/>
              <a:gd name="T81" fmla="*/ 2147483647 h 82"/>
              <a:gd name="T82" fmla="*/ 2147483647 w 83"/>
              <a:gd name="T83" fmla="*/ 2147483647 h 82"/>
              <a:gd name="T84" fmla="*/ 2147483647 w 83"/>
              <a:gd name="T85" fmla="*/ 2147483647 h 82"/>
              <a:gd name="T86" fmla="*/ 2147483647 w 83"/>
              <a:gd name="T87" fmla="*/ 2147483647 h 82"/>
              <a:gd name="T88" fmla="*/ 2147483647 w 83"/>
              <a:gd name="T89" fmla="*/ 2147483647 h 82"/>
              <a:gd name="T90" fmla="*/ 2147483647 w 83"/>
              <a:gd name="T91" fmla="*/ 2147483647 h 82"/>
              <a:gd name="T92" fmla="*/ 2147483647 w 83"/>
              <a:gd name="T93" fmla="*/ 0 h 82"/>
              <a:gd name="T94" fmla="*/ 2147483647 w 83"/>
              <a:gd name="T95" fmla="*/ 0 h 82"/>
              <a:gd name="T96" fmla="*/ 2147483647 w 83"/>
              <a:gd name="T97" fmla="*/ 2147483647 h 82"/>
              <a:gd name="T98" fmla="*/ 2147483647 w 83"/>
              <a:gd name="T99" fmla="*/ 2147483647 h 82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83"/>
              <a:gd name="T151" fmla="*/ 0 h 82"/>
              <a:gd name="T152" fmla="*/ 83 w 83"/>
              <a:gd name="T153" fmla="*/ 82 h 82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83" h="82">
                <a:moveTo>
                  <a:pt x="49" y="4"/>
                </a:moveTo>
                <a:lnTo>
                  <a:pt x="41" y="40"/>
                </a:lnTo>
                <a:lnTo>
                  <a:pt x="60" y="10"/>
                </a:lnTo>
                <a:lnTo>
                  <a:pt x="64" y="8"/>
                </a:lnTo>
                <a:lnTo>
                  <a:pt x="66" y="8"/>
                </a:lnTo>
                <a:lnTo>
                  <a:pt x="68" y="12"/>
                </a:lnTo>
                <a:lnTo>
                  <a:pt x="72" y="19"/>
                </a:lnTo>
                <a:lnTo>
                  <a:pt x="72" y="21"/>
                </a:lnTo>
                <a:lnTo>
                  <a:pt x="43" y="40"/>
                </a:lnTo>
                <a:lnTo>
                  <a:pt x="78" y="33"/>
                </a:lnTo>
                <a:lnTo>
                  <a:pt x="83" y="35"/>
                </a:lnTo>
                <a:lnTo>
                  <a:pt x="83" y="40"/>
                </a:lnTo>
                <a:lnTo>
                  <a:pt x="78" y="46"/>
                </a:lnTo>
                <a:lnTo>
                  <a:pt x="78" y="48"/>
                </a:lnTo>
                <a:lnTo>
                  <a:pt x="43" y="44"/>
                </a:lnTo>
                <a:lnTo>
                  <a:pt x="72" y="61"/>
                </a:lnTo>
                <a:lnTo>
                  <a:pt x="72" y="65"/>
                </a:lnTo>
                <a:lnTo>
                  <a:pt x="70" y="69"/>
                </a:lnTo>
                <a:lnTo>
                  <a:pt x="66" y="73"/>
                </a:lnTo>
                <a:lnTo>
                  <a:pt x="60" y="73"/>
                </a:lnTo>
                <a:lnTo>
                  <a:pt x="41" y="46"/>
                </a:lnTo>
                <a:lnTo>
                  <a:pt x="49" y="78"/>
                </a:lnTo>
                <a:lnTo>
                  <a:pt x="45" y="80"/>
                </a:lnTo>
                <a:lnTo>
                  <a:pt x="41" y="82"/>
                </a:lnTo>
                <a:lnTo>
                  <a:pt x="35" y="82"/>
                </a:lnTo>
                <a:lnTo>
                  <a:pt x="33" y="78"/>
                </a:lnTo>
                <a:lnTo>
                  <a:pt x="37" y="46"/>
                </a:lnTo>
                <a:lnTo>
                  <a:pt x="20" y="73"/>
                </a:lnTo>
                <a:lnTo>
                  <a:pt x="18" y="71"/>
                </a:lnTo>
                <a:lnTo>
                  <a:pt x="12" y="69"/>
                </a:lnTo>
                <a:lnTo>
                  <a:pt x="8" y="65"/>
                </a:lnTo>
                <a:lnTo>
                  <a:pt x="10" y="61"/>
                </a:lnTo>
                <a:lnTo>
                  <a:pt x="37" y="46"/>
                </a:lnTo>
                <a:lnTo>
                  <a:pt x="6" y="48"/>
                </a:lnTo>
                <a:lnTo>
                  <a:pt x="4" y="46"/>
                </a:lnTo>
                <a:lnTo>
                  <a:pt x="2" y="40"/>
                </a:lnTo>
                <a:lnTo>
                  <a:pt x="0" y="35"/>
                </a:lnTo>
                <a:lnTo>
                  <a:pt x="6" y="33"/>
                </a:lnTo>
                <a:lnTo>
                  <a:pt x="37" y="42"/>
                </a:lnTo>
                <a:lnTo>
                  <a:pt x="8" y="21"/>
                </a:lnTo>
                <a:lnTo>
                  <a:pt x="10" y="19"/>
                </a:lnTo>
                <a:lnTo>
                  <a:pt x="14" y="14"/>
                </a:lnTo>
                <a:lnTo>
                  <a:pt x="18" y="10"/>
                </a:lnTo>
                <a:lnTo>
                  <a:pt x="20" y="8"/>
                </a:lnTo>
                <a:lnTo>
                  <a:pt x="39" y="40"/>
                </a:lnTo>
                <a:lnTo>
                  <a:pt x="33" y="4"/>
                </a:lnTo>
                <a:lnTo>
                  <a:pt x="35" y="0"/>
                </a:lnTo>
                <a:lnTo>
                  <a:pt x="41" y="0"/>
                </a:lnTo>
                <a:lnTo>
                  <a:pt x="45" y="2"/>
                </a:lnTo>
                <a:lnTo>
                  <a:pt x="49" y="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4261" name="Freeform 165"/>
          <p:cNvSpPr>
            <a:spLocks/>
          </p:cNvSpPr>
          <p:nvPr/>
        </p:nvSpPr>
        <p:spPr bwMode="auto">
          <a:xfrm>
            <a:off x="8388350" y="5135563"/>
            <a:ext cx="131763" cy="133350"/>
          </a:xfrm>
          <a:custGeom>
            <a:avLst/>
            <a:gdLst>
              <a:gd name="T0" fmla="*/ 2147483647 w 83"/>
              <a:gd name="T1" fmla="*/ 2147483647 h 84"/>
              <a:gd name="T2" fmla="*/ 2147483647 w 83"/>
              <a:gd name="T3" fmla="*/ 2147483647 h 84"/>
              <a:gd name="T4" fmla="*/ 2147483647 w 83"/>
              <a:gd name="T5" fmla="*/ 2147483647 h 84"/>
              <a:gd name="T6" fmla="*/ 2147483647 w 83"/>
              <a:gd name="T7" fmla="*/ 2147483647 h 84"/>
              <a:gd name="T8" fmla="*/ 2147483647 w 83"/>
              <a:gd name="T9" fmla="*/ 2147483647 h 84"/>
              <a:gd name="T10" fmla="*/ 2147483647 w 83"/>
              <a:gd name="T11" fmla="*/ 2147483647 h 84"/>
              <a:gd name="T12" fmla="*/ 2147483647 w 83"/>
              <a:gd name="T13" fmla="*/ 2147483647 h 84"/>
              <a:gd name="T14" fmla="*/ 2147483647 w 83"/>
              <a:gd name="T15" fmla="*/ 2147483647 h 84"/>
              <a:gd name="T16" fmla="*/ 2147483647 w 83"/>
              <a:gd name="T17" fmla="*/ 2147483647 h 84"/>
              <a:gd name="T18" fmla="*/ 2147483647 w 83"/>
              <a:gd name="T19" fmla="*/ 2147483647 h 84"/>
              <a:gd name="T20" fmla="*/ 2147483647 w 83"/>
              <a:gd name="T21" fmla="*/ 2147483647 h 84"/>
              <a:gd name="T22" fmla="*/ 2147483647 w 83"/>
              <a:gd name="T23" fmla="*/ 2147483647 h 84"/>
              <a:gd name="T24" fmla="*/ 2147483647 w 83"/>
              <a:gd name="T25" fmla="*/ 2147483647 h 84"/>
              <a:gd name="T26" fmla="*/ 2147483647 w 83"/>
              <a:gd name="T27" fmla="*/ 2147483647 h 84"/>
              <a:gd name="T28" fmla="*/ 2147483647 w 83"/>
              <a:gd name="T29" fmla="*/ 2147483647 h 84"/>
              <a:gd name="T30" fmla="*/ 2147483647 w 83"/>
              <a:gd name="T31" fmla="*/ 2147483647 h 84"/>
              <a:gd name="T32" fmla="*/ 2147483647 w 83"/>
              <a:gd name="T33" fmla="*/ 2147483647 h 84"/>
              <a:gd name="T34" fmla="*/ 2147483647 w 83"/>
              <a:gd name="T35" fmla="*/ 2147483647 h 84"/>
              <a:gd name="T36" fmla="*/ 2147483647 w 83"/>
              <a:gd name="T37" fmla="*/ 2147483647 h 84"/>
              <a:gd name="T38" fmla="*/ 2147483647 w 83"/>
              <a:gd name="T39" fmla="*/ 2147483647 h 84"/>
              <a:gd name="T40" fmla="*/ 2147483647 w 83"/>
              <a:gd name="T41" fmla="*/ 2147483647 h 84"/>
              <a:gd name="T42" fmla="*/ 2147483647 w 83"/>
              <a:gd name="T43" fmla="*/ 2147483647 h 84"/>
              <a:gd name="T44" fmla="*/ 2147483647 w 83"/>
              <a:gd name="T45" fmla="*/ 2147483647 h 84"/>
              <a:gd name="T46" fmla="*/ 2147483647 w 83"/>
              <a:gd name="T47" fmla="*/ 2147483647 h 84"/>
              <a:gd name="T48" fmla="*/ 2147483647 w 83"/>
              <a:gd name="T49" fmla="*/ 2147483647 h 84"/>
              <a:gd name="T50" fmla="*/ 2147483647 w 83"/>
              <a:gd name="T51" fmla="*/ 2147483647 h 84"/>
              <a:gd name="T52" fmla="*/ 2147483647 w 83"/>
              <a:gd name="T53" fmla="*/ 2147483647 h 84"/>
              <a:gd name="T54" fmla="*/ 2147483647 w 83"/>
              <a:gd name="T55" fmla="*/ 2147483647 h 84"/>
              <a:gd name="T56" fmla="*/ 2147483647 w 83"/>
              <a:gd name="T57" fmla="*/ 2147483647 h 84"/>
              <a:gd name="T58" fmla="*/ 2147483647 w 83"/>
              <a:gd name="T59" fmla="*/ 2147483647 h 84"/>
              <a:gd name="T60" fmla="*/ 2147483647 w 83"/>
              <a:gd name="T61" fmla="*/ 2147483647 h 84"/>
              <a:gd name="T62" fmla="*/ 2147483647 w 83"/>
              <a:gd name="T63" fmla="*/ 2147483647 h 84"/>
              <a:gd name="T64" fmla="*/ 2147483647 w 83"/>
              <a:gd name="T65" fmla="*/ 2147483647 h 84"/>
              <a:gd name="T66" fmla="*/ 2147483647 w 83"/>
              <a:gd name="T67" fmla="*/ 2147483647 h 84"/>
              <a:gd name="T68" fmla="*/ 2147483647 w 83"/>
              <a:gd name="T69" fmla="*/ 2147483647 h 84"/>
              <a:gd name="T70" fmla="*/ 2147483647 w 83"/>
              <a:gd name="T71" fmla="*/ 2147483647 h 84"/>
              <a:gd name="T72" fmla="*/ 0 w 83"/>
              <a:gd name="T73" fmla="*/ 2147483647 h 84"/>
              <a:gd name="T74" fmla="*/ 2147483647 w 83"/>
              <a:gd name="T75" fmla="*/ 2147483647 h 84"/>
              <a:gd name="T76" fmla="*/ 2147483647 w 83"/>
              <a:gd name="T77" fmla="*/ 2147483647 h 84"/>
              <a:gd name="T78" fmla="*/ 2147483647 w 83"/>
              <a:gd name="T79" fmla="*/ 2147483647 h 84"/>
              <a:gd name="T80" fmla="*/ 2147483647 w 83"/>
              <a:gd name="T81" fmla="*/ 2147483647 h 84"/>
              <a:gd name="T82" fmla="*/ 2147483647 w 83"/>
              <a:gd name="T83" fmla="*/ 2147483647 h 84"/>
              <a:gd name="T84" fmla="*/ 2147483647 w 83"/>
              <a:gd name="T85" fmla="*/ 2147483647 h 84"/>
              <a:gd name="T86" fmla="*/ 2147483647 w 83"/>
              <a:gd name="T87" fmla="*/ 2147483647 h 84"/>
              <a:gd name="T88" fmla="*/ 2147483647 w 83"/>
              <a:gd name="T89" fmla="*/ 2147483647 h 84"/>
              <a:gd name="T90" fmla="*/ 2147483647 w 83"/>
              <a:gd name="T91" fmla="*/ 2147483647 h 84"/>
              <a:gd name="T92" fmla="*/ 2147483647 w 83"/>
              <a:gd name="T93" fmla="*/ 0 h 84"/>
              <a:gd name="T94" fmla="*/ 2147483647 w 83"/>
              <a:gd name="T95" fmla="*/ 2147483647 h 84"/>
              <a:gd name="T96" fmla="*/ 2147483647 w 83"/>
              <a:gd name="T97" fmla="*/ 2147483647 h 84"/>
              <a:gd name="T98" fmla="*/ 2147483647 w 83"/>
              <a:gd name="T99" fmla="*/ 2147483647 h 8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83"/>
              <a:gd name="T151" fmla="*/ 0 h 84"/>
              <a:gd name="T152" fmla="*/ 83 w 83"/>
              <a:gd name="T153" fmla="*/ 84 h 84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83" h="84">
                <a:moveTo>
                  <a:pt x="50" y="6"/>
                </a:moveTo>
                <a:lnTo>
                  <a:pt x="43" y="40"/>
                </a:lnTo>
                <a:lnTo>
                  <a:pt x="62" y="10"/>
                </a:lnTo>
                <a:lnTo>
                  <a:pt x="64" y="8"/>
                </a:lnTo>
                <a:lnTo>
                  <a:pt x="66" y="8"/>
                </a:lnTo>
                <a:lnTo>
                  <a:pt x="70" y="13"/>
                </a:lnTo>
                <a:lnTo>
                  <a:pt x="72" y="19"/>
                </a:lnTo>
                <a:lnTo>
                  <a:pt x="72" y="23"/>
                </a:lnTo>
                <a:lnTo>
                  <a:pt x="43" y="42"/>
                </a:lnTo>
                <a:lnTo>
                  <a:pt x="79" y="36"/>
                </a:lnTo>
                <a:lnTo>
                  <a:pt x="83" y="36"/>
                </a:lnTo>
                <a:lnTo>
                  <a:pt x="83" y="42"/>
                </a:lnTo>
                <a:lnTo>
                  <a:pt x="79" y="48"/>
                </a:lnTo>
                <a:lnTo>
                  <a:pt x="79" y="50"/>
                </a:lnTo>
                <a:lnTo>
                  <a:pt x="43" y="46"/>
                </a:lnTo>
                <a:lnTo>
                  <a:pt x="72" y="63"/>
                </a:lnTo>
                <a:lnTo>
                  <a:pt x="74" y="67"/>
                </a:lnTo>
                <a:lnTo>
                  <a:pt x="70" y="72"/>
                </a:lnTo>
                <a:lnTo>
                  <a:pt x="66" y="76"/>
                </a:lnTo>
                <a:lnTo>
                  <a:pt x="62" y="74"/>
                </a:lnTo>
                <a:lnTo>
                  <a:pt x="43" y="48"/>
                </a:lnTo>
                <a:lnTo>
                  <a:pt x="50" y="80"/>
                </a:lnTo>
                <a:lnTo>
                  <a:pt x="47" y="82"/>
                </a:lnTo>
                <a:lnTo>
                  <a:pt x="41" y="84"/>
                </a:lnTo>
                <a:lnTo>
                  <a:pt x="35" y="84"/>
                </a:lnTo>
                <a:lnTo>
                  <a:pt x="33" y="80"/>
                </a:lnTo>
                <a:lnTo>
                  <a:pt x="37" y="48"/>
                </a:lnTo>
                <a:lnTo>
                  <a:pt x="21" y="74"/>
                </a:lnTo>
                <a:lnTo>
                  <a:pt x="18" y="74"/>
                </a:lnTo>
                <a:lnTo>
                  <a:pt x="12" y="72"/>
                </a:lnTo>
                <a:lnTo>
                  <a:pt x="8" y="67"/>
                </a:lnTo>
                <a:lnTo>
                  <a:pt x="10" y="63"/>
                </a:lnTo>
                <a:lnTo>
                  <a:pt x="37" y="46"/>
                </a:lnTo>
                <a:lnTo>
                  <a:pt x="6" y="50"/>
                </a:lnTo>
                <a:lnTo>
                  <a:pt x="4" y="48"/>
                </a:lnTo>
                <a:lnTo>
                  <a:pt x="2" y="42"/>
                </a:lnTo>
                <a:lnTo>
                  <a:pt x="0" y="36"/>
                </a:lnTo>
                <a:lnTo>
                  <a:pt x="6" y="36"/>
                </a:lnTo>
                <a:lnTo>
                  <a:pt x="37" y="42"/>
                </a:lnTo>
                <a:lnTo>
                  <a:pt x="10" y="21"/>
                </a:lnTo>
                <a:lnTo>
                  <a:pt x="10" y="19"/>
                </a:lnTo>
                <a:lnTo>
                  <a:pt x="14" y="17"/>
                </a:lnTo>
                <a:lnTo>
                  <a:pt x="18" y="13"/>
                </a:lnTo>
                <a:lnTo>
                  <a:pt x="21" y="10"/>
                </a:lnTo>
                <a:lnTo>
                  <a:pt x="39" y="40"/>
                </a:lnTo>
                <a:lnTo>
                  <a:pt x="33" y="6"/>
                </a:lnTo>
                <a:lnTo>
                  <a:pt x="35" y="0"/>
                </a:lnTo>
                <a:lnTo>
                  <a:pt x="41" y="2"/>
                </a:lnTo>
                <a:lnTo>
                  <a:pt x="47" y="4"/>
                </a:lnTo>
                <a:lnTo>
                  <a:pt x="50" y="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19641" name="AutoShape 18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15325" y="6165850"/>
            <a:ext cx="720725" cy="576263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pic>
        <p:nvPicPr>
          <p:cNvPr id="129" name="128 Imagen" descr="winter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404813"/>
            <a:ext cx="5111750" cy="111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Zvok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Tm="9213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INVIER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63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7.40741E-7 L -0.13385 -0.00555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61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701" y="-278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4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4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4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4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4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4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4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4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4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4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4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2000" fill="hold"/>
                                        <p:tgtEl>
                                          <p:spTgt spid="4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4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4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4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4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4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4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4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4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4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4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2000" fill="hold"/>
                                        <p:tgtEl>
                                          <p:spTgt spid="4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2000" fill="hold"/>
                                        <p:tgtEl>
                                          <p:spTgt spid="4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2000" fill="hold"/>
                                        <p:tgtEl>
                                          <p:spTgt spid="4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2000" fill="hold"/>
                                        <p:tgtEl>
                                          <p:spTgt spid="4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2000" fill="hold"/>
                                        <p:tgtEl>
                                          <p:spTgt spid="4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2000" fill="hold"/>
                                        <p:tgtEl>
                                          <p:spTgt spid="4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2000" fill="hold"/>
                                        <p:tgtEl>
                                          <p:spTgt spid="4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2000" fill="hold"/>
                                        <p:tgtEl>
                                          <p:spTgt spid="4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2000" fill="hold"/>
                                        <p:tgtEl>
                                          <p:spTgt spid="4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2000" fill="hold"/>
                                        <p:tgtEl>
                                          <p:spTgt spid="4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2000" fill="hold"/>
                                        <p:tgtEl>
                                          <p:spTgt spid="4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2000" fill="hold"/>
                                        <p:tgtEl>
                                          <p:spTgt spid="4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2000" fill="hold"/>
                                        <p:tgtEl>
                                          <p:spTgt spid="41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2000" fill="hold"/>
                                        <p:tgtEl>
                                          <p:spTgt spid="41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2000" fill="hold"/>
                                        <p:tgtEl>
                                          <p:spTgt spid="41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2000" fill="hold"/>
                                        <p:tgtEl>
                                          <p:spTgt spid="41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2000" fill="hold"/>
                                        <p:tgtEl>
                                          <p:spTgt spid="4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2000" fill="hold"/>
                                        <p:tgtEl>
                                          <p:spTgt spid="4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2000" fill="hold"/>
                                        <p:tgtEl>
                                          <p:spTgt spid="4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2000" fill="hold"/>
                                        <p:tgtEl>
                                          <p:spTgt spid="4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2000" fill="hold"/>
                                        <p:tgtEl>
                                          <p:spTgt spid="4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2000" fill="hold"/>
                                        <p:tgtEl>
                                          <p:spTgt spid="4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2000" fill="hold"/>
                                        <p:tgtEl>
                                          <p:spTgt spid="4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2000" fill="hold"/>
                                        <p:tgtEl>
                                          <p:spTgt spid="4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2000" fill="hold"/>
                                        <p:tgtEl>
                                          <p:spTgt spid="4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2000" fill="hold"/>
                                        <p:tgtEl>
                                          <p:spTgt spid="4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2000" fill="hold"/>
                                        <p:tgtEl>
                                          <p:spTgt spid="4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2000" fill="hold"/>
                                        <p:tgtEl>
                                          <p:spTgt spid="4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2000" fill="hold"/>
                                        <p:tgtEl>
                                          <p:spTgt spid="41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2000" fill="hold"/>
                                        <p:tgtEl>
                                          <p:spTgt spid="41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2000" fill="hold"/>
                                        <p:tgtEl>
                                          <p:spTgt spid="4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2000" fill="hold"/>
                                        <p:tgtEl>
                                          <p:spTgt spid="4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2000" fill="hold"/>
                                        <p:tgtEl>
                                          <p:spTgt spid="4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2000" fill="hold"/>
                                        <p:tgtEl>
                                          <p:spTgt spid="4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2000" fill="hold"/>
                                        <p:tgtEl>
                                          <p:spTgt spid="4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2000" fill="hold"/>
                                        <p:tgtEl>
                                          <p:spTgt spid="4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2000" fill="hold"/>
                                        <p:tgtEl>
                                          <p:spTgt spid="4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2000" fill="hold"/>
                                        <p:tgtEl>
                                          <p:spTgt spid="4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2000" fill="hold"/>
                                        <p:tgtEl>
                                          <p:spTgt spid="4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2000" fill="hold"/>
                                        <p:tgtEl>
                                          <p:spTgt spid="4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2000" fill="hold"/>
                                        <p:tgtEl>
                                          <p:spTgt spid="4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2000" fill="hold"/>
                                        <p:tgtEl>
                                          <p:spTgt spid="4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2000" fill="hold"/>
                                        <p:tgtEl>
                                          <p:spTgt spid="4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2000" fill="hold"/>
                                        <p:tgtEl>
                                          <p:spTgt spid="4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2000" fill="hold"/>
                                        <p:tgtEl>
                                          <p:spTgt spid="42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2000" fill="hold"/>
                                        <p:tgtEl>
                                          <p:spTgt spid="42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2" presetClass="entr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2000" fill="hold"/>
                                        <p:tgtEl>
                                          <p:spTgt spid="4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2000" fill="hold"/>
                                        <p:tgtEl>
                                          <p:spTgt spid="4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9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64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2" name="2061 Rectángulo"/>
          <p:cNvSpPr/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087" name="AutoShape 1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956550" y="5876925"/>
            <a:ext cx="1008063" cy="792163"/>
          </a:xfrm>
          <a:prstGeom prst="actionButtonForwardNext">
            <a:avLst/>
          </a:prstGeom>
          <a:solidFill>
            <a:srgbClr val="FF33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pic>
        <p:nvPicPr>
          <p:cNvPr id="7173" name="15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692150"/>
            <a:ext cx="5578475" cy="427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16 Imagen" descr="Spring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4365625"/>
            <a:ext cx="5576888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Zvo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Tm="10117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RIMAV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08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1"/>
          <p:cNvSpPr>
            <a:spLocks noChangeArrowheads="1"/>
          </p:cNvSpPr>
          <p:nvPr/>
        </p:nvSpPr>
        <p:spPr bwMode="auto">
          <a:xfrm>
            <a:off x="0" y="0"/>
            <a:ext cx="9144000" cy="5300663"/>
          </a:xfrm>
          <a:prstGeom prst="rect">
            <a:avLst/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 sz="2000"/>
          </a:p>
        </p:txBody>
      </p:sp>
      <p:sp>
        <p:nvSpPr>
          <p:cNvPr id="8195" name="AutoShape 25"/>
          <p:cNvSpPr>
            <a:spLocks noChangeArrowheads="1"/>
          </p:cNvSpPr>
          <p:nvPr/>
        </p:nvSpPr>
        <p:spPr bwMode="auto">
          <a:xfrm rot="10800000" flipH="1">
            <a:off x="0" y="4581525"/>
            <a:ext cx="4500563" cy="1771650"/>
          </a:xfrm>
          <a:prstGeom prst="flowChartDocument">
            <a:avLst/>
          </a:prstGeom>
          <a:gradFill rotWithShape="1">
            <a:gsLst>
              <a:gs pos="0">
                <a:schemeClr val="folHlink"/>
              </a:gs>
              <a:gs pos="100000">
                <a:srgbClr val="0099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8196" name="AutoShape 10"/>
          <p:cNvSpPr>
            <a:spLocks noChangeArrowheads="1"/>
          </p:cNvSpPr>
          <p:nvPr/>
        </p:nvSpPr>
        <p:spPr bwMode="auto">
          <a:xfrm rot="10800000">
            <a:off x="0" y="4724400"/>
            <a:ext cx="9144000" cy="2133600"/>
          </a:xfrm>
          <a:prstGeom prst="flowChartDocument">
            <a:avLst/>
          </a:prstGeom>
          <a:gradFill rotWithShape="1">
            <a:gsLst>
              <a:gs pos="0">
                <a:srgbClr val="009900"/>
              </a:gs>
              <a:gs pos="100000">
                <a:schemeClr val="folHlink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3077" name="Freeform 4"/>
          <p:cNvSpPr>
            <a:spLocks/>
          </p:cNvSpPr>
          <p:nvPr/>
        </p:nvSpPr>
        <p:spPr bwMode="auto">
          <a:xfrm>
            <a:off x="5148263" y="2492375"/>
            <a:ext cx="2374900" cy="3384550"/>
          </a:xfrm>
          <a:custGeom>
            <a:avLst/>
            <a:gdLst>
              <a:gd name="T0" fmla="*/ 685482500 w 1496"/>
              <a:gd name="T1" fmla="*/ 685482500 h 2132"/>
              <a:gd name="T2" fmla="*/ 1600300013 w 1496"/>
              <a:gd name="T3" fmla="*/ 1370965000 h 2132"/>
              <a:gd name="T4" fmla="*/ 1943041263 w 1496"/>
              <a:gd name="T5" fmla="*/ 0 h 2132"/>
              <a:gd name="T6" fmla="*/ 2147483647 w 1496"/>
              <a:gd name="T7" fmla="*/ 1370965000 h 2132"/>
              <a:gd name="T8" fmla="*/ 2147483647 w 1496"/>
              <a:gd name="T9" fmla="*/ 342741250 h 2132"/>
              <a:gd name="T10" fmla="*/ 2147483647 w 1496"/>
              <a:gd name="T11" fmla="*/ 914817513 h 2132"/>
              <a:gd name="T12" fmla="*/ 2147483647 w 1496"/>
              <a:gd name="T13" fmla="*/ 685482500 h 2132"/>
              <a:gd name="T14" fmla="*/ 2147483647 w 1496"/>
              <a:gd name="T15" fmla="*/ 1257558763 h 2132"/>
              <a:gd name="T16" fmla="*/ 2147483647 w 1496"/>
              <a:gd name="T17" fmla="*/ 1943041263 h 2132"/>
              <a:gd name="T18" fmla="*/ 2147483647 w 1496"/>
              <a:gd name="T19" fmla="*/ 2147483647 h 2132"/>
              <a:gd name="T20" fmla="*/ 2147483647 w 1496"/>
              <a:gd name="T21" fmla="*/ 2147483647 h 2132"/>
              <a:gd name="T22" fmla="*/ 2147483647 w 1496"/>
              <a:gd name="T23" fmla="*/ 2147483647 h 2132"/>
              <a:gd name="T24" fmla="*/ 2056447500 w 1496"/>
              <a:gd name="T25" fmla="*/ 2147483647 h 2132"/>
              <a:gd name="T26" fmla="*/ 1370965000 w 1496"/>
              <a:gd name="T27" fmla="*/ 2147483647 h 2132"/>
              <a:gd name="T28" fmla="*/ 569555313 w 1496"/>
              <a:gd name="T29" fmla="*/ 2147483647 h 2132"/>
              <a:gd name="T30" fmla="*/ 1028223750 w 1496"/>
              <a:gd name="T31" fmla="*/ 2147483647 h 2132"/>
              <a:gd name="T32" fmla="*/ 1370965000 w 1496"/>
              <a:gd name="T33" fmla="*/ 2147483647 h 2132"/>
              <a:gd name="T34" fmla="*/ 1484372825 w 1496"/>
              <a:gd name="T35" fmla="*/ 2056447500 h 2132"/>
              <a:gd name="T36" fmla="*/ 914817513 w 1496"/>
              <a:gd name="T37" fmla="*/ 1257558763 h 2132"/>
              <a:gd name="T38" fmla="*/ 0 w 1496"/>
              <a:gd name="T39" fmla="*/ 1028223750 h 2132"/>
              <a:gd name="T40" fmla="*/ 798890325 w 1496"/>
              <a:gd name="T41" fmla="*/ 1028223750 h 2132"/>
              <a:gd name="T42" fmla="*/ 685482500 w 1496"/>
              <a:gd name="T43" fmla="*/ 685482500 h 213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496" h="2132">
                <a:moveTo>
                  <a:pt x="272" y="272"/>
                </a:moveTo>
                <a:lnTo>
                  <a:pt x="635" y="544"/>
                </a:lnTo>
                <a:lnTo>
                  <a:pt x="771" y="0"/>
                </a:lnTo>
                <a:lnTo>
                  <a:pt x="861" y="544"/>
                </a:lnTo>
                <a:lnTo>
                  <a:pt x="1134" y="136"/>
                </a:lnTo>
                <a:lnTo>
                  <a:pt x="1088" y="363"/>
                </a:lnTo>
                <a:lnTo>
                  <a:pt x="1496" y="272"/>
                </a:lnTo>
                <a:lnTo>
                  <a:pt x="1043" y="499"/>
                </a:lnTo>
                <a:lnTo>
                  <a:pt x="907" y="771"/>
                </a:lnTo>
                <a:lnTo>
                  <a:pt x="952" y="1860"/>
                </a:lnTo>
                <a:lnTo>
                  <a:pt x="1224" y="2041"/>
                </a:lnTo>
                <a:lnTo>
                  <a:pt x="952" y="2041"/>
                </a:lnTo>
                <a:lnTo>
                  <a:pt x="816" y="2086"/>
                </a:lnTo>
                <a:lnTo>
                  <a:pt x="544" y="2041"/>
                </a:lnTo>
                <a:lnTo>
                  <a:pt x="226" y="2132"/>
                </a:lnTo>
                <a:lnTo>
                  <a:pt x="408" y="1905"/>
                </a:lnTo>
                <a:lnTo>
                  <a:pt x="544" y="1769"/>
                </a:lnTo>
                <a:lnTo>
                  <a:pt x="589" y="816"/>
                </a:lnTo>
                <a:lnTo>
                  <a:pt x="363" y="499"/>
                </a:lnTo>
                <a:lnTo>
                  <a:pt x="0" y="408"/>
                </a:lnTo>
                <a:lnTo>
                  <a:pt x="317" y="408"/>
                </a:lnTo>
                <a:lnTo>
                  <a:pt x="272" y="272"/>
                </a:lnTo>
                <a:close/>
              </a:path>
            </a:pathLst>
          </a:custGeom>
          <a:gradFill rotWithShape="1">
            <a:gsLst>
              <a:gs pos="0">
                <a:srgbClr val="996633"/>
              </a:gs>
              <a:gs pos="50000">
                <a:srgbClr val="CC9900"/>
              </a:gs>
              <a:gs pos="100000">
                <a:srgbClr val="996633"/>
              </a:gs>
            </a:gsLst>
            <a:lin ang="0" scaled="1"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571500" prst="coolSlant"/>
          </a:sp3d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8200" name="AutoShape 14"/>
          <p:cNvSpPr>
            <a:spLocks noChangeArrowheads="1"/>
          </p:cNvSpPr>
          <p:nvPr/>
        </p:nvSpPr>
        <p:spPr bwMode="auto">
          <a:xfrm>
            <a:off x="6948488" y="260350"/>
            <a:ext cx="1439862" cy="1368425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FF00"/>
              </a:gs>
              <a:gs pos="100000">
                <a:srgbClr val="FF9900"/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grpSp>
        <p:nvGrpSpPr>
          <p:cNvPr id="8201" name="Group 24"/>
          <p:cNvGrpSpPr>
            <a:grpSpLocks/>
          </p:cNvGrpSpPr>
          <p:nvPr/>
        </p:nvGrpSpPr>
        <p:grpSpPr bwMode="auto">
          <a:xfrm>
            <a:off x="4859338" y="5300663"/>
            <a:ext cx="504825" cy="649287"/>
            <a:chOff x="4105" y="2976"/>
            <a:chExt cx="771" cy="999"/>
          </a:xfrm>
        </p:grpSpPr>
        <p:sp>
          <p:nvSpPr>
            <p:cNvPr id="8309" name="Oval 21"/>
            <p:cNvSpPr>
              <a:spLocks noChangeArrowheads="1"/>
            </p:cNvSpPr>
            <p:nvPr/>
          </p:nvSpPr>
          <p:spPr bwMode="auto">
            <a:xfrm rot="-9597805">
              <a:off x="4105" y="3715"/>
              <a:ext cx="317" cy="123"/>
            </a:xfrm>
            <a:prstGeom prst="ellipse">
              <a:avLst/>
            </a:pr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sl-SI" altLang="sl-SI"/>
            </a:p>
          </p:txBody>
        </p:sp>
        <p:sp>
          <p:nvSpPr>
            <p:cNvPr id="8310" name="Rectangle 22"/>
            <p:cNvSpPr>
              <a:spLocks noChangeArrowheads="1"/>
            </p:cNvSpPr>
            <p:nvPr/>
          </p:nvSpPr>
          <p:spPr bwMode="auto">
            <a:xfrm>
              <a:off x="4422" y="3385"/>
              <a:ext cx="45" cy="590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sl-SI" altLang="sl-SI"/>
            </a:p>
          </p:txBody>
        </p:sp>
        <p:grpSp>
          <p:nvGrpSpPr>
            <p:cNvPr id="8311" name="Group 23"/>
            <p:cNvGrpSpPr>
              <a:grpSpLocks/>
            </p:cNvGrpSpPr>
            <p:nvPr/>
          </p:nvGrpSpPr>
          <p:grpSpPr bwMode="auto">
            <a:xfrm>
              <a:off x="4105" y="2976"/>
              <a:ext cx="771" cy="727"/>
              <a:chOff x="4105" y="2976"/>
              <a:chExt cx="771" cy="727"/>
            </a:xfrm>
          </p:grpSpPr>
          <p:sp>
            <p:nvSpPr>
              <p:cNvPr id="8312" name="Oval 15"/>
              <p:cNvSpPr>
                <a:spLocks noChangeArrowheads="1"/>
              </p:cNvSpPr>
              <p:nvPr/>
            </p:nvSpPr>
            <p:spPr bwMode="auto">
              <a:xfrm rot="300786">
                <a:off x="4105" y="3158"/>
                <a:ext cx="454" cy="22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8313" name="Oval 16"/>
              <p:cNvSpPr>
                <a:spLocks noChangeArrowheads="1"/>
              </p:cNvSpPr>
              <p:nvPr/>
            </p:nvSpPr>
            <p:spPr bwMode="auto">
              <a:xfrm>
                <a:off x="4377" y="2976"/>
                <a:ext cx="227" cy="40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8314" name="Oval 17"/>
              <p:cNvSpPr>
                <a:spLocks noChangeArrowheads="1"/>
              </p:cNvSpPr>
              <p:nvPr/>
            </p:nvSpPr>
            <p:spPr bwMode="auto">
              <a:xfrm rot="-601512">
                <a:off x="4377" y="3158"/>
                <a:ext cx="499" cy="22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8315" name="Oval 18"/>
              <p:cNvSpPr>
                <a:spLocks noChangeArrowheads="1"/>
              </p:cNvSpPr>
              <p:nvPr/>
            </p:nvSpPr>
            <p:spPr bwMode="auto">
              <a:xfrm rot="-3164945">
                <a:off x="4127" y="3362"/>
                <a:ext cx="499" cy="182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8316" name="Oval 19"/>
              <p:cNvSpPr>
                <a:spLocks noChangeArrowheads="1"/>
              </p:cNvSpPr>
              <p:nvPr/>
            </p:nvSpPr>
            <p:spPr bwMode="auto">
              <a:xfrm rot="-2006260">
                <a:off x="4468" y="3249"/>
                <a:ext cx="227" cy="454"/>
              </a:xfrm>
              <a:prstGeom prst="ellipse">
                <a:avLst/>
              </a:pr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8317" name="Oval 20"/>
              <p:cNvSpPr>
                <a:spLocks noChangeArrowheads="1"/>
              </p:cNvSpPr>
              <p:nvPr/>
            </p:nvSpPr>
            <p:spPr bwMode="auto">
              <a:xfrm>
                <a:off x="4377" y="3203"/>
                <a:ext cx="227" cy="227"/>
              </a:xfrm>
              <a:prstGeom prst="ellipse">
                <a:avLst/>
              </a:prstGeom>
              <a:gradFill rotWithShape="1">
                <a:gsLst>
                  <a:gs pos="0">
                    <a:srgbClr val="FFFF00"/>
                  </a:gs>
                  <a:gs pos="100000">
                    <a:srgbClr val="FFCC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</p:grpSp>
      </p:grpSp>
      <p:grpSp>
        <p:nvGrpSpPr>
          <p:cNvPr id="8202" name="Group 27"/>
          <p:cNvGrpSpPr>
            <a:grpSpLocks/>
          </p:cNvGrpSpPr>
          <p:nvPr/>
        </p:nvGrpSpPr>
        <p:grpSpPr bwMode="auto">
          <a:xfrm>
            <a:off x="7164388" y="5084763"/>
            <a:ext cx="647700" cy="652462"/>
            <a:chOff x="4105" y="2976"/>
            <a:chExt cx="771" cy="999"/>
          </a:xfrm>
        </p:grpSpPr>
        <p:sp>
          <p:nvSpPr>
            <p:cNvPr id="8300" name="Oval 28"/>
            <p:cNvSpPr>
              <a:spLocks noChangeArrowheads="1"/>
            </p:cNvSpPr>
            <p:nvPr/>
          </p:nvSpPr>
          <p:spPr bwMode="auto">
            <a:xfrm rot="-9597805">
              <a:off x="4105" y="3715"/>
              <a:ext cx="317" cy="123"/>
            </a:xfrm>
            <a:prstGeom prst="ellipse">
              <a:avLst/>
            </a:pr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sl-SI" altLang="sl-SI"/>
            </a:p>
          </p:txBody>
        </p:sp>
        <p:sp>
          <p:nvSpPr>
            <p:cNvPr id="8301" name="Rectangle 29"/>
            <p:cNvSpPr>
              <a:spLocks noChangeArrowheads="1"/>
            </p:cNvSpPr>
            <p:nvPr/>
          </p:nvSpPr>
          <p:spPr bwMode="auto">
            <a:xfrm>
              <a:off x="4422" y="3385"/>
              <a:ext cx="45" cy="590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sl-SI" altLang="sl-SI"/>
            </a:p>
          </p:txBody>
        </p:sp>
        <p:grpSp>
          <p:nvGrpSpPr>
            <p:cNvPr id="8302" name="Group 30"/>
            <p:cNvGrpSpPr>
              <a:grpSpLocks/>
            </p:cNvGrpSpPr>
            <p:nvPr/>
          </p:nvGrpSpPr>
          <p:grpSpPr bwMode="auto">
            <a:xfrm>
              <a:off x="4105" y="2976"/>
              <a:ext cx="771" cy="727"/>
              <a:chOff x="4105" y="2976"/>
              <a:chExt cx="771" cy="727"/>
            </a:xfrm>
          </p:grpSpPr>
          <p:sp>
            <p:nvSpPr>
              <p:cNvPr id="8303" name="Oval 31"/>
              <p:cNvSpPr>
                <a:spLocks noChangeArrowheads="1"/>
              </p:cNvSpPr>
              <p:nvPr/>
            </p:nvSpPr>
            <p:spPr bwMode="auto">
              <a:xfrm rot="300786">
                <a:off x="4105" y="3158"/>
                <a:ext cx="454" cy="22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8304" name="Oval 32"/>
              <p:cNvSpPr>
                <a:spLocks noChangeArrowheads="1"/>
              </p:cNvSpPr>
              <p:nvPr/>
            </p:nvSpPr>
            <p:spPr bwMode="auto">
              <a:xfrm>
                <a:off x="4377" y="2976"/>
                <a:ext cx="227" cy="40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8305" name="Oval 33"/>
              <p:cNvSpPr>
                <a:spLocks noChangeArrowheads="1"/>
              </p:cNvSpPr>
              <p:nvPr/>
            </p:nvSpPr>
            <p:spPr bwMode="auto">
              <a:xfrm rot="-601512">
                <a:off x="4377" y="3158"/>
                <a:ext cx="499" cy="22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8306" name="Oval 34"/>
              <p:cNvSpPr>
                <a:spLocks noChangeArrowheads="1"/>
              </p:cNvSpPr>
              <p:nvPr/>
            </p:nvSpPr>
            <p:spPr bwMode="auto">
              <a:xfrm rot="-3164945">
                <a:off x="4127" y="3362"/>
                <a:ext cx="499" cy="182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8307" name="Oval 35"/>
              <p:cNvSpPr>
                <a:spLocks noChangeArrowheads="1"/>
              </p:cNvSpPr>
              <p:nvPr/>
            </p:nvSpPr>
            <p:spPr bwMode="auto">
              <a:xfrm rot="-2006260">
                <a:off x="4468" y="3249"/>
                <a:ext cx="227" cy="454"/>
              </a:xfrm>
              <a:prstGeom prst="ellipse">
                <a:avLst/>
              </a:pr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8308" name="Oval 36"/>
              <p:cNvSpPr>
                <a:spLocks noChangeArrowheads="1"/>
              </p:cNvSpPr>
              <p:nvPr/>
            </p:nvSpPr>
            <p:spPr bwMode="auto">
              <a:xfrm>
                <a:off x="4377" y="3203"/>
                <a:ext cx="227" cy="227"/>
              </a:xfrm>
              <a:prstGeom prst="ellipse">
                <a:avLst/>
              </a:prstGeom>
              <a:gradFill rotWithShape="1">
                <a:gsLst>
                  <a:gs pos="0">
                    <a:srgbClr val="FFFF00"/>
                  </a:gs>
                  <a:gs pos="100000">
                    <a:srgbClr val="FFCC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</p:grpSp>
      </p:grpSp>
      <p:grpSp>
        <p:nvGrpSpPr>
          <p:cNvPr id="8203" name="Group 37"/>
          <p:cNvGrpSpPr>
            <a:grpSpLocks/>
          </p:cNvGrpSpPr>
          <p:nvPr/>
        </p:nvGrpSpPr>
        <p:grpSpPr bwMode="auto">
          <a:xfrm>
            <a:off x="8027988" y="5516563"/>
            <a:ext cx="647700" cy="722312"/>
            <a:chOff x="4105" y="2976"/>
            <a:chExt cx="771" cy="999"/>
          </a:xfrm>
        </p:grpSpPr>
        <p:sp>
          <p:nvSpPr>
            <p:cNvPr id="8291" name="Oval 38"/>
            <p:cNvSpPr>
              <a:spLocks noChangeArrowheads="1"/>
            </p:cNvSpPr>
            <p:nvPr/>
          </p:nvSpPr>
          <p:spPr bwMode="auto">
            <a:xfrm rot="-9597805">
              <a:off x="4105" y="3715"/>
              <a:ext cx="317" cy="123"/>
            </a:xfrm>
            <a:prstGeom prst="ellipse">
              <a:avLst/>
            </a:pr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sl-SI" altLang="sl-SI"/>
            </a:p>
          </p:txBody>
        </p:sp>
        <p:sp>
          <p:nvSpPr>
            <p:cNvPr id="8292" name="Rectangle 39"/>
            <p:cNvSpPr>
              <a:spLocks noChangeArrowheads="1"/>
            </p:cNvSpPr>
            <p:nvPr/>
          </p:nvSpPr>
          <p:spPr bwMode="auto">
            <a:xfrm>
              <a:off x="4422" y="3385"/>
              <a:ext cx="45" cy="590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sl-SI" altLang="sl-SI"/>
            </a:p>
          </p:txBody>
        </p:sp>
        <p:grpSp>
          <p:nvGrpSpPr>
            <p:cNvPr id="8293" name="Group 40"/>
            <p:cNvGrpSpPr>
              <a:grpSpLocks/>
            </p:cNvGrpSpPr>
            <p:nvPr/>
          </p:nvGrpSpPr>
          <p:grpSpPr bwMode="auto">
            <a:xfrm>
              <a:off x="4105" y="2976"/>
              <a:ext cx="771" cy="727"/>
              <a:chOff x="4105" y="2976"/>
              <a:chExt cx="771" cy="727"/>
            </a:xfrm>
          </p:grpSpPr>
          <p:sp>
            <p:nvSpPr>
              <p:cNvPr id="8294" name="Oval 41"/>
              <p:cNvSpPr>
                <a:spLocks noChangeArrowheads="1"/>
              </p:cNvSpPr>
              <p:nvPr/>
            </p:nvSpPr>
            <p:spPr bwMode="auto">
              <a:xfrm rot="300786">
                <a:off x="4105" y="3158"/>
                <a:ext cx="454" cy="22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8295" name="Oval 42"/>
              <p:cNvSpPr>
                <a:spLocks noChangeArrowheads="1"/>
              </p:cNvSpPr>
              <p:nvPr/>
            </p:nvSpPr>
            <p:spPr bwMode="auto">
              <a:xfrm>
                <a:off x="4377" y="2976"/>
                <a:ext cx="227" cy="40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8296" name="Oval 43"/>
              <p:cNvSpPr>
                <a:spLocks noChangeArrowheads="1"/>
              </p:cNvSpPr>
              <p:nvPr/>
            </p:nvSpPr>
            <p:spPr bwMode="auto">
              <a:xfrm rot="-601512">
                <a:off x="4377" y="3158"/>
                <a:ext cx="499" cy="22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8297" name="Oval 44"/>
              <p:cNvSpPr>
                <a:spLocks noChangeArrowheads="1"/>
              </p:cNvSpPr>
              <p:nvPr/>
            </p:nvSpPr>
            <p:spPr bwMode="auto">
              <a:xfrm rot="-3164945">
                <a:off x="4127" y="3362"/>
                <a:ext cx="499" cy="182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8298" name="Oval 45"/>
              <p:cNvSpPr>
                <a:spLocks noChangeArrowheads="1"/>
              </p:cNvSpPr>
              <p:nvPr/>
            </p:nvSpPr>
            <p:spPr bwMode="auto">
              <a:xfrm rot="-2006260">
                <a:off x="4468" y="3249"/>
                <a:ext cx="227" cy="454"/>
              </a:xfrm>
              <a:prstGeom prst="ellipse">
                <a:avLst/>
              </a:pr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8299" name="Oval 46"/>
              <p:cNvSpPr>
                <a:spLocks noChangeArrowheads="1"/>
              </p:cNvSpPr>
              <p:nvPr/>
            </p:nvSpPr>
            <p:spPr bwMode="auto">
              <a:xfrm>
                <a:off x="4377" y="3203"/>
                <a:ext cx="227" cy="227"/>
              </a:xfrm>
              <a:prstGeom prst="ellipse">
                <a:avLst/>
              </a:prstGeom>
              <a:gradFill rotWithShape="1">
                <a:gsLst>
                  <a:gs pos="0">
                    <a:srgbClr val="FFFF00"/>
                  </a:gs>
                  <a:gs pos="100000">
                    <a:srgbClr val="FFCC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</p:grpSp>
      </p:grpSp>
      <p:sp>
        <p:nvSpPr>
          <p:cNvPr id="3082" name="Freeform 56"/>
          <p:cNvSpPr>
            <a:spLocks/>
          </p:cNvSpPr>
          <p:nvPr/>
        </p:nvSpPr>
        <p:spPr bwMode="auto">
          <a:xfrm>
            <a:off x="539750" y="5373688"/>
            <a:ext cx="3616325" cy="985837"/>
          </a:xfrm>
          <a:custGeom>
            <a:avLst/>
            <a:gdLst>
              <a:gd name="T0" fmla="*/ 2147483647 w 2278"/>
              <a:gd name="T1" fmla="*/ 42398805 h 757"/>
              <a:gd name="T2" fmla="*/ 2147483647 w 2278"/>
              <a:gd name="T3" fmla="*/ 33919565 h 757"/>
              <a:gd name="T4" fmla="*/ 2147483647 w 2278"/>
              <a:gd name="T5" fmla="*/ 18655370 h 757"/>
              <a:gd name="T6" fmla="*/ 2147483647 w 2278"/>
              <a:gd name="T7" fmla="*/ 3392477 h 757"/>
              <a:gd name="T8" fmla="*/ 2147483647 w 2278"/>
              <a:gd name="T9" fmla="*/ 3392477 h 757"/>
              <a:gd name="T10" fmla="*/ 2147483647 w 2278"/>
              <a:gd name="T11" fmla="*/ 37310740 h 757"/>
              <a:gd name="T12" fmla="*/ 2147483647 w 2278"/>
              <a:gd name="T13" fmla="*/ 147549976 h 757"/>
              <a:gd name="T14" fmla="*/ 2114411888 w 2278"/>
              <a:gd name="T15" fmla="*/ 193341259 h 757"/>
              <a:gd name="T16" fmla="*/ 1890117188 w 2278"/>
              <a:gd name="T17" fmla="*/ 208604151 h 757"/>
              <a:gd name="T18" fmla="*/ 1297881263 w 2278"/>
              <a:gd name="T19" fmla="*/ 193341259 h 757"/>
              <a:gd name="T20" fmla="*/ 811490313 w 2278"/>
              <a:gd name="T21" fmla="*/ 186556304 h 757"/>
              <a:gd name="T22" fmla="*/ 582156888 w 2278"/>
              <a:gd name="T23" fmla="*/ 201820499 h 757"/>
              <a:gd name="T24" fmla="*/ 206652813 w 2278"/>
              <a:gd name="T25" fmla="*/ 281531345 h 757"/>
              <a:gd name="T26" fmla="*/ 37803138 w 2278"/>
              <a:gd name="T27" fmla="*/ 357849715 h 757"/>
              <a:gd name="T28" fmla="*/ 0 w 2278"/>
              <a:gd name="T29" fmla="*/ 432472497 h 757"/>
              <a:gd name="T30" fmla="*/ 65524063 w 2278"/>
              <a:gd name="T31" fmla="*/ 520662584 h 757"/>
              <a:gd name="T32" fmla="*/ 257055938 w 2278"/>
              <a:gd name="T33" fmla="*/ 600373431 h 757"/>
              <a:gd name="T34" fmla="*/ 733366263 w 2278"/>
              <a:gd name="T35" fmla="*/ 680084278 h 757"/>
              <a:gd name="T36" fmla="*/ 1219755625 w 2278"/>
              <a:gd name="T37" fmla="*/ 753011472 h 757"/>
              <a:gd name="T38" fmla="*/ 1413808450 w 2278"/>
              <a:gd name="T39" fmla="*/ 812370059 h 757"/>
              <a:gd name="T40" fmla="*/ 1471771250 w 2278"/>
              <a:gd name="T41" fmla="*/ 873425536 h 757"/>
              <a:gd name="T42" fmla="*/ 1393647200 w 2278"/>
              <a:gd name="T43" fmla="*/ 912431863 h 757"/>
              <a:gd name="T44" fmla="*/ 1101309075 w 2278"/>
              <a:gd name="T45" fmla="*/ 961615623 h 757"/>
              <a:gd name="T46" fmla="*/ 1005543138 w 2278"/>
              <a:gd name="T47" fmla="*/ 1004014428 h 757"/>
              <a:gd name="T48" fmla="*/ 1013102813 w 2278"/>
              <a:gd name="T49" fmla="*/ 1102380645 h 757"/>
              <a:gd name="T50" fmla="*/ 1118949375 w 2278"/>
              <a:gd name="T51" fmla="*/ 1193963209 h 757"/>
              <a:gd name="T52" fmla="*/ 1335682813 w 2278"/>
              <a:gd name="T53" fmla="*/ 1249930621 h 757"/>
              <a:gd name="T54" fmla="*/ 1544856575 w 2278"/>
              <a:gd name="T55" fmla="*/ 1268585991 h 757"/>
              <a:gd name="T56" fmla="*/ 1930439688 w 2278"/>
              <a:gd name="T57" fmla="*/ 1283850186 h 757"/>
              <a:gd name="T58" fmla="*/ 2147483647 w 2278"/>
              <a:gd name="T59" fmla="*/ 1277066533 h 757"/>
              <a:gd name="T60" fmla="*/ 2147483647 w 2278"/>
              <a:gd name="T61" fmla="*/ 1261802338 h 757"/>
              <a:gd name="T62" fmla="*/ 2147483647 w 2278"/>
              <a:gd name="T63" fmla="*/ 1238058904 h 757"/>
              <a:gd name="T64" fmla="*/ 2147483647 w 2278"/>
              <a:gd name="T65" fmla="*/ 1178700316 h 757"/>
              <a:gd name="T66" fmla="*/ 2147483647 w 2278"/>
              <a:gd name="T67" fmla="*/ 1078637210 h 757"/>
              <a:gd name="T68" fmla="*/ 2147483647 w 2278"/>
              <a:gd name="T69" fmla="*/ 1053198187 h 757"/>
              <a:gd name="T70" fmla="*/ 2147483647 w 2278"/>
              <a:gd name="T71" fmla="*/ 1048110122 h 757"/>
              <a:gd name="T72" fmla="*/ 2147483647 w 2278"/>
              <a:gd name="T73" fmla="*/ 1087117752 h 757"/>
              <a:gd name="T74" fmla="*/ 2147483647 w 2278"/>
              <a:gd name="T75" fmla="*/ 1163436122 h 757"/>
              <a:gd name="T76" fmla="*/ 2147483647 w 2278"/>
              <a:gd name="T77" fmla="*/ 1182091491 h 757"/>
              <a:gd name="T78" fmla="*/ 2147483647 w 2278"/>
              <a:gd name="T79" fmla="*/ 1170219774 h 757"/>
              <a:gd name="T80" fmla="*/ 2147483647 w 2278"/>
              <a:gd name="T81" fmla="*/ 1114253664 h 757"/>
              <a:gd name="T82" fmla="*/ 2147483647 w 2278"/>
              <a:gd name="T83" fmla="*/ 998927665 h 757"/>
              <a:gd name="T84" fmla="*/ 2147483647 w 2278"/>
              <a:gd name="T85" fmla="*/ 858161341 h 757"/>
              <a:gd name="T86" fmla="*/ 2147483647 w 2278"/>
              <a:gd name="T87" fmla="*/ 729268037 h 757"/>
              <a:gd name="T88" fmla="*/ 2147483647 w 2278"/>
              <a:gd name="T89" fmla="*/ 615637626 h 757"/>
              <a:gd name="T90" fmla="*/ 2147483647 w 2278"/>
              <a:gd name="T91" fmla="*/ 581718061 h 757"/>
              <a:gd name="T92" fmla="*/ 2147483647 w 2278"/>
              <a:gd name="T93" fmla="*/ 535926779 h 757"/>
              <a:gd name="T94" fmla="*/ 2147483647 w 2278"/>
              <a:gd name="T95" fmla="*/ 459608409 h 757"/>
              <a:gd name="T96" fmla="*/ 2147483647 w 2278"/>
              <a:gd name="T97" fmla="*/ 410424650 h 757"/>
              <a:gd name="T98" fmla="*/ 2147483647 w 2278"/>
              <a:gd name="T99" fmla="*/ 368025845 h 757"/>
              <a:gd name="T100" fmla="*/ 2147483647 w 2278"/>
              <a:gd name="T101" fmla="*/ 288314998 h 757"/>
              <a:gd name="T102" fmla="*/ 2147483647 w 2278"/>
              <a:gd name="T103" fmla="*/ 196732434 h 757"/>
              <a:gd name="T104" fmla="*/ 2147483647 w 2278"/>
              <a:gd name="T105" fmla="*/ 128893304 h 757"/>
              <a:gd name="T106" fmla="*/ 2147483647 w 2278"/>
              <a:gd name="T107" fmla="*/ 91582564 h 757"/>
              <a:gd name="T108" fmla="*/ 2147483647 w 2278"/>
              <a:gd name="T109" fmla="*/ 67839129 h 75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2278" h="757">
                <a:moveTo>
                  <a:pt x="1685" y="34"/>
                </a:moveTo>
                <a:lnTo>
                  <a:pt x="1579" y="27"/>
                </a:lnTo>
                <a:lnTo>
                  <a:pt x="1527" y="25"/>
                </a:lnTo>
                <a:lnTo>
                  <a:pt x="1470" y="25"/>
                </a:lnTo>
                <a:lnTo>
                  <a:pt x="1405" y="22"/>
                </a:lnTo>
                <a:lnTo>
                  <a:pt x="1370" y="20"/>
                </a:lnTo>
                <a:lnTo>
                  <a:pt x="1332" y="18"/>
                </a:lnTo>
                <a:lnTo>
                  <a:pt x="1290" y="16"/>
                </a:lnTo>
                <a:lnTo>
                  <a:pt x="1245" y="11"/>
                </a:lnTo>
                <a:lnTo>
                  <a:pt x="1197" y="9"/>
                </a:lnTo>
                <a:lnTo>
                  <a:pt x="1146" y="4"/>
                </a:lnTo>
                <a:lnTo>
                  <a:pt x="1119" y="2"/>
                </a:lnTo>
                <a:lnTo>
                  <a:pt x="1094" y="0"/>
                </a:lnTo>
                <a:lnTo>
                  <a:pt x="1052" y="0"/>
                </a:lnTo>
                <a:lnTo>
                  <a:pt x="1017" y="2"/>
                </a:lnTo>
                <a:lnTo>
                  <a:pt x="990" y="7"/>
                </a:lnTo>
                <a:lnTo>
                  <a:pt x="968" y="13"/>
                </a:lnTo>
                <a:lnTo>
                  <a:pt x="950" y="22"/>
                </a:lnTo>
                <a:lnTo>
                  <a:pt x="937" y="34"/>
                </a:lnTo>
                <a:lnTo>
                  <a:pt x="926" y="42"/>
                </a:lnTo>
                <a:lnTo>
                  <a:pt x="888" y="87"/>
                </a:lnTo>
                <a:lnTo>
                  <a:pt x="877" y="98"/>
                </a:lnTo>
                <a:lnTo>
                  <a:pt x="859" y="107"/>
                </a:lnTo>
                <a:lnTo>
                  <a:pt x="839" y="114"/>
                </a:lnTo>
                <a:lnTo>
                  <a:pt x="812" y="119"/>
                </a:lnTo>
                <a:lnTo>
                  <a:pt x="784" y="121"/>
                </a:lnTo>
                <a:lnTo>
                  <a:pt x="750" y="123"/>
                </a:lnTo>
                <a:lnTo>
                  <a:pt x="677" y="123"/>
                </a:lnTo>
                <a:lnTo>
                  <a:pt x="597" y="119"/>
                </a:lnTo>
                <a:lnTo>
                  <a:pt x="515" y="114"/>
                </a:lnTo>
                <a:lnTo>
                  <a:pt x="435" y="110"/>
                </a:lnTo>
                <a:lnTo>
                  <a:pt x="357" y="107"/>
                </a:lnTo>
                <a:lnTo>
                  <a:pt x="322" y="110"/>
                </a:lnTo>
                <a:lnTo>
                  <a:pt x="288" y="110"/>
                </a:lnTo>
                <a:lnTo>
                  <a:pt x="257" y="114"/>
                </a:lnTo>
                <a:lnTo>
                  <a:pt x="231" y="119"/>
                </a:lnTo>
                <a:lnTo>
                  <a:pt x="180" y="132"/>
                </a:lnTo>
                <a:lnTo>
                  <a:pt x="128" y="148"/>
                </a:lnTo>
                <a:lnTo>
                  <a:pt x="82" y="166"/>
                </a:lnTo>
                <a:lnTo>
                  <a:pt x="42" y="186"/>
                </a:lnTo>
                <a:lnTo>
                  <a:pt x="26" y="199"/>
                </a:lnTo>
                <a:lnTo>
                  <a:pt x="15" y="211"/>
                </a:lnTo>
                <a:lnTo>
                  <a:pt x="4" y="224"/>
                </a:lnTo>
                <a:lnTo>
                  <a:pt x="0" y="240"/>
                </a:lnTo>
                <a:lnTo>
                  <a:pt x="0" y="255"/>
                </a:lnTo>
                <a:lnTo>
                  <a:pt x="2" y="271"/>
                </a:lnTo>
                <a:lnTo>
                  <a:pt x="11" y="289"/>
                </a:lnTo>
                <a:lnTo>
                  <a:pt x="26" y="307"/>
                </a:lnTo>
                <a:lnTo>
                  <a:pt x="46" y="325"/>
                </a:lnTo>
                <a:lnTo>
                  <a:pt x="71" y="341"/>
                </a:lnTo>
                <a:lnTo>
                  <a:pt x="102" y="354"/>
                </a:lnTo>
                <a:lnTo>
                  <a:pt x="135" y="365"/>
                </a:lnTo>
                <a:lnTo>
                  <a:pt x="211" y="385"/>
                </a:lnTo>
                <a:lnTo>
                  <a:pt x="291" y="401"/>
                </a:lnTo>
                <a:lnTo>
                  <a:pt x="373" y="417"/>
                </a:lnTo>
                <a:lnTo>
                  <a:pt x="448" y="435"/>
                </a:lnTo>
                <a:lnTo>
                  <a:pt x="484" y="444"/>
                </a:lnTo>
                <a:lnTo>
                  <a:pt x="515" y="455"/>
                </a:lnTo>
                <a:lnTo>
                  <a:pt x="539" y="466"/>
                </a:lnTo>
                <a:lnTo>
                  <a:pt x="561" y="479"/>
                </a:lnTo>
                <a:lnTo>
                  <a:pt x="575" y="493"/>
                </a:lnTo>
                <a:lnTo>
                  <a:pt x="581" y="506"/>
                </a:lnTo>
                <a:lnTo>
                  <a:pt x="584" y="515"/>
                </a:lnTo>
                <a:lnTo>
                  <a:pt x="577" y="524"/>
                </a:lnTo>
                <a:lnTo>
                  <a:pt x="566" y="531"/>
                </a:lnTo>
                <a:lnTo>
                  <a:pt x="553" y="538"/>
                </a:lnTo>
                <a:lnTo>
                  <a:pt x="517" y="547"/>
                </a:lnTo>
                <a:lnTo>
                  <a:pt x="475" y="556"/>
                </a:lnTo>
                <a:lnTo>
                  <a:pt x="437" y="567"/>
                </a:lnTo>
                <a:lnTo>
                  <a:pt x="422" y="574"/>
                </a:lnTo>
                <a:lnTo>
                  <a:pt x="408" y="583"/>
                </a:lnTo>
                <a:lnTo>
                  <a:pt x="399" y="592"/>
                </a:lnTo>
                <a:lnTo>
                  <a:pt x="397" y="603"/>
                </a:lnTo>
                <a:lnTo>
                  <a:pt x="397" y="627"/>
                </a:lnTo>
                <a:lnTo>
                  <a:pt x="402" y="650"/>
                </a:lnTo>
                <a:lnTo>
                  <a:pt x="410" y="670"/>
                </a:lnTo>
                <a:lnTo>
                  <a:pt x="424" y="688"/>
                </a:lnTo>
                <a:lnTo>
                  <a:pt x="444" y="704"/>
                </a:lnTo>
                <a:lnTo>
                  <a:pt x="473" y="719"/>
                </a:lnTo>
                <a:lnTo>
                  <a:pt x="508" y="730"/>
                </a:lnTo>
                <a:lnTo>
                  <a:pt x="530" y="737"/>
                </a:lnTo>
                <a:lnTo>
                  <a:pt x="555" y="742"/>
                </a:lnTo>
                <a:lnTo>
                  <a:pt x="581" y="746"/>
                </a:lnTo>
                <a:lnTo>
                  <a:pt x="613" y="748"/>
                </a:lnTo>
                <a:lnTo>
                  <a:pt x="646" y="753"/>
                </a:lnTo>
                <a:lnTo>
                  <a:pt x="684" y="755"/>
                </a:lnTo>
                <a:lnTo>
                  <a:pt x="766" y="757"/>
                </a:lnTo>
                <a:lnTo>
                  <a:pt x="850" y="757"/>
                </a:lnTo>
                <a:lnTo>
                  <a:pt x="937" y="757"/>
                </a:lnTo>
                <a:lnTo>
                  <a:pt x="1021" y="753"/>
                </a:lnTo>
                <a:lnTo>
                  <a:pt x="1059" y="751"/>
                </a:lnTo>
                <a:lnTo>
                  <a:pt x="1097" y="748"/>
                </a:lnTo>
                <a:lnTo>
                  <a:pt x="1130" y="744"/>
                </a:lnTo>
                <a:lnTo>
                  <a:pt x="1159" y="742"/>
                </a:lnTo>
                <a:lnTo>
                  <a:pt x="1186" y="737"/>
                </a:lnTo>
                <a:lnTo>
                  <a:pt x="1208" y="730"/>
                </a:lnTo>
                <a:lnTo>
                  <a:pt x="1228" y="724"/>
                </a:lnTo>
                <a:lnTo>
                  <a:pt x="1243" y="715"/>
                </a:lnTo>
                <a:lnTo>
                  <a:pt x="1270" y="695"/>
                </a:lnTo>
                <a:lnTo>
                  <a:pt x="1294" y="674"/>
                </a:lnTo>
                <a:lnTo>
                  <a:pt x="1319" y="654"/>
                </a:lnTo>
                <a:lnTo>
                  <a:pt x="1348" y="636"/>
                </a:lnTo>
                <a:lnTo>
                  <a:pt x="1363" y="630"/>
                </a:lnTo>
                <a:lnTo>
                  <a:pt x="1383" y="625"/>
                </a:lnTo>
                <a:lnTo>
                  <a:pt x="1408" y="621"/>
                </a:lnTo>
                <a:lnTo>
                  <a:pt x="1434" y="618"/>
                </a:lnTo>
                <a:lnTo>
                  <a:pt x="1465" y="618"/>
                </a:lnTo>
                <a:lnTo>
                  <a:pt x="1501" y="618"/>
                </a:lnTo>
                <a:lnTo>
                  <a:pt x="1539" y="623"/>
                </a:lnTo>
                <a:lnTo>
                  <a:pt x="1579" y="627"/>
                </a:lnTo>
                <a:lnTo>
                  <a:pt x="1665" y="641"/>
                </a:lnTo>
                <a:lnTo>
                  <a:pt x="1754" y="657"/>
                </a:lnTo>
                <a:lnTo>
                  <a:pt x="1843" y="672"/>
                </a:lnTo>
                <a:lnTo>
                  <a:pt x="1925" y="686"/>
                </a:lnTo>
                <a:lnTo>
                  <a:pt x="1965" y="692"/>
                </a:lnTo>
                <a:lnTo>
                  <a:pt x="2001" y="695"/>
                </a:lnTo>
                <a:lnTo>
                  <a:pt x="2034" y="697"/>
                </a:lnTo>
                <a:lnTo>
                  <a:pt x="2065" y="697"/>
                </a:lnTo>
                <a:lnTo>
                  <a:pt x="2114" y="695"/>
                </a:lnTo>
                <a:lnTo>
                  <a:pt x="2156" y="690"/>
                </a:lnTo>
                <a:lnTo>
                  <a:pt x="2191" y="681"/>
                </a:lnTo>
                <a:lnTo>
                  <a:pt x="2220" y="670"/>
                </a:lnTo>
                <a:lnTo>
                  <a:pt x="2240" y="657"/>
                </a:lnTo>
                <a:lnTo>
                  <a:pt x="2258" y="639"/>
                </a:lnTo>
                <a:lnTo>
                  <a:pt x="2269" y="616"/>
                </a:lnTo>
                <a:lnTo>
                  <a:pt x="2276" y="589"/>
                </a:lnTo>
                <a:lnTo>
                  <a:pt x="2278" y="560"/>
                </a:lnTo>
                <a:lnTo>
                  <a:pt x="2271" y="533"/>
                </a:lnTo>
                <a:lnTo>
                  <a:pt x="2258" y="506"/>
                </a:lnTo>
                <a:lnTo>
                  <a:pt x="2240" y="479"/>
                </a:lnTo>
                <a:lnTo>
                  <a:pt x="2216" y="455"/>
                </a:lnTo>
                <a:lnTo>
                  <a:pt x="2189" y="430"/>
                </a:lnTo>
                <a:lnTo>
                  <a:pt x="2127" y="385"/>
                </a:lnTo>
                <a:lnTo>
                  <a:pt x="2094" y="372"/>
                </a:lnTo>
                <a:lnTo>
                  <a:pt x="2063" y="363"/>
                </a:lnTo>
                <a:lnTo>
                  <a:pt x="2003" y="356"/>
                </a:lnTo>
                <a:lnTo>
                  <a:pt x="1976" y="352"/>
                </a:lnTo>
                <a:lnTo>
                  <a:pt x="1952" y="343"/>
                </a:lnTo>
                <a:lnTo>
                  <a:pt x="1941" y="336"/>
                </a:lnTo>
                <a:lnTo>
                  <a:pt x="1932" y="327"/>
                </a:lnTo>
                <a:lnTo>
                  <a:pt x="1923" y="316"/>
                </a:lnTo>
                <a:lnTo>
                  <a:pt x="1914" y="300"/>
                </a:lnTo>
                <a:lnTo>
                  <a:pt x="1909" y="285"/>
                </a:lnTo>
                <a:lnTo>
                  <a:pt x="1907" y="271"/>
                </a:lnTo>
                <a:lnTo>
                  <a:pt x="1907" y="262"/>
                </a:lnTo>
                <a:lnTo>
                  <a:pt x="1912" y="253"/>
                </a:lnTo>
                <a:lnTo>
                  <a:pt x="1925" y="242"/>
                </a:lnTo>
                <a:lnTo>
                  <a:pt x="1947" y="235"/>
                </a:lnTo>
                <a:lnTo>
                  <a:pt x="2001" y="226"/>
                </a:lnTo>
                <a:lnTo>
                  <a:pt x="2025" y="217"/>
                </a:lnTo>
                <a:lnTo>
                  <a:pt x="2047" y="206"/>
                </a:lnTo>
                <a:lnTo>
                  <a:pt x="2065" y="188"/>
                </a:lnTo>
                <a:lnTo>
                  <a:pt x="2080" y="170"/>
                </a:lnTo>
                <a:lnTo>
                  <a:pt x="2089" y="152"/>
                </a:lnTo>
                <a:lnTo>
                  <a:pt x="2092" y="134"/>
                </a:lnTo>
                <a:lnTo>
                  <a:pt x="2089" y="116"/>
                </a:lnTo>
                <a:lnTo>
                  <a:pt x="2080" y="101"/>
                </a:lnTo>
                <a:lnTo>
                  <a:pt x="2065" y="87"/>
                </a:lnTo>
                <a:lnTo>
                  <a:pt x="2040" y="76"/>
                </a:lnTo>
                <a:lnTo>
                  <a:pt x="2009" y="67"/>
                </a:lnTo>
                <a:lnTo>
                  <a:pt x="1974" y="60"/>
                </a:lnTo>
                <a:lnTo>
                  <a:pt x="1934" y="54"/>
                </a:lnTo>
                <a:lnTo>
                  <a:pt x="1889" y="49"/>
                </a:lnTo>
                <a:lnTo>
                  <a:pt x="1843" y="45"/>
                </a:lnTo>
                <a:lnTo>
                  <a:pt x="1794" y="40"/>
                </a:lnTo>
                <a:lnTo>
                  <a:pt x="1741" y="36"/>
                </a:lnTo>
                <a:lnTo>
                  <a:pt x="1685" y="34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grpSp>
        <p:nvGrpSpPr>
          <p:cNvPr id="8207" name="Group 57"/>
          <p:cNvGrpSpPr>
            <a:grpSpLocks/>
          </p:cNvGrpSpPr>
          <p:nvPr/>
        </p:nvGrpSpPr>
        <p:grpSpPr bwMode="auto">
          <a:xfrm>
            <a:off x="5867400" y="5805488"/>
            <a:ext cx="504825" cy="649287"/>
            <a:chOff x="4105" y="2976"/>
            <a:chExt cx="771" cy="999"/>
          </a:xfrm>
        </p:grpSpPr>
        <p:sp>
          <p:nvSpPr>
            <p:cNvPr id="8282" name="Oval 58"/>
            <p:cNvSpPr>
              <a:spLocks noChangeArrowheads="1"/>
            </p:cNvSpPr>
            <p:nvPr/>
          </p:nvSpPr>
          <p:spPr bwMode="auto">
            <a:xfrm rot="-9597805">
              <a:off x="4105" y="3715"/>
              <a:ext cx="317" cy="123"/>
            </a:xfrm>
            <a:prstGeom prst="ellipse">
              <a:avLst/>
            </a:pr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sl-SI" altLang="sl-SI"/>
            </a:p>
          </p:txBody>
        </p:sp>
        <p:sp>
          <p:nvSpPr>
            <p:cNvPr id="8283" name="Rectangle 59"/>
            <p:cNvSpPr>
              <a:spLocks noChangeArrowheads="1"/>
            </p:cNvSpPr>
            <p:nvPr/>
          </p:nvSpPr>
          <p:spPr bwMode="auto">
            <a:xfrm>
              <a:off x="4422" y="3385"/>
              <a:ext cx="45" cy="590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sl-SI" altLang="sl-SI"/>
            </a:p>
          </p:txBody>
        </p:sp>
        <p:grpSp>
          <p:nvGrpSpPr>
            <p:cNvPr id="8284" name="Group 60"/>
            <p:cNvGrpSpPr>
              <a:grpSpLocks/>
            </p:cNvGrpSpPr>
            <p:nvPr/>
          </p:nvGrpSpPr>
          <p:grpSpPr bwMode="auto">
            <a:xfrm>
              <a:off x="4105" y="2976"/>
              <a:ext cx="771" cy="727"/>
              <a:chOff x="4105" y="2976"/>
              <a:chExt cx="771" cy="727"/>
            </a:xfrm>
          </p:grpSpPr>
          <p:sp>
            <p:nvSpPr>
              <p:cNvPr id="8285" name="Oval 61"/>
              <p:cNvSpPr>
                <a:spLocks noChangeArrowheads="1"/>
              </p:cNvSpPr>
              <p:nvPr/>
            </p:nvSpPr>
            <p:spPr bwMode="auto">
              <a:xfrm rot="300786">
                <a:off x="4105" y="3158"/>
                <a:ext cx="454" cy="22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8286" name="Oval 62"/>
              <p:cNvSpPr>
                <a:spLocks noChangeArrowheads="1"/>
              </p:cNvSpPr>
              <p:nvPr/>
            </p:nvSpPr>
            <p:spPr bwMode="auto">
              <a:xfrm>
                <a:off x="4377" y="2976"/>
                <a:ext cx="227" cy="40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8287" name="Oval 63"/>
              <p:cNvSpPr>
                <a:spLocks noChangeArrowheads="1"/>
              </p:cNvSpPr>
              <p:nvPr/>
            </p:nvSpPr>
            <p:spPr bwMode="auto">
              <a:xfrm rot="-601512">
                <a:off x="4377" y="3158"/>
                <a:ext cx="499" cy="22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8288" name="Oval 64"/>
              <p:cNvSpPr>
                <a:spLocks noChangeArrowheads="1"/>
              </p:cNvSpPr>
              <p:nvPr/>
            </p:nvSpPr>
            <p:spPr bwMode="auto">
              <a:xfrm rot="-3164945">
                <a:off x="4127" y="3362"/>
                <a:ext cx="499" cy="182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8289" name="Oval 65"/>
              <p:cNvSpPr>
                <a:spLocks noChangeArrowheads="1"/>
              </p:cNvSpPr>
              <p:nvPr/>
            </p:nvSpPr>
            <p:spPr bwMode="auto">
              <a:xfrm rot="-2006260">
                <a:off x="4468" y="3249"/>
                <a:ext cx="227" cy="454"/>
              </a:xfrm>
              <a:prstGeom prst="ellipse">
                <a:avLst/>
              </a:pr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8290" name="Oval 66"/>
              <p:cNvSpPr>
                <a:spLocks noChangeArrowheads="1"/>
              </p:cNvSpPr>
              <p:nvPr/>
            </p:nvSpPr>
            <p:spPr bwMode="auto">
              <a:xfrm>
                <a:off x="4377" y="3203"/>
                <a:ext cx="227" cy="227"/>
              </a:xfrm>
              <a:prstGeom prst="ellipse">
                <a:avLst/>
              </a:prstGeom>
              <a:gradFill rotWithShape="1">
                <a:gsLst>
                  <a:gs pos="0">
                    <a:srgbClr val="FFFF00"/>
                  </a:gs>
                  <a:gs pos="100000">
                    <a:srgbClr val="FFCC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</p:grpSp>
      </p:grpSp>
      <p:grpSp>
        <p:nvGrpSpPr>
          <p:cNvPr id="8208" name="Group 67"/>
          <p:cNvGrpSpPr>
            <a:grpSpLocks/>
          </p:cNvGrpSpPr>
          <p:nvPr/>
        </p:nvGrpSpPr>
        <p:grpSpPr bwMode="auto">
          <a:xfrm>
            <a:off x="4284663" y="5876925"/>
            <a:ext cx="504825" cy="649288"/>
            <a:chOff x="4105" y="2976"/>
            <a:chExt cx="771" cy="999"/>
          </a:xfrm>
        </p:grpSpPr>
        <p:sp>
          <p:nvSpPr>
            <p:cNvPr id="8273" name="Oval 68"/>
            <p:cNvSpPr>
              <a:spLocks noChangeArrowheads="1"/>
            </p:cNvSpPr>
            <p:nvPr/>
          </p:nvSpPr>
          <p:spPr bwMode="auto">
            <a:xfrm rot="-9597805">
              <a:off x="4105" y="3715"/>
              <a:ext cx="317" cy="123"/>
            </a:xfrm>
            <a:prstGeom prst="ellipse">
              <a:avLst/>
            </a:pr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sl-SI" altLang="sl-SI"/>
            </a:p>
          </p:txBody>
        </p:sp>
        <p:sp>
          <p:nvSpPr>
            <p:cNvPr id="8274" name="Rectangle 69"/>
            <p:cNvSpPr>
              <a:spLocks noChangeArrowheads="1"/>
            </p:cNvSpPr>
            <p:nvPr/>
          </p:nvSpPr>
          <p:spPr bwMode="auto">
            <a:xfrm>
              <a:off x="4422" y="3385"/>
              <a:ext cx="45" cy="590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sl-SI" altLang="sl-SI"/>
            </a:p>
          </p:txBody>
        </p:sp>
        <p:grpSp>
          <p:nvGrpSpPr>
            <p:cNvPr id="8275" name="Group 70"/>
            <p:cNvGrpSpPr>
              <a:grpSpLocks/>
            </p:cNvGrpSpPr>
            <p:nvPr/>
          </p:nvGrpSpPr>
          <p:grpSpPr bwMode="auto">
            <a:xfrm>
              <a:off x="4105" y="2976"/>
              <a:ext cx="771" cy="727"/>
              <a:chOff x="4105" y="2976"/>
              <a:chExt cx="771" cy="727"/>
            </a:xfrm>
          </p:grpSpPr>
          <p:sp>
            <p:nvSpPr>
              <p:cNvPr id="8276" name="Oval 71"/>
              <p:cNvSpPr>
                <a:spLocks noChangeArrowheads="1"/>
              </p:cNvSpPr>
              <p:nvPr/>
            </p:nvSpPr>
            <p:spPr bwMode="auto">
              <a:xfrm rot="300786">
                <a:off x="4105" y="3158"/>
                <a:ext cx="454" cy="22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8277" name="Oval 72"/>
              <p:cNvSpPr>
                <a:spLocks noChangeArrowheads="1"/>
              </p:cNvSpPr>
              <p:nvPr/>
            </p:nvSpPr>
            <p:spPr bwMode="auto">
              <a:xfrm>
                <a:off x="4377" y="2976"/>
                <a:ext cx="227" cy="40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8278" name="Oval 73"/>
              <p:cNvSpPr>
                <a:spLocks noChangeArrowheads="1"/>
              </p:cNvSpPr>
              <p:nvPr/>
            </p:nvSpPr>
            <p:spPr bwMode="auto">
              <a:xfrm rot="-601512">
                <a:off x="4377" y="3158"/>
                <a:ext cx="499" cy="22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8279" name="Oval 74"/>
              <p:cNvSpPr>
                <a:spLocks noChangeArrowheads="1"/>
              </p:cNvSpPr>
              <p:nvPr/>
            </p:nvSpPr>
            <p:spPr bwMode="auto">
              <a:xfrm rot="-3164945">
                <a:off x="4127" y="3362"/>
                <a:ext cx="499" cy="182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8280" name="Oval 75"/>
              <p:cNvSpPr>
                <a:spLocks noChangeArrowheads="1"/>
              </p:cNvSpPr>
              <p:nvPr/>
            </p:nvSpPr>
            <p:spPr bwMode="auto">
              <a:xfrm rot="-2006260">
                <a:off x="4468" y="3249"/>
                <a:ext cx="227" cy="454"/>
              </a:xfrm>
              <a:prstGeom prst="ellipse">
                <a:avLst/>
              </a:pr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8281" name="Oval 76"/>
              <p:cNvSpPr>
                <a:spLocks noChangeArrowheads="1"/>
              </p:cNvSpPr>
              <p:nvPr/>
            </p:nvSpPr>
            <p:spPr bwMode="auto">
              <a:xfrm>
                <a:off x="4377" y="3203"/>
                <a:ext cx="227" cy="227"/>
              </a:xfrm>
              <a:prstGeom prst="ellipse">
                <a:avLst/>
              </a:prstGeom>
              <a:gradFill rotWithShape="1">
                <a:gsLst>
                  <a:gs pos="0">
                    <a:srgbClr val="FFFF00"/>
                  </a:gs>
                  <a:gs pos="100000">
                    <a:srgbClr val="FFCC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</p:grpSp>
      </p:grpSp>
      <p:sp>
        <p:nvSpPr>
          <p:cNvPr id="2061" name="WordArt 78"/>
          <p:cNvSpPr>
            <a:spLocks noChangeArrowheads="1" noChangeShapeType="1" noTextEdit="1"/>
          </p:cNvSpPr>
          <p:nvPr/>
        </p:nvSpPr>
        <p:spPr bwMode="auto">
          <a:xfrm>
            <a:off x="251520" y="260648"/>
            <a:ext cx="6363022" cy="1368003"/>
          </a:xfrm>
          <a:prstGeom prst="rect">
            <a:avLst/>
          </a:prstGeom>
        </p:spPr>
        <p:txBody>
          <a:bodyPr wrap="none" fromWordArt="1"/>
          <a:lstStyle/>
          <a:p>
            <a:pPr algn="ctr">
              <a:defRPr/>
            </a:pPr>
            <a:r>
              <a:rPr lang="es-ES" sz="4000" b="1" kern="1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What is the weather </a:t>
            </a:r>
          </a:p>
          <a:p>
            <a:pPr algn="ctr">
              <a:defRPr/>
            </a:pPr>
            <a:r>
              <a:rPr lang="es-ES" sz="4000" b="1" kern="1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usually like in the </a:t>
            </a:r>
            <a:r>
              <a:rPr lang="es-ES" sz="4000" b="1" kern="10" dirty="0">
                <a:ln w="19050">
                  <a:solidFill>
                    <a:srgbClr val="008000"/>
                  </a:solidFill>
                  <a:prstDash val="solid"/>
                </a:ln>
                <a:solidFill>
                  <a:srgbClr val="33CC3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SPRING</a:t>
            </a:r>
            <a:r>
              <a:rPr lang="es-ES" sz="4000" b="1" kern="1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?</a:t>
            </a:r>
          </a:p>
        </p:txBody>
      </p:sp>
      <p:sp>
        <p:nvSpPr>
          <p:cNvPr id="8210" name="Freeform 79"/>
          <p:cNvSpPr>
            <a:spLocks/>
          </p:cNvSpPr>
          <p:nvPr/>
        </p:nvSpPr>
        <p:spPr bwMode="auto">
          <a:xfrm rot="-127674">
            <a:off x="5940425" y="2636838"/>
            <a:ext cx="339725" cy="250825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211" name="Freeform 80"/>
          <p:cNvSpPr>
            <a:spLocks/>
          </p:cNvSpPr>
          <p:nvPr/>
        </p:nvSpPr>
        <p:spPr bwMode="auto">
          <a:xfrm rot="-1938947">
            <a:off x="5940425" y="2924175"/>
            <a:ext cx="339725" cy="250825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212" name="Freeform 81"/>
          <p:cNvSpPr>
            <a:spLocks/>
          </p:cNvSpPr>
          <p:nvPr/>
        </p:nvSpPr>
        <p:spPr bwMode="auto">
          <a:xfrm rot="1183575">
            <a:off x="6659563" y="2492375"/>
            <a:ext cx="339725" cy="250825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213" name="Freeform 82"/>
          <p:cNvSpPr>
            <a:spLocks/>
          </p:cNvSpPr>
          <p:nvPr/>
        </p:nvSpPr>
        <p:spPr bwMode="auto">
          <a:xfrm rot="394123">
            <a:off x="6516688" y="2708275"/>
            <a:ext cx="339725" cy="250825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214" name="Freeform 83"/>
          <p:cNvSpPr>
            <a:spLocks/>
          </p:cNvSpPr>
          <p:nvPr/>
        </p:nvSpPr>
        <p:spPr bwMode="auto">
          <a:xfrm>
            <a:off x="6011863" y="2349500"/>
            <a:ext cx="339725" cy="250825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215" name="Freeform 84"/>
          <p:cNvSpPr>
            <a:spLocks/>
          </p:cNvSpPr>
          <p:nvPr/>
        </p:nvSpPr>
        <p:spPr bwMode="auto">
          <a:xfrm rot="20904586" flipH="1">
            <a:off x="6303963" y="2347913"/>
            <a:ext cx="307975" cy="215900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216" name="Freeform 85"/>
          <p:cNvSpPr>
            <a:spLocks/>
          </p:cNvSpPr>
          <p:nvPr/>
        </p:nvSpPr>
        <p:spPr bwMode="auto">
          <a:xfrm rot="3333489" flipH="1">
            <a:off x="7334250" y="3043238"/>
            <a:ext cx="307975" cy="215900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217" name="Freeform 86"/>
          <p:cNvSpPr>
            <a:spLocks/>
          </p:cNvSpPr>
          <p:nvPr/>
        </p:nvSpPr>
        <p:spPr bwMode="auto">
          <a:xfrm rot="20904586" flipH="1">
            <a:off x="6948488" y="2636838"/>
            <a:ext cx="307975" cy="215900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218" name="Freeform 87"/>
          <p:cNvSpPr>
            <a:spLocks/>
          </p:cNvSpPr>
          <p:nvPr/>
        </p:nvSpPr>
        <p:spPr bwMode="auto">
          <a:xfrm rot="20209173" flipH="1">
            <a:off x="6927850" y="2420938"/>
            <a:ext cx="307975" cy="215900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219" name="Freeform 88"/>
          <p:cNvSpPr>
            <a:spLocks/>
          </p:cNvSpPr>
          <p:nvPr/>
        </p:nvSpPr>
        <p:spPr bwMode="auto">
          <a:xfrm rot="4101745" flipH="1">
            <a:off x="7046912" y="3187701"/>
            <a:ext cx="307975" cy="215900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220" name="Freeform 89"/>
          <p:cNvSpPr>
            <a:spLocks/>
          </p:cNvSpPr>
          <p:nvPr/>
        </p:nvSpPr>
        <p:spPr bwMode="auto">
          <a:xfrm rot="4149899">
            <a:off x="7264400" y="2681288"/>
            <a:ext cx="339725" cy="250825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221" name="Freeform 90"/>
          <p:cNvSpPr>
            <a:spLocks/>
          </p:cNvSpPr>
          <p:nvPr/>
        </p:nvSpPr>
        <p:spPr bwMode="auto">
          <a:xfrm rot="16673754" flipH="1">
            <a:off x="6181725" y="2087563"/>
            <a:ext cx="307975" cy="215900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222" name="Freeform 91"/>
          <p:cNvSpPr>
            <a:spLocks/>
          </p:cNvSpPr>
          <p:nvPr/>
        </p:nvSpPr>
        <p:spPr bwMode="auto">
          <a:xfrm rot="-2907607">
            <a:off x="5435600" y="3357563"/>
            <a:ext cx="339725" cy="250825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223" name="Freeform 92"/>
          <p:cNvSpPr>
            <a:spLocks/>
          </p:cNvSpPr>
          <p:nvPr/>
        </p:nvSpPr>
        <p:spPr bwMode="auto">
          <a:xfrm rot="-3560739">
            <a:off x="5103813" y="3186113"/>
            <a:ext cx="339725" cy="250825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224" name="Freeform 93"/>
          <p:cNvSpPr>
            <a:spLocks/>
          </p:cNvSpPr>
          <p:nvPr/>
        </p:nvSpPr>
        <p:spPr bwMode="auto">
          <a:xfrm rot="19550334" flipH="1">
            <a:off x="5632450" y="2781300"/>
            <a:ext cx="307975" cy="215900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225" name="Freeform 94"/>
          <p:cNvSpPr>
            <a:spLocks/>
          </p:cNvSpPr>
          <p:nvPr/>
        </p:nvSpPr>
        <p:spPr bwMode="auto">
          <a:xfrm rot="264781">
            <a:off x="5292725" y="2781300"/>
            <a:ext cx="339725" cy="250825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grpSp>
        <p:nvGrpSpPr>
          <p:cNvPr id="8226" name="Group 228"/>
          <p:cNvGrpSpPr>
            <a:grpSpLocks noChangeAspect="1"/>
          </p:cNvGrpSpPr>
          <p:nvPr/>
        </p:nvGrpSpPr>
        <p:grpSpPr bwMode="auto">
          <a:xfrm>
            <a:off x="4821238" y="4754563"/>
            <a:ext cx="682625" cy="660400"/>
            <a:chOff x="2381" y="2523"/>
            <a:chExt cx="430" cy="415"/>
          </a:xfrm>
        </p:grpSpPr>
        <p:sp>
          <p:nvSpPr>
            <p:cNvPr id="8245" name="AutoShape 227"/>
            <p:cNvSpPr>
              <a:spLocks noChangeAspect="1" noChangeArrowheads="1" noTextEdit="1"/>
            </p:cNvSpPr>
            <p:nvPr/>
          </p:nvSpPr>
          <p:spPr bwMode="auto">
            <a:xfrm>
              <a:off x="2381" y="2523"/>
              <a:ext cx="430" cy="4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8246" name="Freeform 229"/>
            <p:cNvSpPr>
              <a:spLocks/>
            </p:cNvSpPr>
            <p:nvPr/>
          </p:nvSpPr>
          <p:spPr bwMode="auto">
            <a:xfrm>
              <a:off x="2442" y="2523"/>
              <a:ext cx="365" cy="403"/>
            </a:xfrm>
            <a:custGeom>
              <a:avLst/>
              <a:gdLst>
                <a:gd name="T0" fmla="*/ 0 w 1096"/>
                <a:gd name="T1" fmla="*/ 0 h 1208"/>
                <a:gd name="T2" fmla="*/ 0 w 1096"/>
                <a:gd name="T3" fmla="*/ 0 h 1208"/>
                <a:gd name="T4" fmla="*/ 0 w 1096"/>
                <a:gd name="T5" fmla="*/ 0 h 1208"/>
                <a:gd name="T6" fmla="*/ 0 w 1096"/>
                <a:gd name="T7" fmla="*/ 0 h 1208"/>
                <a:gd name="T8" fmla="*/ 0 w 1096"/>
                <a:gd name="T9" fmla="*/ 0 h 1208"/>
                <a:gd name="T10" fmla="*/ 0 w 1096"/>
                <a:gd name="T11" fmla="*/ 0 h 1208"/>
                <a:gd name="T12" fmla="*/ 0 w 1096"/>
                <a:gd name="T13" fmla="*/ 0 h 1208"/>
                <a:gd name="T14" fmla="*/ 0 w 1096"/>
                <a:gd name="T15" fmla="*/ 0 h 1208"/>
                <a:gd name="T16" fmla="*/ 0 w 1096"/>
                <a:gd name="T17" fmla="*/ 0 h 1208"/>
                <a:gd name="T18" fmla="*/ 0 w 1096"/>
                <a:gd name="T19" fmla="*/ 0 h 1208"/>
                <a:gd name="T20" fmla="*/ 0 w 1096"/>
                <a:gd name="T21" fmla="*/ 0 h 1208"/>
                <a:gd name="T22" fmla="*/ 0 w 1096"/>
                <a:gd name="T23" fmla="*/ 0 h 1208"/>
                <a:gd name="T24" fmla="*/ 0 w 1096"/>
                <a:gd name="T25" fmla="*/ 0 h 1208"/>
                <a:gd name="T26" fmla="*/ 0 w 1096"/>
                <a:gd name="T27" fmla="*/ 0 h 1208"/>
                <a:gd name="T28" fmla="*/ 0 w 1096"/>
                <a:gd name="T29" fmla="*/ 0 h 1208"/>
                <a:gd name="T30" fmla="*/ 0 w 1096"/>
                <a:gd name="T31" fmla="*/ 0 h 1208"/>
                <a:gd name="T32" fmla="*/ 0 w 1096"/>
                <a:gd name="T33" fmla="*/ 0 h 1208"/>
                <a:gd name="T34" fmla="*/ 0 w 1096"/>
                <a:gd name="T35" fmla="*/ 0 h 1208"/>
                <a:gd name="T36" fmla="*/ 0 w 1096"/>
                <a:gd name="T37" fmla="*/ 0 h 1208"/>
                <a:gd name="T38" fmla="*/ 0 w 1096"/>
                <a:gd name="T39" fmla="*/ 0 h 1208"/>
                <a:gd name="T40" fmla="*/ 0 w 1096"/>
                <a:gd name="T41" fmla="*/ 0 h 1208"/>
                <a:gd name="T42" fmla="*/ 0 w 1096"/>
                <a:gd name="T43" fmla="*/ 0 h 1208"/>
                <a:gd name="T44" fmla="*/ 0 w 1096"/>
                <a:gd name="T45" fmla="*/ 0 h 1208"/>
                <a:gd name="T46" fmla="*/ 0 w 1096"/>
                <a:gd name="T47" fmla="*/ 0 h 1208"/>
                <a:gd name="T48" fmla="*/ 0 w 1096"/>
                <a:gd name="T49" fmla="*/ 0 h 1208"/>
                <a:gd name="T50" fmla="*/ 0 w 1096"/>
                <a:gd name="T51" fmla="*/ 0 h 1208"/>
                <a:gd name="T52" fmla="*/ 0 w 1096"/>
                <a:gd name="T53" fmla="*/ 0 h 1208"/>
                <a:gd name="T54" fmla="*/ 0 w 1096"/>
                <a:gd name="T55" fmla="*/ 0 h 1208"/>
                <a:gd name="T56" fmla="*/ 0 w 1096"/>
                <a:gd name="T57" fmla="*/ 0 h 1208"/>
                <a:gd name="T58" fmla="*/ 0 w 1096"/>
                <a:gd name="T59" fmla="*/ 0 h 1208"/>
                <a:gd name="T60" fmla="*/ 0 w 1096"/>
                <a:gd name="T61" fmla="*/ 0 h 1208"/>
                <a:gd name="T62" fmla="*/ 0 w 1096"/>
                <a:gd name="T63" fmla="*/ 0 h 1208"/>
                <a:gd name="T64" fmla="*/ 0 w 1096"/>
                <a:gd name="T65" fmla="*/ 0 h 1208"/>
                <a:gd name="T66" fmla="*/ 0 w 1096"/>
                <a:gd name="T67" fmla="*/ 0 h 1208"/>
                <a:gd name="T68" fmla="*/ 0 w 1096"/>
                <a:gd name="T69" fmla="*/ 0 h 1208"/>
                <a:gd name="T70" fmla="*/ 0 w 1096"/>
                <a:gd name="T71" fmla="*/ 0 h 1208"/>
                <a:gd name="T72" fmla="*/ 0 w 1096"/>
                <a:gd name="T73" fmla="*/ 0 h 1208"/>
                <a:gd name="T74" fmla="*/ 0 w 1096"/>
                <a:gd name="T75" fmla="*/ 0 h 1208"/>
                <a:gd name="T76" fmla="*/ 0 w 1096"/>
                <a:gd name="T77" fmla="*/ 0 h 1208"/>
                <a:gd name="T78" fmla="*/ 0 w 1096"/>
                <a:gd name="T79" fmla="*/ 0 h 1208"/>
                <a:gd name="T80" fmla="*/ 0 w 1096"/>
                <a:gd name="T81" fmla="*/ 0 h 1208"/>
                <a:gd name="T82" fmla="*/ 0 w 1096"/>
                <a:gd name="T83" fmla="*/ 0 h 1208"/>
                <a:gd name="T84" fmla="*/ 0 w 1096"/>
                <a:gd name="T85" fmla="*/ 0 h 1208"/>
                <a:gd name="T86" fmla="*/ 0 w 1096"/>
                <a:gd name="T87" fmla="*/ 0 h 1208"/>
                <a:gd name="T88" fmla="*/ 0 w 1096"/>
                <a:gd name="T89" fmla="*/ 0 h 1208"/>
                <a:gd name="T90" fmla="*/ 0 w 1096"/>
                <a:gd name="T91" fmla="*/ 0 h 1208"/>
                <a:gd name="T92" fmla="*/ 0 w 1096"/>
                <a:gd name="T93" fmla="*/ 0 h 1208"/>
                <a:gd name="T94" fmla="*/ 0 w 1096"/>
                <a:gd name="T95" fmla="*/ 0 h 1208"/>
                <a:gd name="T96" fmla="*/ 0 w 1096"/>
                <a:gd name="T97" fmla="*/ 0 h 1208"/>
                <a:gd name="T98" fmla="*/ 0 w 1096"/>
                <a:gd name="T99" fmla="*/ 0 h 1208"/>
                <a:gd name="T100" fmla="*/ 0 w 1096"/>
                <a:gd name="T101" fmla="*/ 0 h 1208"/>
                <a:gd name="T102" fmla="*/ 0 w 1096"/>
                <a:gd name="T103" fmla="*/ 0 h 1208"/>
                <a:gd name="T104" fmla="*/ 0 w 1096"/>
                <a:gd name="T105" fmla="*/ 0 h 1208"/>
                <a:gd name="T106" fmla="*/ 0 w 1096"/>
                <a:gd name="T107" fmla="*/ 0 h 120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w 1096"/>
                <a:gd name="T163" fmla="*/ 0 h 1208"/>
                <a:gd name="T164" fmla="*/ 1096 w 1096"/>
                <a:gd name="T165" fmla="*/ 1208 h 1208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T162" t="T163" r="T164" b="T165"/>
              <a:pathLst>
                <a:path w="1096" h="1208">
                  <a:moveTo>
                    <a:pt x="0" y="1051"/>
                  </a:moveTo>
                  <a:lnTo>
                    <a:pt x="0" y="1066"/>
                  </a:lnTo>
                  <a:lnTo>
                    <a:pt x="66" y="1061"/>
                  </a:lnTo>
                  <a:lnTo>
                    <a:pt x="131" y="1054"/>
                  </a:lnTo>
                  <a:lnTo>
                    <a:pt x="160" y="1050"/>
                  </a:lnTo>
                  <a:lnTo>
                    <a:pt x="187" y="1046"/>
                  </a:lnTo>
                  <a:lnTo>
                    <a:pt x="212" y="1043"/>
                  </a:lnTo>
                  <a:lnTo>
                    <a:pt x="232" y="1041"/>
                  </a:lnTo>
                  <a:lnTo>
                    <a:pt x="246" y="1046"/>
                  </a:lnTo>
                  <a:lnTo>
                    <a:pt x="260" y="1050"/>
                  </a:lnTo>
                  <a:lnTo>
                    <a:pt x="272" y="1053"/>
                  </a:lnTo>
                  <a:lnTo>
                    <a:pt x="284" y="1053"/>
                  </a:lnTo>
                  <a:lnTo>
                    <a:pt x="298" y="1051"/>
                  </a:lnTo>
                  <a:lnTo>
                    <a:pt x="310" y="1049"/>
                  </a:lnTo>
                  <a:lnTo>
                    <a:pt x="324" y="1044"/>
                  </a:lnTo>
                  <a:lnTo>
                    <a:pt x="337" y="1037"/>
                  </a:lnTo>
                  <a:lnTo>
                    <a:pt x="348" y="1038"/>
                  </a:lnTo>
                  <a:lnTo>
                    <a:pt x="357" y="1043"/>
                  </a:lnTo>
                  <a:lnTo>
                    <a:pt x="365" y="1050"/>
                  </a:lnTo>
                  <a:lnTo>
                    <a:pt x="374" y="1057"/>
                  </a:lnTo>
                  <a:lnTo>
                    <a:pt x="399" y="1070"/>
                  </a:lnTo>
                  <a:lnTo>
                    <a:pt x="424" y="1078"/>
                  </a:lnTo>
                  <a:lnTo>
                    <a:pt x="451" y="1085"/>
                  </a:lnTo>
                  <a:lnTo>
                    <a:pt x="478" y="1088"/>
                  </a:lnTo>
                  <a:lnTo>
                    <a:pt x="482" y="1096"/>
                  </a:lnTo>
                  <a:lnTo>
                    <a:pt x="489" y="1104"/>
                  </a:lnTo>
                  <a:lnTo>
                    <a:pt x="502" y="1114"/>
                  </a:lnTo>
                  <a:lnTo>
                    <a:pt x="516" y="1125"/>
                  </a:lnTo>
                  <a:lnTo>
                    <a:pt x="534" y="1138"/>
                  </a:lnTo>
                  <a:lnTo>
                    <a:pt x="553" y="1149"/>
                  </a:lnTo>
                  <a:lnTo>
                    <a:pt x="595" y="1172"/>
                  </a:lnTo>
                  <a:lnTo>
                    <a:pt x="618" y="1182"/>
                  </a:lnTo>
                  <a:lnTo>
                    <a:pt x="640" y="1192"/>
                  </a:lnTo>
                  <a:lnTo>
                    <a:pt x="662" y="1200"/>
                  </a:lnTo>
                  <a:lnTo>
                    <a:pt x="683" y="1204"/>
                  </a:lnTo>
                  <a:lnTo>
                    <a:pt x="703" y="1208"/>
                  </a:lnTo>
                  <a:lnTo>
                    <a:pt x="720" y="1208"/>
                  </a:lnTo>
                  <a:lnTo>
                    <a:pt x="735" y="1206"/>
                  </a:lnTo>
                  <a:lnTo>
                    <a:pt x="747" y="1200"/>
                  </a:lnTo>
                  <a:lnTo>
                    <a:pt x="746" y="1188"/>
                  </a:lnTo>
                  <a:lnTo>
                    <a:pt x="741" y="1176"/>
                  </a:lnTo>
                  <a:lnTo>
                    <a:pt x="734" y="1165"/>
                  </a:lnTo>
                  <a:lnTo>
                    <a:pt x="723" y="1153"/>
                  </a:lnTo>
                  <a:lnTo>
                    <a:pt x="701" y="1132"/>
                  </a:lnTo>
                  <a:lnTo>
                    <a:pt x="689" y="1124"/>
                  </a:lnTo>
                  <a:lnTo>
                    <a:pt x="682" y="1118"/>
                  </a:lnTo>
                  <a:lnTo>
                    <a:pt x="715" y="1129"/>
                  </a:lnTo>
                  <a:lnTo>
                    <a:pt x="751" y="1141"/>
                  </a:lnTo>
                  <a:lnTo>
                    <a:pt x="790" y="1153"/>
                  </a:lnTo>
                  <a:lnTo>
                    <a:pt x="811" y="1156"/>
                  </a:lnTo>
                  <a:lnTo>
                    <a:pt x="832" y="1159"/>
                  </a:lnTo>
                  <a:lnTo>
                    <a:pt x="853" y="1159"/>
                  </a:lnTo>
                  <a:lnTo>
                    <a:pt x="874" y="1158"/>
                  </a:lnTo>
                  <a:lnTo>
                    <a:pt x="896" y="1153"/>
                  </a:lnTo>
                  <a:lnTo>
                    <a:pt x="917" y="1145"/>
                  </a:lnTo>
                  <a:lnTo>
                    <a:pt x="937" y="1135"/>
                  </a:lnTo>
                  <a:lnTo>
                    <a:pt x="957" y="1122"/>
                  </a:lnTo>
                  <a:lnTo>
                    <a:pt x="978" y="1104"/>
                  </a:lnTo>
                  <a:lnTo>
                    <a:pt x="998" y="1083"/>
                  </a:lnTo>
                  <a:lnTo>
                    <a:pt x="1002" y="1071"/>
                  </a:lnTo>
                  <a:lnTo>
                    <a:pt x="1006" y="1060"/>
                  </a:lnTo>
                  <a:lnTo>
                    <a:pt x="1007" y="1050"/>
                  </a:lnTo>
                  <a:lnTo>
                    <a:pt x="1009" y="1040"/>
                  </a:lnTo>
                  <a:lnTo>
                    <a:pt x="1006" y="1020"/>
                  </a:lnTo>
                  <a:lnTo>
                    <a:pt x="1004" y="1011"/>
                  </a:lnTo>
                  <a:lnTo>
                    <a:pt x="1001" y="998"/>
                  </a:lnTo>
                  <a:lnTo>
                    <a:pt x="999" y="990"/>
                  </a:lnTo>
                  <a:lnTo>
                    <a:pt x="995" y="982"/>
                  </a:lnTo>
                  <a:lnTo>
                    <a:pt x="989" y="975"/>
                  </a:lnTo>
                  <a:lnTo>
                    <a:pt x="980" y="967"/>
                  </a:lnTo>
                  <a:lnTo>
                    <a:pt x="969" y="961"/>
                  </a:lnTo>
                  <a:lnTo>
                    <a:pt x="956" y="956"/>
                  </a:lnTo>
                  <a:lnTo>
                    <a:pt x="940" y="951"/>
                  </a:lnTo>
                  <a:lnTo>
                    <a:pt x="921" y="948"/>
                  </a:lnTo>
                  <a:lnTo>
                    <a:pt x="901" y="945"/>
                  </a:lnTo>
                  <a:lnTo>
                    <a:pt x="877" y="944"/>
                  </a:lnTo>
                  <a:lnTo>
                    <a:pt x="851" y="944"/>
                  </a:lnTo>
                  <a:lnTo>
                    <a:pt x="823" y="946"/>
                  </a:lnTo>
                  <a:lnTo>
                    <a:pt x="791" y="950"/>
                  </a:lnTo>
                  <a:lnTo>
                    <a:pt x="757" y="955"/>
                  </a:lnTo>
                  <a:lnTo>
                    <a:pt x="720" y="962"/>
                  </a:lnTo>
                  <a:lnTo>
                    <a:pt x="681" y="972"/>
                  </a:lnTo>
                  <a:lnTo>
                    <a:pt x="683" y="970"/>
                  </a:lnTo>
                  <a:lnTo>
                    <a:pt x="689" y="965"/>
                  </a:lnTo>
                  <a:lnTo>
                    <a:pt x="702" y="957"/>
                  </a:lnTo>
                  <a:lnTo>
                    <a:pt x="715" y="948"/>
                  </a:lnTo>
                  <a:lnTo>
                    <a:pt x="734" y="936"/>
                  </a:lnTo>
                  <a:lnTo>
                    <a:pt x="753" y="923"/>
                  </a:lnTo>
                  <a:lnTo>
                    <a:pt x="796" y="896"/>
                  </a:lnTo>
                  <a:lnTo>
                    <a:pt x="840" y="866"/>
                  </a:lnTo>
                  <a:lnTo>
                    <a:pt x="863" y="851"/>
                  </a:lnTo>
                  <a:lnTo>
                    <a:pt x="882" y="839"/>
                  </a:lnTo>
                  <a:lnTo>
                    <a:pt x="899" y="827"/>
                  </a:lnTo>
                  <a:lnTo>
                    <a:pt x="915" y="817"/>
                  </a:lnTo>
                  <a:lnTo>
                    <a:pt x="926" y="808"/>
                  </a:lnTo>
                  <a:lnTo>
                    <a:pt x="934" y="802"/>
                  </a:lnTo>
                  <a:lnTo>
                    <a:pt x="955" y="775"/>
                  </a:lnTo>
                  <a:lnTo>
                    <a:pt x="973" y="751"/>
                  </a:lnTo>
                  <a:lnTo>
                    <a:pt x="989" y="729"/>
                  </a:lnTo>
                  <a:lnTo>
                    <a:pt x="1001" y="705"/>
                  </a:lnTo>
                  <a:lnTo>
                    <a:pt x="1010" y="682"/>
                  </a:lnTo>
                  <a:lnTo>
                    <a:pt x="1013" y="657"/>
                  </a:lnTo>
                  <a:lnTo>
                    <a:pt x="1013" y="642"/>
                  </a:lnTo>
                  <a:lnTo>
                    <a:pt x="1012" y="628"/>
                  </a:lnTo>
                  <a:lnTo>
                    <a:pt x="1009" y="612"/>
                  </a:lnTo>
                  <a:lnTo>
                    <a:pt x="1004" y="594"/>
                  </a:lnTo>
                  <a:lnTo>
                    <a:pt x="984" y="567"/>
                  </a:lnTo>
                  <a:lnTo>
                    <a:pt x="964" y="542"/>
                  </a:lnTo>
                  <a:lnTo>
                    <a:pt x="948" y="520"/>
                  </a:lnTo>
                  <a:lnTo>
                    <a:pt x="941" y="509"/>
                  </a:lnTo>
                  <a:lnTo>
                    <a:pt x="936" y="498"/>
                  </a:lnTo>
                  <a:lnTo>
                    <a:pt x="932" y="487"/>
                  </a:lnTo>
                  <a:lnTo>
                    <a:pt x="930" y="475"/>
                  </a:lnTo>
                  <a:lnTo>
                    <a:pt x="929" y="462"/>
                  </a:lnTo>
                  <a:lnTo>
                    <a:pt x="930" y="449"/>
                  </a:lnTo>
                  <a:lnTo>
                    <a:pt x="934" y="435"/>
                  </a:lnTo>
                  <a:lnTo>
                    <a:pt x="940" y="420"/>
                  </a:lnTo>
                  <a:lnTo>
                    <a:pt x="947" y="403"/>
                  </a:lnTo>
                  <a:lnTo>
                    <a:pt x="958" y="386"/>
                  </a:lnTo>
                  <a:lnTo>
                    <a:pt x="962" y="379"/>
                  </a:lnTo>
                  <a:lnTo>
                    <a:pt x="968" y="372"/>
                  </a:lnTo>
                  <a:lnTo>
                    <a:pt x="975" y="363"/>
                  </a:lnTo>
                  <a:lnTo>
                    <a:pt x="984" y="353"/>
                  </a:lnTo>
                  <a:lnTo>
                    <a:pt x="1004" y="330"/>
                  </a:lnTo>
                  <a:lnTo>
                    <a:pt x="1026" y="305"/>
                  </a:lnTo>
                  <a:lnTo>
                    <a:pt x="1048" y="282"/>
                  </a:lnTo>
                  <a:lnTo>
                    <a:pt x="1066" y="261"/>
                  </a:lnTo>
                  <a:lnTo>
                    <a:pt x="1074" y="253"/>
                  </a:lnTo>
                  <a:lnTo>
                    <a:pt x="1080" y="246"/>
                  </a:lnTo>
                  <a:lnTo>
                    <a:pt x="1083" y="242"/>
                  </a:lnTo>
                  <a:lnTo>
                    <a:pt x="1086" y="240"/>
                  </a:lnTo>
                  <a:lnTo>
                    <a:pt x="1093" y="219"/>
                  </a:lnTo>
                  <a:lnTo>
                    <a:pt x="1096" y="209"/>
                  </a:lnTo>
                  <a:lnTo>
                    <a:pt x="1096" y="199"/>
                  </a:lnTo>
                  <a:lnTo>
                    <a:pt x="1092" y="192"/>
                  </a:lnTo>
                  <a:lnTo>
                    <a:pt x="1087" y="186"/>
                  </a:lnTo>
                  <a:lnTo>
                    <a:pt x="1077" y="182"/>
                  </a:lnTo>
                  <a:lnTo>
                    <a:pt x="1065" y="181"/>
                  </a:lnTo>
                  <a:lnTo>
                    <a:pt x="1032" y="178"/>
                  </a:lnTo>
                  <a:lnTo>
                    <a:pt x="999" y="178"/>
                  </a:lnTo>
                  <a:lnTo>
                    <a:pt x="967" y="179"/>
                  </a:lnTo>
                  <a:lnTo>
                    <a:pt x="935" y="183"/>
                  </a:lnTo>
                  <a:lnTo>
                    <a:pt x="904" y="189"/>
                  </a:lnTo>
                  <a:lnTo>
                    <a:pt x="875" y="197"/>
                  </a:lnTo>
                  <a:lnTo>
                    <a:pt x="845" y="205"/>
                  </a:lnTo>
                  <a:lnTo>
                    <a:pt x="816" y="215"/>
                  </a:lnTo>
                  <a:lnTo>
                    <a:pt x="762" y="239"/>
                  </a:lnTo>
                  <a:lnTo>
                    <a:pt x="710" y="266"/>
                  </a:lnTo>
                  <a:lnTo>
                    <a:pt x="664" y="294"/>
                  </a:lnTo>
                  <a:lnTo>
                    <a:pt x="621" y="324"/>
                  </a:lnTo>
                  <a:lnTo>
                    <a:pt x="583" y="353"/>
                  </a:lnTo>
                  <a:lnTo>
                    <a:pt x="565" y="368"/>
                  </a:lnTo>
                  <a:lnTo>
                    <a:pt x="551" y="382"/>
                  </a:lnTo>
                  <a:lnTo>
                    <a:pt x="536" y="394"/>
                  </a:lnTo>
                  <a:lnTo>
                    <a:pt x="523" y="407"/>
                  </a:lnTo>
                  <a:lnTo>
                    <a:pt x="511" y="418"/>
                  </a:lnTo>
                  <a:lnTo>
                    <a:pt x="502" y="428"/>
                  </a:lnTo>
                  <a:lnTo>
                    <a:pt x="493" y="436"/>
                  </a:lnTo>
                  <a:lnTo>
                    <a:pt x="487" y="444"/>
                  </a:lnTo>
                  <a:lnTo>
                    <a:pt x="482" y="449"/>
                  </a:lnTo>
                  <a:lnTo>
                    <a:pt x="478" y="452"/>
                  </a:lnTo>
                  <a:lnTo>
                    <a:pt x="477" y="454"/>
                  </a:lnTo>
                  <a:lnTo>
                    <a:pt x="480" y="450"/>
                  </a:lnTo>
                  <a:lnTo>
                    <a:pt x="483" y="445"/>
                  </a:lnTo>
                  <a:lnTo>
                    <a:pt x="480" y="423"/>
                  </a:lnTo>
                  <a:lnTo>
                    <a:pt x="473" y="404"/>
                  </a:lnTo>
                  <a:lnTo>
                    <a:pt x="465" y="386"/>
                  </a:lnTo>
                  <a:lnTo>
                    <a:pt x="455" y="366"/>
                  </a:lnTo>
                  <a:lnTo>
                    <a:pt x="450" y="361"/>
                  </a:lnTo>
                  <a:lnTo>
                    <a:pt x="443" y="353"/>
                  </a:lnTo>
                  <a:lnTo>
                    <a:pt x="434" y="346"/>
                  </a:lnTo>
                  <a:lnTo>
                    <a:pt x="424" y="337"/>
                  </a:lnTo>
                  <a:lnTo>
                    <a:pt x="401" y="319"/>
                  </a:lnTo>
                  <a:lnTo>
                    <a:pt x="376" y="299"/>
                  </a:lnTo>
                  <a:lnTo>
                    <a:pt x="353" y="281"/>
                  </a:lnTo>
                  <a:lnTo>
                    <a:pt x="332" y="262"/>
                  </a:lnTo>
                  <a:lnTo>
                    <a:pt x="324" y="255"/>
                  </a:lnTo>
                  <a:lnTo>
                    <a:pt x="316" y="247"/>
                  </a:lnTo>
                  <a:lnTo>
                    <a:pt x="311" y="241"/>
                  </a:lnTo>
                  <a:lnTo>
                    <a:pt x="308" y="235"/>
                  </a:lnTo>
                  <a:lnTo>
                    <a:pt x="307" y="218"/>
                  </a:lnTo>
                  <a:lnTo>
                    <a:pt x="305" y="200"/>
                  </a:lnTo>
                  <a:lnTo>
                    <a:pt x="308" y="184"/>
                  </a:lnTo>
                  <a:lnTo>
                    <a:pt x="310" y="169"/>
                  </a:lnTo>
                  <a:lnTo>
                    <a:pt x="320" y="140"/>
                  </a:lnTo>
                  <a:lnTo>
                    <a:pt x="325" y="124"/>
                  </a:lnTo>
                  <a:lnTo>
                    <a:pt x="331" y="106"/>
                  </a:lnTo>
                  <a:lnTo>
                    <a:pt x="335" y="87"/>
                  </a:lnTo>
                  <a:lnTo>
                    <a:pt x="336" y="67"/>
                  </a:lnTo>
                  <a:lnTo>
                    <a:pt x="336" y="50"/>
                  </a:lnTo>
                  <a:lnTo>
                    <a:pt x="332" y="34"/>
                  </a:lnTo>
                  <a:lnTo>
                    <a:pt x="325" y="20"/>
                  </a:lnTo>
                  <a:lnTo>
                    <a:pt x="314" y="10"/>
                  </a:lnTo>
                  <a:lnTo>
                    <a:pt x="299" y="3"/>
                  </a:lnTo>
                  <a:lnTo>
                    <a:pt x="289" y="1"/>
                  </a:lnTo>
                  <a:lnTo>
                    <a:pt x="278" y="0"/>
                  </a:lnTo>
                  <a:lnTo>
                    <a:pt x="255" y="13"/>
                  </a:lnTo>
                  <a:lnTo>
                    <a:pt x="234" y="26"/>
                  </a:lnTo>
                  <a:lnTo>
                    <a:pt x="213" y="40"/>
                  </a:lnTo>
                  <a:lnTo>
                    <a:pt x="195" y="55"/>
                  </a:lnTo>
                  <a:lnTo>
                    <a:pt x="178" y="69"/>
                  </a:lnTo>
                  <a:lnTo>
                    <a:pt x="162" y="85"/>
                  </a:lnTo>
                  <a:lnTo>
                    <a:pt x="132" y="120"/>
                  </a:lnTo>
                  <a:lnTo>
                    <a:pt x="108" y="157"/>
                  </a:lnTo>
                  <a:lnTo>
                    <a:pt x="88" y="197"/>
                  </a:lnTo>
                  <a:lnTo>
                    <a:pt x="73" y="237"/>
                  </a:lnTo>
                  <a:lnTo>
                    <a:pt x="61" y="279"/>
                  </a:lnTo>
                  <a:lnTo>
                    <a:pt x="52" y="321"/>
                  </a:lnTo>
                  <a:lnTo>
                    <a:pt x="46" y="366"/>
                  </a:lnTo>
                  <a:lnTo>
                    <a:pt x="44" y="409"/>
                  </a:lnTo>
                  <a:lnTo>
                    <a:pt x="44" y="452"/>
                  </a:lnTo>
                  <a:lnTo>
                    <a:pt x="45" y="496"/>
                  </a:lnTo>
                  <a:lnTo>
                    <a:pt x="49" y="538"/>
                  </a:lnTo>
                  <a:lnTo>
                    <a:pt x="55" y="578"/>
                  </a:lnTo>
                  <a:lnTo>
                    <a:pt x="61" y="617"/>
                  </a:lnTo>
                  <a:lnTo>
                    <a:pt x="65" y="635"/>
                  </a:lnTo>
                  <a:lnTo>
                    <a:pt x="71" y="656"/>
                  </a:lnTo>
                  <a:lnTo>
                    <a:pt x="78" y="677"/>
                  </a:lnTo>
                  <a:lnTo>
                    <a:pt x="88" y="699"/>
                  </a:lnTo>
                  <a:lnTo>
                    <a:pt x="99" y="723"/>
                  </a:lnTo>
                  <a:lnTo>
                    <a:pt x="111" y="747"/>
                  </a:lnTo>
                  <a:lnTo>
                    <a:pt x="126" y="772"/>
                  </a:lnTo>
                  <a:lnTo>
                    <a:pt x="142" y="797"/>
                  </a:lnTo>
                  <a:lnTo>
                    <a:pt x="159" y="820"/>
                  </a:lnTo>
                  <a:lnTo>
                    <a:pt x="179" y="845"/>
                  </a:lnTo>
                  <a:lnTo>
                    <a:pt x="200" y="870"/>
                  </a:lnTo>
                  <a:lnTo>
                    <a:pt x="223" y="892"/>
                  </a:lnTo>
                  <a:lnTo>
                    <a:pt x="246" y="915"/>
                  </a:lnTo>
                  <a:lnTo>
                    <a:pt x="272" y="936"/>
                  </a:lnTo>
                  <a:lnTo>
                    <a:pt x="300" y="956"/>
                  </a:lnTo>
                  <a:lnTo>
                    <a:pt x="329" y="975"/>
                  </a:lnTo>
                  <a:lnTo>
                    <a:pt x="329" y="978"/>
                  </a:lnTo>
                  <a:lnTo>
                    <a:pt x="326" y="980"/>
                  </a:lnTo>
                  <a:lnTo>
                    <a:pt x="318" y="981"/>
                  </a:lnTo>
                  <a:lnTo>
                    <a:pt x="305" y="980"/>
                  </a:lnTo>
                  <a:lnTo>
                    <a:pt x="291" y="977"/>
                  </a:lnTo>
                  <a:lnTo>
                    <a:pt x="276" y="976"/>
                  </a:lnTo>
                  <a:lnTo>
                    <a:pt x="261" y="977"/>
                  </a:lnTo>
                  <a:lnTo>
                    <a:pt x="250" y="982"/>
                  </a:lnTo>
                  <a:lnTo>
                    <a:pt x="245" y="987"/>
                  </a:lnTo>
                  <a:lnTo>
                    <a:pt x="241" y="992"/>
                  </a:lnTo>
                  <a:lnTo>
                    <a:pt x="233" y="991"/>
                  </a:lnTo>
                  <a:lnTo>
                    <a:pt x="222" y="990"/>
                  </a:lnTo>
                  <a:lnTo>
                    <a:pt x="197" y="985"/>
                  </a:lnTo>
                  <a:lnTo>
                    <a:pt x="168" y="977"/>
                  </a:lnTo>
                  <a:lnTo>
                    <a:pt x="136" y="969"/>
                  </a:lnTo>
                  <a:lnTo>
                    <a:pt x="102" y="957"/>
                  </a:lnTo>
                  <a:lnTo>
                    <a:pt x="67" y="944"/>
                  </a:lnTo>
                  <a:lnTo>
                    <a:pt x="33" y="929"/>
                  </a:lnTo>
                  <a:lnTo>
                    <a:pt x="0" y="913"/>
                  </a:lnTo>
                  <a:lnTo>
                    <a:pt x="0" y="920"/>
                  </a:lnTo>
                  <a:lnTo>
                    <a:pt x="63" y="951"/>
                  </a:lnTo>
                  <a:lnTo>
                    <a:pt x="97" y="965"/>
                  </a:lnTo>
                  <a:lnTo>
                    <a:pt x="129" y="977"/>
                  </a:lnTo>
                  <a:lnTo>
                    <a:pt x="159" y="987"/>
                  </a:lnTo>
                  <a:lnTo>
                    <a:pt x="187" y="996"/>
                  </a:lnTo>
                  <a:lnTo>
                    <a:pt x="212" y="1002"/>
                  </a:lnTo>
                  <a:lnTo>
                    <a:pt x="232" y="1006"/>
                  </a:lnTo>
                  <a:lnTo>
                    <a:pt x="230" y="1011"/>
                  </a:lnTo>
                  <a:lnTo>
                    <a:pt x="229" y="1014"/>
                  </a:lnTo>
                  <a:lnTo>
                    <a:pt x="227" y="1019"/>
                  </a:lnTo>
                  <a:lnTo>
                    <a:pt x="219" y="1020"/>
                  </a:lnTo>
                  <a:lnTo>
                    <a:pt x="211" y="1023"/>
                  </a:lnTo>
                  <a:lnTo>
                    <a:pt x="189" y="1027"/>
                  </a:lnTo>
                  <a:lnTo>
                    <a:pt x="163" y="1030"/>
                  </a:lnTo>
                  <a:lnTo>
                    <a:pt x="133" y="1035"/>
                  </a:lnTo>
                  <a:lnTo>
                    <a:pt x="102" y="1040"/>
                  </a:lnTo>
                  <a:lnTo>
                    <a:pt x="68" y="1045"/>
                  </a:lnTo>
                  <a:lnTo>
                    <a:pt x="0" y="105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8247" name="Freeform 230"/>
            <p:cNvSpPr>
              <a:spLocks/>
            </p:cNvSpPr>
            <p:nvPr/>
          </p:nvSpPr>
          <p:spPr bwMode="auto">
            <a:xfrm>
              <a:off x="2442" y="2840"/>
              <a:ext cx="21" cy="29"/>
            </a:xfrm>
            <a:custGeom>
              <a:avLst/>
              <a:gdLst>
                <a:gd name="T0" fmla="*/ 0 w 63"/>
                <a:gd name="T1" fmla="*/ 0 h 86"/>
                <a:gd name="T2" fmla="*/ 0 w 63"/>
                <a:gd name="T3" fmla="*/ 0 h 86"/>
                <a:gd name="T4" fmla="*/ 0 w 63"/>
                <a:gd name="T5" fmla="*/ 0 h 86"/>
                <a:gd name="T6" fmla="*/ 0 w 63"/>
                <a:gd name="T7" fmla="*/ 0 h 86"/>
                <a:gd name="T8" fmla="*/ 0 w 63"/>
                <a:gd name="T9" fmla="*/ 0 h 86"/>
                <a:gd name="T10" fmla="*/ 0 w 63"/>
                <a:gd name="T11" fmla="*/ 0 h 86"/>
                <a:gd name="T12" fmla="*/ 0 w 63"/>
                <a:gd name="T13" fmla="*/ 0 h 86"/>
                <a:gd name="T14" fmla="*/ 0 w 63"/>
                <a:gd name="T15" fmla="*/ 0 h 86"/>
                <a:gd name="T16" fmla="*/ 0 w 63"/>
                <a:gd name="T17" fmla="*/ 0 h 86"/>
                <a:gd name="T18" fmla="*/ 0 w 63"/>
                <a:gd name="T19" fmla="*/ 0 h 86"/>
                <a:gd name="T20" fmla="*/ 0 w 63"/>
                <a:gd name="T21" fmla="*/ 0 h 86"/>
                <a:gd name="T22" fmla="*/ 0 w 63"/>
                <a:gd name="T23" fmla="*/ 0 h 86"/>
                <a:gd name="T24" fmla="*/ 0 w 63"/>
                <a:gd name="T25" fmla="*/ 0 h 86"/>
                <a:gd name="T26" fmla="*/ 0 w 63"/>
                <a:gd name="T27" fmla="*/ 0 h 86"/>
                <a:gd name="T28" fmla="*/ 0 w 63"/>
                <a:gd name="T29" fmla="*/ 0 h 86"/>
                <a:gd name="T30" fmla="*/ 0 w 63"/>
                <a:gd name="T31" fmla="*/ 0 h 86"/>
                <a:gd name="T32" fmla="*/ 0 w 63"/>
                <a:gd name="T33" fmla="*/ 0 h 86"/>
                <a:gd name="T34" fmla="*/ 0 w 63"/>
                <a:gd name="T35" fmla="*/ 0 h 86"/>
                <a:gd name="T36" fmla="*/ 0 w 63"/>
                <a:gd name="T37" fmla="*/ 0 h 86"/>
                <a:gd name="T38" fmla="*/ 0 w 63"/>
                <a:gd name="T39" fmla="*/ 0 h 86"/>
                <a:gd name="T40" fmla="*/ 0 w 63"/>
                <a:gd name="T41" fmla="*/ 0 h 86"/>
                <a:gd name="T42" fmla="*/ 0 w 63"/>
                <a:gd name="T43" fmla="*/ 0 h 86"/>
                <a:gd name="T44" fmla="*/ 0 w 63"/>
                <a:gd name="T45" fmla="*/ 0 h 86"/>
                <a:gd name="T46" fmla="*/ 0 w 63"/>
                <a:gd name="T47" fmla="*/ 0 h 86"/>
                <a:gd name="T48" fmla="*/ 0 w 63"/>
                <a:gd name="T49" fmla="*/ 0 h 86"/>
                <a:gd name="T50" fmla="*/ 0 w 63"/>
                <a:gd name="T51" fmla="*/ 0 h 86"/>
                <a:gd name="T52" fmla="*/ 0 w 63"/>
                <a:gd name="T53" fmla="*/ 0 h 86"/>
                <a:gd name="T54" fmla="*/ 0 w 63"/>
                <a:gd name="T55" fmla="*/ 0 h 86"/>
                <a:gd name="T56" fmla="*/ 0 w 63"/>
                <a:gd name="T57" fmla="*/ 0 h 86"/>
                <a:gd name="T58" fmla="*/ 0 w 63"/>
                <a:gd name="T59" fmla="*/ 0 h 8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63"/>
                <a:gd name="T91" fmla="*/ 0 h 86"/>
                <a:gd name="T92" fmla="*/ 63 w 63"/>
                <a:gd name="T93" fmla="*/ 86 h 8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63" h="86">
                  <a:moveTo>
                    <a:pt x="0" y="67"/>
                  </a:moveTo>
                  <a:lnTo>
                    <a:pt x="0" y="86"/>
                  </a:lnTo>
                  <a:lnTo>
                    <a:pt x="23" y="81"/>
                  </a:lnTo>
                  <a:lnTo>
                    <a:pt x="41" y="73"/>
                  </a:lnTo>
                  <a:lnTo>
                    <a:pt x="50" y="68"/>
                  </a:lnTo>
                  <a:lnTo>
                    <a:pt x="56" y="63"/>
                  </a:lnTo>
                  <a:lnTo>
                    <a:pt x="60" y="58"/>
                  </a:lnTo>
                  <a:lnTo>
                    <a:pt x="62" y="52"/>
                  </a:lnTo>
                  <a:lnTo>
                    <a:pt x="63" y="42"/>
                  </a:lnTo>
                  <a:lnTo>
                    <a:pt x="61" y="34"/>
                  </a:lnTo>
                  <a:lnTo>
                    <a:pt x="56" y="26"/>
                  </a:lnTo>
                  <a:lnTo>
                    <a:pt x="49" y="19"/>
                  </a:lnTo>
                  <a:lnTo>
                    <a:pt x="39" y="13"/>
                  </a:lnTo>
                  <a:lnTo>
                    <a:pt x="27" y="8"/>
                  </a:lnTo>
                  <a:lnTo>
                    <a:pt x="14" y="4"/>
                  </a:lnTo>
                  <a:lnTo>
                    <a:pt x="0" y="0"/>
                  </a:lnTo>
                  <a:lnTo>
                    <a:pt x="0" y="13"/>
                  </a:lnTo>
                  <a:lnTo>
                    <a:pt x="17" y="19"/>
                  </a:lnTo>
                  <a:lnTo>
                    <a:pt x="30" y="25"/>
                  </a:lnTo>
                  <a:lnTo>
                    <a:pt x="40" y="32"/>
                  </a:lnTo>
                  <a:lnTo>
                    <a:pt x="45" y="40"/>
                  </a:lnTo>
                  <a:lnTo>
                    <a:pt x="46" y="44"/>
                  </a:lnTo>
                  <a:lnTo>
                    <a:pt x="45" y="47"/>
                  </a:lnTo>
                  <a:lnTo>
                    <a:pt x="44" y="50"/>
                  </a:lnTo>
                  <a:lnTo>
                    <a:pt x="40" y="53"/>
                  </a:lnTo>
                  <a:lnTo>
                    <a:pt x="35" y="57"/>
                  </a:lnTo>
                  <a:lnTo>
                    <a:pt x="28" y="60"/>
                  </a:lnTo>
                  <a:lnTo>
                    <a:pt x="19" y="63"/>
                  </a:lnTo>
                  <a:lnTo>
                    <a:pt x="8" y="66"/>
                  </a:lnTo>
                  <a:lnTo>
                    <a:pt x="0" y="6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8248" name="Freeform 231"/>
            <p:cNvSpPr>
              <a:spLocks/>
            </p:cNvSpPr>
            <p:nvPr/>
          </p:nvSpPr>
          <p:spPr bwMode="auto">
            <a:xfrm>
              <a:off x="2442" y="2852"/>
              <a:ext cx="1" cy="4"/>
            </a:xfrm>
            <a:custGeom>
              <a:avLst/>
              <a:gdLst>
                <a:gd name="T0" fmla="*/ 0 w 2"/>
                <a:gd name="T1" fmla="*/ 0 h 11"/>
                <a:gd name="T2" fmla="*/ 0 w 2"/>
                <a:gd name="T3" fmla="*/ 0 h 11"/>
                <a:gd name="T4" fmla="*/ 1 w 2"/>
                <a:gd name="T5" fmla="*/ 0 h 11"/>
                <a:gd name="T6" fmla="*/ 1 w 2"/>
                <a:gd name="T7" fmla="*/ 0 h 11"/>
                <a:gd name="T8" fmla="*/ 1 w 2"/>
                <a:gd name="T9" fmla="*/ 0 h 11"/>
                <a:gd name="T10" fmla="*/ 0 w 2"/>
                <a:gd name="T11" fmla="*/ 0 h 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"/>
                <a:gd name="T19" fmla="*/ 0 h 11"/>
                <a:gd name="T20" fmla="*/ 2 w 2"/>
                <a:gd name="T21" fmla="*/ 11 h 1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" h="11">
                  <a:moveTo>
                    <a:pt x="0" y="0"/>
                  </a:moveTo>
                  <a:lnTo>
                    <a:pt x="0" y="11"/>
                  </a:lnTo>
                  <a:lnTo>
                    <a:pt x="2" y="9"/>
                  </a:lnTo>
                  <a:lnTo>
                    <a:pt x="2" y="6"/>
                  </a:lnTo>
                  <a:lnTo>
                    <a:pt x="2" y="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8249" name="Freeform 232"/>
            <p:cNvSpPr>
              <a:spLocks/>
            </p:cNvSpPr>
            <p:nvPr/>
          </p:nvSpPr>
          <p:spPr bwMode="auto">
            <a:xfrm>
              <a:off x="2442" y="2780"/>
              <a:ext cx="36" cy="44"/>
            </a:xfrm>
            <a:custGeom>
              <a:avLst/>
              <a:gdLst>
                <a:gd name="T0" fmla="*/ 0 w 109"/>
                <a:gd name="T1" fmla="*/ 0 h 131"/>
                <a:gd name="T2" fmla="*/ 0 w 109"/>
                <a:gd name="T3" fmla="*/ 0 h 131"/>
                <a:gd name="T4" fmla="*/ 0 w 109"/>
                <a:gd name="T5" fmla="*/ 0 h 131"/>
                <a:gd name="T6" fmla="*/ 0 w 109"/>
                <a:gd name="T7" fmla="*/ 0 h 131"/>
                <a:gd name="T8" fmla="*/ 0 w 109"/>
                <a:gd name="T9" fmla="*/ 0 h 131"/>
                <a:gd name="T10" fmla="*/ 0 w 109"/>
                <a:gd name="T11" fmla="*/ 0 h 131"/>
                <a:gd name="T12" fmla="*/ 0 w 109"/>
                <a:gd name="T13" fmla="*/ 0 h 131"/>
                <a:gd name="T14" fmla="*/ 0 w 109"/>
                <a:gd name="T15" fmla="*/ 0 h 131"/>
                <a:gd name="T16" fmla="*/ 0 w 109"/>
                <a:gd name="T17" fmla="*/ 0 h 131"/>
                <a:gd name="T18" fmla="*/ 0 w 109"/>
                <a:gd name="T19" fmla="*/ 0 h 131"/>
                <a:gd name="T20" fmla="*/ 0 w 109"/>
                <a:gd name="T21" fmla="*/ 0 h 131"/>
                <a:gd name="T22" fmla="*/ 0 w 109"/>
                <a:gd name="T23" fmla="*/ 0 h 131"/>
                <a:gd name="T24" fmla="*/ 0 w 109"/>
                <a:gd name="T25" fmla="*/ 0 h 131"/>
                <a:gd name="T26" fmla="*/ 0 w 109"/>
                <a:gd name="T27" fmla="*/ 0 h 131"/>
                <a:gd name="T28" fmla="*/ 0 w 109"/>
                <a:gd name="T29" fmla="*/ 0 h 131"/>
                <a:gd name="T30" fmla="*/ 0 w 109"/>
                <a:gd name="T31" fmla="*/ 0 h 131"/>
                <a:gd name="T32" fmla="*/ 0 w 109"/>
                <a:gd name="T33" fmla="*/ 0 h 131"/>
                <a:gd name="T34" fmla="*/ 0 w 109"/>
                <a:gd name="T35" fmla="*/ 0 h 131"/>
                <a:gd name="T36" fmla="*/ 0 w 109"/>
                <a:gd name="T37" fmla="*/ 0 h 131"/>
                <a:gd name="T38" fmla="*/ 0 w 109"/>
                <a:gd name="T39" fmla="*/ 0 h 131"/>
                <a:gd name="T40" fmla="*/ 0 w 109"/>
                <a:gd name="T41" fmla="*/ 0 h 131"/>
                <a:gd name="T42" fmla="*/ 0 w 109"/>
                <a:gd name="T43" fmla="*/ 0 h 131"/>
                <a:gd name="T44" fmla="*/ 0 w 109"/>
                <a:gd name="T45" fmla="*/ 0 h 131"/>
                <a:gd name="T46" fmla="*/ 0 w 109"/>
                <a:gd name="T47" fmla="*/ 0 h 131"/>
                <a:gd name="T48" fmla="*/ 0 w 109"/>
                <a:gd name="T49" fmla="*/ 0 h 131"/>
                <a:gd name="T50" fmla="*/ 0 w 109"/>
                <a:gd name="T51" fmla="*/ 0 h 131"/>
                <a:gd name="T52" fmla="*/ 0 w 109"/>
                <a:gd name="T53" fmla="*/ 0 h 131"/>
                <a:gd name="T54" fmla="*/ 0 w 109"/>
                <a:gd name="T55" fmla="*/ 0 h 131"/>
                <a:gd name="T56" fmla="*/ 0 w 109"/>
                <a:gd name="T57" fmla="*/ 0 h 131"/>
                <a:gd name="T58" fmla="*/ 0 w 109"/>
                <a:gd name="T59" fmla="*/ 0 h 131"/>
                <a:gd name="T60" fmla="*/ 0 w 109"/>
                <a:gd name="T61" fmla="*/ 0 h 131"/>
                <a:gd name="T62" fmla="*/ 0 w 109"/>
                <a:gd name="T63" fmla="*/ 0 h 131"/>
                <a:gd name="T64" fmla="*/ 0 w 109"/>
                <a:gd name="T65" fmla="*/ 0 h 131"/>
                <a:gd name="T66" fmla="*/ 0 w 109"/>
                <a:gd name="T67" fmla="*/ 0 h 131"/>
                <a:gd name="T68" fmla="*/ 0 w 109"/>
                <a:gd name="T69" fmla="*/ 0 h 131"/>
                <a:gd name="T70" fmla="*/ 0 w 109"/>
                <a:gd name="T71" fmla="*/ 0 h 131"/>
                <a:gd name="T72" fmla="*/ 0 w 109"/>
                <a:gd name="T73" fmla="*/ 0 h 131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09"/>
                <a:gd name="T112" fmla="*/ 0 h 131"/>
                <a:gd name="T113" fmla="*/ 109 w 109"/>
                <a:gd name="T114" fmla="*/ 131 h 131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09" h="131">
                  <a:moveTo>
                    <a:pt x="0" y="111"/>
                  </a:moveTo>
                  <a:lnTo>
                    <a:pt x="0" y="117"/>
                  </a:lnTo>
                  <a:lnTo>
                    <a:pt x="19" y="123"/>
                  </a:lnTo>
                  <a:lnTo>
                    <a:pt x="39" y="128"/>
                  </a:lnTo>
                  <a:lnTo>
                    <a:pt x="57" y="131"/>
                  </a:lnTo>
                  <a:lnTo>
                    <a:pt x="75" y="131"/>
                  </a:lnTo>
                  <a:lnTo>
                    <a:pt x="88" y="129"/>
                  </a:lnTo>
                  <a:lnTo>
                    <a:pt x="99" y="124"/>
                  </a:lnTo>
                  <a:lnTo>
                    <a:pt x="106" y="116"/>
                  </a:lnTo>
                  <a:lnTo>
                    <a:pt x="108" y="111"/>
                  </a:lnTo>
                  <a:lnTo>
                    <a:pt x="109" y="105"/>
                  </a:lnTo>
                  <a:lnTo>
                    <a:pt x="106" y="86"/>
                  </a:lnTo>
                  <a:lnTo>
                    <a:pt x="99" y="69"/>
                  </a:lnTo>
                  <a:lnTo>
                    <a:pt x="88" y="53"/>
                  </a:lnTo>
                  <a:lnTo>
                    <a:pt x="75" y="39"/>
                  </a:lnTo>
                  <a:lnTo>
                    <a:pt x="57" y="27"/>
                  </a:lnTo>
                  <a:lnTo>
                    <a:pt x="39" y="16"/>
                  </a:lnTo>
                  <a:lnTo>
                    <a:pt x="19" y="7"/>
                  </a:lnTo>
                  <a:lnTo>
                    <a:pt x="0" y="0"/>
                  </a:lnTo>
                  <a:lnTo>
                    <a:pt x="0" y="15"/>
                  </a:lnTo>
                  <a:lnTo>
                    <a:pt x="21" y="22"/>
                  </a:lnTo>
                  <a:lnTo>
                    <a:pt x="41" y="32"/>
                  </a:lnTo>
                  <a:lnTo>
                    <a:pt x="60" y="44"/>
                  </a:lnTo>
                  <a:lnTo>
                    <a:pt x="76" y="57"/>
                  </a:lnTo>
                  <a:lnTo>
                    <a:pt x="88" y="70"/>
                  </a:lnTo>
                  <a:lnTo>
                    <a:pt x="92" y="76"/>
                  </a:lnTo>
                  <a:lnTo>
                    <a:pt x="94" y="84"/>
                  </a:lnTo>
                  <a:lnTo>
                    <a:pt x="97" y="91"/>
                  </a:lnTo>
                  <a:lnTo>
                    <a:pt x="97" y="97"/>
                  </a:lnTo>
                  <a:lnTo>
                    <a:pt x="94" y="103"/>
                  </a:lnTo>
                  <a:lnTo>
                    <a:pt x="90" y="111"/>
                  </a:lnTo>
                  <a:lnTo>
                    <a:pt x="81" y="115"/>
                  </a:lnTo>
                  <a:lnTo>
                    <a:pt x="70" y="118"/>
                  </a:lnTo>
                  <a:lnTo>
                    <a:pt x="59" y="120"/>
                  </a:lnTo>
                  <a:lnTo>
                    <a:pt x="48" y="120"/>
                  </a:lnTo>
                  <a:lnTo>
                    <a:pt x="23" y="117"/>
                  </a:lnTo>
                  <a:lnTo>
                    <a:pt x="0" y="11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8250" name="Freeform 233"/>
            <p:cNvSpPr>
              <a:spLocks/>
            </p:cNvSpPr>
            <p:nvPr/>
          </p:nvSpPr>
          <p:spPr bwMode="auto">
            <a:xfrm>
              <a:off x="2442" y="2791"/>
              <a:ext cx="16" cy="19"/>
            </a:xfrm>
            <a:custGeom>
              <a:avLst/>
              <a:gdLst>
                <a:gd name="T0" fmla="*/ 0 w 48"/>
                <a:gd name="T1" fmla="*/ 0 h 56"/>
                <a:gd name="T2" fmla="*/ 0 w 48"/>
                <a:gd name="T3" fmla="*/ 0 h 56"/>
                <a:gd name="T4" fmla="*/ 0 w 48"/>
                <a:gd name="T5" fmla="*/ 0 h 56"/>
                <a:gd name="T6" fmla="*/ 0 w 48"/>
                <a:gd name="T7" fmla="*/ 0 h 56"/>
                <a:gd name="T8" fmla="*/ 0 w 48"/>
                <a:gd name="T9" fmla="*/ 0 h 56"/>
                <a:gd name="T10" fmla="*/ 0 w 48"/>
                <a:gd name="T11" fmla="*/ 0 h 56"/>
                <a:gd name="T12" fmla="*/ 0 w 48"/>
                <a:gd name="T13" fmla="*/ 0 h 56"/>
                <a:gd name="T14" fmla="*/ 0 w 48"/>
                <a:gd name="T15" fmla="*/ 0 h 56"/>
                <a:gd name="T16" fmla="*/ 0 w 48"/>
                <a:gd name="T17" fmla="*/ 0 h 56"/>
                <a:gd name="T18" fmla="*/ 0 w 48"/>
                <a:gd name="T19" fmla="*/ 0 h 56"/>
                <a:gd name="T20" fmla="*/ 0 w 48"/>
                <a:gd name="T21" fmla="*/ 0 h 56"/>
                <a:gd name="T22" fmla="*/ 0 w 48"/>
                <a:gd name="T23" fmla="*/ 0 h 56"/>
                <a:gd name="T24" fmla="*/ 0 w 48"/>
                <a:gd name="T25" fmla="*/ 0 h 56"/>
                <a:gd name="T26" fmla="*/ 0 w 48"/>
                <a:gd name="T27" fmla="*/ 0 h 56"/>
                <a:gd name="T28" fmla="*/ 0 w 48"/>
                <a:gd name="T29" fmla="*/ 0 h 56"/>
                <a:gd name="T30" fmla="*/ 0 w 48"/>
                <a:gd name="T31" fmla="*/ 0 h 56"/>
                <a:gd name="T32" fmla="*/ 0 w 48"/>
                <a:gd name="T33" fmla="*/ 0 h 56"/>
                <a:gd name="T34" fmla="*/ 0 w 48"/>
                <a:gd name="T35" fmla="*/ 0 h 56"/>
                <a:gd name="T36" fmla="*/ 0 w 48"/>
                <a:gd name="T37" fmla="*/ 0 h 56"/>
                <a:gd name="T38" fmla="*/ 0 w 48"/>
                <a:gd name="T39" fmla="*/ 0 h 56"/>
                <a:gd name="T40" fmla="*/ 0 w 48"/>
                <a:gd name="T41" fmla="*/ 0 h 56"/>
                <a:gd name="T42" fmla="*/ 0 w 48"/>
                <a:gd name="T43" fmla="*/ 0 h 56"/>
                <a:gd name="T44" fmla="*/ 0 w 48"/>
                <a:gd name="T45" fmla="*/ 0 h 56"/>
                <a:gd name="T46" fmla="*/ 0 w 48"/>
                <a:gd name="T47" fmla="*/ 0 h 56"/>
                <a:gd name="T48" fmla="*/ 0 w 48"/>
                <a:gd name="T49" fmla="*/ 0 h 56"/>
                <a:gd name="T50" fmla="*/ 0 w 48"/>
                <a:gd name="T51" fmla="*/ 0 h 5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48"/>
                <a:gd name="T79" fmla="*/ 0 h 56"/>
                <a:gd name="T80" fmla="*/ 48 w 48"/>
                <a:gd name="T81" fmla="*/ 56 h 5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48" h="56">
                  <a:moveTo>
                    <a:pt x="0" y="28"/>
                  </a:moveTo>
                  <a:lnTo>
                    <a:pt x="0" y="53"/>
                  </a:lnTo>
                  <a:lnTo>
                    <a:pt x="13" y="56"/>
                  </a:lnTo>
                  <a:lnTo>
                    <a:pt x="25" y="56"/>
                  </a:lnTo>
                  <a:lnTo>
                    <a:pt x="35" y="54"/>
                  </a:lnTo>
                  <a:lnTo>
                    <a:pt x="43" y="49"/>
                  </a:lnTo>
                  <a:lnTo>
                    <a:pt x="48" y="45"/>
                  </a:lnTo>
                  <a:lnTo>
                    <a:pt x="48" y="40"/>
                  </a:lnTo>
                  <a:lnTo>
                    <a:pt x="46" y="36"/>
                  </a:lnTo>
                  <a:lnTo>
                    <a:pt x="45" y="31"/>
                  </a:lnTo>
                  <a:lnTo>
                    <a:pt x="41" y="25"/>
                  </a:lnTo>
                  <a:lnTo>
                    <a:pt x="35" y="19"/>
                  </a:lnTo>
                  <a:lnTo>
                    <a:pt x="29" y="11"/>
                  </a:lnTo>
                  <a:lnTo>
                    <a:pt x="0" y="0"/>
                  </a:lnTo>
                  <a:lnTo>
                    <a:pt x="0" y="12"/>
                  </a:lnTo>
                  <a:lnTo>
                    <a:pt x="8" y="16"/>
                  </a:lnTo>
                  <a:lnTo>
                    <a:pt x="16" y="20"/>
                  </a:lnTo>
                  <a:lnTo>
                    <a:pt x="21" y="24"/>
                  </a:lnTo>
                  <a:lnTo>
                    <a:pt x="23" y="27"/>
                  </a:lnTo>
                  <a:lnTo>
                    <a:pt x="25" y="33"/>
                  </a:lnTo>
                  <a:lnTo>
                    <a:pt x="27" y="38"/>
                  </a:lnTo>
                  <a:lnTo>
                    <a:pt x="25" y="43"/>
                  </a:lnTo>
                  <a:lnTo>
                    <a:pt x="19" y="45"/>
                  </a:lnTo>
                  <a:lnTo>
                    <a:pt x="12" y="45"/>
                  </a:lnTo>
                  <a:lnTo>
                    <a:pt x="7" y="36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8251" name="Freeform 234"/>
            <p:cNvSpPr>
              <a:spLocks/>
            </p:cNvSpPr>
            <p:nvPr/>
          </p:nvSpPr>
          <p:spPr bwMode="auto">
            <a:xfrm>
              <a:off x="2405" y="2778"/>
              <a:ext cx="37" cy="52"/>
            </a:xfrm>
            <a:custGeom>
              <a:avLst/>
              <a:gdLst>
                <a:gd name="T0" fmla="*/ 0 w 110"/>
                <a:gd name="T1" fmla="*/ 0 h 156"/>
                <a:gd name="T2" fmla="*/ 0 w 110"/>
                <a:gd name="T3" fmla="*/ 0 h 156"/>
                <a:gd name="T4" fmla="*/ 0 w 110"/>
                <a:gd name="T5" fmla="*/ 0 h 156"/>
                <a:gd name="T6" fmla="*/ 0 w 110"/>
                <a:gd name="T7" fmla="*/ 0 h 156"/>
                <a:gd name="T8" fmla="*/ 0 w 110"/>
                <a:gd name="T9" fmla="*/ 0 h 156"/>
                <a:gd name="T10" fmla="*/ 0 w 110"/>
                <a:gd name="T11" fmla="*/ 0 h 156"/>
                <a:gd name="T12" fmla="*/ 0 w 110"/>
                <a:gd name="T13" fmla="*/ 0 h 156"/>
                <a:gd name="T14" fmla="*/ 0 w 110"/>
                <a:gd name="T15" fmla="*/ 0 h 156"/>
                <a:gd name="T16" fmla="*/ 0 w 110"/>
                <a:gd name="T17" fmla="*/ 0 h 156"/>
                <a:gd name="T18" fmla="*/ 0 w 110"/>
                <a:gd name="T19" fmla="*/ 0 h 156"/>
                <a:gd name="T20" fmla="*/ 0 w 110"/>
                <a:gd name="T21" fmla="*/ 0 h 156"/>
                <a:gd name="T22" fmla="*/ 0 w 110"/>
                <a:gd name="T23" fmla="*/ 0 h 156"/>
                <a:gd name="T24" fmla="*/ 0 w 110"/>
                <a:gd name="T25" fmla="*/ 0 h 156"/>
                <a:gd name="T26" fmla="*/ 0 w 110"/>
                <a:gd name="T27" fmla="*/ 0 h 156"/>
                <a:gd name="T28" fmla="*/ 0 w 110"/>
                <a:gd name="T29" fmla="*/ 0 h 156"/>
                <a:gd name="T30" fmla="*/ 0 w 110"/>
                <a:gd name="T31" fmla="*/ 0 h 156"/>
                <a:gd name="T32" fmla="*/ 0 w 110"/>
                <a:gd name="T33" fmla="*/ 0 h 156"/>
                <a:gd name="T34" fmla="*/ 0 w 110"/>
                <a:gd name="T35" fmla="*/ 0 h 156"/>
                <a:gd name="T36" fmla="*/ 0 w 110"/>
                <a:gd name="T37" fmla="*/ 0 h 156"/>
                <a:gd name="T38" fmla="*/ 0 w 110"/>
                <a:gd name="T39" fmla="*/ 0 h 156"/>
                <a:gd name="T40" fmla="*/ 0 w 110"/>
                <a:gd name="T41" fmla="*/ 0 h 156"/>
                <a:gd name="T42" fmla="*/ 0 w 110"/>
                <a:gd name="T43" fmla="*/ 0 h 156"/>
                <a:gd name="T44" fmla="*/ 0 w 110"/>
                <a:gd name="T45" fmla="*/ 0 h 156"/>
                <a:gd name="T46" fmla="*/ 0 w 110"/>
                <a:gd name="T47" fmla="*/ 0 h 156"/>
                <a:gd name="T48" fmla="*/ 0 w 110"/>
                <a:gd name="T49" fmla="*/ 0 h 156"/>
                <a:gd name="T50" fmla="*/ 0 w 110"/>
                <a:gd name="T51" fmla="*/ 0 h 156"/>
                <a:gd name="T52" fmla="*/ 0 w 110"/>
                <a:gd name="T53" fmla="*/ 0 h 156"/>
                <a:gd name="T54" fmla="*/ 0 w 110"/>
                <a:gd name="T55" fmla="*/ 0 h 156"/>
                <a:gd name="T56" fmla="*/ 0 w 110"/>
                <a:gd name="T57" fmla="*/ 0 h 156"/>
                <a:gd name="T58" fmla="*/ 0 w 110"/>
                <a:gd name="T59" fmla="*/ 0 h 156"/>
                <a:gd name="T60" fmla="*/ 0 w 110"/>
                <a:gd name="T61" fmla="*/ 0 h 156"/>
                <a:gd name="T62" fmla="*/ 0 w 110"/>
                <a:gd name="T63" fmla="*/ 0 h 156"/>
                <a:gd name="T64" fmla="*/ 0 w 110"/>
                <a:gd name="T65" fmla="*/ 0 h 156"/>
                <a:gd name="T66" fmla="*/ 0 w 110"/>
                <a:gd name="T67" fmla="*/ 0 h 15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"/>
                <a:gd name="T103" fmla="*/ 0 h 156"/>
                <a:gd name="T104" fmla="*/ 110 w 110"/>
                <a:gd name="T105" fmla="*/ 156 h 15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" h="156">
                  <a:moveTo>
                    <a:pt x="110" y="21"/>
                  </a:moveTo>
                  <a:lnTo>
                    <a:pt x="110" y="6"/>
                  </a:lnTo>
                  <a:lnTo>
                    <a:pt x="88" y="1"/>
                  </a:lnTo>
                  <a:lnTo>
                    <a:pt x="65" y="0"/>
                  </a:lnTo>
                  <a:lnTo>
                    <a:pt x="46" y="1"/>
                  </a:lnTo>
                  <a:lnTo>
                    <a:pt x="29" y="6"/>
                  </a:lnTo>
                  <a:lnTo>
                    <a:pt x="15" y="14"/>
                  </a:lnTo>
                  <a:lnTo>
                    <a:pt x="5" y="27"/>
                  </a:lnTo>
                  <a:lnTo>
                    <a:pt x="2" y="34"/>
                  </a:lnTo>
                  <a:lnTo>
                    <a:pt x="0" y="44"/>
                  </a:lnTo>
                  <a:lnTo>
                    <a:pt x="0" y="54"/>
                  </a:lnTo>
                  <a:lnTo>
                    <a:pt x="2" y="65"/>
                  </a:lnTo>
                  <a:lnTo>
                    <a:pt x="5" y="75"/>
                  </a:lnTo>
                  <a:lnTo>
                    <a:pt x="13" y="86"/>
                  </a:lnTo>
                  <a:lnTo>
                    <a:pt x="23" y="97"/>
                  </a:lnTo>
                  <a:lnTo>
                    <a:pt x="36" y="108"/>
                  </a:lnTo>
                  <a:lnTo>
                    <a:pt x="52" y="121"/>
                  </a:lnTo>
                  <a:lnTo>
                    <a:pt x="69" y="133"/>
                  </a:lnTo>
                  <a:lnTo>
                    <a:pt x="89" y="144"/>
                  </a:lnTo>
                  <a:lnTo>
                    <a:pt x="110" y="156"/>
                  </a:lnTo>
                  <a:lnTo>
                    <a:pt x="110" y="149"/>
                  </a:lnTo>
                  <a:lnTo>
                    <a:pt x="83" y="133"/>
                  </a:lnTo>
                  <a:lnTo>
                    <a:pt x="59" y="116"/>
                  </a:lnTo>
                  <a:lnTo>
                    <a:pt x="40" y="97"/>
                  </a:lnTo>
                  <a:lnTo>
                    <a:pt x="31" y="87"/>
                  </a:lnTo>
                  <a:lnTo>
                    <a:pt x="24" y="77"/>
                  </a:lnTo>
                  <a:lnTo>
                    <a:pt x="26" y="81"/>
                  </a:lnTo>
                  <a:lnTo>
                    <a:pt x="32" y="86"/>
                  </a:lnTo>
                  <a:lnTo>
                    <a:pt x="40" y="92"/>
                  </a:lnTo>
                  <a:lnTo>
                    <a:pt x="51" y="98"/>
                  </a:lnTo>
                  <a:lnTo>
                    <a:pt x="64" y="106"/>
                  </a:lnTo>
                  <a:lnTo>
                    <a:pt x="78" y="112"/>
                  </a:lnTo>
                  <a:lnTo>
                    <a:pt x="110" y="123"/>
                  </a:lnTo>
                  <a:lnTo>
                    <a:pt x="110" y="117"/>
                  </a:lnTo>
                  <a:lnTo>
                    <a:pt x="85" y="108"/>
                  </a:lnTo>
                  <a:lnTo>
                    <a:pt x="63" y="98"/>
                  </a:lnTo>
                  <a:lnTo>
                    <a:pt x="45" y="87"/>
                  </a:lnTo>
                  <a:lnTo>
                    <a:pt x="36" y="82"/>
                  </a:lnTo>
                  <a:lnTo>
                    <a:pt x="30" y="77"/>
                  </a:lnTo>
                  <a:lnTo>
                    <a:pt x="27" y="67"/>
                  </a:lnTo>
                  <a:lnTo>
                    <a:pt x="26" y="60"/>
                  </a:lnTo>
                  <a:lnTo>
                    <a:pt x="26" y="53"/>
                  </a:lnTo>
                  <a:lnTo>
                    <a:pt x="29" y="48"/>
                  </a:lnTo>
                  <a:lnTo>
                    <a:pt x="36" y="40"/>
                  </a:lnTo>
                  <a:lnTo>
                    <a:pt x="48" y="38"/>
                  </a:lnTo>
                  <a:lnTo>
                    <a:pt x="63" y="38"/>
                  </a:lnTo>
                  <a:lnTo>
                    <a:pt x="79" y="40"/>
                  </a:lnTo>
                  <a:lnTo>
                    <a:pt x="95" y="45"/>
                  </a:lnTo>
                  <a:lnTo>
                    <a:pt x="110" y="51"/>
                  </a:lnTo>
                  <a:lnTo>
                    <a:pt x="110" y="39"/>
                  </a:lnTo>
                  <a:lnTo>
                    <a:pt x="96" y="35"/>
                  </a:lnTo>
                  <a:lnTo>
                    <a:pt x="84" y="33"/>
                  </a:lnTo>
                  <a:lnTo>
                    <a:pt x="63" y="29"/>
                  </a:lnTo>
                  <a:lnTo>
                    <a:pt x="47" y="30"/>
                  </a:lnTo>
                  <a:lnTo>
                    <a:pt x="34" y="34"/>
                  </a:lnTo>
                  <a:lnTo>
                    <a:pt x="25" y="40"/>
                  </a:lnTo>
                  <a:lnTo>
                    <a:pt x="19" y="49"/>
                  </a:lnTo>
                  <a:lnTo>
                    <a:pt x="16" y="59"/>
                  </a:lnTo>
                  <a:lnTo>
                    <a:pt x="15" y="71"/>
                  </a:lnTo>
                  <a:lnTo>
                    <a:pt x="13" y="60"/>
                  </a:lnTo>
                  <a:lnTo>
                    <a:pt x="11" y="50"/>
                  </a:lnTo>
                  <a:lnTo>
                    <a:pt x="13" y="42"/>
                  </a:lnTo>
                  <a:lnTo>
                    <a:pt x="14" y="34"/>
                  </a:lnTo>
                  <a:lnTo>
                    <a:pt x="23" y="22"/>
                  </a:lnTo>
                  <a:lnTo>
                    <a:pt x="35" y="14"/>
                  </a:lnTo>
                  <a:lnTo>
                    <a:pt x="51" y="12"/>
                  </a:lnTo>
                  <a:lnTo>
                    <a:pt x="69" y="12"/>
                  </a:lnTo>
                  <a:lnTo>
                    <a:pt x="89" y="14"/>
                  </a:lnTo>
                  <a:lnTo>
                    <a:pt x="110" y="2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8252" name="Freeform 235"/>
            <p:cNvSpPr>
              <a:spLocks/>
            </p:cNvSpPr>
            <p:nvPr/>
          </p:nvSpPr>
          <p:spPr bwMode="auto">
            <a:xfrm>
              <a:off x="2427" y="2797"/>
              <a:ext cx="15" cy="12"/>
            </a:xfrm>
            <a:custGeom>
              <a:avLst/>
              <a:gdLst>
                <a:gd name="T0" fmla="*/ 0 w 45"/>
                <a:gd name="T1" fmla="*/ 0 h 34"/>
                <a:gd name="T2" fmla="*/ 0 w 45"/>
                <a:gd name="T3" fmla="*/ 0 h 34"/>
                <a:gd name="T4" fmla="*/ 0 w 45"/>
                <a:gd name="T5" fmla="*/ 0 h 34"/>
                <a:gd name="T6" fmla="*/ 0 w 45"/>
                <a:gd name="T7" fmla="*/ 0 h 34"/>
                <a:gd name="T8" fmla="*/ 0 w 45"/>
                <a:gd name="T9" fmla="*/ 0 h 34"/>
                <a:gd name="T10" fmla="*/ 0 w 45"/>
                <a:gd name="T11" fmla="*/ 0 h 34"/>
                <a:gd name="T12" fmla="*/ 0 w 45"/>
                <a:gd name="T13" fmla="*/ 0 h 34"/>
                <a:gd name="T14" fmla="*/ 0 w 45"/>
                <a:gd name="T15" fmla="*/ 0 h 34"/>
                <a:gd name="T16" fmla="*/ 0 w 45"/>
                <a:gd name="T17" fmla="*/ 0 h 34"/>
                <a:gd name="T18" fmla="*/ 0 w 45"/>
                <a:gd name="T19" fmla="*/ 0 h 34"/>
                <a:gd name="T20" fmla="*/ 0 w 45"/>
                <a:gd name="T21" fmla="*/ 0 h 34"/>
                <a:gd name="T22" fmla="*/ 0 w 45"/>
                <a:gd name="T23" fmla="*/ 0 h 3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45"/>
                <a:gd name="T37" fmla="*/ 0 h 34"/>
                <a:gd name="T38" fmla="*/ 45 w 45"/>
                <a:gd name="T39" fmla="*/ 34 h 3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45" h="34">
                  <a:moveTo>
                    <a:pt x="45" y="34"/>
                  </a:moveTo>
                  <a:lnTo>
                    <a:pt x="45" y="9"/>
                  </a:lnTo>
                  <a:lnTo>
                    <a:pt x="35" y="3"/>
                  </a:lnTo>
                  <a:lnTo>
                    <a:pt x="23" y="0"/>
                  </a:lnTo>
                  <a:lnTo>
                    <a:pt x="12" y="0"/>
                  </a:lnTo>
                  <a:lnTo>
                    <a:pt x="0" y="1"/>
                  </a:lnTo>
                  <a:lnTo>
                    <a:pt x="0" y="7"/>
                  </a:lnTo>
                  <a:lnTo>
                    <a:pt x="3" y="12"/>
                  </a:lnTo>
                  <a:lnTo>
                    <a:pt x="7" y="18"/>
                  </a:lnTo>
                  <a:lnTo>
                    <a:pt x="13" y="22"/>
                  </a:lnTo>
                  <a:lnTo>
                    <a:pt x="27" y="29"/>
                  </a:lnTo>
                  <a:lnTo>
                    <a:pt x="45" y="3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8253" name="Freeform 236"/>
            <p:cNvSpPr>
              <a:spLocks/>
            </p:cNvSpPr>
            <p:nvPr/>
          </p:nvSpPr>
          <p:spPr bwMode="auto">
            <a:xfrm>
              <a:off x="2386" y="2839"/>
              <a:ext cx="56" cy="40"/>
            </a:xfrm>
            <a:custGeom>
              <a:avLst/>
              <a:gdLst>
                <a:gd name="T0" fmla="*/ 0 w 168"/>
                <a:gd name="T1" fmla="*/ 0 h 119"/>
                <a:gd name="T2" fmla="*/ 0 w 168"/>
                <a:gd name="T3" fmla="*/ 0 h 119"/>
                <a:gd name="T4" fmla="*/ 0 w 168"/>
                <a:gd name="T5" fmla="*/ 0 h 119"/>
                <a:gd name="T6" fmla="*/ 0 w 168"/>
                <a:gd name="T7" fmla="*/ 0 h 119"/>
                <a:gd name="T8" fmla="*/ 0 w 168"/>
                <a:gd name="T9" fmla="*/ 0 h 119"/>
                <a:gd name="T10" fmla="*/ 0 w 168"/>
                <a:gd name="T11" fmla="*/ 0 h 119"/>
                <a:gd name="T12" fmla="*/ 0 w 168"/>
                <a:gd name="T13" fmla="*/ 0 h 119"/>
                <a:gd name="T14" fmla="*/ 0 w 168"/>
                <a:gd name="T15" fmla="*/ 0 h 119"/>
                <a:gd name="T16" fmla="*/ 0 w 168"/>
                <a:gd name="T17" fmla="*/ 0 h 119"/>
                <a:gd name="T18" fmla="*/ 0 w 168"/>
                <a:gd name="T19" fmla="*/ 0 h 119"/>
                <a:gd name="T20" fmla="*/ 0 w 168"/>
                <a:gd name="T21" fmla="*/ 0 h 119"/>
                <a:gd name="T22" fmla="*/ 0 w 168"/>
                <a:gd name="T23" fmla="*/ 0 h 119"/>
                <a:gd name="T24" fmla="*/ 0 w 168"/>
                <a:gd name="T25" fmla="*/ 0 h 119"/>
                <a:gd name="T26" fmla="*/ 0 w 168"/>
                <a:gd name="T27" fmla="*/ 0 h 119"/>
                <a:gd name="T28" fmla="*/ 0 w 168"/>
                <a:gd name="T29" fmla="*/ 0 h 119"/>
                <a:gd name="T30" fmla="*/ 0 w 168"/>
                <a:gd name="T31" fmla="*/ 0 h 119"/>
                <a:gd name="T32" fmla="*/ 0 w 168"/>
                <a:gd name="T33" fmla="*/ 0 h 119"/>
                <a:gd name="T34" fmla="*/ 0 w 168"/>
                <a:gd name="T35" fmla="*/ 0 h 119"/>
                <a:gd name="T36" fmla="*/ 0 w 168"/>
                <a:gd name="T37" fmla="*/ 0 h 119"/>
                <a:gd name="T38" fmla="*/ 0 w 168"/>
                <a:gd name="T39" fmla="*/ 0 h 119"/>
                <a:gd name="T40" fmla="*/ 0 w 168"/>
                <a:gd name="T41" fmla="*/ 0 h 119"/>
                <a:gd name="T42" fmla="*/ 0 w 168"/>
                <a:gd name="T43" fmla="*/ 0 h 119"/>
                <a:gd name="T44" fmla="*/ 0 w 168"/>
                <a:gd name="T45" fmla="*/ 0 h 119"/>
                <a:gd name="T46" fmla="*/ 0 w 168"/>
                <a:gd name="T47" fmla="*/ 0 h 119"/>
                <a:gd name="T48" fmla="*/ 0 w 168"/>
                <a:gd name="T49" fmla="*/ 0 h 119"/>
                <a:gd name="T50" fmla="*/ 0 w 168"/>
                <a:gd name="T51" fmla="*/ 0 h 119"/>
                <a:gd name="T52" fmla="*/ 0 w 168"/>
                <a:gd name="T53" fmla="*/ 0 h 119"/>
                <a:gd name="T54" fmla="*/ 0 w 168"/>
                <a:gd name="T55" fmla="*/ 0 h 119"/>
                <a:gd name="T56" fmla="*/ 0 w 168"/>
                <a:gd name="T57" fmla="*/ 0 h 119"/>
                <a:gd name="T58" fmla="*/ 0 w 168"/>
                <a:gd name="T59" fmla="*/ 0 h 119"/>
                <a:gd name="T60" fmla="*/ 0 w 168"/>
                <a:gd name="T61" fmla="*/ 0 h 119"/>
                <a:gd name="T62" fmla="*/ 0 w 168"/>
                <a:gd name="T63" fmla="*/ 0 h 119"/>
                <a:gd name="T64" fmla="*/ 0 w 168"/>
                <a:gd name="T65" fmla="*/ 0 h 119"/>
                <a:gd name="T66" fmla="*/ 0 w 168"/>
                <a:gd name="T67" fmla="*/ 0 h 119"/>
                <a:gd name="T68" fmla="*/ 0 w 168"/>
                <a:gd name="T69" fmla="*/ 0 h 119"/>
                <a:gd name="T70" fmla="*/ 0 w 168"/>
                <a:gd name="T71" fmla="*/ 0 h 119"/>
                <a:gd name="T72" fmla="*/ 0 w 168"/>
                <a:gd name="T73" fmla="*/ 0 h 119"/>
                <a:gd name="T74" fmla="*/ 0 w 168"/>
                <a:gd name="T75" fmla="*/ 0 h 119"/>
                <a:gd name="T76" fmla="*/ 0 w 168"/>
                <a:gd name="T77" fmla="*/ 0 h 119"/>
                <a:gd name="T78" fmla="*/ 0 w 168"/>
                <a:gd name="T79" fmla="*/ 0 h 119"/>
                <a:gd name="T80" fmla="*/ 0 w 168"/>
                <a:gd name="T81" fmla="*/ 0 h 119"/>
                <a:gd name="T82" fmla="*/ 0 w 168"/>
                <a:gd name="T83" fmla="*/ 0 h 119"/>
                <a:gd name="T84" fmla="*/ 0 w 168"/>
                <a:gd name="T85" fmla="*/ 0 h 119"/>
                <a:gd name="T86" fmla="*/ 0 w 168"/>
                <a:gd name="T87" fmla="*/ 0 h 119"/>
                <a:gd name="T88" fmla="*/ 0 w 168"/>
                <a:gd name="T89" fmla="*/ 0 h 119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168"/>
                <a:gd name="T136" fmla="*/ 0 h 119"/>
                <a:gd name="T137" fmla="*/ 168 w 168"/>
                <a:gd name="T138" fmla="*/ 119 h 119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168" h="119">
                  <a:moveTo>
                    <a:pt x="168" y="16"/>
                  </a:moveTo>
                  <a:lnTo>
                    <a:pt x="168" y="3"/>
                  </a:lnTo>
                  <a:lnTo>
                    <a:pt x="139" y="1"/>
                  </a:lnTo>
                  <a:lnTo>
                    <a:pt x="110" y="0"/>
                  </a:lnTo>
                  <a:lnTo>
                    <a:pt x="81" y="2"/>
                  </a:lnTo>
                  <a:lnTo>
                    <a:pt x="54" y="8"/>
                  </a:lnTo>
                  <a:lnTo>
                    <a:pt x="30" y="17"/>
                  </a:lnTo>
                  <a:lnTo>
                    <a:pt x="20" y="23"/>
                  </a:lnTo>
                  <a:lnTo>
                    <a:pt x="12" y="29"/>
                  </a:lnTo>
                  <a:lnTo>
                    <a:pt x="6" y="37"/>
                  </a:lnTo>
                  <a:lnTo>
                    <a:pt x="2" y="44"/>
                  </a:lnTo>
                  <a:lnTo>
                    <a:pt x="0" y="53"/>
                  </a:lnTo>
                  <a:lnTo>
                    <a:pt x="0" y="63"/>
                  </a:lnTo>
                  <a:lnTo>
                    <a:pt x="2" y="71"/>
                  </a:lnTo>
                  <a:lnTo>
                    <a:pt x="6" y="80"/>
                  </a:lnTo>
                  <a:lnTo>
                    <a:pt x="11" y="86"/>
                  </a:lnTo>
                  <a:lnTo>
                    <a:pt x="17" y="92"/>
                  </a:lnTo>
                  <a:lnTo>
                    <a:pt x="33" y="103"/>
                  </a:lnTo>
                  <a:lnTo>
                    <a:pt x="54" y="111"/>
                  </a:lnTo>
                  <a:lnTo>
                    <a:pt x="78" y="116"/>
                  </a:lnTo>
                  <a:lnTo>
                    <a:pt x="106" y="118"/>
                  </a:lnTo>
                  <a:lnTo>
                    <a:pt x="136" y="119"/>
                  </a:lnTo>
                  <a:lnTo>
                    <a:pt x="168" y="118"/>
                  </a:lnTo>
                  <a:lnTo>
                    <a:pt x="168" y="103"/>
                  </a:lnTo>
                  <a:lnTo>
                    <a:pt x="132" y="105"/>
                  </a:lnTo>
                  <a:lnTo>
                    <a:pt x="99" y="103"/>
                  </a:lnTo>
                  <a:lnTo>
                    <a:pt x="69" y="101"/>
                  </a:lnTo>
                  <a:lnTo>
                    <a:pt x="56" y="98"/>
                  </a:lnTo>
                  <a:lnTo>
                    <a:pt x="45" y="95"/>
                  </a:lnTo>
                  <a:lnTo>
                    <a:pt x="34" y="91"/>
                  </a:lnTo>
                  <a:lnTo>
                    <a:pt x="25" y="85"/>
                  </a:lnTo>
                  <a:lnTo>
                    <a:pt x="19" y="80"/>
                  </a:lnTo>
                  <a:lnTo>
                    <a:pt x="14" y="72"/>
                  </a:lnTo>
                  <a:lnTo>
                    <a:pt x="12" y="64"/>
                  </a:lnTo>
                  <a:lnTo>
                    <a:pt x="12" y="55"/>
                  </a:lnTo>
                  <a:lnTo>
                    <a:pt x="13" y="44"/>
                  </a:lnTo>
                  <a:lnTo>
                    <a:pt x="18" y="33"/>
                  </a:lnTo>
                  <a:lnTo>
                    <a:pt x="34" y="23"/>
                  </a:lnTo>
                  <a:lnTo>
                    <a:pt x="52" y="16"/>
                  </a:lnTo>
                  <a:lnTo>
                    <a:pt x="72" y="11"/>
                  </a:lnTo>
                  <a:lnTo>
                    <a:pt x="92" y="8"/>
                  </a:lnTo>
                  <a:lnTo>
                    <a:pt x="112" y="8"/>
                  </a:lnTo>
                  <a:lnTo>
                    <a:pt x="132" y="9"/>
                  </a:lnTo>
                  <a:lnTo>
                    <a:pt x="150" y="12"/>
                  </a:lnTo>
                  <a:lnTo>
                    <a:pt x="168" y="1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8254" name="Freeform 237"/>
            <p:cNvSpPr>
              <a:spLocks/>
            </p:cNvSpPr>
            <p:nvPr/>
          </p:nvSpPr>
          <p:spPr bwMode="auto">
            <a:xfrm>
              <a:off x="2397" y="2845"/>
              <a:ext cx="45" cy="25"/>
            </a:xfrm>
            <a:custGeom>
              <a:avLst/>
              <a:gdLst>
                <a:gd name="T0" fmla="*/ 0 w 134"/>
                <a:gd name="T1" fmla="*/ 0 h 74"/>
                <a:gd name="T2" fmla="*/ 0 w 134"/>
                <a:gd name="T3" fmla="*/ 0 h 74"/>
                <a:gd name="T4" fmla="*/ 0 w 134"/>
                <a:gd name="T5" fmla="*/ 0 h 74"/>
                <a:gd name="T6" fmla="*/ 0 w 134"/>
                <a:gd name="T7" fmla="*/ 0 h 74"/>
                <a:gd name="T8" fmla="*/ 0 w 134"/>
                <a:gd name="T9" fmla="*/ 0 h 74"/>
                <a:gd name="T10" fmla="*/ 0 w 134"/>
                <a:gd name="T11" fmla="*/ 0 h 74"/>
                <a:gd name="T12" fmla="*/ 0 w 134"/>
                <a:gd name="T13" fmla="*/ 0 h 74"/>
                <a:gd name="T14" fmla="*/ 0 w 134"/>
                <a:gd name="T15" fmla="*/ 0 h 74"/>
                <a:gd name="T16" fmla="*/ 0 w 134"/>
                <a:gd name="T17" fmla="*/ 0 h 74"/>
                <a:gd name="T18" fmla="*/ 0 w 134"/>
                <a:gd name="T19" fmla="*/ 0 h 74"/>
                <a:gd name="T20" fmla="*/ 0 w 134"/>
                <a:gd name="T21" fmla="*/ 0 h 74"/>
                <a:gd name="T22" fmla="*/ 0 w 134"/>
                <a:gd name="T23" fmla="*/ 0 h 74"/>
                <a:gd name="T24" fmla="*/ 0 w 134"/>
                <a:gd name="T25" fmla="*/ 0 h 74"/>
                <a:gd name="T26" fmla="*/ 0 w 134"/>
                <a:gd name="T27" fmla="*/ 0 h 74"/>
                <a:gd name="T28" fmla="*/ 0 w 134"/>
                <a:gd name="T29" fmla="*/ 0 h 74"/>
                <a:gd name="T30" fmla="*/ 0 w 134"/>
                <a:gd name="T31" fmla="*/ 0 h 74"/>
                <a:gd name="T32" fmla="*/ 0 w 134"/>
                <a:gd name="T33" fmla="*/ 0 h 74"/>
                <a:gd name="T34" fmla="*/ 0 w 134"/>
                <a:gd name="T35" fmla="*/ 0 h 74"/>
                <a:gd name="T36" fmla="*/ 0 w 134"/>
                <a:gd name="T37" fmla="*/ 0 h 74"/>
                <a:gd name="T38" fmla="*/ 0 w 134"/>
                <a:gd name="T39" fmla="*/ 0 h 74"/>
                <a:gd name="T40" fmla="*/ 0 w 134"/>
                <a:gd name="T41" fmla="*/ 0 h 74"/>
                <a:gd name="T42" fmla="*/ 0 w 134"/>
                <a:gd name="T43" fmla="*/ 0 h 74"/>
                <a:gd name="T44" fmla="*/ 0 w 134"/>
                <a:gd name="T45" fmla="*/ 0 h 74"/>
                <a:gd name="T46" fmla="*/ 0 w 134"/>
                <a:gd name="T47" fmla="*/ 0 h 74"/>
                <a:gd name="T48" fmla="*/ 0 w 134"/>
                <a:gd name="T49" fmla="*/ 0 h 74"/>
                <a:gd name="T50" fmla="*/ 0 w 134"/>
                <a:gd name="T51" fmla="*/ 0 h 74"/>
                <a:gd name="T52" fmla="*/ 0 w 134"/>
                <a:gd name="T53" fmla="*/ 0 h 74"/>
                <a:gd name="T54" fmla="*/ 0 w 134"/>
                <a:gd name="T55" fmla="*/ 0 h 74"/>
                <a:gd name="T56" fmla="*/ 0 w 134"/>
                <a:gd name="T57" fmla="*/ 0 h 74"/>
                <a:gd name="T58" fmla="*/ 0 w 134"/>
                <a:gd name="T59" fmla="*/ 0 h 74"/>
                <a:gd name="T60" fmla="*/ 0 w 134"/>
                <a:gd name="T61" fmla="*/ 0 h 74"/>
                <a:gd name="T62" fmla="*/ 0 w 134"/>
                <a:gd name="T63" fmla="*/ 0 h 74"/>
                <a:gd name="T64" fmla="*/ 0 w 134"/>
                <a:gd name="T65" fmla="*/ 0 h 74"/>
                <a:gd name="T66" fmla="*/ 0 w 134"/>
                <a:gd name="T67" fmla="*/ 0 h 74"/>
                <a:gd name="T68" fmla="*/ 0 w 134"/>
                <a:gd name="T69" fmla="*/ 0 h 74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34"/>
                <a:gd name="T106" fmla="*/ 0 h 74"/>
                <a:gd name="T107" fmla="*/ 134 w 134"/>
                <a:gd name="T108" fmla="*/ 74 h 74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34" h="74">
                  <a:moveTo>
                    <a:pt x="134" y="32"/>
                  </a:moveTo>
                  <a:lnTo>
                    <a:pt x="134" y="21"/>
                  </a:lnTo>
                  <a:lnTo>
                    <a:pt x="130" y="17"/>
                  </a:lnTo>
                  <a:lnTo>
                    <a:pt x="123" y="14"/>
                  </a:lnTo>
                  <a:lnTo>
                    <a:pt x="114" y="10"/>
                  </a:lnTo>
                  <a:lnTo>
                    <a:pt x="103" y="8"/>
                  </a:lnTo>
                  <a:lnTo>
                    <a:pt x="86" y="4"/>
                  </a:lnTo>
                  <a:lnTo>
                    <a:pt x="71" y="1"/>
                  </a:lnTo>
                  <a:lnTo>
                    <a:pt x="56" y="0"/>
                  </a:lnTo>
                  <a:lnTo>
                    <a:pt x="44" y="1"/>
                  </a:lnTo>
                  <a:lnTo>
                    <a:pt x="32" y="4"/>
                  </a:lnTo>
                  <a:lnTo>
                    <a:pt x="22" y="8"/>
                  </a:lnTo>
                  <a:lnTo>
                    <a:pt x="13" y="14"/>
                  </a:lnTo>
                  <a:lnTo>
                    <a:pt x="6" y="21"/>
                  </a:lnTo>
                  <a:lnTo>
                    <a:pt x="2" y="29"/>
                  </a:lnTo>
                  <a:lnTo>
                    <a:pt x="0" y="36"/>
                  </a:lnTo>
                  <a:lnTo>
                    <a:pt x="0" y="43"/>
                  </a:lnTo>
                  <a:lnTo>
                    <a:pt x="4" y="50"/>
                  </a:lnTo>
                  <a:lnTo>
                    <a:pt x="8" y="54"/>
                  </a:lnTo>
                  <a:lnTo>
                    <a:pt x="15" y="59"/>
                  </a:lnTo>
                  <a:lnTo>
                    <a:pt x="23" y="63"/>
                  </a:lnTo>
                  <a:lnTo>
                    <a:pt x="33" y="67"/>
                  </a:lnTo>
                  <a:lnTo>
                    <a:pt x="55" y="72"/>
                  </a:lnTo>
                  <a:lnTo>
                    <a:pt x="81" y="74"/>
                  </a:lnTo>
                  <a:lnTo>
                    <a:pt x="108" y="73"/>
                  </a:lnTo>
                  <a:lnTo>
                    <a:pt x="134" y="71"/>
                  </a:lnTo>
                  <a:lnTo>
                    <a:pt x="134" y="52"/>
                  </a:lnTo>
                  <a:lnTo>
                    <a:pt x="118" y="54"/>
                  </a:lnTo>
                  <a:lnTo>
                    <a:pt x="103" y="57"/>
                  </a:lnTo>
                  <a:lnTo>
                    <a:pt x="77" y="58"/>
                  </a:lnTo>
                  <a:lnTo>
                    <a:pt x="55" y="57"/>
                  </a:lnTo>
                  <a:lnTo>
                    <a:pt x="39" y="53"/>
                  </a:lnTo>
                  <a:lnTo>
                    <a:pt x="27" y="47"/>
                  </a:lnTo>
                  <a:lnTo>
                    <a:pt x="20" y="41"/>
                  </a:lnTo>
                  <a:lnTo>
                    <a:pt x="16" y="33"/>
                  </a:lnTo>
                  <a:lnTo>
                    <a:pt x="15" y="26"/>
                  </a:lnTo>
                  <a:lnTo>
                    <a:pt x="18" y="20"/>
                  </a:lnTo>
                  <a:lnTo>
                    <a:pt x="24" y="14"/>
                  </a:lnTo>
                  <a:lnTo>
                    <a:pt x="34" y="9"/>
                  </a:lnTo>
                  <a:lnTo>
                    <a:pt x="45" y="6"/>
                  </a:lnTo>
                  <a:lnTo>
                    <a:pt x="60" y="6"/>
                  </a:lnTo>
                  <a:lnTo>
                    <a:pt x="77" y="10"/>
                  </a:lnTo>
                  <a:lnTo>
                    <a:pt x="97" y="16"/>
                  </a:lnTo>
                  <a:lnTo>
                    <a:pt x="116" y="26"/>
                  </a:lnTo>
                  <a:lnTo>
                    <a:pt x="120" y="30"/>
                  </a:lnTo>
                  <a:lnTo>
                    <a:pt x="120" y="32"/>
                  </a:lnTo>
                  <a:lnTo>
                    <a:pt x="119" y="35"/>
                  </a:lnTo>
                  <a:lnTo>
                    <a:pt x="115" y="36"/>
                  </a:lnTo>
                  <a:lnTo>
                    <a:pt x="107" y="40"/>
                  </a:lnTo>
                  <a:lnTo>
                    <a:pt x="97" y="41"/>
                  </a:lnTo>
                  <a:lnTo>
                    <a:pt x="98" y="37"/>
                  </a:lnTo>
                  <a:lnTo>
                    <a:pt x="97" y="33"/>
                  </a:lnTo>
                  <a:lnTo>
                    <a:pt x="96" y="27"/>
                  </a:lnTo>
                  <a:lnTo>
                    <a:pt x="81" y="24"/>
                  </a:lnTo>
                  <a:lnTo>
                    <a:pt x="66" y="21"/>
                  </a:lnTo>
                  <a:lnTo>
                    <a:pt x="59" y="21"/>
                  </a:lnTo>
                  <a:lnTo>
                    <a:pt x="53" y="22"/>
                  </a:lnTo>
                  <a:lnTo>
                    <a:pt x="49" y="26"/>
                  </a:lnTo>
                  <a:lnTo>
                    <a:pt x="47" y="31"/>
                  </a:lnTo>
                  <a:lnTo>
                    <a:pt x="45" y="36"/>
                  </a:lnTo>
                  <a:lnTo>
                    <a:pt x="48" y="40"/>
                  </a:lnTo>
                  <a:lnTo>
                    <a:pt x="50" y="43"/>
                  </a:lnTo>
                  <a:lnTo>
                    <a:pt x="55" y="46"/>
                  </a:lnTo>
                  <a:lnTo>
                    <a:pt x="67" y="48"/>
                  </a:lnTo>
                  <a:lnTo>
                    <a:pt x="82" y="48"/>
                  </a:lnTo>
                  <a:lnTo>
                    <a:pt x="97" y="47"/>
                  </a:lnTo>
                  <a:lnTo>
                    <a:pt x="113" y="43"/>
                  </a:lnTo>
                  <a:lnTo>
                    <a:pt x="125" y="38"/>
                  </a:lnTo>
                  <a:lnTo>
                    <a:pt x="130" y="36"/>
                  </a:lnTo>
                  <a:lnTo>
                    <a:pt x="134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8255" name="Freeform 238"/>
            <p:cNvSpPr>
              <a:spLocks/>
            </p:cNvSpPr>
            <p:nvPr/>
          </p:nvSpPr>
          <p:spPr bwMode="auto">
            <a:xfrm>
              <a:off x="2603" y="2871"/>
              <a:ext cx="76" cy="45"/>
            </a:xfrm>
            <a:custGeom>
              <a:avLst/>
              <a:gdLst>
                <a:gd name="T0" fmla="*/ 0 w 230"/>
                <a:gd name="T1" fmla="*/ 0 h 133"/>
                <a:gd name="T2" fmla="*/ 0 w 230"/>
                <a:gd name="T3" fmla="*/ 0 h 133"/>
                <a:gd name="T4" fmla="*/ 0 w 230"/>
                <a:gd name="T5" fmla="*/ 0 h 133"/>
                <a:gd name="T6" fmla="*/ 0 w 230"/>
                <a:gd name="T7" fmla="*/ 0 h 133"/>
                <a:gd name="T8" fmla="*/ 0 w 230"/>
                <a:gd name="T9" fmla="*/ 0 h 133"/>
                <a:gd name="T10" fmla="*/ 0 w 230"/>
                <a:gd name="T11" fmla="*/ 0 h 133"/>
                <a:gd name="T12" fmla="*/ 0 w 230"/>
                <a:gd name="T13" fmla="*/ 0 h 133"/>
                <a:gd name="T14" fmla="*/ 0 w 230"/>
                <a:gd name="T15" fmla="*/ 0 h 133"/>
                <a:gd name="T16" fmla="*/ 0 w 230"/>
                <a:gd name="T17" fmla="*/ 0 h 133"/>
                <a:gd name="T18" fmla="*/ 0 w 230"/>
                <a:gd name="T19" fmla="*/ 0 h 133"/>
                <a:gd name="T20" fmla="*/ 0 w 230"/>
                <a:gd name="T21" fmla="*/ 0 h 133"/>
                <a:gd name="T22" fmla="*/ 0 w 230"/>
                <a:gd name="T23" fmla="*/ 0 h 133"/>
                <a:gd name="T24" fmla="*/ 0 w 230"/>
                <a:gd name="T25" fmla="*/ 0 h 133"/>
                <a:gd name="T26" fmla="*/ 0 w 230"/>
                <a:gd name="T27" fmla="*/ 0 h 133"/>
                <a:gd name="T28" fmla="*/ 0 w 230"/>
                <a:gd name="T29" fmla="*/ 0 h 133"/>
                <a:gd name="T30" fmla="*/ 0 w 230"/>
                <a:gd name="T31" fmla="*/ 0 h 133"/>
                <a:gd name="T32" fmla="*/ 0 w 230"/>
                <a:gd name="T33" fmla="*/ 0 h 133"/>
                <a:gd name="T34" fmla="*/ 0 w 230"/>
                <a:gd name="T35" fmla="*/ 0 h 133"/>
                <a:gd name="T36" fmla="*/ 0 w 230"/>
                <a:gd name="T37" fmla="*/ 0 h 133"/>
                <a:gd name="T38" fmla="*/ 0 w 230"/>
                <a:gd name="T39" fmla="*/ 0 h 133"/>
                <a:gd name="T40" fmla="*/ 0 w 230"/>
                <a:gd name="T41" fmla="*/ 0 h 133"/>
                <a:gd name="T42" fmla="*/ 0 w 230"/>
                <a:gd name="T43" fmla="*/ 0 h 133"/>
                <a:gd name="T44" fmla="*/ 0 w 230"/>
                <a:gd name="T45" fmla="*/ 0 h 133"/>
                <a:gd name="T46" fmla="*/ 0 w 230"/>
                <a:gd name="T47" fmla="*/ 0 h 133"/>
                <a:gd name="T48" fmla="*/ 0 w 230"/>
                <a:gd name="T49" fmla="*/ 0 h 133"/>
                <a:gd name="T50" fmla="*/ 0 w 230"/>
                <a:gd name="T51" fmla="*/ 0 h 133"/>
                <a:gd name="T52" fmla="*/ 0 w 230"/>
                <a:gd name="T53" fmla="*/ 0 h 133"/>
                <a:gd name="T54" fmla="*/ 0 w 230"/>
                <a:gd name="T55" fmla="*/ 0 h 133"/>
                <a:gd name="T56" fmla="*/ 0 w 230"/>
                <a:gd name="T57" fmla="*/ 0 h 133"/>
                <a:gd name="T58" fmla="*/ 0 w 230"/>
                <a:gd name="T59" fmla="*/ 0 h 133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230"/>
                <a:gd name="T91" fmla="*/ 0 h 133"/>
                <a:gd name="T92" fmla="*/ 230 w 230"/>
                <a:gd name="T93" fmla="*/ 133 h 133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230" h="133">
                  <a:moveTo>
                    <a:pt x="4" y="0"/>
                  </a:moveTo>
                  <a:lnTo>
                    <a:pt x="22" y="2"/>
                  </a:lnTo>
                  <a:lnTo>
                    <a:pt x="40" y="6"/>
                  </a:lnTo>
                  <a:lnTo>
                    <a:pt x="76" y="18"/>
                  </a:lnTo>
                  <a:lnTo>
                    <a:pt x="112" y="33"/>
                  </a:lnTo>
                  <a:lnTo>
                    <a:pt x="145" y="52"/>
                  </a:lnTo>
                  <a:lnTo>
                    <a:pt x="175" y="72"/>
                  </a:lnTo>
                  <a:lnTo>
                    <a:pt x="187" y="83"/>
                  </a:lnTo>
                  <a:lnTo>
                    <a:pt x="199" y="93"/>
                  </a:lnTo>
                  <a:lnTo>
                    <a:pt x="209" y="104"/>
                  </a:lnTo>
                  <a:lnTo>
                    <a:pt x="218" y="114"/>
                  </a:lnTo>
                  <a:lnTo>
                    <a:pt x="225" y="122"/>
                  </a:lnTo>
                  <a:lnTo>
                    <a:pt x="230" y="132"/>
                  </a:lnTo>
                  <a:lnTo>
                    <a:pt x="222" y="133"/>
                  </a:lnTo>
                  <a:lnTo>
                    <a:pt x="211" y="133"/>
                  </a:lnTo>
                  <a:lnTo>
                    <a:pt x="198" y="130"/>
                  </a:lnTo>
                  <a:lnTo>
                    <a:pt x="179" y="125"/>
                  </a:lnTo>
                  <a:lnTo>
                    <a:pt x="160" y="118"/>
                  </a:lnTo>
                  <a:lnTo>
                    <a:pt x="139" y="111"/>
                  </a:lnTo>
                  <a:lnTo>
                    <a:pt x="96" y="91"/>
                  </a:lnTo>
                  <a:lnTo>
                    <a:pt x="75" y="80"/>
                  </a:lnTo>
                  <a:lnTo>
                    <a:pt x="55" y="68"/>
                  </a:lnTo>
                  <a:lnTo>
                    <a:pt x="37" y="55"/>
                  </a:lnTo>
                  <a:lnTo>
                    <a:pt x="22" y="44"/>
                  </a:lnTo>
                  <a:lnTo>
                    <a:pt x="10" y="32"/>
                  </a:lnTo>
                  <a:lnTo>
                    <a:pt x="3" y="21"/>
                  </a:lnTo>
                  <a:lnTo>
                    <a:pt x="1" y="15"/>
                  </a:lnTo>
                  <a:lnTo>
                    <a:pt x="0" y="10"/>
                  </a:lnTo>
                  <a:lnTo>
                    <a:pt x="1" y="5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B869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8256" name="Freeform 239"/>
            <p:cNvSpPr>
              <a:spLocks/>
            </p:cNvSpPr>
            <p:nvPr/>
          </p:nvSpPr>
          <p:spPr bwMode="auto">
            <a:xfrm>
              <a:off x="2635" y="2845"/>
              <a:ext cx="138" cy="57"/>
            </a:xfrm>
            <a:custGeom>
              <a:avLst/>
              <a:gdLst>
                <a:gd name="T0" fmla="*/ 0 w 414"/>
                <a:gd name="T1" fmla="*/ 0 h 172"/>
                <a:gd name="T2" fmla="*/ 0 w 414"/>
                <a:gd name="T3" fmla="*/ 0 h 172"/>
                <a:gd name="T4" fmla="*/ 0 w 414"/>
                <a:gd name="T5" fmla="*/ 0 h 172"/>
                <a:gd name="T6" fmla="*/ 0 w 414"/>
                <a:gd name="T7" fmla="*/ 0 h 172"/>
                <a:gd name="T8" fmla="*/ 0 w 414"/>
                <a:gd name="T9" fmla="*/ 0 h 172"/>
                <a:gd name="T10" fmla="*/ 0 w 414"/>
                <a:gd name="T11" fmla="*/ 0 h 172"/>
                <a:gd name="T12" fmla="*/ 0 w 414"/>
                <a:gd name="T13" fmla="*/ 0 h 172"/>
                <a:gd name="T14" fmla="*/ 0 w 414"/>
                <a:gd name="T15" fmla="*/ 0 h 172"/>
                <a:gd name="T16" fmla="*/ 0 w 414"/>
                <a:gd name="T17" fmla="*/ 0 h 172"/>
                <a:gd name="T18" fmla="*/ 0 w 414"/>
                <a:gd name="T19" fmla="*/ 0 h 172"/>
                <a:gd name="T20" fmla="*/ 0 w 414"/>
                <a:gd name="T21" fmla="*/ 0 h 172"/>
                <a:gd name="T22" fmla="*/ 0 w 414"/>
                <a:gd name="T23" fmla="*/ 0 h 172"/>
                <a:gd name="T24" fmla="*/ 0 w 414"/>
                <a:gd name="T25" fmla="*/ 0 h 172"/>
                <a:gd name="T26" fmla="*/ 0 w 414"/>
                <a:gd name="T27" fmla="*/ 0 h 172"/>
                <a:gd name="T28" fmla="*/ 0 w 414"/>
                <a:gd name="T29" fmla="*/ 0 h 172"/>
                <a:gd name="T30" fmla="*/ 0 w 414"/>
                <a:gd name="T31" fmla="*/ 0 h 172"/>
                <a:gd name="T32" fmla="*/ 0 w 414"/>
                <a:gd name="T33" fmla="*/ 0 h 172"/>
                <a:gd name="T34" fmla="*/ 0 w 414"/>
                <a:gd name="T35" fmla="*/ 0 h 172"/>
                <a:gd name="T36" fmla="*/ 0 w 414"/>
                <a:gd name="T37" fmla="*/ 0 h 172"/>
                <a:gd name="T38" fmla="*/ 0 w 414"/>
                <a:gd name="T39" fmla="*/ 0 h 172"/>
                <a:gd name="T40" fmla="*/ 0 w 414"/>
                <a:gd name="T41" fmla="*/ 0 h 172"/>
                <a:gd name="T42" fmla="*/ 0 w 414"/>
                <a:gd name="T43" fmla="*/ 0 h 172"/>
                <a:gd name="T44" fmla="*/ 0 w 414"/>
                <a:gd name="T45" fmla="*/ 0 h 172"/>
                <a:gd name="T46" fmla="*/ 0 w 414"/>
                <a:gd name="T47" fmla="*/ 0 h 172"/>
                <a:gd name="T48" fmla="*/ 0 w 414"/>
                <a:gd name="T49" fmla="*/ 0 h 172"/>
                <a:gd name="T50" fmla="*/ 0 w 414"/>
                <a:gd name="T51" fmla="*/ 0 h 172"/>
                <a:gd name="T52" fmla="*/ 0 w 414"/>
                <a:gd name="T53" fmla="*/ 0 h 172"/>
                <a:gd name="T54" fmla="*/ 0 w 414"/>
                <a:gd name="T55" fmla="*/ 0 h 172"/>
                <a:gd name="T56" fmla="*/ 0 w 414"/>
                <a:gd name="T57" fmla="*/ 0 h 172"/>
                <a:gd name="T58" fmla="*/ 0 w 414"/>
                <a:gd name="T59" fmla="*/ 0 h 172"/>
                <a:gd name="T60" fmla="*/ 0 w 414"/>
                <a:gd name="T61" fmla="*/ 0 h 172"/>
                <a:gd name="T62" fmla="*/ 0 w 414"/>
                <a:gd name="T63" fmla="*/ 0 h 172"/>
                <a:gd name="T64" fmla="*/ 0 w 414"/>
                <a:gd name="T65" fmla="*/ 0 h 172"/>
                <a:gd name="T66" fmla="*/ 0 w 414"/>
                <a:gd name="T67" fmla="*/ 0 h 172"/>
                <a:gd name="T68" fmla="*/ 0 w 414"/>
                <a:gd name="T69" fmla="*/ 0 h 172"/>
                <a:gd name="T70" fmla="*/ 0 w 414"/>
                <a:gd name="T71" fmla="*/ 0 h 172"/>
                <a:gd name="T72" fmla="*/ 0 w 414"/>
                <a:gd name="T73" fmla="*/ 0 h 172"/>
                <a:gd name="T74" fmla="*/ 0 w 414"/>
                <a:gd name="T75" fmla="*/ 0 h 172"/>
                <a:gd name="T76" fmla="*/ 0 w 414"/>
                <a:gd name="T77" fmla="*/ 0 h 172"/>
                <a:gd name="T78" fmla="*/ 0 w 414"/>
                <a:gd name="T79" fmla="*/ 0 h 172"/>
                <a:gd name="T80" fmla="*/ 0 w 414"/>
                <a:gd name="T81" fmla="*/ 0 h 17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414"/>
                <a:gd name="T124" fmla="*/ 0 h 172"/>
                <a:gd name="T125" fmla="*/ 414 w 414"/>
                <a:gd name="T126" fmla="*/ 172 h 17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414" h="172">
                  <a:moveTo>
                    <a:pt x="0" y="75"/>
                  </a:moveTo>
                  <a:lnTo>
                    <a:pt x="37" y="58"/>
                  </a:lnTo>
                  <a:lnTo>
                    <a:pt x="75" y="42"/>
                  </a:lnTo>
                  <a:lnTo>
                    <a:pt x="115" y="28"/>
                  </a:lnTo>
                  <a:lnTo>
                    <a:pt x="154" y="17"/>
                  </a:lnTo>
                  <a:lnTo>
                    <a:pt x="196" y="11"/>
                  </a:lnTo>
                  <a:lnTo>
                    <a:pt x="235" y="6"/>
                  </a:lnTo>
                  <a:lnTo>
                    <a:pt x="270" y="2"/>
                  </a:lnTo>
                  <a:lnTo>
                    <a:pt x="305" y="0"/>
                  </a:lnTo>
                  <a:lnTo>
                    <a:pt x="336" y="2"/>
                  </a:lnTo>
                  <a:lnTo>
                    <a:pt x="364" y="9"/>
                  </a:lnTo>
                  <a:lnTo>
                    <a:pt x="376" y="13"/>
                  </a:lnTo>
                  <a:lnTo>
                    <a:pt x="388" y="20"/>
                  </a:lnTo>
                  <a:lnTo>
                    <a:pt x="399" y="28"/>
                  </a:lnTo>
                  <a:lnTo>
                    <a:pt x="410" y="38"/>
                  </a:lnTo>
                  <a:lnTo>
                    <a:pt x="413" y="51"/>
                  </a:lnTo>
                  <a:lnTo>
                    <a:pt x="414" y="63"/>
                  </a:lnTo>
                  <a:lnTo>
                    <a:pt x="414" y="74"/>
                  </a:lnTo>
                  <a:lnTo>
                    <a:pt x="412" y="85"/>
                  </a:lnTo>
                  <a:lnTo>
                    <a:pt x="408" y="95"/>
                  </a:lnTo>
                  <a:lnTo>
                    <a:pt x="403" y="105"/>
                  </a:lnTo>
                  <a:lnTo>
                    <a:pt x="390" y="122"/>
                  </a:lnTo>
                  <a:lnTo>
                    <a:pt x="372" y="137"/>
                  </a:lnTo>
                  <a:lnTo>
                    <a:pt x="353" y="149"/>
                  </a:lnTo>
                  <a:lnTo>
                    <a:pt x="331" y="159"/>
                  </a:lnTo>
                  <a:lnTo>
                    <a:pt x="309" y="167"/>
                  </a:lnTo>
                  <a:lnTo>
                    <a:pt x="307" y="168"/>
                  </a:lnTo>
                  <a:lnTo>
                    <a:pt x="306" y="169"/>
                  </a:lnTo>
                  <a:lnTo>
                    <a:pt x="297" y="172"/>
                  </a:lnTo>
                  <a:lnTo>
                    <a:pt x="285" y="172"/>
                  </a:lnTo>
                  <a:lnTo>
                    <a:pt x="269" y="170"/>
                  </a:lnTo>
                  <a:lnTo>
                    <a:pt x="250" y="168"/>
                  </a:lnTo>
                  <a:lnTo>
                    <a:pt x="228" y="165"/>
                  </a:lnTo>
                  <a:lnTo>
                    <a:pt x="203" y="160"/>
                  </a:lnTo>
                  <a:lnTo>
                    <a:pt x="178" y="154"/>
                  </a:lnTo>
                  <a:lnTo>
                    <a:pt x="126" y="141"/>
                  </a:lnTo>
                  <a:lnTo>
                    <a:pt x="75" y="122"/>
                  </a:lnTo>
                  <a:lnTo>
                    <a:pt x="52" y="111"/>
                  </a:lnTo>
                  <a:lnTo>
                    <a:pt x="32" y="100"/>
                  </a:lnTo>
                  <a:lnTo>
                    <a:pt x="14" y="88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9E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8257" name="Freeform 240"/>
            <p:cNvSpPr>
              <a:spLocks/>
            </p:cNvSpPr>
            <p:nvPr/>
          </p:nvSpPr>
          <p:spPr bwMode="auto">
            <a:xfrm>
              <a:off x="2696" y="2861"/>
              <a:ext cx="52" cy="31"/>
            </a:xfrm>
            <a:custGeom>
              <a:avLst/>
              <a:gdLst>
                <a:gd name="T0" fmla="*/ 0 w 157"/>
                <a:gd name="T1" fmla="*/ 0 h 93"/>
                <a:gd name="T2" fmla="*/ 0 w 157"/>
                <a:gd name="T3" fmla="*/ 0 h 93"/>
                <a:gd name="T4" fmla="*/ 0 w 157"/>
                <a:gd name="T5" fmla="*/ 0 h 93"/>
                <a:gd name="T6" fmla="*/ 0 w 157"/>
                <a:gd name="T7" fmla="*/ 0 h 93"/>
                <a:gd name="T8" fmla="*/ 0 w 157"/>
                <a:gd name="T9" fmla="*/ 0 h 93"/>
                <a:gd name="T10" fmla="*/ 0 w 157"/>
                <a:gd name="T11" fmla="*/ 0 h 93"/>
                <a:gd name="T12" fmla="*/ 0 w 157"/>
                <a:gd name="T13" fmla="*/ 0 h 93"/>
                <a:gd name="T14" fmla="*/ 0 w 157"/>
                <a:gd name="T15" fmla="*/ 0 h 93"/>
                <a:gd name="T16" fmla="*/ 0 w 157"/>
                <a:gd name="T17" fmla="*/ 0 h 93"/>
                <a:gd name="T18" fmla="*/ 0 w 157"/>
                <a:gd name="T19" fmla="*/ 0 h 93"/>
                <a:gd name="T20" fmla="*/ 0 w 157"/>
                <a:gd name="T21" fmla="*/ 0 h 93"/>
                <a:gd name="T22" fmla="*/ 0 w 157"/>
                <a:gd name="T23" fmla="*/ 0 h 93"/>
                <a:gd name="T24" fmla="*/ 0 w 157"/>
                <a:gd name="T25" fmla="*/ 0 h 93"/>
                <a:gd name="T26" fmla="*/ 0 w 157"/>
                <a:gd name="T27" fmla="*/ 0 h 93"/>
                <a:gd name="T28" fmla="*/ 0 w 157"/>
                <a:gd name="T29" fmla="*/ 0 h 93"/>
                <a:gd name="T30" fmla="*/ 0 w 157"/>
                <a:gd name="T31" fmla="*/ 0 h 93"/>
                <a:gd name="T32" fmla="*/ 0 w 157"/>
                <a:gd name="T33" fmla="*/ 0 h 93"/>
                <a:gd name="T34" fmla="*/ 0 w 157"/>
                <a:gd name="T35" fmla="*/ 0 h 93"/>
                <a:gd name="T36" fmla="*/ 0 w 157"/>
                <a:gd name="T37" fmla="*/ 0 h 93"/>
                <a:gd name="T38" fmla="*/ 0 w 157"/>
                <a:gd name="T39" fmla="*/ 0 h 93"/>
                <a:gd name="T40" fmla="*/ 0 w 157"/>
                <a:gd name="T41" fmla="*/ 0 h 93"/>
                <a:gd name="T42" fmla="*/ 0 w 157"/>
                <a:gd name="T43" fmla="*/ 0 h 93"/>
                <a:gd name="T44" fmla="*/ 0 w 157"/>
                <a:gd name="T45" fmla="*/ 0 h 93"/>
                <a:gd name="T46" fmla="*/ 0 w 157"/>
                <a:gd name="T47" fmla="*/ 0 h 93"/>
                <a:gd name="T48" fmla="*/ 0 w 157"/>
                <a:gd name="T49" fmla="*/ 0 h 93"/>
                <a:gd name="T50" fmla="*/ 0 w 157"/>
                <a:gd name="T51" fmla="*/ 0 h 93"/>
                <a:gd name="T52" fmla="*/ 0 w 157"/>
                <a:gd name="T53" fmla="*/ 0 h 93"/>
                <a:gd name="T54" fmla="*/ 0 w 157"/>
                <a:gd name="T55" fmla="*/ 0 h 9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57"/>
                <a:gd name="T85" fmla="*/ 0 h 93"/>
                <a:gd name="T86" fmla="*/ 157 w 157"/>
                <a:gd name="T87" fmla="*/ 93 h 93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57" h="93">
                  <a:moveTo>
                    <a:pt x="78" y="93"/>
                  </a:moveTo>
                  <a:lnTo>
                    <a:pt x="48" y="83"/>
                  </a:lnTo>
                  <a:lnTo>
                    <a:pt x="33" y="75"/>
                  </a:lnTo>
                  <a:lnTo>
                    <a:pt x="20" y="68"/>
                  </a:lnTo>
                  <a:lnTo>
                    <a:pt x="10" y="59"/>
                  </a:lnTo>
                  <a:lnTo>
                    <a:pt x="4" y="49"/>
                  </a:lnTo>
                  <a:lnTo>
                    <a:pt x="0" y="40"/>
                  </a:lnTo>
                  <a:lnTo>
                    <a:pt x="1" y="33"/>
                  </a:lnTo>
                  <a:lnTo>
                    <a:pt x="2" y="27"/>
                  </a:lnTo>
                  <a:lnTo>
                    <a:pt x="18" y="17"/>
                  </a:lnTo>
                  <a:lnTo>
                    <a:pt x="33" y="10"/>
                  </a:lnTo>
                  <a:lnTo>
                    <a:pt x="48" y="5"/>
                  </a:lnTo>
                  <a:lnTo>
                    <a:pt x="61" y="1"/>
                  </a:lnTo>
                  <a:lnTo>
                    <a:pt x="74" y="0"/>
                  </a:lnTo>
                  <a:lnTo>
                    <a:pt x="86" y="0"/>
                  </a:lnTo>
                  <a:lnTo>
                    <a:pt x="108" y="5"/>
                  </a:lnTo>
                  <a:lnTo>
                    <a:pt x="126" y="14"/>
                  </a:lnTo>
                  <a:lnTo>
                    <a:pt x="141" y="24"/>
                  </a:lnTo>
                  <a:lnTo>
                    <a:pt x="152" y="32"/>
                  </a:lnTo>
                  <a:lnTo>
                    <a:pt x="157" y="40"/>
                  </a:lnTo>
                  <a:lnTo>
                    <a:pt x="157" y="56"/>
                  </a:lnTo>
                  <a:lnTo>
                    <a:pt x="152" y="68"/>
                  </a:lnTo>
                  <a:lnTo>
                    <a:pt x="146" y="78"/>
                  </a:lnTo>
                  <a:lnTo>
                    <a:pt x="137" y="84"/>
                  </a:lnTo>
                  <a:lnTo>
                    <a:pt x="125" y="88"/>
                  </a:lnTo>
                  <a:lnTo>
                    <a:pt x="112" y="90"/>
                  </a:lnTo>
                  <a:lnTo>
                    <a:pt x="97" y="91"/>
                  </a:lnTo>
                  <a:lnTo>
                    <a:pt x="78" y="93"/>
                  </a:lnTo>
                  <a:close/>
                </a:path>
              </a:pathLst>
            </a:custGeom>
            <a:solidFill>
              <a:srgbClr val="FF0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8258" name="Freeform 241"/>
            <p:cNvSpPr>
              <a:spLocks/>
            </p:cNvSpPr>
            <p:nvPr/>
          </p:nvSpPr>
          <p:spPr bwMode="auto">
            <a:xfrm>
              <a:off x="2711" y="2868"/>
              <a:ext cx="34" cy="20"/>
            </a:xfrm>
            <a:custGeom>
              <a:avLst/>
              <a:gdLst>
                <a:gd name="T0" fmla="*/ 0 w 103"/>
                <a:gd name="T1" fmla="*/ 0 h 60"/>
                <a:gd name="T2" fmla="*/ 0 w 103"/>
                <a:gd name="T3" fmla="*/ 0 h 60"/>
                <a:gd name="T4" fmla="*/ 0 w 103"/>
                <a:gd name="T5" fmla="*/ 0 h 60"/>
                <a:gd name="T6" fmla="*/ 0 w 103"/>
                <a:gd name="T7" fmla="*/ 0 h 60"/>
                <a:gd name="T8" fmla="*/ 0 w 103"/>
                <a:gd name="T9" fmla="*/ 0 h 60"/>
                <a:gd name="T10" fmla="*/ 0 w 103"/>
                <a:gd name="T11" fmla="*/ 0 h 60"/>
                <a:gd name="T12" fmla="*/ 0 w 103"/>
                <a:gd name="T13" fmla="*/ 0 h 60"/>
                <a:gd name="T14" fmla="*/ 0 w 103"/>
                <a:gd name="T15" fmla="*/ 0 h 60"/>
                <a:gd name="T16" fmla="*/ 0 w 103"/>
                <a:gd name="T17" fmla="*/ 0 h 60"/>
                <a:gd name="T18" fmla="*/ 0 w 103"/>
                <a:gd name="T19" fmla="*/ 0 h 60"/>
                <a:gd name="T20" fmla="*/ 0 w 103"/>
                <a:gd name="T21" fmla="*/ 0 h 60"/>
                <a:gd name="T22" fmla="*/ 0 w 103"/>
                <a:gd name="T23" fmla="*/ 0 h 60"/>
                <a:gd name="T24" fmla="*/ 0 w 103"/>
                <a:gd name="T25" fmla="*/ 0 h 60"/>
                <a:gd name="T26" fmla="*/ 0 w 103"/>
                <a:gd name="T27" fmla="*/ 0 h 60"/>
                <a:gd name="T28" fmla="*/ 0 w 103"/>
                <a:gd name="T29" fmla="*/ 0 h 60"/>
                <a:gd name="T30" fmla="*/ 0 w 103"/>
                <a:gd name="T31" fmla="*/ 0 h 60"/>
                <a:gd name="T32" fmla="*/ 0 w 103"/>
                <a:gd name="T33" fmla="*/ 0 h 60"/>
                <a:gd name="T34" fmla="*/ 0 w 103"/>
                <a:gd name="T35" fmla="*/ 0 h 60"/>
                <a:gd name="T36" fmla="*/ 0 w 103"/>
                <a:gd name="T37" fmla="*/ 0 h 60"/>
                <a:gd name="T38" fmla="*/ 0 w 103"/>
                <a:gd name="T39" fmla="*/ 0 h 60"/>
                <a:gd name="T40" fmla="*/ 0 w 103"/>
                <a:gd name="T41" fmla="*/ 0 h 60"/>
                <a:gd name="T42" fmla="*/ 0 w 103"/>
                <a:gd name="T43" fmla="*/ 0 h 60"/>
                <a:gd name="T44" fmla="*/ 0 w 103"/>
                <a:gd name="T45" fmla="*/ 0 h 60"/>
                <a:gd name="T46" fmla="*/ 0 w 103"/>
                <a:gd name="T47" fmla="*/ 0 h 6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03"/>
                <a:gd name="T73" fmla="*/ 0 h 60"/>
                <a:gd name="T74" fmla="*/ 103 w 103"/>
                <a:gd name="T75" fmla="*/ 60 h 6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03" h="60">
                  <a:moveTo>
                    <a:pt x="0" y="29"/>
                  </a:moveTo>
                  <a:lnTo>
                    <a:pt x="4" y="20"/>
                  </a:lnTo>
                  <a:lnTo>
                    <a:pt x="9" y="12"/>
                  </a:lnTo>
                  <a:lnTo>
                    <a:pt x="15" y="7"/>
                  </a:lnTo>
                  <a:lnTo>
                    <a:pt x="21" y="2"/>
                  </a:lnTo>
                  <a:lnTo>
                    <a:pt x="30" y="0"/>
                  </a:lnTo>
                  <a:lnTo>
                    <a:pt x="38" y="0"/>
                  </a:lnTo>
                  <a:lnTo>
                    <a:pt x="56" y="1"/>
                  </a:lnTo>
                  <a:lnTo>
                    <a:pt x="73" y="6"/>
                  </a:lnTo>
                  <a:lnTo>
                    <a:pt x="87" y="15"/>
                  </a:lnTo>
                  <a:lnTo>
                    <a:pt x="94" y="21"/>
                  </a:lnTo>
                  <a:lnTo>
                    <a:pt x="98" y="26"/>
                  </a:lnTo>
                  <a:lnTo>
                    <a:pt x="101" y="32"/>
                  </a:lnTo>
                  <a:lnTo>
                    <a:pt x="103" y="37"/>
                  </a:lnTo>
                  <a:lnTo>
                    <a:pt x="100" y="43"/>
                  </a:lnTo>
                  <a:lnTo>
                    <a:pt x="96" y="48"/>
                  </a:lnTo>
                  <a:lnTo>
                    <a:pt x="84" y="55"/>
                  </a:lnTo>
                  <a:lnTo>
                    <a:pt x="68" y="60"/>
                  </a:lnTo>
                  <a:lnTo>
                    <a:pt x="51" y="60"/>
                  </a:lnTo>
                  <a:lnTo>
                    <a:pt x="33" y="57"/>
                  </a:lnTo>
                  <a:lnTo>
                    <a:pt x="19" y="50"/>
                  </a:lnTo>
                  <a:lnTo>
                    <a:pt x="6" y="42"/>
                  </a:lnTo>
                  <a:lnTo>
                    <a:pt x="3" y="36"/>
                  </a:lnTo>
                  <a:lnTo>
                    <a:pt x="0" y="29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8259" name="Freeform 242"/>
            <p:cNvSpPr>
              <a:spLocks/>
            </p:cNvSpPr>
            <p:nvPr/>
          </p:nvSpPr>
          <p:spPr bwMode="auto">
            <a:xfrm>
              <a:off x="2563" y="2860"/>
              <a:ext cx="33" cy="20"/>
            </a:xfrm>
            <a:custGeom>
              <a:avLst/>
              <a:gdLst>
                <a:gd name="T0" fmla="*/ 0 w 101"/>
                <a:gd name="T1" fmla="*/ 0 h 62"/>
                <a:gd name="T2" fmla="*/ 0 w 101"/>
                <a:gd name="T3" fmla="*/ 0 h 62"/>
                <a:gd name="T4" fmla="*/ 0 w 101"/>
                <a:gd name="T5" fmla="*/ 0 h 62"/>
                <a:gd name="T6" fmla="*/ 0 w 101"/>
                <a:gd name="T7" fmla="*/ 0 h 62"/>
                <a:gd name="T8" fmla="*/ 0 w 101"/>
                <a:gd name="T9" fmla="*/ 0 h 62"/>
                <a:gd name="T10" fmla="*/ 0 w 101"/>
                <a:gd name="T11" fmla="*/ 0 h 62"/>
                <a:gd name="T12" fmla="*/ 0 w 101"/>
                <a:gd name="T13" fmla="*/ 0 h 62"/>
                <a:gd name="T14" fmla="*/ 0 w 101"/>
                <a:gd name="T15" fmla="*/ 0 h 62"/>
                <a:gd name="T16" fmla="*/ 0 w 101"/>
                <a:gd name="T17" fmla="*/ 0 h 62"/>
                <a:gd name="T18" fmla="*/ 0 w 101"/>
                <a:gd name="T19" fmla="*/ 0 h 62"/>
                <a:gd name="T20" fmla="*/ 0 w 101"/>
                <a:gd name="T21" fmla="*/ 0 h 62"/>
                <a:gd name="T22" fmla="*/ 0 w 101"/>
                <a:gd name="T23" fmla="*/ 0 h 62"/>
                <a:gd name="T24" fmla="*/ 0 w 101"/>
                <a:gd name="T25" fmla="*/ 0 h 62"/>
                <a:gd name="T26" fmla="*/ 0 w 101"/>
                <a:gd name="T27" fmla="*/ 0 h 62"/>
                <a:gd name="T28" fmla="*/ 0 w 101"/>
                <a:gd name="T29" fmla="*/ 0 h 62"/>
                <a:gd name="T30" fmla="*/ 0 w 101"/>
                <a:gd name="T31" fmla="*/ 0 h 62"/>
                <a:gd name="T32" fmla="*/ 0 w 101"/>
                <a:gd name="T33" fmla="*/ 0 h 62"/>
                <a:gd name="T34" fmla="*/ 0 w 101"/>
                <a:gd name="T35" fmla="*/ 0 h 62"/>
                <a:gd name="T36" fmla="*/ 0 w 101"/>
                <a:gd name="T37" fmla="*/ 0 h 62"/>
                <a:gd name="T38" fmla="*/ 0 w 101"/>
                <a:gd name="T39" fmla="*/ 0 h 62"/>
                <a:gd name="T40" fmla="*/ 0 w 101"/>
                <a:gd name="T41" fmla="*/ 0 h 62"/>
                <a:gd name="T42" fmla="*/ 0 w 101"/>
                <a:gd name="T43" fmla="*/ 0 h 62"/>
                <a:gd name="T44" fmla="*/ 0 w 101"/>
                <a:gd name="T45" fmla="*/ 0 h 62"/>
                <a:gd name="T46" fmla="*/ 0 w 101"/>
                <a:gd name="T47" fmla="*/ 0 h 62"/>
                <a:gd name="T48" fmla="*/ 0 w 101"/>
                <a:gd name="T49" fmla="*/ 0 h 6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01"/>
                <a:gd name="T76" fmla="*/ 0 h 62"/>
                <a:gd name="T77" fmla="*/ 101 w 101"/>
                <a:gd name="T78" fmla="*/ 62 h 6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01" h="62">
                  <a:moveTo>
                    <a:pt x="0" y="19"/>
                  </a:moveTo>
                  <a:lnTo>
                    <a:pt x="0" y="13"/>
                  </a:lnTo>
                  <a:lnTo>
                    <a:pt x="4" y="7"/>
                  </a:lnTo>
                  <a:lnTo>
                    <a:pt x="9" y="3"/>
                  </a:lnTo>
                  <a:lnTo>
                    <a:pt x="16" y="0"/>
                  </a:lnTo>
                  <a:lnTo>
                    <a:pt x="25" y="0"/>
                  </a:lnTo>
                  <a:lnTo>
                    <a:pt x="34" y="0"/>
                  </a:lnTo>
                  <a:lnTo>
                    <a:pt x="54" y="5"/>
                  </a:lnTo>
                  <a:lnTo>
                    <a:pt x="75" y="15"/>
                  </a:lnTo>
                  <a:lnTo>
                    <a:pt x="83" y="21"/>
                  </a:lnTo>
                  <a:lnTo>
                    <a:pt x="91" y="28"/>
                  </a:lnTo>
                  <a:lnTo>
                    <a:pt x="97" y="35"/>
                  </a:lnTo>
                  <a:lnTo>
                    <a:pt x="99" y="42"/>
                  </a:lnTo>
                  <a:lnTo>
                    <a:pt x="101" y="51"/>
                  </a:lnTo>
                  <a:lnTo>
                    <a:pt x="99" y="60"/>
                  </a:lnTo>
                  <a:lnTo>
                    <a:pt x="94" y="62"/>
                  </a:lnTo>
                  <a:lnTo>
                    <a:pt x="90" y="62"/>
                  </a:lnTo>
                  <a:lnTo>
                    <a:pt x="76" y="61"/>
                  </a:lnTo>
                  <a:lnTo>
                    <a:pt x="60" y="56"/>
                  </a:lnTo>
                  <a:lnTo>
                    <a:pt x="43" y="47"/>
                  </a:lnTo>
                  <a:lnTo>
                    <a:pt x="27" y="39"/>
                  </a:lnTo>
                  <a:lnTo>
                    <a:pt x="13" y="30"/>
                  </a:lnTo>
                  <a:lnTo>
                    <a:pt x="4" y="24"/>
                  </a:lnTo>
                  <a:lnTo>
                    <a:pt x="1" y="21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943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8260" name="Freeform 243"/>
            <p:cNvSpPr>
              <a:spLocks/>
            </p:cNvSpPr>
            <p:nvPr/>
          </p:nvSpPr>
          <p:spPr bwMode="auto">
            <a:xfrm>
              <a:off x="2527" y="2852"/>
              <a:ext cx="26" cy="17"/>
            </a:xfrm>
            <a:custGeom>
              <a:avLst/>
              <a:gdLst>
                <a:gd name="T0" fmla="*/ 0 w 78"/>
                <a:gd name="T1" fmla="*/ 0 h 51"/>
                <a:gd name="T2" fmla="*/ 0 w 78"/>
                <a:gd name="T3" fmla="*/ 0 h 51"/>
                <a:gd name="T4" fmla="*/ 0 w 78"/>
                <a:gd name="T5" fmla="*/ 0 h 51"/>
                <a:gd name="T6" fmla="*/ 0 w 78"/>
                <a:gd name="T7" fmla="*/ 0 h 51"/>
                <a:gd name="T8" fmla="*/ 0 w 78"/>
                <a:gd name="T9" fmla="*/ 0 h 51"/>
                <a:gd name="T10" fmla="*/ 0 w 78"/>
                <a:gd name="T11" fmla="*/ 0 h 51"/>
                <a:gd name="T12" fmla="*/ 0 w 78"/>
                <a:gd name="T13" fmla="*/ 0 h 51"/>
                <a:gd name="T14" fmla="*/ 0 w 78"/>
                <a:gd name="T15" fmla="*/ 0 h 51"/>
                <a:gd name="T16" fmla="*/ 0 w 78"/>
                <a:gd name="T17" fmla="*/ 0 h 51"/>
                <a:gd name="T18" fmla="*/ 0 w 78"/>
                <a:gd name="T19" fmla="*/ 0 h 51"/>
                <a:gd name="T20" fmla="*/ 0 w 78"/>
                <a:gd name="T21" fmla="*/ 0 h 51"/>
                <a:gd name="T22" fmla="*/ 0 w 78"/>
                <a:gd name="T23" fmla="*/ 0 h 51"/>
                <a:gd name="T24" fmla="*/ 0 w 78"/>
                <a:gd name="T25" fmla="*/ 0 h 51"/>
                <a:gd name="T26" fmla="*/ 0 w 78"/>
                <a:gd name="T27" fmla="*/ 0 h 51"/>
                <a:gd name="T28" fmla="*/ 0 w 78"/>
                <a:gd name="T29" fmla="*/ 0 h 51"/>
                <a:gd name="T30" fmla="*/ 0 w 78"/>
                <a:gd name="T31" fmla="*/ 0 h 51"/>
                <a:gd name="T32" fmla="*/ 0 w 78"/>
                <a:gd name="T33" fmla="*/ 0 h 51"/>
                <a:gd name="T34" fmla="*/ 0 w 78"/>
                <a:gd name="T35" fmla="*/ 0 h 51"/>
                <a:gd name="T36" fmla="*/ 0 w 78"/>
                <a:gd name="T37" fmla="*/ 0 h 51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78"/>
                <a:gd name="T58" fmla="*/ 0 h 51"/>
                <a:gd name="T59" fmla="*/ 78 w 78"/>
                <a:gd name="T60" fmla="*/ 51 h 51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78" h="51">
                  <a:moveTo>
                    <a:pt x="0" y="23"/>
                  </a:moveTo>
                  <a:lnTo>
                    <a:pt x="4" y="16"/>
                  </a:lnTo>
                  <a:lnTo>
                    <a:pt x="9" y="9"/>
                  </a:lnTo>
                  <a:lnTo>
                    <a:pt x="16" y="4"/>
                  </a:lnTo>
                  <a:lnTo>
                    <a:pt x="25" y="1"/>
                  </a:lnTo>
                  <a:lnTo>
                    <a:pt x="35" y="0"/>
                  </a:lnTo>
                  <a:lnTo>
                    <a:pt x="48" y="2"/>
                  </a:lnTo>
                  <a:lnTo>
                    <a:pt x="62" y="7"/>
                  </a:lnTo>
                  <a:lnTo>
                    <a:pt x="78" y="15"/>
                  </a:lnTo>
                  <a:lnTo>
                    <a:pt x="78" y="22"/>
                  </a:lnTo>
                  <a:lnTo>
                    <a:pt x="75" y="28"/>
                  </a:lnTo>
                  <a:lnTo>
                    <a:pt x="66" y="38"/>
                  </a:lnTo>
                  <a:lnTo>
                    <a:pt x="55" y="46"/>
                  </a:lnTo>
                  <a:lnTo>
                    <a:pt x="42" y="51"/>
                  </a:lnTo>
                  <a:lnTo>
                    <a:pt x="28" y="51"/>
                  </a:lnTo>
                  <a:lnTo>
                    <a:pt x="16" y="47"/>
                  </a:lnTo>
                  <a:lnTo>
                    <a:pt x="6" y="38"/>
                  </a:lnTo>
                  <a:lnTo>
                    <a:pt x="3" y="32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8761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8261" name="Freeform 244"/>
            <p:cNvSpPr>
              <a:spLocks/>
            </p:cNvSpPr>
            <p:nvPr/>
          </p:nvSpPr>
          <p:spPr bwMode="auto">
            <a:xfrm>
              <a:off x="2566" y="2588"/>
              <a:ext cx="226" cy="275"/>
            </a:xfrm>
            <a:custGeom>
              <a:avLst/>
              <a:gdLst>
                <a:gd name="T0" fmla="*/ 0 w 676"/>
                <a:gd name="T1" fmla="*/ 0 h 826"/>
                <a:gd name="T2" fmla="*/ 0 w 676"/>
                <a:gd name="T3" fmla="*/ 0 h 826"/>
                <a:gd name="T4" fmla="*/ 0 w 676"/>
                <a:gd name="T5" fmla="*/ 0 h 826"/>
                <a:gd name="T6" fmla="*/ 0 w 676"/>
                <a:gd name="T7" fmla="*/ 0 h 826"/>
                <a:gd name="T8" fmla="*/ 0 w 676"/>
                <a:gd name="T9" fmla="*/ 0 h 826"/>
                <a:gd name="T10" fmla="*/ 0 w 676"/>
                <a:gd name="T11" fmla="*/ 0 h 826"/>
                <a:gd name="T12" fmla="*/ 0 w 676"/>
                <a:gd name="T13" fmla="*/ 0 h 826"/>
                <a:gd name="T14" fmla="*/ 0 w 676"/>
                <a:gd name="T15" fmla="*/ 0 h 826"/>
                <a:gd name="T16" fmla="*/ 0 w 676"/>
                <a:gd name="T17" fmla="*/ 0 h 826"/>
                <a:gd name="T18" fmla="*/ 0 w 676"/>
                <a:gd name="T19" fmla="*/ 0 h 826"/>
                <a:gd name="T20" fmla="*/ 0 w 676"/>
                <a:gd name="T21" fmla="*/ 0 h 826"/>
                <a:gd name="T22" fmla="*/ 0 w 676"/>
                <a:gd name="T23" fmla="*/ 0 h 826"/>
                <a:gd name="T24" fmla="*/ 0 w 676"/>
                <a:gd name="T25" fmla="*/ 0 h 826"/>
                <a:gd name="T26" fmla="*/ 0 w 676"/>
                <a:gd name="T27" fmla="*/ 0 h 826"/>
                <a:gd name="T28" fmla="*/ 0 w 676"/>
                <a:gd name="T29" fmla="*/ 0 h 826"/>
                <a:gd name="T30" fmla="*/ 0 w 676"/>
                <a:gd name="T31" fmla="*/ 0 h 826"/>
                <a:gd name="T32" fmla="*/ 0 w 676"/>
                <a:gd name="T33" fmla="*/ 0 h 826"/>
                <a:gd name="T34" fmla="*/ 0 w 676"/>
                <a:gd name="T35" fmla="*/ 0 h 826"/>
                <a:gd name="T36" fmla="*/ 0 w 676"/>
                <a:gd name="T37" fmla="*/ 0 h 826"/>
                <a:gd name="T38" fmla="*/ 0 w 676"/>
                <a:gd name="T39" fmla="*/ 0 h 826"/>
                <a:gd name="T40" fmla="*/ 0 w 676"/>
                <a:gd name="T41" fmla="*/ 0 h 826"/>
                <a:gd name="T42" fmla="*/ 0 w 676"/>
                <a:gd name="T43" fmla="*/ 0 h 826"/>
                <a:gd name="T44" fmla="*/ 0 w 676"/>
                <a:gd name="T45" fmla="*/ 0 h 826"/>
                <a:gd name="T46" fmla="*/ 0 w 676"/>
                <a:gd name="T47" fmla="*/ 0 h 826"/>
                <a:gd name="T48" fmla="*/ 0 w 676"/>
                <a:gd name="T49" fmla="*/ 0 h 826"/>
                <a:gd name="T50" fmla="*/ 0 w 676"/>
                <a:gd name="T51" fmla="*/ 0 h 826"/>
                <a:gd name="T52" fmla="*/ 0 w 676"/>
                <a:gd name="T53" fmla="*/ 0 h 826"/>
                <a:gd name="T54" fmla="*/ 0 w 676"/>
                <a:gd name="T55" fmla="*/ 0 h 826"/>
                <a:gd name="T56" fmla="*/ 0 w 676"/>
                <a:gd name="T57" fmla="*/ 0 h 826"/>
                <a:gd name="T58" fmla="*/ 0 w 676"/>
                <a:gd name="T59" fmla="*/ 0 h 826"/>
                <a:gd name="T60" fmla="*/ 0 w 676"/>
                <a:gd name="T61" fmla="*/ 0 h 826"/>
                <a:gd name="T62" fmla="*/ 0 w 676"/>
                <a:gd name="T63" fmla="*/ 0 h 826"/>
                <a:gd name="T64" fmla="*/ 0 w 676"/>
                <a:gd name="T65" fmla="*/ 0 h 826"/>
                <a:gd name="T66" fmla="*/ 0 w 676"/>
                <a:gd name="T67" fmla="*/ 0 h 826"/>
                <a:gd name="T68" fmla="*/ 0 w 676"/>
                <a:gd name="T69" fmla="*/ 0 h 826"/>
                <a:gd name="T70" fmla="*/ 0 w 676"/>
                <a:gd name="T71" fmla="*/ 0 h 826"/>
                <a:gd name="T72" fmla="*/ 0 w 676"/>
                <a:gd name="T73" fmla="*/ 0 h 826"/>
                <a:gd name="T74" fmla="*/ 0 w 676"/>
                <a:gd name="T75" fmla="*/ 0 h 826"/>
                <a:gd name="T76" fmla="*/ 0 w 676"/>
                <a:gd name="T77" fmla="*/ 0 h 826"/>
                <a:gd name="T78" fmla="*/ 0 w 676"/>
                <a:gd name="T79" fmla="*/ 0 h 826"/>
                <a:gd name="T80" fmla="*/ 0 w 676"/>
                <a:gd name="T81" fmla="*/ 0 h 826"/>
                <a:gd name="T82" fmla="*/ 0 w 676"/>
                <a:gd name="T83" fmla="*/ 0 h 826"/>
                <a:gd name="T84" fmla="*/ 0 w 676"/>
                <a:gd name="T85" fmla="*/ 0 h 826"/>
                <a:gd name="T86" fmla="*/ 0 w 676"/>
                <a:gd name="T87" fmla="*/ 0 h 826"/>
                <a:gd name="T88" fmla="*/ 0 w 676"/>
                <a:gd name="T89" fmla="*/ 0 h 826"/>
                <a:gd name="T90" fmla="*/ 0 w 676"/>
                <a:gd name="T91" fmla="*/ 0 h 826"/>
                <a:gd name="T92" fmla="*/ 0 w 676"/>
                <a:gd name="T93" fmla="*/ 0 h 826"/>
                <a:gd name="T94" fmla="*/ 0 w 676"/>
                <a:gd name="T95" fmla="*/ 0 h 826"/>
                <a:gd name="T96" fmla="*/ 0 w 676"/>
                <a:gd name="T97" fmla="*/ 0 h 826"/>
                <a:gd name="T98" fmla="*/ 0 w 676"/>
                <a:gd name="T99" fmla="*/ 0 h 826"/>
                <a:gd name="T100" fmla="*/ 0 w 676"/>
                <a:gd name="T101" fmla="*/ 0 h 826"/>
                <a:gd name="T102" fmla="*/ 0 w 676"/>
                <a:gd name="T103" fmla="*/ 0 h 826"/>
                <a:gd name="T104" fmla="*/ 0 w 676"/>
                <a:gd name="T105" fmla="*/ 0 h 82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676"/>
                <a:gd name="T160" fmla="*/ 0 h 826"/>
                <a:gd name="T161" fmla="*/ 676 w 676"/>
                <a:gd name="T162" fmla="*/ 826 h 82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676" h="826">
                  <a:moveTo>
                    <a:pt x="117" y="824"/>
                  </a:moveTo>
                  <a:lnTo>
                    <a:pt x="103" y="824"/>
                  </a:lnTo>
                  <a:lnTo>
                    <a:pt x="91" y="820"/>
                  </a:lnTo>
                  <a:lnTo>
                    <a:pt x="80" y="813"/>
                  </a:lnTo>
                  <a:lnTo>
                    <a:pt x="70" y="803"/>
                  </a:lnTo>
                  <a:lnTo>
                    <a:pt x="59" y="789"/>
                  </a:lnTo>
                  <a:lnTo>
                    <a:pt x="50" y="774"/>
                  </a:lnTo>
                  <a:lnTo>
                    <a:pt x="34" y="740"/>
                  </a:lnTo>
                  <a:lnTo>
                    <a:pt x="22" y="703"/>
                  </a:lnTo>
                  <a:lnTo>
                    <a:pt x="12" y="667"/>
                  </a:lnTo>
                  <a:lnTo>
                    <a:pt x="9" y="651"/>
                  </a:lnTo>
                  <a:lnTo>
                    <a:pt x="5" y="636"/>
                  </a:lnTo>
                  <a:lnTo>
                    <a:pt x="2" y="625"/>
                  </a:lnTo>
                  <a:lnTo>
                    <a:pt x="1" y="616"/>
                  </a:lnTo>
                  <a:lnTo>
                    <a:pt x="0" y="587"/>
                  </a:lnTo>
                  <a:lnTo>
                    <a:pt x="1" y="558"/>
                  </a:lnTo>
                  <a:lnTo>
                    <a:pt x="6" y="506"/>
                  </a:lnTo>
                  <a:lnTo>
                    <a:pt x="16" y="458"/>
                  </a:lnTo>
                  <a:lnTo>
                    <a:pt x="31" y="415"/>
                  </a:lnTo>
                  <a:lnTo>
                    <a:pt x="47" y="375"/>
                  </a:lnTo>
                  <a:lnTo>
                    <a:pt x="65" y="340"/>
                  </a:lnTo>
                  <a:lnTo>
                    <a:pt x="85" y="310"/>
                  </a:lnTo>
                  <a:lnTo>
                    <a:pt x="104" y="284"/>
                  </a:lnTo>
                  <a:lnTo>
                    <a:pt x="107" y="278"/>
                  </a:lnTo>
                  <a:lnTo>
                    <a:pt x="110" y="270"/>
                  </a:lnTo>
                  <a:lnTo>
                    <a:pt x="117" y="262"/>
                  </a:lnTo>
                  <a:lnTo>
                    <a:pt x="125" y="252"/>
                  </a:lnTo>
                  <a:lnTo>
                    <a:pt x="135" y="242"/>
                  </a:lnTo>
                  <a:lnTo>
                    <a:pt x="146" y="231"/>
                  </a:lnTo>
                  <a:lnTo>
                    <a:pt x="158" y="219"/>
                  </a:lnTo>
                  <a:lnTo>
                    <a:pt x="173" y="206"/>
                  </a:lnTo>
                  <a:lnTo>
                    <a:pt x="205" y="180"/>
                  </a:lnTo>
                  <a:lnTo>
                    <a:pt x="242" y="154"/>
                  </a:lnTo>
                  <a:lnTo>
                    <a:pt x="281" y="127"/>
                  </a:lnTo>
                  <a:lnTo>
                    <a:pt x="324" y="100"/>
                  </a:lnTo>
                  <a:lnTo>
                    <a:pt x="368" y="75"/>
                  </a:lnTo>
                  <a:lnTo>
                    <a:pt x="414" y="53"/>
                  </a:lnTo>
                  <a:lnTo>
                    <a:pt x="459" y="33"/>
                  </a:lnTo>
                  <a:lnTo>
                    <a:pt x="503" y="17"/>
                  </a:lnTo>
                  <a:lnTo>
                    <a:pt x="525" y="11"/>
                  </a:lnTo>
                  <a:lnTo>
                    <a:pt x="547" y="6"/>
                  </a:lnTo>
                  <a:lnTo>
                    <a:pt x="567" y="2"/>
                  </a:lnTo>
                  <a:lnTo>
                    <a:pt x="588" y="1"/>
                  </a:lnTo>
                  <a:lnTo>
                    <a:pt x="606" y="0"/>
                  </a:lnTo>
                  <a:lnTo>
                    <a:pt x="625" y="1"/>
                  </a:lnTo>
                  <a:lnTo>
                    <a:pt x="642" y="5"/>
                  </a:lnTo>
                  <a:lnTo>
                    <a:pt x="658" y="10"/>
                  </a:lnTo>
                  <a:lnTo>
                    <a:pt x="666" y="12"/>
                  </a:lnTo>
                  <a:lnTo>
                    <a:pt x="671" y="16"/>
                  </a:lnTo>
                  <a:lnTo>
                    <a:pt x="675" y="21"/>
                  </a:lnTo>
                  <a:lnTo>
                    <a:pt x="676" y="27"/>
                  </a:lnTo>
                  <a:lnTo>
                    <a:pt x="675" y="34"/>
                  </a:lnTo>
                  <a:lnTo>
                    <a:pt x="674" y="42"/>
                  </a:lnTo>
                  <a:lnTo>
                    <a:pt x="666" y="57"/>
                  </a:lnTo>
                  <a:lnTo>
                    <a:pt x="657" y="73"/>
                  </a:lnTo>
                  <a:lnTo>
                    <a:pt x="644" y="88"/>
                  </a:lnTo>
                  <a:lnTo>
                    <a:pt x="633" y="99"/>
                  </a:lnTo>
                  <a:lnTo>
                    <a:pt x="625" y="107"/>
                  </a:lnTo>
                  <a:lnTo>
                    <a:pt x="612" y="126"/>
                  </a:lnTo>
                  <a:lnTo>
                    <a:pt x="600" y="142"/>
                  </a:lnTo>
                  <a:lnTo>
                    <a:pt x="589" y="157"/>
                  </a:lnTo>
                  <a:lnTo>
                    <a:pt x="578" y="172"/>
                  </a:lnTo>
                  <a:lnTo>
                    <a:pt x="557" y="196"/>
                  </a:lnTo>
                  <a:lnTo>
                    <a:pt x="550" y="207"/>
                  </a:lnTo>
                  <a:lnTo>
                    <a:pt x="543" y="220"/>
                  </a:lnTo>
                  <a:lnTo>
                    <a:pt x="538" y="231"/>
                  </a:lnTo>
                  <a:lnTo>
                    <a:pt x="534" y="243"/>
                  </a:lnTo>
                  <a:lnTo>
                    <a:pt x="533" y="256"/>
                  </a:lnTo>
                  <a:lnTo>
                    <a:pt x="534" y="269"/>
                  </a:lnTo>
                  <a:lnTo>
                    <a:pt x="538" y="284"/>
                  </a:lnTo>
                  <a:lnTo>
                    <a:pt x="545" y="301"/>
                  </a:lnTo>
                  <a:lnTo>
                    <a:pt x="555" y="320"/>
                  </a:lnTo>
                  <a:lnTo>
                    <a:pt x="568" y="340"/>
                  </a:lnTo>
                  <a:lnTo>
                    <a:pt x="572" y="351"/>
                  </a:lnTo>
                  <a:lnTo>
                    <a:pt x="578" y="361"/>
                  </a:lnTo>
                  <a:lnTo>
                    <a:pt x="595" y="384"/>
                  </a:lnTo>
                  <a:lnTo>
                    <a:pt x="612" y="408"/>
                  </a:lnTo>
                  <a:lnTo>
                    <a:pt x="619" y="421"/>
                  </a:lnTo>
                  <a:lnTo>
                    <a:pt x="624" y="433"/>
                  </a:lnTo>
                  <a:lnTo>
                    <a:pt x="621" y="464"/>
                  </a:lnTo>
                  <a:lnTo>
                    <a:pt x="615" y="493"/>
                  </a:lnTo>
                  <a:lnTo>
                    <a:pt x="605" y="519"/>
                  </a:lnTo>
                  <a:lnTo>
                    <a:pt x="592" y="543"/>
                  </a:lnTo>
                  <a:lnTo>
                    <a:pt x="576" y="566"/>
                  </a:lnTo>
                  <a:lnTo>
                    <a:pt x="558" y="585"/>
                  </a:lnTo>
                  <a:lnTo>
                    <a:pt x="538" y="604"/>
                  </a:lnTo>
                  <a:lnTo>
                    <a:pt x="516" y="622"/>
                  </a:lnTo>
                  <a:lnTo>
                    <a:pt x="468" y="655"/>
                  </a:lnTo>
                  <a:lnTo>
                    <a:pt x="417" y="684"/>
                  </a:lnTo>
                  <a:lnTo>
                    <a:pt x="368" y="711"/>
                  </a:lnTo>
                  <a:lnTo>
                    <a:pt x="345" y="726"/>
                  </a:lnTo>
                  <a:lnTo>
                    <a:pt x="323" y="740"/>
                  </a:lnTo>
                  <a:lnTo>
                    <a:pt x="322" y="740"/>
                  </a:lnTo>
                  <a:lnTo>
                    <a:pt x="315" y="742"/>
                  </a:lnTo>
                  <a:lnTo>
                    <a:pt x="307" y="747"/>
                  </a:lnTo>
                  <a:lnTo>
                    <a:pt x="295" y="753"/>
                  </a:lnTo>
                  <a:lnTo>
                    <a:pt x="280" y="760"/>
                  </a:lnTo>
                  <a:lnTo>
                    <a:pt x="264" y="768"/>
                  </a:lnTo>
                  <a:lnTo>
                    <a:pt x="228" y="787"/>
                  </a:lnTo>
                  <a:lnTo>
                    <a:pt x="191" y="803"/>
                  </a:lnTo>
                  <a:lnTo>
                    <a:pt x="174" y="811"/>
                  </a:lnTo>
                  <a:lnTo>
                    <a:pt x="158" y="818"/>
                  </a:lnTo>
                  <a:lnTo>
                    <a:pt x="144" y="823"/>
                  </a:lnTo>
                  <a:lnTo>
                    <a:pt x="131" y="825"/>
                  </a:lnTo>
                  <a:lnTo>
                    <a:pt x="123" y="826"/>
                  </a:lnTo>
                  <a:lnTo>
                    <a:pt x="117" y="824"/>
                  </a:lnTo>
                  <a:close/>
                </a:path>
              </a:pathLst>
            </a:custGeom>
            <a:solidFill>
              <a:srgbClr val="FF0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8262" name="Freeform 245"/>
            <p:cNvSpPr>
              <a:spLocks/>
            </p:cNvSpPr>
            <p:nvPr/>
          </p:nvSpPr>
          <p:spPr bwMode="auto">
            <a:xfrm>
              <a:off x="2461" y="2534"/>
              <a:ext cx="132" cy="319"/>
            </a:xfrm>
            <a:custGeom>
              <a:avLst/>
              <a:gdLst>
                <a:gd name="T0" fmla="*/ 0 w 394"/>
                <a:gd name="T1" fmla="*/ 0 h 957"/>
                <a:gd name="T2" fmla="*/ 0 w 394"/>
                <a:gd name="T3" fmla="*/ 0 h 957"/>
                <a:gd name="T4" fmla="*/ 0 w 394"/>
                <a:gd name="T5" fmla="*/ 0 h 957"/>
                <a:gd name="T6" fmla="*/ 0 w 394"/>
                <a:gd name="T7" fmla="*/ 0 h 957"/>
                <a:gd name="T8" fmla="*/ 0 w 394"/>
                <a:gd name="T9" fmla="*/ 0 h 957"/>
                <a:gd name="T10" fmla="*/ 0 w 394"/>
                <a:gd name="T11" fmla="*/ 0 h 957"/>
                <a:gd name="T12" fmla="*/ 0 w 394"/>
                <a:gd name="T13" fmla="*/ 0 h 957"/>
                <a:gd name="T14" fmla="*/ 0 w 394"/>
                <a:gd name="T15" fmla="*/ 0 h 957"/>
                <a:gd name="T16" fmla="*/ 0 w 394"/>
                <a:gd name="T17" fmla="*/ 0 h 957"/>
                <a:gd name="T18" fmla="*/ 0 w 394"/>
                <a:gd name="T19" fmla="*/ 0 h 957"/>
                <a:gd name="T20" fmla="*/ 0 w 394"/>
                <a:gd name="T21" fmla="*/ 0 h 957"/>
                <a:gd name="T22" fmla="*/ 0 w 394"/>
                <a:gd name="T23" fmla="*/ 0 h 957"/>
                <a:gd name="T24" fmla="*/ 0 w 394"/>
                <a:gd name="T25" fmla="*/ 0 h 957"/>
                <a:gd name="T26" fmla="*/ 0 w 394"/>
                <a:gd name="T27" fmla="*/ 0 h 957"/>
                <a:gd name="T28" fmla="*/ 0 w 394"/>
                <a:gd name="T29" fmla="*/ 0 h 957"/>
                <a:gd name="T30" fmla="*/ 0 w 394"/>
                <a:gd name="T31" fmla="*/ 0 h 957"/>
                <a:gd name="T32" fmla="*/ 0 w 394"/>
                <a:gd name="T33" fmla="*/ 0 h 957"/>
                <a:gd name="T34" fmla="*/ 0 w 394"/>
                <a:gd name="T35" fmla="*/ 0 h 957"/>
                <a:gd name="T36" fmla="*/ 0 w 394"/>
                <a:gd name="T37" fmla="*/ 0 h 957"/>
                <a:gd name="T38" fmla="*/ 0 w 394"/>
                <a:gd name="T39" fmla="*/ 0 h 957"/>
                <a:gd name="T40" fmla="*/ 0 w 394"/>
                <a:gd name="T41" fmla="*/ 0 h 957"/>
                <a:gd name="T42" fmla="*/ 0 w 394"/>
                <a:gd name="T43" fmla="*/ 0 h 957"/>
                <a:gd name="T44" fmla="*/ 0 w 394"/>
                <a:gd name="T45" fmla="*/ 0 h 957"/>
                <a:gd name="T46" fmla="*/ 0 w 394"/>
                <a:gd name="T47" fmla="*/ 0 h 957"/>
                <a:gd name="T48" fmla="*/ 0 w 394"/>
                <a:gd name="T49" fmla="*/ 0 h 957"/>
                <a:gd name="T50" fmla="*/ 0 w 394"/>
                <a:gd name="T51" fmla="*/ 0 h 957"/>
                <a:gd name="T52" fmla="*/ 0 w 394"/>
                <a:gd name="T53" fmla="*/ 0 h 957"/>
                <a:gd name="T54" fmla="*/ 0 w 394"/>
                <a:gd name="T55" fmla="*/ 0 h 957"/>
                <a:gd name="T56" fmla="*/ 0 w 394"/>
                <a:gd name="T57" fmla="*/ 0 h 957"/>
                <a:gd name="T58" fmla="*/ 0 w 394"/>
                <a:gd name="T59" fmla="*/ 0 h 957"/>
                <a:gd name="T60" fmla="*/ 0 w 394"/>
                <a:gd name="T61" fmla="*/ 0 h 957"/>
                <a:gd name="T62" fmla="*/ 0 w 394"/>
                <a:gd name="T63" fmla="*/ 0 h 957"/>
                <a:gd name="T64" fmla="*/ 0 w 394"/>
                <a:gd name="T65" fmla="*/ 0 h 957"/>
                <a:gd name="T66" fmla="*/ 0 w 394"/>
                <a:gd name="T67" fmla="*/ 0 h 957"/>
                <a:gd name="T68" fmla="*/ 0 w 394"/>
                <a:gd name="T69" fmla="*/ 0 h 957"/>
                <a:gd name="T70" fmla="*/ 0 w 394"/>
                <a:gd name="T71" fmla="*/ 0 h 957"/>
                <a:gd name="T72" fmla="*/ 0 w 394"/>
                <a:gd name="T73" fmla="*/ 0 h 957"/>
                <a:gd name="T74" fmla="*/ 0 w 394"/>
                <a:gd name="T75" fmla="*/ 0 h 957"/>
                <a:gd name="T76" fmla="*/ 0 w 394"/>
                <a:gd name="T77" fmla="*/ 0 h 957"/>
                <a:gd name="T78" fmla="*/ 0 w 394"/>
                <a:gd name="T79" fmla="*/ 0 h 957"/>
                <a:gd name="T80" fmla="*/ 0 w 394"/>
                <a:gd name="T81" fmla="*/ 0 h 957"/>
                <a:gd name="T82" fmla="*/ 0 w 394"/>
                <a:gd name="T83" fmla="*/ 0 h 957"/>
                <a:gd name="T84" fmla="*/ 0 w 394"/>
                <a:gd name="T85" fmla="*/ 0 h 957"/>
                <a:gd name="T86" fmla="*/ 0 w 394"/>
                <a:gd name="T87" fmla="*/ 0 h 95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394"/>
                <a:gd name="T133" fmla="*/ 0 h 957"/>
                <a:gd name="T134" fmla="*/ 394 w 394"/>
                <a:gd name="T135" fmla="*/ 957 h 957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394" h="957">
                  <a:moveTo>
                    <a:pt x="55" y="692"/>
                  </a:moveTo>
                  <a:lnTo>
                    <a:pt x="49" y="682"/>
                  </a:lnTo>
                  <a:lnTo>
                    <a:pt x="43" y="671"/>
                  </a:lnTo>
                  <a:lnTo>
                    <a:pt x="30" y="645"/>
                  </a:lnTo>
                  <a:lnTo>
                    <a:pt x="22" y="614"/>
                  </a:lnTo>
                  <a:lnTo>
                    <a:pt x="13" y="581"/>
                  </a:lnTo>
                  <a:lnTo>
                    <a:pt x="7" y="545"/>
                  </a:lnTo>
                  <a:lnTo>
                    <a:pt x="2" y="505"/>
                  </a:lnTo>
                  <a:lnTo>
                    <a:pt x="0" y="465"/>
                  </a:lnTo>
                  <a:lnTo>
                    <a:pt x="0" y="423"/>
                  </a:lnTo>
                  <a:lnTo>
                    <a:pt x="2" y="379"/>
                  </a:lnTo>
                  <a:lnTo>
                    <a:pt x="7" y="337"/>
                  </a:lnTo>
                  <a:lnTo>
                    <a:pt x="14" y="294"/>
                  </a:lnTo>
                  <a:lnTo>
                    <a:pt x="25" y="253"/>
                  </a:lnTo>
                  <a:lnTo>
                    <a:pt x="39" y="214"/>
                  </a:lnTo>
                  <a:lnTo>
                    <a:pt x="56" y="178"/>
                  </a:lnTo>
                  <a:lnTo>
                    <a:pt x="76" y="143"/>
                  </a:lnTo>
                  <a:lnTo>
                    <a:pt x="100" y="113"/>
                  </a:lnTo>
                  <a:lnTo>
                    <a:pt x="126" y="80"/>
                  </a:lnTo>
                  <a:lnTo>
                    <a:pt x="152" y="51"/>
                  </a:lnTo>
                  <a:lnTo>
                    <a:pt x="181" y="25"/>
                  </a:lnTo>
                  <a:lnTo>
                    <a:pt x="197" y="12"/>
                  </a:lnTo>
                  <a:lnTo>
                    <a:pt x="214" y="0"/>
                  </a:lnTo>
                  <a:lnTo>
                    <a:pt x="223" y="1"/>
                  </a:lnTo>
                  <a:lnTo>
                    <a:pt x="230" y="5"/>
                  </a:lnTo>
                  <a:lnTo>
                    <a:pt x="235" y="10"/>
                  </a:lnTo>
                  <a:lnTo>
                    <a:pt x="240" y="17"/>
                  </a:lnTo>
                  <a:lnTo>
                    <a:pt x="245" y="36"/>
                  </a:lnTo>
                  <a:lnTo>
                    <a:pt x="246" y="59"/>
                  </a:lnTo>
                  <a:lnTo>
                    <a:pt x="245" y="83"/>
                  </a:lnTo>
                  <a:lnTo>
                    <a:pt x="241" y="105"/>
                  </a:lnTo>
                  <a:lnTo>
                    <a:pt x="238" y="125"/>
                  </a:lnTo>
                  <a:lnTo>
                    <a:pt x="235" y="132"/>
                  </a:lnTo>
                  <a:lnTo>
                    <a:pt x="234" y="138"/>
                  </a:lnTo>
                  <a:lnTo>
                    <a:pt x="228" y="162"/>
                  </a:lnTo>
                  <a:lnTo>
                    <a:pt x="227" y="183"/>
                  </a:lnTo>
                  <a:lnTo>
                    <a:pt x="230" y="203"/>
                  </a:lnTo>
                  <a:lnTo>
                    <a:pt x="236" y="220"/>
                  </a:lnTo>
                  <a:lnTo>
                    <a:pt x="246" y="235"/>
                  </a:lnTo>
                  <a:lnTo>
                    <a:pt x="257" y="248"/>
                  </a:lnTo>
                  <a:lnTo>
                    <a:pt x="271" y="262"/>
                  </a:lnTo>
                  <a:lnTo>
                    <a:pt x="286" y="274"/>
                  </a:lnTo>
                  <a:lnTo>
                    <a:pt x="317" y="297"/>
                  </a:lnTo>
                  <a:lnTo>
                    <a:pt x="347" y="319"/>
                  </a:lnTo>
                  <a:lnTo>
                    <a:pt x="360" y="330"/>
                  </a:lnTo>
                  <a:lnTo>
                    <a:pt x="371" y="342"/>
                  </a:lnTo>
                  <a:lnTo>
                    <a:pt x="380" y="356"/>
                  </a:lnTo>
                  <a:lnTo>
                    <a:pt x="385" y="371"/>
                  </a:lnTo>
                  <a:lnTo>
                    <a:pt x="390" y="385"/>
                  </a:lnTo>
                  <a:lnTo>
                    <a:pt x="392" y="399"/>
                  </a:lnTo>
                  <a:lnTo>
                    <a:pt x="394" y="411"/>
                  </a:lnTo>
                  <a:lnTo>
                    <a:pt x="394" y="423"/>
                  </a:lnTo>
                  <a:lnTo>
                    <a:pt x="391" y="434"/>
                  </a:lnTo>
                  <a:lnTo>
                    <a:pt x="389" y="445"/>
                  </a:lnTo>
                  <a:lnTo>
                    <a:pt x="385" y="458"/>
                  </a:lnTo>
                  <a:lnTo>
                    <a:pt x="379" y="474"/>
                  </a:lnTo>
                  <a:lnTo>
                    <a:pt x="373" y="483"/>
                  </a:lnTo>
                  <a:lnTo>
                    <a:pt x="365" y="494"/>
                  </a:lnTo>
                  <a:lnTo>
                    <a:pt x="357" y="509"/>
                  </a:lnTo>
                  <a:lnTo>
                    <a:pt x="347" y="528"/>
                  </a:lnTo>
                  <a:lnTo>
                    <a:pt x="337" y="549"/>
                  </a:lnTo>
                  <a:lnTo>
                    <a:pt x="327" y="572"/>
                  </a:lnTo>
                  <a:lnTo>
                    <a:pt x="319" y="599"/>
                  </a:lnTo>
                  <a:lnTo>
                    <a:pt x="310" y="629"/>
                  </a:lnTo>
                  <a:lnTo>
                    <a:pt x="304" y="661"/>
                  </a:lnTo>
                  <a:lnTo>
                    <a:pt x="300" y="697"/>
                  </a:lnTo>
                  <a:lnTo>
                    <a:pt x="300" y="734"/>
                  </a:lnTo>
                  <a:lnTo>
                    <a:pt x="303" y="775"/>
                  </a:lnTo>
                  <a:lnTo>
                    <a:pt x="309" y="817"/>
                  </a:lnTo>
                  <a:lnTo>
                    <a:pt x="319" y="861"/>
                  </a:lnTo>
                  <a:lnTo>
                    <a:pt x="326" y="884"/>
                  </a:lnTo>
                  <a:lnTo>
                    <a:pt x="335" y="908"/>
                  </a:lnTo>
                  <a:lnTo>
                    <a:pt x="344" y="933"/>
                  </a:lnTo>
                  <a:lnTo>
                    <a:pt x="356" y="957"/>
                  </a:lnTo>
                  <a:lnTo>
                    <a:pt x="332" y="947"/>
                  </a:lnTo>
                  <a:lnTo>
                    <a:pt x="309" y="935"/>
                  </a:lnTo>
                  <a:lnTo>
                    <a:pt x="284" y="920"/>
                  </a:lnTo>
                  <a:lnTo>
                    <a:pt x="259" y="902"/>
                  </a:lnTo>
                  <a:lnTo>
                    <a:pt x="234" y="883"/>
                  </a:lnTo>
                  <a:lnTo>
                    <a:pt x="209" y="862"/>
                  </a:lnTo>
                  <a:lnTo>
                    <a:pt x="162" y="819"/>
                  </a:lnTo>
                  <a:lnTo>
                    <a:pt x="141" y="797"/>
                  </a:lnTo>
                  <a:lnTo>
                    <a:pt x="120" y="776"/>
                  </a:lnTo>
                  <a:lnTo>
                    <a:pt x="101" y="756"/>
                  </a:lnTo>
                  <a:lnTo>
                    <a:pt x="87" y="737"/>
                  </a:lnTo>
                  <a:lnTo>
                    <a:pt x="73" y="721"/>
                  </a:lnTo>
                  <a:lnTo>
                    <a:pt x="63" y="709"/>
                  </a:lnTo>
                  <a:lnTo>
                    <a:pt x="57" y="698"/>
                  </a:lnTo>
                  <a:lnTo>
                    <a:pt x="55" y="692"/>
                  </a:lnTo>
                  <a:close/>
                </a:path>
              </a:pathLst>
            </a:custGeom>
            <a:solidFill>
              <a:srgbClr val="9E00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8263" name="Freeform 246"/>
            <p:cNvSpPr>
              <a:spLocks/>
            </p:cNvSpPr>
            <p:nvPr/>
          </p:nvSpPr>
          <p:spPr bwMode="auto">
            <a:xfrm>
              <a:off x="2713" y="2743"/>
              <a:ext cx="33" cy="36"/>
            </a:xfrm>
            <a:custGeom>
              <a:avLst/>
              <a:gdLst>
                <a:gd name="T0" fmla="*/ 0 w 101"/>
                <a:gd name="T1" fmla="*/ 0 h 109"/>
                <a:gd name="T2" fmla="*/ 0 w 101"/>
                <a:gd name="T3" fmla="*/ 0 h 109"/>
                <a:gd name="T4" fmla="*/ 0 w 101"/>
                <a:gd name="T5" fmla="*/ 0 h 109"/>
                <a:gd name="T6" fmla="*/ 0 w 101"/>
                <a:gd name="T7" fmla="*/ 0 h 109"/>
                <a:gd name="T8" fmla="*/ 0 w 101"/>
                <a:gd name="T9" fmla="*/ 0 h 109"/>
                <a:gd name="T10" fmla="*/ 0 w 101"/>
                <a:gd name="T11" fmla="*/ 0 h 109"/>
                <a:gd name="T12" fmla="*/ 0 w 101"/>
                <a:gd name="T13" fmla="*/ 0 h 109"/>
                <a:gd name="T14" fmla="*/ 0 w 101"/>
                <a:gd name="T15" fmla="*/ 0 h 109"/>
                <a:gd name="T16" fmla="*/ 0 w 101"/>
                <a:gd name="T17" fmla="*/ 0 h 109"/>
                <a:gd name="T18" fmla="*/ 0 w 101"/>
                <a:gd name="T19" fmla="*/ 0 h 109"/>
                <a:gd name="T20" fmla="*/ 0 w 101"/>
                <a:gd name="T21" fmla="*/ 0 h 109"/>
                <a:gd name="T22" fmla="*/ 0 w 101"/>
                <a:gd name="T23" fmla="*/ 0 h 109"/>
                <a:gd name="T24" fmla="*/ 0 w 101"/>
                <a:gd name="T25" fmla="*/ 0 h 109"/>
                <a:gd name="T26" fmla="*/ 0 w 101"/>
                <a:gd name="T27" fmla="*/ 0 h 109"/>
                <a:gd name="T28" fmla="*/ 0 w 101"/>
                <a:gd name="T29" fmla="*/ 0 h 109"/>
                <a:gd name="T30" fmla="*/ 0 w 101"/>
                <a:gd name="T31" fmla="*/ 0 h 109"/>
                <a:gd name="T32" fmla="*/ 0 w 101"/>
                <a:gd name="T33" fmla="*/ 0 h 109"/>
                <a:gd name="T34" fmla="*/ 0 w 101"/>
                <a:gd name="T35" fmla="*/ 0 h 109"/>
                <a:gd name="T36" fmla="*/ 0 w 101"/>
                <a:gd name="T37" fmla="*/ 0 h 109"/>
                <a:gd name="T38" fmla="*/ 0 w 101"/>
                <a:gd name="T39" fmla="*/ 0 h 109"/>
                <a:gd name="T40" fmla="*/ 0 w 101"/>
                <a:gd name="T41" fmla="*/ 0 h 109"/>
                <a:gd name="T42" fmla="*/ 0 w 101"/>
                <a:gd name="T43" fmla="*/ 0 h 109"/>
                <a:gd name="T44" fmla="*/ 0 w 101"/>
                <a:gd name="T45" fmla="*/ 0 h 10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01"/>
                <a:gd name="T70" fmla="*/ 0 h 109"/>
                <a:gd name="T71" fmla="*/ 101 w 101"/>
                <a:gd name="T72" fmla="*/ 109 h 10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01" h="109">
                  <a:moveTo>
                    <a:pt x="0" y="109"/>
                  </a:moveTo>
                  <a:lnTo>
                    <a:pt x="2" y="86"/>
                  </a:lnTo>
                  <a:lnTo>
                    <a:pt x="7" y="66"/>
                  </a:lnTo>
                  <a:lnTo>
                    <a:pt x="15" y="48"/>
                  </a:lnTo>
                  <a:lnTo>
                    <a:pt x="26" y="32"/>
                  </a:lnTo>
                  <a:lnTo>
                    <a:pt x="40" y="19"/>
                  </a:lnTo>
                  <a:lnTo>
                    <a:pt x="54" y="9"/>
                  </a:lnTo>
                  <a:lnTo>
                    <a:pt x="69" y="3"/>
                  </a:lnTo>
                  <a:lnTo>
                    <a:pt x="84" y="0"/>
                  </a:lnTo>
                  <a:lnTo>
                    <a:pt x="91" y="1"/>
                  </a:lnTo>
                  <a:lnTo>
                    <a:pt x="97" y="3"/>
                  </a:lnTo>
                  <a:lnTo>
                    <a:pt x="100" y="9"/>
                  </a:lnTo>
                  <a:lnTo>
                    <a:pt x="101" y="17"/>
                  </a:lnTo>
                  <a:lnTo>
                    <a:pt x="99" y="25"/>
                  </a:lnTo>
                  <a:lnTo>
                    <a:pt x="96" y="35"/>
                  </a:lnTo>
                  <a:lnTo>
                    <a:pt x="91" y="46"/>
                  </a:lnTo>
                  <a:lnTo>
                    <a:pt x="84" y="56"/>
                  </a:lnTo>
                  <a:lnTo>
                    <a:pt x="68" y="79"/>
                  </a:lnTo>
                  <a:lnTo>
                    <a:pt x="47" y="96"/>
                  </a:lnTo>
                  <a:lnTo>
                    <a:pt x="36" y="103"/>
                  </a:lnTo>
                  <a:lnTo>
                    <a:pt x="24" y="108"/>
                  </a:lnTo>
                  <a:lnTo>
                    <a:pt x="13" y="109"/>
                  </a:lnTo>
                  <a:lnTo>
                    <a:pt x="0" y="109"/>
                  </a:lnTo>
                  <a:close/>
                </a:path>
              </a:pathLst>
            </a:custGeom>
            <a:solidFill>
              <a:srgbClr val="FF1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8264" name="Freeform 247"/>
            <p:cNvSpPr>
              <a:spLocks/>
            </p:cNvSpPr>
            <p:nvPr/>
          </p:nvSpPr>
          <p:spPr bwMode="auto">
            <a:xfrm>
              <a:off x="2721" y="2746"/>
              <a:ext cx="22" cy="25"/>
            </a:xfrm>
            <a:custGeom>
              <a:avLst/>
              <a:gdLst>
                <a:gd name="T0" fmla="*/ 0 w 65"/>
                <a:gd name="T1" fmla="*/ 0 h 76"/>
                <a:gd name="T2" fmla="*/ 0 w 65"/>
                <a:gd name="T3" fmla="*/ 0 h 76"/>
                <a:gd name="T4" fmla="*/ 0 w 65"/>
                <a:gd name="T5" fmla="*/ 0 h 76"/>
                <a:gd name="T6" fmla="*/ 0 w 65"/>
                <a:gd name="T7" fmla="*/ 0 h 76"/>
                <a:gd name="T8" fmla="*/ 0 w 65"/>
                <a:gd name="T9" fmla="*/ 0 h 76"/>
                <a:gd name="T10" fmla="*/ 0 w 65"/>
                <a:gd name="T11" fmla="*/ 0 h 76"/>
                <a:gd name="T12" fmla="*/ 0 w 65"/>
                <a:gd name="T13" fmla="*/ 0 h 76"/>
                <a:gd name="T14" fmla="*/ 0 w 65"/>
                <a:gd name="T15" fmla="*/ 0 h 76"/>
                <a:gd name="T16" fmla="*/ 0 w 65"/>
                <a:gd name="T17" fmla="*/ 0 h 76"/>
                <a:gd name="T18" fmla="*/ 0 w 65"/>
                <a:gd name="T19" fmla="*/ 0 h 76"/>
                <a:gd name="T20" fmla="*/ 0 w 65"/>
                <a:gd name="T21" fmla="*/ 0 h 76"/>
                <a:gd name="T22" fmla="*/ 0 w 65"/>
                <a:gd name="T23" fmla="*/ 0 h 76"/>
                <a:gd name="T24" fmla="*/ 0 w 65"/>
                <a:gd name="T25" fmla="*/ 0 h 76"/>
                <a:gd name="T26" fmla="*/ 0 w 65"/>
                <a:gd name="T27" fmla="*/ 0 h 76"/>
                <a:gd name="T28" fmla="*/ 0 w 65"/>
                <a:gd name="T29" fmla="*/ 0 h 76"/>
                <a:gd name="T30" fmla="*/ 0 w 65"/>
                <a:gd name="T31" fmla="*/ 0 h 76"/>
                <a:gd name="T32" fmla="*/ 0 w 65"/>
                <a:gd name="T33" fmla="*/ 0 h 7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5"/>
                <a:gd name="T52" fmla="*/ 0 h 76"/>
                <a:gd name="T53" fmla="*/ 65 w 65"/>
                <a:gd name="T54" fmla="*/ 76 h 7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5" h="76">
                  <a:moveTo>
                    <a:pt x="0" y="76"/>
                  </a:moveTo>
                  <a:lnTo>
                    <a:pt x="1" y="66"/>
                  </a:lnTo>
                  <a:lnTo>
                    <a:pt x="6" y="55"/>
                  </a:lnTo>
                  <a:lnTo>
                    <a:pt x="15" y="42"/>
                  </a:lnTo>
                  <a:lnTo>
                    <a:pt x="25" y="30"/>
                  </a:lnTo>
                  <a:lnTo>
                    <a:pt x="36" y="19"/>
                  </a:lnTo>
                  <a:lnTo>
                    <a:pt x="47" y="9"/>
                  </a:lnTo>
                  <a:lnTo>
                    <a:pt x="57" y="3"/>
                  </a:lnTo>
                  <a:lnTo>
                    <a:pt x="65" y="0"/>
                  </a:lnTo>
                  <a:lnTo>
                    <a:pt x="63" y="11"/>
                  </a:lnTo>
                  <a:lnTo>
                    <a:pt x="58" y="22"/>
                  </a:lnTo>
                  <a:lnTo>
                    <a:pt x="52" y="35"/>
                  </a:lnTo>
                  <a:lnTo>
                    <a:pt x="43" y="47"/>
                  </a:lnTo>
                  <a:lnTo>
                    <a:pt x="33" y="58"/>
                  </a:lnTo>
                  <a:lnTo>
                    <a:pt x="22" y="67"/>
                  </a:lnTo>
                  <a:lnTo>
                    <a:pt x="11" y="73"/>
                  </a:lnTo>
                  <a:lnTo>
                    <a:pt x="0" y="76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8265" name="Freeform 248"/>
            <p:cNvSpPr>
              <a:spLocks/>
            </p:cNvSpPr>
            <p:nvPr/>
          </p:nvSpPr>
          <p:spPr bwMode="auto">
            <a:xfrm>
              <a:off x="2565" y="2664"/>
              <a:ext cx="17" cy="38"/>
            </a:xfrm>
            <a:custGeom>
              <a:avLst/>
              <a:gdLst>
                <a:gd name="T0" fmla="*/ 0 w 53"/>
                <a:gd name="T1" fmla="*/ 0 h 115"/>
                <a:gd name="T2" fmla="*/ 0 w 53"/>
                <a:gd name="T3" fmla="*/ 0 h 115"/>
                <a:gd name="T4" fmla="*/ 0 w 53"/>
                <a:gd name="T5" fmla="*/ 0 h 115"/>
                <a:gd name="T6" fmla="*/ 0 w 53"/>
                <a:gd name="T7" fmla="*/ 0 h 115"/>
                <a:gd name="T8" fmla="*/ 0 w 53"/>
                <a:gd name="T9" fmla="*/ 0 h 115"/>
                <a:gd name="T10" fmla="*/ 0 w 53"/>
                <a:gd name="T11" fmla="*/ 0 h 115"/>
                <a:gd name="T12" fmla="*/ 0 w 53"/>
                <a:gd name="T13" fmla="*/ 0 h 115"/>
                <a:gd name="T14" fmla="*/ 0 w 53"/>
                <a:gd name="T15" fmla="*/ 0 h 115"/>
                <a:gd name="T16" fmla="*/ 0 w 53"/>
                <a:gd name="T17" fmla="*/ 0 h 115"/>
                <a:gd name="T18" fmla="*/ 0 w 53"/>
                <a:gd name="T19" fmla="*/ 0 h 115"/>
                <a:gd name="T20" fmla="*/ 0 w 53"/>
                <a:gd name="T21" fmla="*/ 0 h 115"/>
                <a:gd name="T22" fmla="*/ 0 w 53"/>
                <a:gd name="T23" fmla="*/ 0 h 115"/>
                <a:gd name="T24" fmla="*/ 0 w 53"/>
                <a:gd name="T25" fmla="*/ 0 h 115"/>
                <a:gd name="T26" fmla="*/ 0 w 53"/>
                <a:gd name="T27" fmla="*/ 0 h 115"/>
                <a:gd name="T28" fmla="*/ 0 w 53"/>
                <a:gd name="T29" fmla="*/ 0 h 115"/>
                <a:gd name="T30" fmla="*/ 0 w 53"/>
                <a:gd name="T31" fmla="*/ 0 h 115"/>
                <a:gd name="T32" fmla="*/ 0 w 53"/>
                <a:gd name="T33" fmla="*/ 0 h 115"/>
                <a:gd name="T34" fmla="*/ 0 w 53"/>
                <a:gd name="T35" fmla="*/ 0 h 115"/>
                <a:gd name="T36" fmla="*/ 0 w 53"/>
                <a:gd name="T37" fmla="*/ 0 h 115"/>
                <a:gd name="T38" fmla="*/ 0 w 53"/>
                <a:gd name="T39" fmla="*/ 0 h 115"/>
                <a:gd name="T40" fmla="*/ 0 w 53"/>
                <a:gd name="T41" fmla="*/ 0 h 115"/>
                <a:gd name="T42" fmla="*/ 0 w 53"/>
                <a:gd name="T43" fmla="*/ 0 h 115"/>
                <a:gd name="T44" fmla="*/ 0 w 53"/>
                <a:gd name="T45" fmla="*/ 0 h 115"/>
                <a:gd name="T46" fmla="*/ 0 w 53"/>
                <a:gd name="T47" fmla="*/ 0 h 115"/>
                <a:gd name="T48" fmla="*/ 0 w 53"/>
                <a:gd name="T49" fmla="*/ 0 h 115"/>
                <a:gd name="T50" fmla="*/ 0 w 53"/>
                <a:gd name="T51" fmla="*/ 0 h 115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53"/>
                <a:gd name="T79" fmla="*/ 0 h 115"/>
                <a:gd name="T80" fmla="*/ 53 w 53"/>
                <a:gd name="T81" fmla="*/ 115 h 115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53" h="115">
                  <a:moveTo>
                    <a:pt x="4" y="112"/>
                  </a:moveTo>
                  <a:lnTo>
                    <a:pt x="3" y="108"/>
                  </a:lnTo>
                  <a:lnTo>
                    <a:pt x="3" y="103"/>
                  </a:lnTo>
                  <a:lnTo>
                    <a:pt x="1" y="96"/>
                  </a:lnTo>
                  <a:lnTo>
                    <a:pt x="0" y="87"/>
                  </a:lnTo>
                  <a:lnTo>
                    <a:pt x="0" y="67"/>
                  </a:lnTo>
                  <a:lnTo>
                    <a:pt x="3" y="46"/>
                  </a:lnTo>
                  <a:lnTo>
                    <a:pt x="7" y="26"/>
                  </a:lnTo>
                  <a:lnTo>
                    <a:pt x="12" y="18"/>
                  </a:lnTo>
                  <a:lnTo>
                    <a:pt x="17" y="10"/>
                  </a:lnTo>
                  <a:lnTo>
                    <a:pt x="25" y="5"/>
                  </a:lnTo>
                  <a:lnTo>
                    <a:pt x="32" y="2"/>
                  </a:lnTo>
                  <a:lnTo>
                    <a:pt x="42" y="0"/>
                  </a:lnTo>
                  <a:lnTo>
                    <a:pt x="53" y="3"/>
                  </a:lnTo>
                  <a:lnTo>
                    <a:pt x="53" y="9"/>
                  </a:lnTo>
                  <a:lnTo>
                    <a:pt x="53" y="18"/>
                  </a:lnTo>
                  <a:lnTo>
                    <a:pt x="52" y="37"/>
                  </a:lnTo>
                  <a:lnTo>
                    <a:pt x="49" y="58"/>
                  </a:lnTo>
                  <a:lnTo>
                    <a:pt x="44" y="78"/>
                  </a:lnTo>
                  <a:lnTo>
                    <a:pt x="38" y="97"/>
                  </a:lnTo>
                  <a:lnTo>
                    <a:pt x="33" y="104"/>
                  </a:lnTo>
                  <a:lnTo>
                    <a:pt x="28" y="109"/>
                  </a:lnTo>
                  <a:lnTo>
                    <a:pt x="23" y="114"/>
                  </a:lnTo>
                  <a:lnTo>
                    <a:pt x="17" y="115"/>
                  </a:lnTo>
                  <a:lnTo>
                    <a:pt x="11" y="115"/>
                  </a:lnTo>
                  <a:lnTo>
                    <a:pt x="4" y="112"/>
                  </a:lnTo>
                  <a:close/>
                </a:path>
              </a:pathLst>
            </a:custGeom>
            <a:solidFill>
              <a:srgbClr val="FF0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8266" name="Freeform 249"/>
            <p:cNvSpPr>
              <a:spLocks/>
            </p:cNvSpPr>
            <p:nvPr/>
          </p:nvSpPr>
          <p:spPr bwMode="auto">
            <a:xfrm>
              <a:off x="2568" y="2668"/>
              <a:ext cx="10" cy="22"/>
            </a:xfrm>
            <a:custGeom>
              <a:avLst/>
              <a:gdLst>
                <a:gd name="T0" fmla="*/ 0 w 29"/>
                <a:gd name="T1" fmla="*/ 0 h 66"/>
                <a:gd name="T2" fmla="*/ 0 w 29"/>
                <a:gd name="T3" fmla="*/ 0 h 66"/>
                <a:gd name="T4" fmla="*/ 0 w 29"/>
                <a:gd name="T5" fmla="*/ 0 h 66"/>
                <a:gd name="T6" fmla="*/ 0 w 29"/>
                <a:gd name="T7" fmla="*/ 0 h 66"/>
                <a:gd name="T8" fmla="*/ 0 w 29"/>
                <a:gd name="T9" fmla="*/ 0 h 66"/>
                <a:gd name="T10" fmla="*/ 0 w 29"/>
                <a:gd name="T11" fmla="*/ 0 h 66"/>
                <a:gd name="T12" fmla="*/ 0 w 29"/>
                <a:gd name="T13" fmla="*/ 0 h 66"/>
                <a:gd name="T14" fmla="*/ 0 w 29"/>
                <a:gd name="T15" fmla="*/ 0 h 66"/>
                <a:gd name="T16" fmla="*/ 0 w 29"/>
                <a:gd name="T17" fmla="*/ 0 h 66"/>
                <a:gd name="T18" fmla="*/ 0 w 29"/>
                <a:gd name="T19" fmla="*/ 0 h 66"/>
                <a:gd name="T20" fmla="*/ 0 w 29"/>
                <a:gd name="T21" fmla="*/ 0 h 66"/>
                <a:gd name="T22" fmla="*/ 0 w 29"/>
                <a:gd name="T23" fmla="*/ 0 h 66"/>
                <a:gd name="T24" fmla="*/ 0 w 29"/>
                <a:gd name="T25" fmla="*/ 0 h 66"/>
                <a:gd name="T26" fmla="*/ 0 w 29"/>
                <a:gd name="T27" fmla="*/ 0 h 66"/>
                <a:gd name="T28" fmla="*/ 0 w 29"/>
                <a:gd name="T29" fmla="*/ 0 h 66"/>
                <a:gd name="T30" fmla="*/ 0 w 29"/>
                <a:gd name="T31" fmla="*/ 0 h 66"/>
                <a:gd name="T32" fmla="*/ 0 w 29"/>
                <a:gd name="T33" fmla="*/ 0 h 66"/>
                <a:gd name="T34" fmla="*/ 0 w 29"/>
                <a:gd name="T35" fmla="*/ 0 h 6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29"/>
                <a:gd name="T55" fmla="*/ 0 h 66"/>
                <a:gd name="T56" fmla="*/ 29 w 29"/>
                <a:gd name="T57" fmla="*/ 66 h 6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29" h="66">
                  <a:moveTo>
                    <a:pt x="11" y="66"/>
                  </a:moveTo>
                  <a:lnTo>
                    <a:pt x="4" y="62"/>
                  </a:lnTo>
                  <a:lnTo>
                    <a:pt x="0" y="54"/>
                  </a:lnTo>
                  <a:lnTo>
                    <a:pt x="1" y="43"/>
                  </a:lnTo>
                  <a:lnTo>
                    <a:pt x="4" y="31"/>
                  </a:lnTo>
                  <a:lnTo>
                    <a:pt x="9" y="18"/>
                  </a:lnTo>
                  <a:lnTo>
                    <a:pt x="16" y="8"/>
                  </a:lnTo>
                  <a:lnTo>
                    <a:pt x="23" y="2"/>
                  </a:lnTo>
                  <a:lnTo>
                    <a:pt x="26" y="0"/>
                  </a:lnTo>
                  <a:lnTo>
                    <a:pt x="29" y="0"/>
                  </a:lnTo>
                  <a:lnTo>
                    <a:pt x="29" y="8"/>
                  </a:lnTo>
                  <a:lnTo>
                    <a:pt x="28" y="18"/>
                  </a:lnTo>
                  <a:lnTo>
                    <a:pt x="26" y="43"/>
                  </a:lnTo>
                  <a:lnTo>
                    <a:pt x="24" y="53"/>
                  </a:lnTo>
                  <a:lnTo>
                    <a:pt x="21" y="62"/>
                  </a:lnTo>
                  <a:lnTo>
                    <a:pt x="16" y="66"/>
                  </a:lnTo>
                  <a:lnTo>
                    <a:pt x="13" y="66"/>
                  </a:lnTo>
                  <a:lnTo>
                    <a:pt x="11" y="66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8267" name="Freeform 250"/>
            <p:cNvSpPr>
              <a:spLocks/>
            </p:cNvSpPr>
            <p:nvPr/>
          </p:nvSpPr>
          <p:spPr bwMode="auto">
            <a:xfrm>
              <a:off x="2674" y="2630"/>
              <a:ext cx="59" cy="43"/>
            </a:xfrm>
            <a:custGeom>
              <a:avLst/>
              <a:gdLst>
                <a:gd name="T0" fmla="*/ 0 w 176"/>
                <a:gd name="T1" fmla="*/ 0 h 131"/>
                <a:gd name="T2" fmla="*/ 0 w 176"/>
                <a:gd name="T3" fmla="*/ 0 h 131"/>
                <a:gd name="T4" fmla="*/ 0 w 176"/>
                <a:gd name="T5" fmla="*/ 0 h 131"/>
                <a:gd name="T6" fmla="*/ 0 w 176"/>
                <a:gd name="T7" fmla="*/ 0 h 131"/>
                <a:gd name="T8" fmla="*/ 0 w 176"/>
                <a:gd name="T9" fmla="*/ 0 h 131"/>
                <a:gd name="T10" fmla="*/ 0 w 176"/>
                <a:gd name="T11" fmla="*/ 0 h 131"/>
                <a:gd name="T12" fmla="*/ 0 w 176"/>
                <a:gd name="T13" fmla="*/ 0 h 131"/>
                <a:gd name="T14" fmla="*/ 0 w 176"/>
                <a:gd name="T15" fmla="*/ 0 h 131"/>
                <a:gd name="T16" fmla="*/ 0 w 176"/>
                <a:gd name="T17" fmla="*/ 0 h 131"/>
                <a:gd name="T18" fmla="*/ 0 w 176"/>
                <a:gd name="T19" fmla="*/ 0 h 131"/>
                <a:gd name="T20" fmla="*/ 0 w 176"/>
                <a:gd name="T21" fmla="*/ 0 h 131"/>
                <a:gd name="T22" fmla="*/ 0 w 176"/>
                <a:gd name="T23" fmla="*/ 0 h 131"/>
                <a:gd name="T24" fmla="*/ 0 w 176"/>
                <a:gd name="T25" fmla="*/ 0 h 131"/>
                <a:gd name="T26" fmla="*/ 0 w 176"/>
                <a:gd name="T27" fmla="*/ 0 h 131"/>
                <a:gd name="T28" fmla="*/ 0 w 176"/>
                <a:gd name="T29" fmla="*/ 0 h 131"/>
                <a:gd name="T30" fmla="*/ 0 w 176"/>
                <a:gd name="T31" fmla="*/ 0 h 131"/>
                <a:gd name="T32" fmla="*/ 0 w 176"/>
                <a:gd name="T33" fmla="*/ 0 h 131"/>
                <a:gd name="T34" fmla="*/ 0 w 176"/>
                <a:gd name="T35" fmla="*/ 0 h 131"/>
                <a:gd name="T36" fmla="*/ 0 w 176"/>
                <a:gd name="T37" fmla="*/ 0 h 131"/>
                <a:gd name="T38" fmla="*/ 0 w 176"/>
                <a:gd name="T39" fmla="*/ 0 h 131"/>
                <a:gd name="T40" fmla="*/ 0 w 176"/>
                <a:gd name="T41" fmla="*/ 0 h 131"/>
                <a:gd name="T42" fmla="*/ 0 w 176"/>
                <a:gd name="T43" fmla="*/ 0 h 131"/>
                <a:gd name="T44" fmla="*/ 0 w 176"/>
                <a:gd name="T45" fmla="*/ 0 h 131"/>
                <a:gd name="T46" fmla="*/ 0 w 176"/>
                <a:gd name="T47" fmla="*/ 0 h 131"/>
                <a:gd name="T48" fmla="*/ 0 w 176"/>
                <a:gd name="T49" fmla="*/ 0 h 131"/>
                <a:gd name="T50" fmla="*/ 0 w 176"/>
                <a:gd name="T51" fmla="*/ 0 h 131"/>
                <a:gd name="T52" fmla="*/ 0 w 176"/>
                <a:gd name="T53" fmla="*/ 0 h 131"/>
                <a:gd name="T54" fmla="*/ 0 w 176"/>
                <a:gd name="T55" fmla="*/ 0 h 131"/>
                <a:gd name="T56" fmla="*/ 0 w 176"/>
                <a:gd name="T57" fmla="*/ 0 h 131"/>
                <a:gd name="T58" fmla="*/ 0 w 176"/>
                <a:gd name="T59" fmla="*/ 0 h 131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176"/>
                <a:gd name="T91" fmla="*/ 0 h 131"/>
                <a:gd name="T92" fmla="*/ 176 w 176"/>
                <a:gd name="T93" fmla="*/ 131 h 131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176" h="131">
                  <a:moveTo>
                    <a:pt x="12" y="131"/>
                  </a:moveTo>
                  <a:lnTo>
                    <a:pt x="5" y="123"/>
                  </a:lnTo>
                  <a:lnTo>
                    <a:pt x="0" y="115"/>
                  </a:lnTo>
                  <a:lnTo>
                    <a:pt x="0" y="106"/>
                  </a:lnTo>
                  <a:lnTo>
                    <a:pt x="4" y="96"/>
                  </a:lnTo>
                  <a:lnTo>
                    <a:pt x="9" y="86"/>
                  </a:lnTo>
                  <a:lnTo>
                    <a:pt x="17" y="76"/>
                  </a:lnTo>
                  <a:lnTo>
                    <a:pt x="28" y="67"/>
                  </a:lnTo>
                  <a:lnTo>
                    <a:pt x="39" y="57"/>
                  </a:lnTo>
                  <a:lnTo>
                    <a:pt x="65" y="38"/>
                  </a:lnTo>
                  <a:lnTo>
                    <a:pt x="90" y="22"/>
                  </a:lnTo>
                  <a:lnTo>
                    <a:pt x="101" y="15"/>
                  </a:lnTo>
                  <a:lnTo>
                    <a:pt x="111" y="10"/>
                  </a:lnTo>
                  <a:lnTo>
                    <a:pt x="118" y="6"/>
                  </a:lnTo>
                  <a:lnTo>
                    <a:pt x="124" y="4"/>
                  </a:lnTo>
                  <a:lnTo>
                    <a:pt x="140" y="0"/>
                  </a:lnTo>
                  <a:lnTo>
                    <a:pt x="157" y="0"/>
                  </a:lnTo>
                  <a:lnTo>
                    <a:pt x="165" y="2"/>
                  </a:lnTo>
                  <a:lnTo>
                    <a:pt x="171" y="6"/>
                  </a:lnTo>
                  <a:lnTo>
                    <a:pt x="174" y="12"/>
                  </a:lnTo>
                  <a:lnTo>
                    <a:pt x="176" y="21"/>
                  </a:lnTo>
                  <a:lnTo>
                    <a:pt x="163" y="41"/>
                  </a:lnTo>
                  <a:lnTo>
                    <a:pt x="147" y="60"/>
                  </a:lnTo>
                  <a:lnTo>
                    <a:pt x="128" y="79"/>
                  </a:lnTo>
                  <a:lnTo>
                    <a:pt x="106" y="95"/>
                  </a:lnTo>
                  <a:lnTo>
                    <a:pt x="82" y="110"/>
                  </a:lnTo>
                  <a:lnTo>
                    <a:pt x="59" y="121"/>
                  </a:lnTo>
                  <a:lnTo>
                    <a:pt x="36" y="128"/>
                  </a:lnTo>
                  <a:lnTo>
                    <a:pt x="23" y="130"/>
                  </a:lnTo>
                  <a:lnTo>
                    <a:pt x="12" y="131"/>
                  </a:lnTo>
                  <a:close/>
                </a:path>
              </a:pathLst>
            </a:custGeom>
            <a:solidFill>
              <a:srgbClr val="FF1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8268" name="Freeform 251"/>
            <p:cNvSpPr>
              <a:spLocks/>
            </p:cNvSpPr>
            <p:nvPr/>
          </p:nvSpPr>
          <p:spPr bwMode="auto">
            <a:xfrm>
              <a:off x="2687" y="2632"/>
              <a:ext cx="43" cy="33"/>
            </a:xfrm>
            <a:custGeom>
              <a:avLst/>
              <a:gdLst>
                <a:gd name="T0" fmla="*/ 0 w 130"/>
                <a:gd name="T1" fmla="*/ 0 h 99"/>
                <a:gd name="T2" fmla="*/ 0 w 130"/>
                <a:gd name="T3" fmla="*/ 0 h 99"/>
                <a:gd name="T4" fmla="*/ 0 w 130"/>
                <a:gd name="T5" fmla="*/ 0 h 99"/>
                <a:gd name="T6" fmla="*/ 0 w 130"/>
                <a:gd name="T7" fmla="*/ 0 h 99"/>
                <a:gd name="T8" fmla="*/ 0 w 130"/>
                <a:gd name="T9" fmla="*/ 0 h 99"/>
                <a:gd name="T10" fmla="*/ 0 w 130"/>
                <a:gd name="T11" fmla="*/ 0 h 99"/>
                <a:gd name="T12" fmla="*/ 0 w 130"/>
                <a:gd name="T13" fmla="*/ 0 h 99"/>
                <a:gd name="T14" fmla="*/ 0 w 130"/>
                <a:gd name="T15" fmla="*/ 0 h 99"/>
                <a:gd name="T16" fmla="*/ 0 w 130"/>
                <a:gd name="T17" fmla="*/ 0 h 99"/>
                <a:gd name="T18" fmla="*/ 0 w 130"/>
                <a:gd name="T19" fmla="*/ 0 h 99"/>
                <a:gd name="T20" fmla="*/ 0 w 130"/>
                <a:gd name="T21" fmla="*/ 0 h 99"/>
                <a:gd name="T22" fmla="*/ 0 w 130"/>
                <a:gd name="T23" fmla="*/ 0 h 99"/>
                <a:gd name="T24" fmla="*/ 0 w 130"/>
                <a:gd name="T25" fmla="*/ 0 h 99"/>
                <a:gd name="T26" fmla="*/ 0 w 130"/>
                <a:gd name="T27" fmla="*/ 0 h 99"/>
                <a:gd name="T28" fmla="*/ 0 w 130"/>
                <a:gd name="T29" fmla="*/ 0 h 99"/>
                <a:gd name="T30" fmla="*/ 0 w 130"/>
                <a:gd name="T31" fmla="*/ 0 h 99"/>
                <a:gd name="T32" fmla="*/ 0 w 130"/>
                <a:gd name="T33" fmla="*/ 0 h 99"/>
                <a:gd name="T34" fmla="*/ 0 w 130"/>
                <a:gd name="T35" fmla="*/ 0 h 99"/>
                <a:gd name="T36" fmla="*/ 0 w 130"/>
                <a:gd name="T37" fmla="*/ 0 h 99"/>
                <a:gd name="T38" fmla="*/ 0 w 130"/>
                <a:gd name="T39" fmla="*/ 0 h 99"/>
                <a:gd name="T40" fmla="*/ 0 w 130"/>
                <a:gd name="T41" fmla="*/ 0 h 99"/>
                <a:gd name="T42" fmla="*/ 0 w 130"/>
                <a:gd name="T43" fmla="*/ 0 h 99"/>
                <a:gd name="T44" fmla="*/ 0 w 130"/>
                <a:gd name="T45" fmla="*/ 0 h 9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130"/>
                <a:gd name="T70" fmla="*/ 0 h 99"/>
                <a:gd name="T71" fmla="*/ 130 w 130"/>
                <a:gd name="T72" fmla="*/ 99 h 99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130" h="99">
                  <a:moveTo>
                    <a:pt x="8" y="99"/>
                  </a:moveTo>
                  <a:lnTo>
                    <a:pt x="2" y="93"/>
                  </a:lnTo>
                  <a:lnTo>
                    <a:pt x="0" y="86"/>
                  </a:lnTo>
                  <a:lnTo>
                    <a:pt x="1" y="77"/>
                  </a:lnTo>
                  <a:lnTo>
                    <a:pt x="6" y="67"/>
                  </a:lnTo>
                  <a:lnTo>
                    <a:pt x="13" y="57"/>
                  </a:lnTo>
                  <a:lnTo>
                    <a:pt x="23" y="47"/>
                  </a:lnTo>
                  <a:lnTo>
                    <a:pt x="47" y="27"/>
                  </a:lnTo>
                  <a:lnTo>
                    <a:pt x="74" y="11"/>
                  </a:lnTo>
                  <a:lnTo>
                    <a:pt x="87" y="5"/>
                  </a:lnTo>
                  <a:lnTo>
                    <a:pt x="99" y="2"/>
                  </a:lnTo>
                  <a:lnTo>
                    <a:pt x="110" y="0"/>
                  </a:lnTo>
                  <a:lnTo>
                    <a:pt x="120" y="0"/>
                  </a:lnTo>
                  <a:lnTo>
                    <a:pt x="126" y="4"/>
                  </a:lnTo>
                  <a:lnTo>
                    <a:pt x="130" y="11"/>
                  </a:lnTo>
                  <a:lnTo>
                    <a:pt x="120" y="26"/>
                  </a:lnTo>
                  <a:lnTo>
                    <a:pt x="108" y="41"/>
                  </a:lnTo>
                  <a:lnTo>
                    <a:pt x="94" y="56"/>
                  </a:lnTo>
                  <a:lnTo>
                    <a:pt x="78" y="69"/>
                  </a:lnTo>
                  <a:lnTo>
                    <a:pt x="61" y="82"/>
                  </a:lnTo>
                  <a:lnTo>
                    <a:pt x="44" y="90"/>
                  </a:lnTo>
                  <a:lnTo>
                    <a:pt x="27" y="97"/>
                  </a:lnTo>
                  <a:lnTo>
                    <a:pt x="8" y="99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8269" name="Freeform 252"/>
            <p:cNvSpPr>
              <a:spLocks/>
            </p:cNvSpPr>
            <p:nvPr/>
          </p:nvSpPr>
          <p:spPr bwMode="auto">
            <a:xfrm>
              <a:off x="2499" y="2587"/>
              <a:ext cx="24" cy="57"/>
            </a:xfrm>
            <a:custGeom>
              <a:avLst/>
              <a:gdLst>
                <a:gd name="T0" fmla="*/ 0 w 74"/>
                <a:gd name="T1" fmla="*/ 0 h 173"/>
                <a:gd name="T2" fmla="*/ 0 w 74"/>
                <a:gd name="T3" fmla="*/ 0 h 173"/>
                <a:gd name="T4" fmla="*/ 0 w 74"/>
                <a:gd name="T5" fmla="*/ 0 h 173"/>
                <a:gd name="T6" fmla="*/ 0 w 74"/>
                <a:gd name="T7" fmla="*/ 0 h 173"/>
                <a:gd name="T8" fmla="*/ 0 w 74"/>
                <a:gd name="T9" fmla="*/ 0 h 173"/>
                <a:gd name="T10" fmla="*/ 0 w 74"/>
                <a:gd name="T11" fmla="*/ 0 h 173"/>
                <a:gd name="T12" fmla="*/ 0 w 74"/>
                <a:gd name="T13" fmla="*/ 0 h 173"/>
                <a:gd name="T14" fmla="*/ 0 w 74"/>
                <a:gd name="T15" fmla="*/ 0 h 173"/>
                <a:gd name="T16" fmla="*/ 0 w 74"/>
                <a:gd name="T17" fmla="*/ 0 h 173"/>
                <a:gd name="T18" fmla="*/ 0 w 74"/>
                <a:gd name="T19" fmla="*/ 0 h 173"/>
                <a:gd name="T20" fmla="*/ 0 w 74"/>
                <a:gd name="T21" fmla="*/ 0 h 173"/>
                <a:gd name="T22" fmla="*/ 0 w 74"/>
                <a:gd name="T23" fmla="*/ 0 h 173"/>
                <a:gd name="T24" fmla="*/ 0 w 74"/>
                <a:gd name="T25" fmla="*/ 0 h 173"/>
                <a:gd name="T26" fmla="*/ 0 w 74"/>
                <a:gd name="T27" fmla="*/ 0 h 173"/>
                <a:gd name="T28" fmla="*/ 0 w 74"/>
                <a:gd name="T29" fmla="*/ 0 h 173"/>
                <a:gd name="T30" fmla="*/ 0 w 74"/>
                <a:gd name="T31" fmla="*/ 0 h 173"/>
                <a:gd name="T32" fmla="*/ 0 w 74"/>
                <a:gd name="T33" fmla="*/ 0 h 173"/>
                <a:gd name="T34" fmla="*/ 0 w 74"/>
                <a:gd name="T35" fmla="*/ 0 h 173"/>
                <a:gd name="T36" fmla="*/ 0 w 74"/>
                <a:gd name="T37" fmla="*/ 0 h 173"/>
                <a:gd name="T38" fmla="*/ 0 w 74"/>
                <a:gd name="T39" fmla="*/ 0 h 173"/>
                <a:gd name="T40" fmla="*/ 0 w 74"/>
                <a:gd name="T41" fmla="*/ 0 h 173"/>
                <a:gd name="T42" fmla="*/ 0 w 74"/>
                <a:gd name="T43" fmla="*/ 0 h 173"/>
                <a:gd name="T44" fmla="*/ 0 w 74"/>
                <a:gd name="T45" fmla="*/ 0 h 173"/>
                <a:gd name="T46" fmla="*/ 0 w 74"/>
                <a:gd name="T47" fmla="*/ 0 h 173"/>
                <a:gd name="T48" fmla="*/ 0 w 74"/>
                <a:gd name="T49" fmla="*/ 0 h 173"/>
                <a:gd name="T50" fmla="*/ 0 w 74"/>
                <a:gd name="T51" fmla="*/ 0 h 173"/>
                <a:gd name="T52" fmla="*/ 0 w 74"/>
                <a:gd name="T53" fmla="*/ 0 h 173"/>
                <a:gd name="T54" fmla="*/ 0 w 74"/>
                <a:gd name="T55" fmla="*/ 0 h 173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74"/>
                <a:gd name="T85" fmla="*/ 0 h 173"/>
                <a:gd name="T86" fmla="*/ 74 w 74"/>
                <a:gd name="T87" fmla="*/ 173 h 173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74" h="173">
                  <a:moveTo>
                    <a:pt x="18" y="173"/>
                  </a:moveTo>
                  <a:lnTo>
                    <a:pt x="12" y="167"/>
                  </a:lnTo>
                  <a:lnTo>
                    <a:pt x="7" y="159"/>
                  </a:lnTo>
                  <a:lnTo>
                    <a:pt x="3" y="149"/>
                  </a:lnTo>
                  <a:lnTo>
                    <a:pt x="0" y="136"/>
                  </a:lnTo>
                  <a:lnTo>
                    <a:pt x="0" y="109"/>
                  </a:lnTo>
                  <a:lnTo>
                    <a:pt x="5" y="81"/>
                  </a:lnTo>
                  <a:lnTo>
                    <a:pt x="13" y="52"/>
                  </a:lnTo>
                  <a:lnTo>
                    <a:pt x="23" y="28"/>
                  </a:lnTo>
                  <a:lnTo>
                    <a:pt x="29" y="18"/>
                  </a:lnTo>
                  <a:lnTo>
                    <a:pt x="35" y="10"/>
                  </a:lnTo>
                  <a:lnTo>
                    <a:pt x="41" y="4"/>
                  </a:lnTo>
                  <a:lnTo>
                    <a:pt x="48" y="0"/>
                  </a:lnTo>
                  <a:lnTo>
                    <a:pt x="56" y="2"/>
                  </a:lnTo>
                  <a:lnTo>
                    <a:pt x="62" y="8"/>
                  </a:lnTo>
                  <a:lnTo>
                    <a:pt x="67" y="17"/>
                  </a:lnTo>
                  <a:lnTo>
                    <a:pt x="70" y="28"/>
                  </a:lnTo>
                  <a:lnTo>
                    <a:pt x="73" y="40"/>
                  </a:lnTo>
                  <a:lnTo>
                    <a:pt x="74" y="55"/>
                  </a:lnTo>
                  <a:lnTo>
                    <a:pt x="73" y="71"/>
                  </a:lnTo>
                  <a:lnTo>
                    <a:pt x="72" y="87"/>
                  </a:lnTo>
                  <a:lnTo>
                    <a:pt x="64" y="119"/>
                  </a:lnTo>
                  <a:lnTo>
                    <a:pt x="58" y="134"/>
                  </a:lnTo>
                  <a:lnTo>
                    <a:pt x="52" y="146"/>
                  </a:lnTo>
                  <a:lnTo>
                    <a:pt x="45" y="157"/>
                  </a:lnTo>
                  <a:lnTo>
                    <a:pt x="37" y="166"/>
                  </a:lnTo>
                  <a:lnTo>
                    <a:pt x="27" y="172"/>
                  </a:lnTo>
                  <a:lnTo>
                    <a:pt x="18" y="173"/>
                  </a:lnTo>
                  <a:close/>
                </a:path>
              </a:pathLst>
            </a:custGeom>
            <a:solidFill>
              <a:srgbClr val="FF0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8270" name="Freeform 253"/>
            <p:cNvSpPr>
              <a:spLocks/>
            </p:cNvSpPr>
            <p:nvPr/>
          </p:nvSpPr>
          <p:spPr bwMode="auto">
            <a:xfrm>
              <a:off x="2505" y="2596"/>
              <a:ext cx="14" cy="38"/>
            </a:xfrm>
            <a:custGeom>
              <a:avLst/>
              <a:gdLst>
                <a:gd name="T0" fmla="*/ 0 w 42"/>
                <a:gd name="T1" fmla="*/ 0 h 113"/>
                <a:gd name="T2" fmla="*/ 0 w 42"/>
                <a:gd name="T3" fmla="*/ 0 h 113"/>
                <a:gd name="T4" fmla="*/ 0 w 42"/>
                <a:gd name="T5" fmla="*/ 0 h 113"/>
                <a:gd name="T6" fmla="*/ 0 w 42"/>
                <a:gd name="T7" fmla="*/ 0 h 113"/>
                <a:gd name="T8" fmla="*/ 0 w 42"/>
                <a:gd name="T9" fmla="*/ 0 h 113"/>
                <a:gd name="T10" fmla="*/ 0 w 42"/>
                <a:gd name="T11" fmla="*/ 0 h 113"/>
                <a:gd name="T12" fmla="*/ 0 w 42"/>
                <a:gd name="T13" fmla="*/ 0 h 113"/>
                <a:gd name="T14" fmla="*/ 0 w 42"/>
                <a:gd name="T15" fmla="*/ 0 h 113"/>
                <a:gd name="T16" fmla="*/ 0 w 42"/>
                <a:gd name="T17" fmla="*/ 0 h 113"/>
                <a:gd name="T18" fmla="*/ 0 w 42"/>
                <a:gd name="T19" fmla="*/ 0 h 113"/>
                <a:gd name="T20" fmla="*/ 0 w 42"/>
                <a:gd name="T21" fmla="*/ 0 h 113"/>
                <a:gd name="T22" fmla="*/ 0 w 42"/>
                <a:gd name="T23" fmla="*/ 0 h 113"/>
                <a:gd name="T24" fmla="*/ 0 w 42"/>
                <a:gd name="T25" fmla="*/ 0 h 113"/>
                <a:gd name="T26" fmla="*/ 0 w 42"/>
                <a:gd name="T27" fmla="*/ 0 h 113"/>
                <a:gd name="T28" fmla="*/ 0 w 42"/>
                <a:gd name="T29" fmla="*/ 0 h 113"/>
                <a:gd name="T30" fmla="*/ 0 w 42"/>
                <a:gd name="T31" fmla="*/ 0 h 113"/>
                <a:gd name="T32" fmla="*/ 0 w 42"/>
                <a:gd name="T33" fmla="*/ 0 h 113"/>
                <a:gd name="T34" fmla="*/ 0 w 42"/>
                <a:gd name="T35" fmla="*/ 0 h 113"/>
                <a:gd name="T36" fmla="*/ 0 w 42"/>
                <a:gd name="T37" fmla="*/ 0 h 113"/>
                <a:gd name="T38" fmla="*/ 0 w 42"/>
                <a:gd name="T39" fmla="*/ 0 h 11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2"/>
                <a:gd name="T61" fmla="*/ 0 h 113"/>
                <a:gd name="T62" fmla="*/ 42 w 42"/>
                <a:gd name="T63" fmla="*/ 113 h 11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2" h="113">
                  <a:moveTo>
                    <a:pt x="10" y="113"/>
                  </a:moveTo>
                  <a:lnTo>
                    <a:pt x="3" y="91"/>
                  </a:lnTo>
                  <a:lnTo>
                    <a:pt x="0" y="71"/>
                  </a:lnTo>
                  <a:lnTo>
                    <a:pt x="0" y="54"/>
                  </a:lnTo>
                  <a:lnTo>
                    <a:pt x="3" y="40"/>
                  </a:lnTo>
                  <a:lnTo>
                    <a:pt x="7" y="28"/>
                  </a:lnTo>
                  <a:lnTo>
                    <a:pt x="14" y="18"/>
                  </a:lnTo>
                  <a:lnTo>
                    <a:pt x="26" y="0"/>
                  </a:lnTo>
                  <a:lnTo>
                    <a:pt x="31" y="2"/>
                  </a:lnTo>
                  <a:lnTo>
                    <a:pt x="34" y="5"/>
                  </a:lnTo>
                  <a:lnTo>
                    <a:pt x="38" y="11"/>
                  </a:lnTo>
                  <a:lnTo>
                    <a:pt x="41" y="17"/>
                  </a:lnTo>
                  <a:lnTo>
                    <a:pt x="42" y="35"/>
                  </a:lnTo>
                  <a:lnTo>
                    <a:pt x="41" y="55"/>
                  </a:lnTo>
                  <a:lnTo>
                    <a:pt x="37" y="75"/>
                  </a:lnTo>
                  <a:lnTo>
                    <a:pt x="31" y="93"/>
                  </a:lnTo>
                  <a:lnTo>
                    <a:pt x="26" y="101"/>
                  </a:lnTo>
                  <a:lnTo>
                    <a:pt x="21" y="107"/>
                  </a:lnTo>
                  <a:lnTo>
                    <a:pt x="16" y="111"/>
                  </a:lnTo>
                  <a:lnTo>
                    <a:pt x="10" y="113"/>
                  </a:lnTo>
                  <a:close/>
                </a:path>
              </a:pathLst>
            </a:custGeom>
            <a:solidFill>
              <a:srgbClr val="FF5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8271" name="Freeform 254"/>
            <p:cNvSpPr>
              <a:spLocks/>
            </p:cNvSpPr>
            <p:nvPr/>
          </p:nvSpPr>
          <p:spPr bwMode="auto">
            <a:xfrm>
              <a:off x="2577" y="2645"/>
              <a:ext cx="94" cy="211"/>
            </a:xfrm>
            <a:custGeom>
              <a:avLst/>
              <a:gdLst>
                <a:gd name="T0" fmla="*/ 0 w 282"/>
                <a:gd name="T1" fmla="*/ 0 h 633"/>
                <a:gd name="T2" fmla="*/ 0 w 282"/>
                <a:gd name="T3" fmla="*/ 0 h 633"/>
                <a:gd name="T4" fmla="*/ 0 w 282"/>
                <a:gd name="T5" fmla="*/ 0 h 633"/>
                <a:gd name="T6" fmla="*/ 0 w 282"/>
                <a:gd name="T7" fmla="*/ 0 h 633"/>
                <a:gd name="T8" fmla="*/ 0 w 282"/>
                <a:gd name="T9" fmla="*/ 0 h 633"/>
                <a:gd name="T10" fmla="*/ 0 w 282"/>
                <a:gd name="T11" fmla="*/ 0 h 633"/>
                <a:gd name="T12" fmla="*/ 0 w 282"/>
                <a:gd name="T13" fmla="*/ 0 h 633"/>
                <a:gd name="T14" fmla="*/ 0 w 282"/>
                <a:gd name="T15" fmla="*/ 0 h 633"/>
                <a:gd name="T16" fmla="*/ 0 w 282"/>
                <a:gd name="T17" fmla="*/ 0 h 633"/>
                <a:gd name="T18" fmla="*/ 0 w 282"/>
                <a:gd name="T19" fmla="*/ 0 h 633"/>
                <a:gd name="T20" fmla="*/ 0 w 282"/>
                <a:gd name="T21" fmla="*/ 0 h 633"/>
                <a:gd name="T22" fmla="*/ 0 w 282"/>
                <a:gd name="T23" fmla="*/ 0 h 633"/>
                <a:gd name="T24" fmla="*/ 0 w 282"/>
                <a:gd name="T25" fmla="*/ 0 h 633"/>
                <a:gd name="T26" fmla="*/ 0 w 282"/>
                <a:gd name="T27" fmla="*/ 0 h 633"/>
                <a:gd name="T28" fmla="*/ 0 w 282"/>
                <a:gd name="T29" fmla="*/ 0 h 633"/>
                <a:gd name="T30" fmla="*/ 0 w 282"/>
                <a:gd name="T31" fmla="*/ 0 h 633"/>
                <a:gd name="T32" fmla="*/ 0 w 282"/>
                <a:gd name="T33" fmla="*/ 0 h 633"/>
                <a:gd name="T34" fmla="*/ 0 w 282"/>
                <a:gd name="T35" fmla="*/ 0 h 633"/>
                <a:gd name="T36" fmla="*/ 0 w 282"/>
                <a:gd name="T37" fmla="*/ 0 h 633"/>
                <a:gd name="T38" fmla="*/ 0 w 282"/>
                <a:gd name="T39" fmla="*/ 0 h 633"/>
                <a:gd name="T40" fmla="*/ 0 w 282"/>
                <a:gd name="T41" fmla="*/ 0 h 633"/>
                <a:gd name="T42" fmla="*/ 0 w 282"/>
                <a:gd name="T43" fmla="*/ 0 h 633"/>
                <a:gd name="T44" fmla="*/ 0 w 282"/>
                <a:gd name="T45" fmla="*/ 0 h 633"/>
                <a:gd name="T46" fmla="*/ 0 w 282"/>
                <a:gd name="T47" fmla="*/ 0 h 633"/>
                <a:gd name="T48" fmla="*/ 0 w 282"/>
                <a:gd name="T49" fmla="*/ 0 h 633"/>
                <a:gd name="T50" fmla="*/ 0 w 282"/>
                <a:gd name="T51" fmla="*/ 0 h 633"/>
                <a:gd name="T52" fmla="*/ 0 w 282"/>
                <a:gd name="T53" fmla="*/ 0 h 633"/>
                <a:gd name="T54" fmla="*/ 0 w 282"/>
                <a:gd name="T55" fmla="*/ 0 h 633"/>
                <a:gd name="T56" fmla="*/ 0 w 282"/>
                <a:gd name="T57" fmla="*/ 0 h 633"/>
                <a:gd name="T58" fmla="*/ 0 w 282"/>
                <a:gd name="T59" fmla="*/ 0 h 633"/>
                <a:gd name="T60" fmla="*/ 0 w 282"/>
                <a:gd name="T61" fmla="*/ 0 h 633"/>
                <a:gd name="T62" fmla="*/ 0 w 282"/>
                <a:gd name="T63" fmla="*/ 0 h 633"/>
                <a:gd name="T64" fmla="*/ 0 w 282"/>
                <a:gd name="T65" fmla="*/ 0 h 633"/>
                <a:gd name="T66" fmla="*/ 0 w 282"/>
                <a:gd name="T67" fmla="*/ 0 h 633"/>
                <a:gd name="T68" fmla="*/ 0 w 282"/>
                <a:gd name="T69" fmla="*/ 0 h 633"/>
                <a:gd name="T70" fmla="*/ 0 w 282"/>
                <a:gd name="T71" fmla="*/ 0 h 633"/>
                <a:gd name="T72" fmla="*/ 0 w 282"/>
                <a:gd name="T73" fmla="*/ 0 h 633"/>
                <a:gd name="T74" fmla="*/ 0 w 282"/>
                <a:gd name="T75" fmla="*/ 0 h 633"/>
                <a:gd name="T76" fmla="*/ 0 w 282"/>
                <a:gd name="T77" fmla="*/ 0 h 633"/>
                <a:gd name="T78" fmla="*/ 0 w 282"/>
                <a:gd name="T79" fmla="*/ 0 h 633"/>
                <a:gd name="T80" fmla="*/ 0 w 282"/>
                <a:gd name="T81" fmla="*/ 0 h 633"/>
                <a:gd name="T82" fmla="*/ 0 w 282"/>
                <a:gd name="T83" fmla="*/ 0 h 633"/>
                <a:gd name="T84" fmla="*/ 0 w 282"/>
                <a:gd name="T85" fmla="*/ 0 h 633"/>
                <a:gd name="T86" fmla="*/ 0 w 282"/>
                <a:gd name="T87" fmla="*/ 0 h 633"/>
                <a:gd name="T88" fmla="*/ 0 w 282"/>
                <a:gd name="T89" fmla="*/ 0 h 633"/>
                <a:gd name="T90" fmla="*/ 0 w 282"/>
                <a:gd name="T91" fmla="*/ 0 h 633"/>
                <a:gd name="T92" fmla="*/ 0 w 282"/>
                <a:gd name="T93" fmla="*/ 0 h 633"/>
                <a:gd name="T94" fmla="*/ 0 w 282"/>
                <a:gd name="T95" fmla="*/ 0 h 633"/>
                <a:gd name="T96" fmla="*/ 0 w 282"/>
                <a:gd name="T97" fmla="*/ 0 h 633"/>
                <a:gd name="T98" fmla="*/ 0 w 282"/>
                <a:gd name="T99" fmla="*/ 0 h 633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82"/>
                <a:gd name="T151" fmla="*/ 0 h 633"/>
                <a:gd name="T152" fmla="*/ 282 w 282"/>
                <a:gd name="T153" fmla="*/ 633 h 633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82" h="633">
                  <a:moveTo>
                    <a:pt x="69" y="629"/>
                  </a:moveTo>
                  <a:lnTo>
                    <a:pt x="48" y="588"/>
                  </a:lnTo>
                  <a:lnTo>
                    <a:pt x="31" y="546"/>
                  </a:lnTo>
                  <a:lnTo>
                    <a:pt x="17" y="505"/>
                  </a:lnTo>
                  <a:lnTo>
                    <a:pt x="8" y="463"/>
                  </a:lnTo>
                  <a:lnTo>
                    <a:pt x="3" y="422"/>
                  </a:lnTo>
                  <a:lnTo>
                    <a:pt x="0" y="380"/>
                  </a:lnTo>
                  <a:lnTo>
                    <a:pt x="3" y="339"/>
                  </a:lnTo>
                  <a:lnTo>
                    <a:pt x="10" y="299"/>
                  </a:lnTo>
                  <a:lnTo>
                    <a:pt x="21" y="259"/>
                  </a:lnTo>
                  <a:lnTo>
                    <a:pt x="36" y="220"/>
                  </a:lnTo>
                  <a:lnTo>
                    <a:pt x="55" y="181"/>
                  </a:lnTo>
                  <a:lnTo>
                    <a:pt x="81" y="143"/>
                  </a:lnTo>
                  <a:lnTo>
                    <a:pt x="111" y="106"/>
                  </a:lnTo>
                  <a:lnTo>
                    <a:pt x="145" y="69"/>
                  </a:lnTo>
                  <a:lnTo>
                    <a:pt x="165" y="52"/>
                  </a:lnTo>
                  <a:lnTo>
                    <a:pt x="185" y="34"/>
                  </a:lnTo>
                  <a:lnTo>
                    <a:pt x="206" y="17"/>
                  </a:lnTo>
                  <a:lnTo>
                    <a:pt x="230" y="0"/>
                  </a:lnTo>
                  <a:lnTo>
                    <a:pt x="215" y="11"/>
                  </a:lnTo>
                  <a:lnTo>
                    <a:pt x="199" y="26"/>
                  </a:lnTo>
                  <a:lnTo>
                    <a:pt x="181" y="46"/>
                  </a:lnTo>
                  <a:lnTo>
                    <a:pt x="162" y="68"/>
                  </a:lnTo>
                  <a:lnTo>
                    <a:pt x="143" y="92"/>
                  </a:lnTo>
                  <a:lnTo>
                    <a:pt x="123" y="121"/>
                  </a:lnTo>
                  <a:lnTo>
                    <a:pt x="106" y="152"/>
                  </a:lnTo>
                  <a:lnTo>
                    <a:pt x="89" y="185"/>
                  </a:lnTo>
                  <a:lnTo>
                    <a:pt x="73" y="220"/>
                  </a:lnTo>
                  <a:lnTo>
                    <a:pt x="60" y="256"/>
                  </a:lnTo>
                  <a:lnTo>
                    <a:pt x="50" y="291"/>
                  </a:lnTo>
                  <a:lnTo>
                    <a:pt x="44" y="330"/>
                  </a:lnTo>
                  <a:lnTo>
                    <a:pt x="42" y="368"/>
                  </a:lnTo>
                  <a:lnTo>
                    <a:pt x="43" y="407"/>
                  </a:lnTo>
                  <a:lnTo>
                    <a:pt x="46" y="426"/>
                  </a:lnTo>
                  <a:lnTo>
                    <a:pt x="50" y="446"/>
                  </a:lnTo>
                  <a:lnTo>
                    <a:pt x="55" y="464"/>
                  </a:lnTo>
                  <a:lnTo>
                    <a:pt x="62" y="484"/>
                  </a:lnTo>
                  <a:lnTo>
                    <a:pt x="65" y="454"/>
                  </a:lnTo>
                  <a:lnTo>
                    <a:pt x="71" y="428"/>
                  </a:lnTo>
                  <a:lnTo>
                    <a:pt x="77" y="405"/>
                  </a:lnTo>
                  <a:lnTo>
                    <a:pt x="85" y="384"/>
                  </a:lnTo>
                  <a:lnTo>
                    <a:pt x="95" y="365"/>
                  </a:lnTo>
                  <a:lnTo>
                    <a:pt x="104" y="348"/>
                  </a:lnTo>
                  <a:lnTo>
                    <a:pt x="127" y="318"/>
                  </a:lnTo>
                  <a:lnTo>
                    <a:pt x="173" y="265"/>
                  </a:lnTo>
                  <a:lnTo>
                    <a:pt x="195" y="238"/>
                  </a:lnTo>
                  <a:lnTo>
                    <a:pt x="215" y="209"/>
                  </a:lnTo>
                  <a:lnTo>
                    <a:pt x="188" y="259"/>
                  </a:lnTo>
                  <a:lnTo>
                    <a:pt x="165" y="306"/>
                  </a:lnTo>
                  <a:lnTo>
                    <a:pt x="146" y="349"/>
                  </a:lnTo>
                  <a:lnTo>
                    <a:pt x="133" y="388"/>
                  </a:lnTo>
                  <a:lnTo>
                    <a:pt x="124" y="423"/>
                  </a:lnTo>
                  <a:lnTo>
                    <a:pt x="119" y="456"/>
                  </a:lnTo>
                  <a:lnTo>
                    <a:pt x="120" y="484"/>
                  </a:lnTo>
                  <a:lnTo>
                    <a:pt x="123" y="496"/>
                  </a:lnTo>
                  <a:lnTo>
                    <a:pt x="127" y="509"/>
                  </a:lnTo>
                  <a:lnTo>
                    <a:pt x="130" y="505"/>
                  </a:lnTo>
                  <a:lnTo>
                    <a:pt x="134" y="499"/>
                  </a:lnTo>
                  <a:lnTo>
                    <a:pt x="139" y="491"/>
                  </a:lnTo>
                  <a:lnTo>
                    <a:pt x="146" y="483"/>
                  </a:lnTo>
                  <a:lnTo>
                    <a:pt x="161" y="462"/>
                  </a:lnTo>
                  <a:lnTo>
                    <a:pt x="179" y="437"/>
                  </a:lnTo>
                  <a:lnTo>
                    <a:pt x="201" y="412"/>
                  </a:lnTo>
                  <a:lnTo>
                    <a:pt x="226" y="388"/>
                  </a:lnTo>
                  <a:lnTo>
                    <a:pt x="253" y="368"/>
                  </a:lnTo>
                  <a:lnTo>
                    <a:pt x="268" y="359"/>
                  </a:lnTo>
                  <a:lnTo>
                    <a:pt x="282" y="353"/>
                  </a:lnTo>
                  <a:lnTo>
                    <a:pt x="268" y="364"/>
                  </a:lnTo>
                  <a:lnTo>
                    <a:pt x="255" y="375"/>
                  </a:lnTo>
                  <a:lnTo>
                    <a:pt x="233" y="396"/>
                  </a:lnTo>
                  <a:lnTo>
                    <a:pt x="215" y="419"/>
                  </a:lnTo>
                  <a:lnTo>
                    <a:pt x="201" y="442"/>
                  </a:lnTo>
                  <a:lnTo>
                    <a:pt x="192" y="464"/>
                  </a:lnTo>
                  <a:lnTo>
                    <a:pt x="185" y="489"/>
                  </a:lnTo>
                  <a:lnTo>
                    <a:pt x="183" y="515"/>
                  </a:lnTo>
                  <a:lnTo>
                    <a:pt x="184" y="542"/>
                  </a:lnTo>
                  <a:lnTo>
                    <a:pt x="198" y="533"/>
                  </a:lnTo>
                  <a:lnTo>
                    <a:pt x="211" y="527"/>
                  </a:lnTo>
                  <a:lnTo>
                    <a:pt x="224" y="522"/>
                  </a:lnTo>
                  <a:lnTo>
                    <a:pt x="237" y="519"/>
                  </a:lnTo>
                  <a:lnTo>
                    <a:pt x="249" y="517"/>
                  </a:lnTo>
                  <a:lnTo>
                    <a:pt x="260" y="516"/>
                  </a:lnTo>
                  <a:lnTo>
                    <a:pt x="270" y="517"/>
                  </a:lnTo>
                  <a:lnTo>
                    <a:pt x="280" y="520"/>
                  </a:lnTo>
                  <a:lnTo>
                    <a:pt x="263" y="530"/>
                  </a:lnTo>
                  <a:lnTo>
                    <a:pt x="247" y="540"/>
                  </a:lnTo>
                  <a:lnTo>
                    <a:pt x="233" y="548"/>
                  </a:lnTo>
                  <a:lnTo>
                    <a:pt x="221" y="557"/>
                  </a:lnTo>
                  <a:lnTo>
                    <a:pt x="201" y="573"/>
                  </a:lnTo>
                  <a:lnTo>
                    <a:pt x="184" y="587"/>
                  </a:lnTo>
                  <a:lnTo>
                    <a:pt x="157" y="612"/>
                  </a:lnTo>
                  <a:lnTo>
                    <a:pt x="143" y="624"/>
                  </a:lnTo>
                  <a:lnTo>
                    <a:pt x="127" y="633"/>
                  </a:lnTo>
                  <a:lnTo>
                    <a:pt x="124" y="633"/>
                  </a:lnTo>
                  <a:lnTo>
                    <a:pt x="118" y="632"/>
                  </a:lnTo>
                  <a:lnTo>
                    <a:pt x="109" y="632"/>
                  </a:lnTo>
                  <a:lnTo>
                    <a:pt x="98" y="631"/>
                  </a:lnTo>
                  <a:lnTo>
                    <a:pt x="79" y="630"/>
                  </a:lnTo>
                  <a:lnTo>
                    <a:pt x="73" y="629"/>
                  </a:lnTo>
                  <a:lnTo>
                    <a:pt x="69" y="629"/>
                  </a:lnTo>
                  <a:close/>
                </a:path>
              </a:pathLst>
            </a:custGeom>
            <a:solidFill>
              <a:srgbClr val="FF40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  <p:sp>
          <p:nvSpPr>
            <p:cNvPr id="8272" name="Freeform 255"/>
            <p:cNvSpPr>
              <a:spLocks/>
            </p:cNvSpPr>
            <p:nvPr/>
          </p:nvSpPr>
          <p:spPr bwMode="auto">
            <a:xfrm>
              <a:off x="2473" y="2618"/>
              <a:ext cx="95" cy="222"/>
            </a:xfrm>
            <a:custGeom>
              <a:avLst/>
              <a:gdLst>
                <a:gd name="T0" fmla="*/ 0 w 285"/>
                <a:gd name="T1" fmla="*/ 0 h 666"/>
                <a:gd name="T2" fmla="*/ 0 w 285"/>
                <a:gd name="T3" fmla="*/ 0 h 666"/>
                <a:gd name="T4" fmla="*/ 0 w 285"/>
                <a:gd name="T5" fmla="*/ 0 h 666"/>
                <a:gd name="T6" fmla="*/ 0 w 285"/>
                <a:gd name="T7" fmla="*/ 0 h 666"/>
                <a:gd name="T8" fmla="*/ 0 w 285"/>
                <a:gd name="T9" fmla="*/ 0 h 666"/>
                <a:gd name="T10" fmla="*/ 0 w 285"/>
                <a:gd name="T11" fmla="*/ 0 h 666"/>
                <a:gd name="T12" fmla="*/ 0 w 285"/>
                <a:gd name="T13" fmla="*/ 0 h 666"/>
                <a:gd name="T14" fmla="*/ 0 w 285"/>
                <a:gd name="T15" fmla="*/ 0 h 666"/>
                <a:gd name="T16" fmla="*/ 0 w 285"/>
                <a:gd name="T17" fmla="*/ 0 h 666"/>
                <a:gd name="T18" fmla="*/ 0 w 285"/>
                <a:gd name="T19" fmla="*/ 0 h 666"/>
                <a:gd name="T20" fmla="*/ 0 w 285"/>
                <a:gd name="T21" fmla="*/ 0 h 666"/>
                <a:gd name="T22" fmla="*/ 0 w 285"/>
                <a:gd name="T23" fmla="*/ 0 h 666"/>
                <a:gd name="T24" fmla="*/ 0 w 285"/>
                <a:gd name="T25" fmla="*/ 0 h 666"/>
                <a:gd name="T26" fmla="*/ 0 w 285"/>
                <a:gd name="T27" fmla="*/ 0 h 666"/>
                <a:gd name="T28" fmla="*/ 0 w 285"/>
                <a:gd name="T29" fmla="*/ 0 h 666"/>
                <a:gd name="T30" fmla="*/ 0 w 285"/>
                <a:gd name="T31" fmla="*/ 0 h 666"/>
                <a:gd name="T32" fmla="*/ 0 w 285"/>
                <a:gd name="T33" fmla="*/ 0 h 666"/>
                <a:gd name="T34" fmla="*/ 0 w 285"/>
                <a:gd name="T35" fmla="*/ 0 h 666"/>
                <a:gd name="T36" fmla="*/ 0 w 285"/>
                <a:gd name="T37" fmla="*/ 0 h 666"/>
                <a:gd name="T38" fmla="*/ 0 w 285"/>
                <a:gd name="T39" fmla="*/ 0 h 666"/>
                <a:gd name="T40" fmla="*/ 0 w 285"/>
                <a:gd name="T41" fmla="*/ 0 h 666"/>
                <a:gd name="T42" fmla="*/ 0 w 285"/>
                <a:gd name="T43" fmla="*/ 0 h 666"/>
                <a:gd name="T44" fmla="*/ 0 w 285"/>
                <a:gd name="T45" fmla="*/ 0 h 666"/>
                <a:gd name="T46" fmla="*/ 0 w 285"/>
                <a:gd name="T47" fmla="*/ 0 h 666"/>
                <a:gd name="T48" fmla="*/ 0 w 285"/>
                <a:gd name="T49" fmla="*/ 0 h 666"/>
                <a:gd name="T50" fmla="*/ 0 w 285"/>
                <a:gd name="T51" fmla="*/ 0 h 666"/>
                <a:gd name="T52" fmla="*/ 0 w 285"/>
                <a:gd name="T53" fmla="*/ 0 h 666"/>
                <a:gd name="T54" fmla="*/ 0 w 285"/>
                <a:gd name="T55" fmla="*/ 0 h 666"/>
                <a:gd name="T56" fmla="*/ 0 w 285"/>
                <a:gd name="T57" fmla="*/ 0 h 666"/>
                <a:gd name="T58" fmla="*/ 0 w 285"/>
                <a:gd name="T59" fmla="*/ 0 h 666"/>
                <a:gd name="T60" fmla="*/ 0 w 285"/>
                <a:gd name="T61" fmla="*/ 0 h 666"/>
                <a:gd name="T62" fmla="*/ 0 w 285"/>
                <a:gd name="T63" fmla="*/ 0 h 666"/>
                <a:gd name="T64" fmla="*/ 0 w 285"/>
                <a:gd name="T65" fmla="*/ 0 h 666"/>
                <a:gd name="T66" fmla="*/ 0 w 285"/>
                <a:gd name="T67" fmla="*/ 0 h 666"/>
                <a:gd name="T68" fmla="*/ 0 w 285"/>
                <a:gd name="T69" fmla="*/ 0 h 666"/>
                <a:gd name="T70" fmla="*/ 0 w 285"/>
                <a:gd name="T71" fmla="*/ 0 h 666"/>
                <a:gd name="T72" fmla="*/ 0 w 285"/>
                <a:gd name="T73" fmla="*/ 0 h 666"/>
                <a:gd name="T74" fmla="*/ 0 w 285"/>
                <a:gd name="T75" fmla="*/ 0 h 666"/>
                <a:gd name="T76" fmla="*/ 0 w 285"/>
                <a:gd name="T77" fmla="*/ 0 h 666"/>
                <a:gd name="T78" fmla="*/ 0 w 285"/>
                <a:gd name="T79" fmla="*/ 0 h 666"/>
                <a:gd name="T80" fmla="*/ 0 w 285"/>
                <a:gd name="T81" fmla="*/ 0 h 666"/>
                <a:gd name="T82" fmla="*/ 0 w 285"/>
                <a:gd name="T83" fmla="*/ 0 h 666"/>
                <a:gd name="T84" fmla="*/ 0 w 285"/>
                <a:gd name="T85" fmla="*/ 0 h 666"/>
                <a:gd name="T86" fmla="*/ 0 w 285"/>
                <a:gd name="T87" fmla="*/ 0 h 66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85"/>
                <a:gd name="T133" fmla="*/ 0 h 666"/>
                <a:gd name="T134" fmla="*/ 285 w 285"/>
                <a:gd name="T135" fmla="*/ 666 h 66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85" h="666">
                  <a:moveTo>
                    <a:pt x="285" y="666"/>
                  </a:moveTo>
                  <a:lnTo>
                    <a:pt x="240" y="640"/>
                  </a:lnTo>
                  <a:lnTo>
                    <a:pt x="197" y="612"/>
                  </a:lnTo>
                  <a:lnTo>
                    <a:pt x="159" y="581"/>
                  </a:lnTo>
                  <a:lnTo>
                    <a:pt x="124" y="547"/>
                  </a:lnTo>
                  <a:lnTo>
                    <a:pt x="94" y="512"/>
                  </a:lnTo>
                  <a:lnTo>
                    <a:pt x="68" y="473"/>
                  </a:lnTo>
                  <a:lnTo>
                    <a:pt x="46" y="433"/>
                  </a:lnTo>
                  <a:lnTo>
                    <a:pt x="27" y="391"/>
                  </a:lnTo>
                  <a:lnTo>
                    <a:pt x="14" y="346"/>
                  </a:lnTo>
                  <a:lnTo>
                    <a:pt x="5" y="302"/>
                  </a:lnTo>
                  <a:lnTo>
                    <a:pt x="0" y="254"/>
                  </a:lnTo>
                  <a:lnTo>
                    <a:pt x="0" y="205"/>
                  </a:lnTo>
                  <a:lnTo>
                    <a:pt x="5" y="156"/>
                  </a:lnTo>
                  <a:lnTo>
                    <a:pt x="15" y="104"/>
                  </a:lnTo>
                  <a:lnTo>
                    <a:pt x="31" y="52"/>
                  </a:lnTo>
                  <a:lnTo>
                    <a:pt x="40" y="26"/>
                  </a:lnTo>
                  <a:lnTo>
                    <a:pt x="51" y="0"/>
                  </a:lnTo>
                  <a:lnTo>
                    <a:pt x="46" y="16"/>
                  </a:lnTo>
                  <a:lnTo>
                    <a:pt x="42" y="39"/>
                  </a:lnTo>
                  <a:lnTo>
                    <a:pt x="38" y="65"/>
                  </a:lnTo>
                  <a:lnTo>
                    <a:pt x="36" y="93"/>
                  </a:lnTo>
                  <a:lnTo>
                    <a:pt x="34" y="125"/>
                  </a:lnTo>
                  <a:lnTo>
                    <a:pt x="34" y="158"/>
                  </a:lnTo>
                  <a:lnTo>
                    <a:pt x="35" y="194"/>
                  </a:lnTo>
                  <a:lnTo>
                    <a:pt x="38" y="231"/>
                  </a:lnTo>
                  <a:lnTo>
                    <a:pt x="43" y="268"/>
                  </a:lnTo>
                  <a:lnTo>
                    <a:pt x="51" y="307"/>
                  </a:lnTo>
                  <a:lnTo>
                    <a:pt x="61" y="342"/>
                  </a:lnTo>
                  <a:lnTo>
                    <a:pt x="73" y="378"/>
                  </a:lnTo>
                  <a:lnTo>
                    <a:pt x="88" y="413"/>
                  </a:lnTo>
                  <a:lnTo>
                    <a:pt x="106" y="445"/>
                  </a:lnTo>
                  <a:lnTo>
                    <a:pt x="127" y="475"/>
                  </a:lnTo>
                  <a:lnTo>
                    <a:pt x="151" y="501"/>
                  </a:lnTo>
                  <a:lnTo>
                    <a:pt x="140" y="473"/>
                  </a:lnTo>
                  <a:lnTo>
                    <a:pt x="130" y="446"/>
                  </a:lnTo>
                  <a:lnTo>
                    <a:pt x="124" y="423"/>
                  </a:lnTo>
                  <a:lnTo>
                    <a:pt x="118" y="399"/>
                  </a:lnTo>
                  <a:lnTo>
                    <a:pt x="115" y="377"/>
                  </a:lnTo>
                  <a:lnTo>
                    <a:pt x="112" y="356"/>
                  </a:lnTo>
                  <a:lnTo>
                    <a:pt x="112" y="319"/>
                  </a:lnTo>
                  <a:lnTo>
                    <a:pt x="116" y="283"/>
                  </a:lnTo>
                  <a:lnTo>
                    <a:pt x="121" y="250"/>
                  </a:lnTo>
                  <a:lnTo>
                    <a:pt x="132" y="186"/>
                  </a:lnTo>
                  <a:lnTo>
                    <a:pt x="133" y="216"/>
                  </a:lnTo>
                  <a:lnTo>
                    <a:pt x="135" y="245"/>
                  </a:lnTo>
                  <a:lnTo>
                    <a:pt x="137" y="272"/>
                  </a:lnTo>
                  <a:lnTo>
                    <a:pt x="139" y="298"/>
                  </a:lnTo>
                  <a:lnTo>
                    <a:pt x="143" y="323"/>
                  </a:lnTo>
                  <a:lnTo>
                    <a:pt x="146" y="344"/>
                  </a:lnTo>
                  <a:lnTo>
                    <a:pt x="150" y="365"/>
                  </a:lnTo>
                  <a:lnTo>
                    <a:pt x="154" y="384"/>
                  </a:lnTo>
                  <a:lnTo>
                    <a:pt x="159" y="403"/>
                  </a:lnTo>
                  <a:lnTo>
                    <a:pt x="165" y="419"/>
                  </a:lnTo>
                  <a:lnTo>
                    <a:pt x="170" y="434"/>
                  </a:lnTo>
                  <a:lnTo>
                    <a:pt x="176" y="447"/>
                  </a:lnTo>
                  <a:lnTo>
                    <a:pt x="183" y="460"/>
                  </a:lnTo>
                  <a:lnTo>
                    <a:pt x="189" y="470"/>
                  </a:lnTo>
                  <a:lnTo>
                    <a:pt x="198" y="480"/>
                  </a:lnTo>
                  <a:lnTo>
                    <a:pt x="205" y="488"/>
                  </a:lnTo>
                  <a:lnTo>
                    <a:pt x="205" y="483"/>
                  </a:lnTo>
                  <a:lnTo>
                    <a:pt x="207" y="476"/>
                  </a:lnTo>
                  <a:lnTo>
                    <a:pt x="207" y="467"/>
                  </a:lnTo>
                  <a:lnTo>
                    <a:pt x="208" y="457"/>
                  </a:lnTo>
                  <a:lnTo>
                    <a:pt x="208" y="445"/>
                  </a:lnTo>
                  <a:lnTo>
                    <a:pt x="209" y="431"/>
                  </a:lnTo>
                  <a:lnTo>
                    <a:pt x="212" y="400"/>
                  </a:lnTo>
                  <a:lnTo>
                    <a:pt x="216" y="368"/>
                  </a:lnTo>
                  <a:lnTo>
                    <a:pt x="223" y="336"/>
                  </a:lnTo>
                  <a:lnTo>
                    <a:pt x="231" y="304"/>
                  </a:lnTo>
                  <a:lnTo>
                    <a:pt x="245" y="277"/>
                  </a:lnTo>
                  <a:lnTo>
                    <a:pt x="236" y="299"/>
                  </a:lnTo>
                  <a:lnTo>
                    <a:pt x="231" y="324"/>
                  </a:lnTo>
                  <a:lnTo>
                    <a:pt x="229" y="352"/>
                  </a:lnTo>
                  <a:lnTo>
                    <a:pt x="229" y="383"/>
                  </a:lnTo>
                  <a:lnTo>
                    <a:pt x="230" y="415"/>
                  </a:lnTo>
                  <a:lnTo>
                    <a:pt x="234" y="449"/>
                  </a:lnTo>
                  <a:lnTo>
                    <a:pt x="243" y="514"/>
                  </a:lnTo>
                  <a:lnTo>
                    <a:pt x="250" y="545"/>
                  </a:lnTo>
                  <a:lnTo>
                    <a:pt x="256" y="575"/>
                  </a:lnTo>
                  <a:lnTo>
                    <a:pt x="262" y="601"/>
                  </a:lnTo>
                  <a:lnTo>
                    <a:pt x="268" y="624"/>
                  </a:lnTo>
                  <a:lnTo>
                    <a:pt x="274" y="643"/>
                  </a:lnTo>
                  <a:lnTo>
                    <a:pt x="277" y="650"/>
                  </a:lnTo>
                  <a:lnTo>
                    <a:pt x="279" y="656"/>
                  </a:lnTo>
                  <a:lnTo>
                    <a:pt x="281" y="661"/>
                  </a:lnTo>
                  <a:lnTo>
                    <a:pt x="283" y="665"/>
                  </a:lnTo>
                  <a:lnTo>
                    <a:pt x="284" y="666"/>
                  </a:lnTo>
                  <a:lnTo>
                    <a:pt x="285" y="666"/>
                  </a:lnTo>
                  <a:close/>
                </a:path>
              </a:pathLst>
            </a:custGeom>
            <a:solidFill>
              <a:srgbClr val="DE1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sl-SI"/>
            </a:p>
          </p:txBody>
        </p:sp>
      </p:grpSp>
      <p:sp>
        <p:nvSpPr>
          <p:cNvPr id="8227" name="Freeform 256"/>
          <p:cNvSpPr>
            <a:spLocks/>
          </p:cNvSpPr>
          <p:nvPr/>
        </p:nvSpPr>
        <p:spPr bwMode="auto">
          <a:xfrm rot="-1539335">
            <a:off x="4859338" y="2997200"/>
            <a:ext cx="339725" cy="250825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8228" name="Freeform 257"/>
          <p:cNvSpPr>
            <a:spLocks/>
          </p:cNvSpPr>
          <p:nvPr/>
        </p:nvSpPr>
        <p:spPr bwMode="auto">
          <a:xfrm rot="4101745" flipH="1">
            <a:off x="6757987" y="3330576"/>
            <a:ext cx="307975" cy="215900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3" name="2 Rectángulo redondeado"/>
          <p:cNvSpPr/>
          <p:nvPr/>
        </p:nvSpPr>
        <p:spPr>
          <a:xfrm>
            <a:off x="420688" y="1901825"/>
            <a:ext cx="3849687" cy="69056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800" b="1" dirty="0"/>
              <a:t>snowy and cold</a:t>
            </a:r>
            <a:endParaRPr lang="es-ES" sz="2800" b="1" dirty="0"/>
          </a:p>
        </p:txBody>
      </p:sp>
      <p:sp>
        <p:nvSpPr>
          <p:cNvPr id="108" name="107 Rectángulo redondeado"/>
          <p:cNvSpPr/>
          <p:nvPr/>
        </p:nvSpPr>
        <p:spPr>
          <a:xfrm>
            <a:off x="420688" y="2809875"/>
            <a:ext cx="3849687" cy="69056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800" b="1" dirty="0"/>
              <a:t>sunny and warm</a:t>
            </a:r>
            <a:endParaRPr lang="es-ES" sz="2800" b="1" dirty="0"/>
          </a:p>
        </p:txBody>
      </p:sp>
      <p:sp>
        <p:nvSpPr>
          <p:cNvPr id="109" name="108 Rectángulo redondeado"/>
          <p:cNvSpPr/>
          <p:nvPr/>
        </p:nvSpPr>
        <p:spPr>
          <a:xfrm>
            <a:off x="423863" y="3702050"/>
            <a:ext cx="3848100" cy="69056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800" b="1" dirty="0"/>
              <a:t>windy and freezing</a:t>
            </a:r>
            <a:endParaRPr lang="es-ES" sz="2800" b="1" dirty="0"/>
          </a:p>
        </p:txBody>
      </p:sp>
      <p:sp>
        <p:nvSpPr>
          <p:cNvPr id="110" name="109 Rectángulo redondeado"/>
          <p:cNvSpPr/>
          <p:nvPr/>
        </p:nvSpPr>
        <p:spPr>
          <a:xfrm>
            <a:off x="423863" y="4610100"/>
            <a:ext cx="3848100" cy="69056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800" b="1" dirty="0" err="1"/>
              <a:t>sunny</a:t>
            </a:r>
            <a:r>
              <a:rPr lang="es-ES_tradnl" sz="2800" b="1" dirty="0"/>
              <a:t> and </a:t>
            </a:r>
            <a:r>
              <a:rPr lang="es-ES_tradnl" sz="2800" b="1" dirty="0" err="1"/>
              <a:t>cold</a:t>
            </a:r>
            <a:endParaRPr lang="es-ES" sz="2800" b="1" dirty="0"/>
          </a:p>
        </p:txBody>
      </p:sp>
      <p:grpSp>
        <p:nvGrpSpPr>
          <p:cNvPr id="8233" name="110 Grupo"/>
          <p:cNvGrpSpPr>
            <a:grpSpLocks/>
          </p:cNvGrpSpPr>
          <p:nvPr/>
        </p:nvGrpSpPr>
        <p:grpSpPr bwMode="auto">
          <a:xfrm>
            <a:off x="7050088" y="3476625"/>
            <a:ext cx="1924050" cy="2047875"/>
            <a:chOff x="3575050" y="3617184"/>
            <a:chExt cx="1924050" cy="2047876"/>
          </a:xfrm>
        </p:grpSpPr>
        <p:pic>
          <p:nvPicPr>
            <p:cNvPr id="8235" name="Picture 2" descr="http://toonclips.com/215/10891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5050" y="3617184"/>
              <a:ext cx="1924050" cy="20478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236" name="Group 67"/>
            <p:cNvGrpSpPr>
              <a:grpSpLocks/>
            </p:cNvGrpSpPr>
            <p:nvPr/>
          </p:nvGrpSpPr>
          <p:grpSpPr bwMode="auto">
            <a:xfrm rot="1809397">
              <a:off x="4033357" y="3632342"/>
              <a:ext cx="487537" cy="602969"/>
              <a:chOff x="4105" y="2976"/>
              <a:chExt cx="771" cy="999"/>
            </a:xfrm>
          </p:grpSpPr>
          <p:sp>
            <p:nvSpPr>
              <p:cNvPr id="8237" name="Rectangle 69"/>
              <p:cNvSpPr>
                <a:spLocks noChangeArrowheads="1"/>
              </p:cNvSpPr>
              <p:nvPr/>
            </p:nvSpPr>
            <p:spPr bwMode="auto">
              <a:xfrm>
                <a:off x="4422" y="3385"/>
                <a:ext cx="45" cy="590"/>
              </a:xfrm>
              <a:prstGeom prst="rect">
                <a:avLst/>
              </a:prstGeom>
              <a:solidFill>
                <a:srgbClr val="00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grpSp>
            <p:nvGrpSpPr>
              <p:cNvPr id="8238" name="Group 70"/>
              <p:cNvGrpSpPr>
                <a:grpSpLocks/>
              </p:cNvGrpSpPr>
              <p:nvPr/>
            </p:nvGrpSpPr>
            <p:grpSpPr bwMode="auto">
              <a:xfrm>
                <a:off x="4105" y="2976"/>
                <a:ext cx="771" cy="727"/>
                <a:chOff x="4105" y="2976"/>
                <a:chExt cx="771" cy="727"/>
              </a:xfrm>
            </p:grpSpPr>
            <p:sp>
              <p:nvSpPr>
                <p:cNvPr id="8239" name="Oval 71"/>
                <p:cNvSpPr>
                  <a:spLocks noChangeArrowheads="1"/>
                </p:cNvSpPr>
                <p:nvPr/>
              </p:nvSpPr>
              <p:spPr bwMode="auto">
                <a:xfrm rot="300786">
                  <a:off x="4105" y="3158"/>
                  <a:ext cx="454" cy="2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DDDDDD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sl-SI" altLang="sl-SI"/>
                </a:p>
              </p:txBody>
            </p:sp>
            <p:sp>
              <p:nvSpPr>
                <p:cNvPr id="8240" name="Oval 72"/>
                <p:cNvSpPr>
                  <a:spLocks noChangeArrowheads="1"/>
                </p:cNvSpPr>
                <p:nvPr/>
              </p:nvSpPr>
              <p:spPr bwMode="auto">
                <a:xfrm>
                  <a:off x="4377" y="2976"/>
                  <a:ext cx="227" cy="408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DDDDDD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sl-SI" altLang="sl-SI"/>
                </a:p>
              </p:txBody>
            </p:sp>
            <p:sp>
              <p:nvSpPr>
                <p:cNvPr id="8241" name="Oval 73"/>
                <p:cNvSpPr>
                  <a:spLocks noChangeArrowheads="1"/>
                </p:cNvSpPr>
                <p:nvPr/>
              </p:nvSpPr>
              <p:spPr bwMode="auto">
                <a:xfrm rot="-601512">
                  <a:off x="4377" y="3158"/>
                  <a:ext cx="499" cy="227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DDDDDD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sl-SI" altLang="sl-SI"/>
                </a:p>
              </p:txBody>
            </p:sp>
            <p:sp>
              <p:nvSpPr>
                <p:cNvPr id="8242" name="Oval 74"/>
                <p:cNvSpPr>
                  <a:spLocks noChangeArrowheads="1"/>
                </p:cNvSpPr>
                <p:nvPr/>
              </p:nvSpPr>
              <p:spPr bwMode="auto">
                <a:xfrm rot="-3164945">
                  <a:off x="4127" y="3362"/>
                  <a:ext cx="499" cy="182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rgbClr val="DDDDDD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sl-SI" altLang="sl-SI"/>
                </a:p>
              </p:txBody>
            </p:sp>
            <p:sp>
              <p:nvSpPr>
                <p:cNvPr id="8243" name="Oval 75"/>
                <p:cNvSpPr>
                  <a:spLocks noChangeArrowheads="1"/>
                </p:cNvSpPr>
                <p:nvPr/>
              </p:nvSpPr>
              <p:spPr bwMode="auto">
                <a:xfrm rot="-2006260">
                  <a:off x="4468" y="3249"/>
                  <a:ext cx="227" cy="454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DDDDD"/>
                    </a:gs>
                    <a:gs pos="100000">
                      <a:schemeClr val="bg1"/>
                    </a:gs>
                  </a:gsLst>
                  <a:lin ang="540000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sl-SI" altLang="sl-SI"/>
                </a:p>
              </p:txBody>
            </p:sp>
            <p:sp>
              <p:nvSpPr>
                <p:cNvPr id="8244" name="Oval 76"/>
                <p:cNvSpPr>
                  <a:spLocks noChangeArrowheads="1"/>
                </p:cNvSpPr>
                <p:nvPr/>
              </p:nvSpPr>
              <p:spPr bwMode="auto">
                <a:xfrm>
                  <a:off x="4377" y="3203"/>
                  <a:ext cx="227" cy="22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F00"/>
                    </a:gs>
                    <a:gs pos="100000">
                      <a:srgbClr val="FFCC00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sl-SI" altLang="sl-SI"/>
                </a:p>
              </p:txBody>
            </p:sp>
          </p:grpSp>
        </p:grpSp>
      </p:grpSp>
      <p:sp>
        <p:nvSpPr>
          <p:cNvPr id="5246" name="AutoShape 12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15325" y="6165850"/>
            <a:ext cx="720725" cy="576263"/>
          </a:xfrm>
          <a:prstGeom prst="actionButtonForwardNext">
            <a:avLst/>
          </a:prstGeom>
          <a:solidFill>
            <a:srgbClr val="33CC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pic>
        <p:nvPicPr>
          <p:cNvPr id="2" name="Zvo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Tm="34439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8" dur="indefinite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 nodeType="clickPar">
                      <p:stCondLst>
                        <p:cond delay="0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4" dur="indefinite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NO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 tmFilter="0, 0; .2, .5; .8, .5; 1, 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250" autoRev="1" fill="hold"/>
                                        <p:tgtEl>
                                          <p:spTgt spid="10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RRECT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9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3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4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6" dur="indefinite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7" dur="indefinite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9" dur="indefinite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0" dur="indefinite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  <p:audio isNarration="1">
              <p:cMediaNode vol="80000" showWhenStopped="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animBg="1"/>
      <p:bldP spid="3" grpId="1" animBg="1"/>
      <p:bldP spid="108" grpId="0" animBg="1"/>
      <p:bldP spid="109" grpId="0" animBg="1"/>
      <p:bldP spid="109" grpId="1" animBg="1"/>
      <p:bldP spid="110" grpId="0" animBg="1"/>
      <p:bldP spid="110" grpId="1" animBg="1"/>
      <p:bldP spid="5246" grpId="0" animBg="1"/>
    </p:bldLst>
  </p:timing>
  <p:extLst>
    <p:ext uri="{E180D4A7-C9FB-4DFB-919C-405C955672EB}">
      <p14:showEvtLst xmlns:p14="http://schemas.microsoft.com/office/powerpoint/2010/main">
        <p14:triggerEvt type="onClick" time="20167" objId="3"/>
        <p14:triggerEvt type="onClick" time="24620" objId="108"/>
      </p14:showEvtLst>
    </p:ext>
  </p:extLs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1"/>
          <p:cNvSpPr>
            <a:spLocks noChangeArrowheads="1"/>
          </p:cNvSpPr>
          <p:nvPr/>
        </p:nvSpPr>
        <p:spPr bwMode="auto">
          <a:xfrm>
            <a:off x="0" y="0"/>
            <a:ext cx="9144000" cy="5300663"/>
          </a:xfrm>
          <a:prstGeom prst="rect">
            <a:avLst/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 sz="2000"/>
          </a:p>
        </p:txBody>
      </p:sp>
      <p:sp>
        <p:nvSpPr>
          <p:cNvPr id="9219" name="AutoShape 25"/>
          <p:cNvSpPr>
            <a:spLocks noChangeArrowheads="1"/>
          </p:cNvSpPr>
          <p:nvPr/>
        </p:nvSpPr>
        <p:spPr bwMode="auto">
          <a:xfrm rot="10800000" flipH="1">
            <a:off x="0" y="4581525"/>
            <a:ext cx="4500563" cy="1771650"/>
          </a:xfrm>
          <a:prstGeom prst="flowChartDocument">
            <a:avLst/>
          </a:prstGeom>
          <a:gradFill rotWithShape="1">
            <a:gsLst>
              <a:gs pos="0">
                <a:schemeClr val="folHlink"/>
              </a:gs>
              <a:gs pos="100000">
                <a:srgbClr val="009900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9220" name="AutoShape 10"/>
          <p:cNvSpPr>
            <a:spLocks noChangeArrowheads="1"/>
          </p:cNvSpPr>
          <p:nvPr/>
        </p:nvSpPr>
        <p:spPr bwMode="auto">
          <a:xfrm rot="10800000">
            <a:off x="0" y="4724400"/>
            <a:ext cx="9144000" cy="2133600"/>
          </a:xfrm>
          <a:prstGeom prst="flowChartDocument">
            <a:avLst/>
          </a:prstGeom>
          <a:gradFill rotWithShape="1">
            <a:gsLst>
              <a:gs pos="0">
                <a:srgbClr val="009900"/>
              </a:gs>
              <a:gs pos="100000">
                <a:schemeClr val="folHlink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3077" name="Freeform 4"/>
          <p:cNvSpPr>
            <a:spLocks/>
          </p:cNvSpPr>
          <p:nvPr/>
        </p:nvSpPr>
        <p:spPr bwMode="auto">
          <a:xfrm>
            <a:off x="5148263" y="2492375"/>
            <a:ext cx="2374900" cy="3384550"/>
          </a:xfrm>
          <a:custGeom>
            <a:avLst/>
            <a:gdLst>
              <a:gd name="T0" fmla="*/ 685482500 w 1496"/>
              <a:gd name="T1" fmla="*/ 685482500 h 2132"/>
              <a:gd name="T2" fmla="*/ 1600300013 w 1496"/>
              <a:gd name="T3" fmla="*/ 1370965000 h 2132"/>
              <a:gd name="T4" fmla="*/ 1943041263 w 1496"/>
              <a:gd name="T5" fmla="*/ 0 h 2132"/>
              <a:gd name="T6" fmla="*/ 2147483647 w 1496"/>
              <a:gd name="T7" fmla="*/ 1370965000 h 2132"/>
              <a:gd name="T8" fmla="*/ 2147483647 w 1496"/>
              <a:gd name="T9" fmla="*/ 342741250 h 2132"/>
              <a:gd name="T10" fmla="*/ 2147483647 w 1496"/>
              <a:gd name="T11" fmla="*/ 914817513 h 2132"/>
              <a:gd name="T12" fmla="*/ 2147483647 w 1496"/>
              <a:gd name="T13" fmla="*/ 685482500 h 2132"/>
              <a:gd name="T14" fmla="*/ 2147483647 w 1496"/>
              <a:gd name="T15" fmla="*/ 1257558763 h 2132"/>
              <a:gd name="T16" fmla="*/ 2147483647 w 1496"/>
              <a:gd name="T17" fmla="*/ 1943041263 h 2132"/>
              <a:gd name="T18" fmla="*/ 2147483647 w 1496"/>
              <a:gd name="T19" fmla="*/ 2147483647 h 2132"/>
              <a:gd name="T20" fmla="*/ 2147483647 w 1496"/>
              <a:gd name="T21" fmla="*/ 2147483647 h 2132"/>
              <a:gd name="T22" fmla="*/ 2147483647 w 1496"/>
              <a:gd name="T23" fmla="*/ 2147483647 h 2132"/>
              <a:gd name="T24" fmla="*/ 2056447500 w 1496"/>
              <a:gd name="T25" fmla="*/ 2147483647 h 2132"/>
              <a:gd name="T26" fmla="*/ 1370965000 w 1496"/>
              <a:gd name="T27" fmla="*/ 2147483647 h 2132"/>
              <a:gd name="T28" fmla="*/ 569555313 w 1496"/>
              <a:gd name="T29" fmla="*/ 2147483647 h 2132"/>
              <a:gd name="T30" fmla="*/ 1028223750 w 1496"/>
              <a:gd name="T31" fmla="*/ 2147483647 h 2132"/>
              <a:gd name="T32" fmla="*/ 1370965000 w 1496"/>
              <a:gd name="T33" fmla="*/ 2147483647 h 2132"/>
              <a:gd name="T34" fmla="*/ 1484372825 w 1496"/>
              <a:gd name="T35" fmla="*/ 2056447500 h 2132"/>
              <a:gd name="T36" fmla="*/ 914817513 w 1496"/>
              <a:gd name="T37" fmla="*/ 1257558763 h 2132"/>
              <a:gd name="T38" fmla="*/ 0 w 1496"/>
              <a:gd name="T39" fmla="*/ 1028223750 h 2132"/>
              <a:gd name="T40" fmla="*/ 798890325 w 1496"/>
              <a:gd name="T41" fmla="*/ 1028223750 h 2132"/>
              <a:gd name="T42" fmla="*/ 685482500 w 1496"/>
              <a:gd name="T43" fmla="*/ 685482500 h 2132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</a:gdLst>
            <a:ahLst/>
            <a:cxnLst>
              <a:cxn ang="T44">
                <a:pos x="T0" y="T1"/>
              </a:cxn>
              <a:cxn ang="T45">
                <a:pos x="T2" y="T3"/>
              </a:cxn>
              <a:cxn ang="T46">
                <a:pos x="T4" y="T5"/>
              </a:cxn>
              <a:cxn ang="T47">
                <a:pos x="T6" y="T7"/>
              </a:cxn>
              <a:cxn ang="T48">
                <a:pos x="T8" y="T9"/>
              </a:cxn>
              <a:cxn ang="T49">
                <a:pos x="T10" y="T11"/>
              </a:cxn>
              <a:cxn ang="T50">
                <a:pos x="T12" y="T13"/>
              </a:cxn>
              <a:cxn ang="T51">
                <a:pos x="T14" y="T15"/>
              </a:cxn>
              <a:cxn ang="T52">
                <a:pos x="T16" y="T17"/>
              </a:cxn>
              <a:cxn ang="T53">
                <a:pos x="T18" y="T19"/>
              </a:cxn>
              <a:cxn ang="T54">
                <a:pos x="T20" y="T21"/>
              </a:cxn>
              <a:cxn ang="T55">
                <a:pos x="T22" y="T23"/>
              </a:cxn>
              <a:cxn ang="T56">
                <a:pos x="T24" y="T25"/>
              </a:cxn>
              <a:cxn ang="T57">
                <a:pos x="T26" y="T27"/>
              </a:cxn>
              <a:cxn ang="T58">
                <a:pos x="T28" y="T29"/>
              </a:cxn>
              <a:cxn ang="T59">
                <a:pos x="T30" y="T31"/>
              </a:cxn>
              <a:cxn ang="T60">
                <a:pos x="T32" y="T33"/>
              </a:cxn>
              <a:cxn ang="T61">
                <a:pos x="T34" y="T35"/>
              </a:cxn>
              <a:cxn ang="T62">
                <a:pos x="T36" y="T37"/>
              </a:cxn>
              <a:cxn ang="T63">
                <a:pos x="T38" y="T39"/>
              </a:cxn>
              <a:cxn ang="T64">
                <a:pos x="T40" y="T41"/>
              </a:cxn>
              <a:cxn ang="T65">
                <a:pos x="T42" y="T43"/>
              </a:cxn>
            </a:cxnLst>
            <a:rect l="0" t="0" r="r" b="b"/>
            <a:pathLst>
              <a:path w="1496" h="2132">
                <a:moveTo>
                  <a:pt x="272" y="272"/>
                </a:moveTo>
                <a:lnTo>
                  <a:pt x="635" y="544"/>
                </a:lnTo>
                <a:lnTo>
                  <a:pt x="771" y="0"/>
                </a:lnTo>
                <a:lnTo>
                  <a:pt x="861" y="544"/>
                </a:lnTo>
                <a:lnTo>
                  <a:pt x="1134" y="136"/>
                </a:lnTo>
                <a:lnTo>
                  <a:pt x="1088" y="363"/>
                </a:lnTo>
                <a:lnTo>
                  <a:pt x="1496" y="272"/>
                </a:lnTo>
                <a:lnTo>
                  <a:pt x="1043" y="499"/>
                </a:lnTo>
                <a:lnTo>
                  <a:pt x="907" y="771"/>
                </a:lnTo>
                <a:lnTo>
                  <a:pt x="952" y="1860"/>
                </a:lnTo>
                <a:lnTo>
                  <a:pt x="1224" y="2041"/>
                </a:lnTo>
                <a:lnTo>
                  <a:pt x="952" y="2041"/>
                </a:lnTo>
                <a:lnTo>
                  <a:pt x="816" y="2086"/>
                </a:lnTo>
                <a:lnTo>
                  <a:pt x="544" y="2041"/>
                </a:lnTo>
                <a:lnTo>
                  <a:pt x="226" y="2132"/>
                </a:lnTo>
                <a:lnTo>
                  <a:pt x="408" y="1905"/>
                </a:lnTo>
                <a:lnTo>
                  <a:pt x="544" y="1769"/>
                </a:lnTo>
                <a:lnTo>
                  <a:pt x="589" y="816"/>
                </a:lnTo>
                <a:lnTo>
                  <a:pt x="363" y="499"/>
                </a:lnTo>
                <a:lnTo>
                  <a:pt x="0" y="408"/>
                </a:lnTo>
                <a:lnTo>
                  <a:pt x="317" y="408"/>
                </a:lnTo>
                <a:lnTo>
                  <a:pt x="272" y="272"/>
                </a:lnTo>
                <a:close/>
              </a:path>
            </a:pathLst>
          </a:custGeom>
          <a:gradFill rotWithShape="1">
            <a:gsLst>
              <a:gs pos="0">
                <a:srgbClr val="996633"/>
              </a:gs>
              <a:gs pos="50000">
                <a:srgbClr val="CC9900"/>
              </a:gs>
              <a:gs pos="100000">
                <a:srgbClr val="996633"/>
              </a:gs>
            </a:gsLst>
            <a:lin ang="0" scaled="1"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571500" prst="coolSlant"/>
          </a:sp3d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sp>
        <p:nvSpPr>
          <p:cNvPr id="3078" name="AutoShape 14"/>
          <p:cNvSpPr>
            <a:spLocks noChangeArrowheads="1"/>
          </p:cNvSpPr>
          <p:nvPr/>
        </p:nvSpPr>
        <p:spPr bwMode="auto">
          <a:xfrm>
            <a:off x="6886703" y="414337"/>
            <a:ext cx="2005777" cy="1935163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FF00"/>
              </a:gs>
              <a:gs pos="100000">
                <a:srgbClr val="FF9900"/>
              </a:gs>
            </a:gsLst>
            <a:path path="rect">
              <a:fillToRect l="50000" t="50000" r="50000" b="50000"/>
            </a:path>
          </a:gradFill>
          <a:ln>
            <a:noFill/>
          </a:ln>
          <a:effectLst>
            <a:glow rad="101600">
              <a:srgbClr val="FFFF00">
                <a:alpha val="60000"/>
              </a:srgbClr>
            </a:glow>
          </a:effectLst>
        </p:spPr>
        <p:txBody>
          <a:bodyPr wrap="none" anchor="ctr"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grpSp>
        <p:nvGrpSpPr>
          <p:cNvPr id="9227" name="Group 24"/>
          <p:cNvGrpSpPr>
            <a:grpSpLocks/>
          </p:cNvGrpSpPr>
          <p:nvPr/>
        </p:nvGrpSpPr>
        <p:grpSpPr bwMode="auto">
          <a:xfrm>
            <a:off x="4859338" y="5300663"/>
            <a:ext cx="504825" cy="649287"/>
            <a:chOff x="4105" y="2976"/>
            <a:chExt cx="771" cy="999"/>
          </a:xfrm>
        </p:grpSpPr>
        <p:sp>
          <p:nvSpPr>
            <p:cNvPr id="9297" name="Oval 21"/>
            <p:cNvSpPr>
              <a:spLocks noChangeArrowheads="1"/>
            </p:cNvSpPr>
            <p:nvPr/>
          </p:nvSpPr>
          <p:spPr bwMode="auto">
            <a:xfrm rot="-9597805">
              <a:off x="4105" y="3715"/>
              <a:ext cx="317" cy="123"/>
            </a:xfrm>
            <a:prstGeom prst="ellipse">
              <a:avLst/>
            </a:pr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sl-SI" altLang="sl-SI"/>
            </a:p>
          </p:txBody>
        </p:sp>
        <p:sp>
          <p:nvSpPr>
            <p:cNvPr id="9298" name="Rectangle 22"/>
            <p:cNvSpPr>
              <a:spLocks noChangeArrowheads="1"/>
            </p:cNvSpPr>
            <p:nvPr/>
          </p:nvSpPr>
          <p:spPr bwMode="auto">
            <a:xfrm>
              <a:off x="4422" y="3385"/>
              <a:ext cx="45" cy="590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sl-SI" altLang="sl-SI"/>
            </a:p>
          </p:txBody>
        </p:sp>
        <p:grpSp>
          <p:nvGrpSpPr>
            <p:cNvPr id="9299" name="Group 23"/>
            <p:cNvGrpSpPr>
              <a:grpSpLocks/>
            </p:cNvGrpSpPr>
            <p:nvPr/>
          </p:nvGrpSpPr>
          <p:grpSpPr bwMode="auto">
            <a:xfrm>
              <a:off x="4105" y="2976"/>
              <a:ext cx="771" cy="727"/>
              <a:chOff x="4105" y="2976"/>
              <a:chExt cx="771" cy="727"/>
            </a:xfrm>
          </p:grpSpPr>
          <p:sp>
            <p:nvSpPr>
              <p:cNvPr id="9300" name="Oval 15"/>
              <p:cNvSpPr>
                <a:spLocks noChangeArrowheads="1"/>
              </p:cNvSpPr>
              <p:nvPr/>
            </p:nvSpPr>
            <p:spPr bwMode="auto">
              <a:xfrm rot="300786">
                <a:off x="4105" y="3158"/>
                <a:ext cx="454" cy="22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9301" name="Oval 16"/>
              <p:cNvSpPr>
                <a:spLocks noChangeArrowheads="1"/>
              </p:cNvSpPr>
              <p:nvPr/>
            </p:nvSpPr>
            <p:spPr bwMode="auto">
              <a:xfrm>
                <a:off x="4377" y="2976"/>
                <a:ext cx="227" cy="40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9302" name="Oval 17"/>
              <p:cNvSpPr>
                <a:spLocks noChangeArrowheads="1"/>
              </p:cNvSpPr>
              <p:nvPr/>
            </p:nvSpPr>
            <p:spPr bwMode="auto">
              <a:xfrm rot="-601512">
                <a:off x="4377" y="3158"/>
                <a:ext cx="499" cy="22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9303" name="Oval 18"/>
              <p:cNvSpPr>
                <a:spLocks noChangeArrowheads="1"/>
              </p:cNvSpPr>
              <p:nvPr/>
            </p:nvSpPr>
            <p:spPr bwMode="auto">
              <a:xfrm rot="-3164945">
                <a:off x="4127" y="3362"/>
                <a:ext cx="499" cy="182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9304" name="Oval 19"/>
              <p:cNvSpPr>
                <a:spLocks noChangeArrowheads="1"/>
              </p:cNvSpPr>
              <p:nvPr/>
            </p:nvSpPr>
            <p:spPr bwMode="auto">
              <a:xfrm rot="-2006260">
                <a:off x="4468" y="3249"/>
                <a:ext cx="227" cy="454"/>
              </a:xfrm>
              <a:prstGeom prst="ellipse">
                <a:avLst/>
              </a:pr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9305" name="Oval 20"/>
              <p:cNvSpPr>
                <a:spLocks noChangeArrowheads="1"/>
              </p:cNvSpPr>
              <p:nvPr/>
            </p:nvSpPr>
            <p:spPr bwMode="auto">
              <a:xfrm>
                <a:off x="4377" y="3203"/>
                <a:ext cx="227" cy="227"/>
              </a:xfrm>
              <a:prstGeom prst="ellipse">
                <a:avLst/>
              </a:prstGeom>
              <a:gradFill rotWithShape="1">
                <a:gsLst>
                  <a:gs pos="0">
                    <a:srgbClr val="FFFF00"/>
                  </a:gs>
                  <a:gs pos="100000">
                    <a:srgbClr val="FFCC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</p:grpSp>
      </p:grpSp>
      <p:grpSp>
        <p:nvGrpSpPr>
          <p:cNvPr id="9228" name="Group 27"/>
          <p:cNvGrpSpPr>
            <a:grpSpLocks/>
          </p:cNvGrpSpPr>
          <p:nvPr/>
        </p:nvGrpSpPr>
        <p:grpSpPr bwMode="auto">
          <a:xfrm>
            <a:off x="7164388" y="5084763"/>
            <a:ext cx="647700" cy="652462"/>
            <a:chOff x="4105" y="2976"/>
            <a:chExt cx="771" cy="999"/>
          </a:xfrm>
        </p:grpSpPr>
        <p:sp>
          <p:nvSpPr>
            <p:cNvPr id="9288" name="Oval 28"/>
            <p:cNvSpPr>
              <a:spLocks noChangeArrowheads="1"/>
            </p:cNvSpPr>
            <p:nvPr/>
          </p:nvSpPr>
          <p:spPr bwMode="auto">
            <a:xfrm rot="-9597805">
              <a:off x="4105" y="3715"/>
              <a:ext cx="317" cy="123"/>
            </a:xfrm>
            <a:prstGeom prst="ellipse">
              <a:avLst/>
            </a:pr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sl-SI" altLang="sl-SI"/>
            </a:p>
          </p:txBody>
        </p:sp>
        <p:sp>
          <p:nvSpPr>
            <p:cNvPr id="9289" name="Rectangle 29"/>
            <p:cNvSpPr>
              <a:spLocks noChangeArrowheads="1"/>
            </p:cNvSpPr>
            <p:nvPr/>
          </p:nvSpPr>
          <p:spPr bwMode="auto">
            <a:xfrm>
              <a:off x="4422" y="3385"/>
              <a:ext cx="45" cy="590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sl-SI" altLang="sl-SI"/>
            </a:p>
          </p:txBody>
        </p:sp>
        <p:grpSp>
          <p:nvGrpSpPr>
            <p:cNvPr id="9290" name="Group 30"/>
            <p:cNvGrpSpPr>
              <a:grpSpLocks/>
            </p:cNvGrpSpPr>
            <p:nvPr/>
          </p:nvGrpSpPr>
          <p:grpSpPr bwMode="auto">
            <a:xfrm>
              <a:off x="4105" y="2976"/>
              <a:ext cx="771" cy="727"/>
              <a:chOff x="4105" y="2976"/>
              <a:chExt cx="771" cy="727"/>
            </a:xfrm>
          </p:grpSpPr>
          <p:sp>
            <p:nvSpPr>
              <p:cNvPr id="9291" name="Oval 31"/>
              <p:cNvSpPr>
                <a:spLocks noChangeArrowheads="1"/>
              </p:cNvSpPr>
              <p:nvPr/>
            </p:nvSpPr>
            <p:spPr bwMode="auto">
              <a:xfrm rot="300786">
                <a:off x="4105" y="3158"/>
                <a:ext cx="454" cy="22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9292" name="Oval 32"/>
              <p:cNvSpPr>
                <a:spLocks noChangeArrowheads="1"/>
              </p:cNvSpPr>
              <p:nvPr/>
            </p:nvSpPr>
            <p:spPr bwMode="auto">
              <a:xfrm>
                <a:off x="4377" y="2976"/>
                <a:ext cx="227" cy="40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9293" name="Oval 33"/>
              <p:cNvSpPr>
                <a:spLocks noChangeArrowheads="1"/>
              </p:cNvSpPr>
              <p:nvPr/>
            </p:nvSpPr>
            <p:spPr bwMode="auto">
              <a:xfrm rot="-601512">
                <a:off x="4377" y="3158"/>
                <a:ext cx="499" cy="22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9294" name="Oval 34"/>
              <p:cNvSpPr>
                <a:spLocks noChangeArrowheads="1"/>
              </p:cNvSpPr>
              <p:nvPr/>
            </p:nvSpPr>
            <p:spPr bwMode="auto">
              <a:xfrm rot="-3164945">
                <a:off x="4127" y="3362"/>
                <a:ext cx="499" cy="182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9295" name="Oval 35"/>
              <p:cNvSpPr>
                <a:spLocks noChangeArrowheads="1"/>
              </p:cNvSpPr>
              <p:nvPr/>
            </p:nvSpPr>
            <p:spPr bwMode="auto">
              <a:xfrm rot="-2006260">
                <a:off x="4468" y="3249"/>
                <a:ext cx="227" cy="454"/>
              </a:xfrm>
              <a:prstGeom prst="ellipse">
                <a:avLst/>
              </a:pr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9296" name="Oval 36"/>
              <p:cNvSpPr>
                <a:spLocks noChangeArrowheads="1"/>
              </p:cNvSpPr>
              <p:nvPr/>
            </p:nvSpPr>
            <p:spPr bwMode="auto">
              <a:xfrm>
                <a:off x="4377" y="3203"/>
                <a:ext cx="227" cy="227"/>
              </a:xfrm>
              <a:prstGeom prst="ellipse">
                <a:avLst/>
              </a:prstGeom>
              <a:gradFill rotWithShape="1">
                <a:gsLst>
                  <a:gs pos="0">
                    <a:srgbClr val="FFFF00"/>
                  </a:gs>
                  <a:gs pos="100000">
                    <a:srgbClr val="FFCC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</p:grpSp>
      </p:grpSp>
      <p:grpSp>
        <p:nvGrpSpPr>
          <p:cNvPr id="9229" name="Group 37"/>
          <p:cNvGrpSpPr>
            <a:grpSpLocks/>
          </p:cNvGrpSpPr>
          <p:nvPr/>
        </p:nvGrpSpPr>
        <p:grpSpPr bwMode="auto">
          <a:xfrm>
            <a:off x="8027988" y="5516563"/>
            <a:ext cx="647700" cy="722312"/>
            <a:chOff x="4105" y="2976"/>
            <a:chExt cx="771" cy="999"/>
          </a:xfrm>
        </p:grpSpPr>
        <p:sp>
          <p:nvSpPr>
            <p:cNvPr id="9279" name="Oval 38"/>
            <p:cNvSpPr>
              <a:spLocks noChangeArrowheads="1"/>
            </p:cNvSpPr>
            <p:nvPr/>
          </p:nvSpPr>
          <p:spPr bwMode="auto">
            <a:xfrm rot="-9597805">
              <a:off x="4105" y="3715"/>
              <a:ext cx="317" cy="123"/>
            </a:xfrm>
            <a:prstGeom prst="ellipse">
              <a:avLst/>
            </a:pr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sl-SI" altLang="sl-SI"/>
            </a:p>
          </p:txBody>
        </p:sp>
        <p:sp>
          <p:nvSpPr>
            <p:cNvPr id="9280" name="Rectangle 39"/>
            <p:cNvSpPr>
              <a:spLocks noChangeArrowheads="1"/>
            </p:cNvSpPr>
            <p:nvPr/>
          </p:nvSpPr>
          <p:spPr bwMode="auto">
            <a:xfrm>
              <a:off x="4422" y="3385"/>
              <a:ext cx="45" cy="590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sl-SI" altLang="sl-SI"/>
            </a:p>
          </p:txBody>
        </p:sp>
        <p:grpSp>
          <p:nvGrpSpPr>
            <p:cNvPr id="9281" name="Group 40"/>
            <p:cNvGrpSpPr>
              <a:grpSpLocks/>
            </p:cNvGrpSpPr>
            <p:nvPr/>
          </p:nvGrpSpPr>
          <p:grpSpPr bwMode="auto">
            <a:xfrm>
              <a:off x="4105" y="2976"/>
              <a:ext cx="771" cy="727"/>
              <a:chOff x="4105" y="2976"/>
              <a:chExt cx="771" cy="727"/>
            </a:xfrm>
          </p:grpSpPr>
          <p:sp>
            <p:nvSpPr>
              <p:cNvPr id="9282" name="Oval 41"/>
              <p:cNvSpPr>
                <a:spLocks noChangeArrowheads="1"/>
              </p:cNvSpPr>
              <p:nvPr/>
            </p:nvSpPr>
            <p:spPr bwMode="auto">
              <a:xfrm rot="300786">
                <a:off x="4105" y="3158"/>
                <a:ext cx="454" cy="22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9283" name="Oval 42"/>
              <p:cNvSpPr>
                <a:spLocks noChangeArrowheads="1"/>
              </p:cNvSpPr>
              <p:nvPr/>
            </p:nvSpPr>
            <p:spPr bwMode="auto">
              <a:xfrm>
                <a:off x="4377" y="2976"/>
                <a:ext cx="227" cy="40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9284" name="Oval 43"/>
              <p:cNvSpPr>
                <a:spLocks noChangeArrowheads="1"/>
              </p:cNvSpPr>
              <p:nvPr/>
            </p:nvSpPr>
            <p:spPr bwMode="auto">
              <a:xfrm rot="-601512">
                <a:off x="4377" y="3158"/>
                <a:ext cx="499" cy="22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9285" name="Oval 44"/>
              <p:cNvSpPr>
                <a:spLocks noChangeArrowheads="1"/>
              </p:cNvSpPr>
              <p:nvPr/>
            </p:nvSpPr>
            <p:spPr bwMode="auto">
              <a:xfrm rot="-3164945">
                <a:off x="4127" y="3362"/>
                <a:ext cx="499" cy="182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9286" name="Oval 45"/>
              <p:cNvSpPr>
                <a:spLocks noChangeArrowheads="1"/>
              </p:cNvSpPr>
              <p:nvPr/>
            </p:nvSpPr>
            <p:spPr bwMode="auto">
              <a:xfrm rot="-2006260">
                <a:off x="4468" y="3249"/>
                <a:ext cx="227" cy="454"/>
              </a:xfrm>
              <a:prstGeom prst="ellipse">
                <a:avLst/>
              </a:pr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9287" name="Oval 46"/>
              <p:cNvSpPr>
                <a:spLocks noChangeArrowheads="1"/>
              </p:cNvSpPr>
              <p:nvPr/>
            </p:nvSpPr>
            <p:spPr bwMode="auto">
              <a:xfrm>
                <a:off x="4377" y="3203"/>
                <a:ext cx="227" cy="227"/>
              </a:xfrm>
              <a:prstGeom prst="ellipse">
                <a:avLst/>
              </a:prstGeom>
              <a:gradFill rotWithShape="1">
                <a:gsLst>
                  <a:gs pos="0">
                    <a:srgbClr val="FFFF00"/>
                  </a:gs>
                  <a:gs pos="100000">
                    <a:srgbClr val="FFCC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</p:grpSp>
      </p:grpSp>
      <p:sp>
        <p:nvSpPr>
          <p:cNvPr id="8207" name="Freeform 56"/>
          <p:cNvSpPr>
            <a:spLocks/>
          </p:cNvSpPr>
          <p:nvPr/>
        </p:nvSpPr>
        <p:spPr bwMode="auto">
          <a:xfrm>
            <a:off x="539750" y="5373688"/>
            <a:ext cx="3616325" cy="985837"/>
          </a:xfrm>
          <a:custGeom>
            <a:avLst/>
            <a:gdLst>
              <a:gd name="T0" fmla="*/ 2147483647 w 2278"/>
              <a:gd name="T1" fmla="*/ 2147483647 h 757"/>
              <a:gd name="T2" fmla="*/ 2147483647 w 2278"/>
              <a:gd name="T3" fmla="*/ 2147483647 h 757"/>
              <a:gd name="T4" fmla="*/ 2147483647 w 2278"/>
              <a:gd name="T5" fmla="*/ 2147483647 h 757"/>
              <a:gd name="T6" fmla="*/ 2147483647 w 2278"/>
              <a:gd name="T7" fmla="*/ 2147483647 h 757"/>
              <a:gd name="T8" fmla="*/ 2147483647 w 2278"/>
              <a:gd name="T9" fmla="*/ 2147483647 h 757"/>
              <a:gd name="T10" fmla="*/ 2147483647 w 2278"/>
              <a:gd name="T11" fmla="*/ 2147483647 h 757"/>
              <a:gd name="T12" fmla="*/ 2147483647 w 2278"/>
              <a:gd name="T13" fmla="*/ 2147483647 h 757"/>
              <a:gd name="T14" fmla="*/ 2147483647 w 2278"/>
              <a:gd name="T15" fmla="*/ 2147483647 h 757"/>
              <a:gd name="T16" fmla="*/ 2147483647 w 2278"/>
              <a:gd name="T17" fmla="*/ 2147483647 h 757"/>
              <a:gd name="T18" fmla="*/ 2147483647 w 2278"/>
              <a:gd name="T19" fmla="*/ 2147483647 h 757"/>
              <a:gd name="T20" fmla="*/ 2147483647 w 2278"/>
              <a:gd name="T21" fmla="*/ 2147483647 h 757"/>
              <a:gd name="T22" fmla="*/ 2147483647 w 2278"/>
              <a:gd name="T23" fmla="*/ 2147483647 h 757"/>
              <a:gd name="T24" fmla="*/ 2147483647 w 2278"/>
              <a:gd name="T25" fmla="*/ 2147483647 h 757"/>
              <a:gd name="T26" fmla="*/ 2147483647 w 2278"/>
              <a:gd name="T27" fmla="*/ 2147483647 h 757"/>
              <a:gd name="T28" fmla="*/ 0 w 2278"/>
              <a:gd name="T29" fmla="*/ 2147483647 h 757"/>
              <a:gd name="T30" fmla="*/ 2147483647 w 2278"/>
              <a:gd name="T31" fmla="*/ 2147483647 h 757"/>
              <a:gd name="T32" fmla="*/ 2147483647 w 2278"/>
              <a:gd name="T33" fmla="*/ 2147483647 h 757"/>
              <a:gd name="T34" fmla="*/ 2147483647 w 2278"/>
              <a:gd name="T35" fmla="*/ 2147483647 h 757"/>
              <a:gd name="T36" fmla="*/ 2147483647 w 2278"/>
              <a:gd name="T37" fmla="*/ 2147483647 h 757"/>
              <a:gd name="T38" fmla="*/ 2147483647 w 2278"/>
              <a:gd name="T39" fmla="*/ 2147483647 h 757"/>
              <a:gd name="T40" fmla="*/ 2147483647 w 2278"/>
              <a:gd name="T41" fmla="*/ 2147483647 h 757"/>
              <a:gd name="T42" fmla="*/ 2147483647 w 2278"/>
              <a:gd name="T43" fmla="*/ 2147483647 h 757"/>
              <a:gd name="T44" fmla="*/ 2147483647 w 2278"/>
              <a:gd name="T45" fmla="*/ 2147483647 h 757"/>
              <a:gd name="T46" fmla="*/ 2147483647 w 2278"/>
              <a:gd name="T47" fmla="*/ 2147483647 h 757"/>
              <a:gd name="T48" fmla="*/ 2147483647 w 2278"/>
              <a:gd name="T49" fmla="*/ 2147483647 h 757"/>
              <a:gd name="T50" fmla="*/ 2147483647 w 2278"/>
              <a:gd name="T51" fmla="*/ 2147483647 h 757"/>
              <a:gd name="T52" fmla="*/ 2147483647 w 2278"/>
              <a:gd name="T53" fmla="*/ 2147483647 h 757"/>
              <a:gd name="T54" fmla="*/ 2147483647 w 2278"/>
              <a:gd name="T55" fmla="*/ 2147483647 h 757"/>
              <a:gd name="T56" fmla="*/ 2147483647 w 2278"/>
              <a:gd name="T57" fmla="*/ 2147483647 h 757"/>
              <a:gd name="T58" fmla="*/ 2147483647 w 2278"/>
              <a:gd name="T59" fmla="*/ 2147483647 h 757"/>
              <a:gd name="T60" fmla="*/ 2147483647 w 2278"/>
              <a:gd name="T61" fmla="*/ 2147483647 h 757"/>
              <a:gd name="T62" fmla="*/ 2147483647 w 2278"/>
              <a:gd name="T63" fmla="*/ 2147483647 h 757"/>
              <a:gd name="T64" fmla="*/ 2147483647 w 2278"/>
              <a:gd name="T65" fmla="*/ 2147483647 h 757"/>
              <a:gd name="T66" fmla="*/ 2147483647 w 2278"/>
              <a:gd name="T67" fmla="*/ 2147483647 h 757"/>
              <a:gd name="T68" fmla="*/ 2147483647 w 2278"/>
              <a:gd name="T69" fmla="*/ 2147483647 h 757"/>
              <a:gd name="T70" fmla="*/ 2147483647 w 2278"/>
              <a:gd name="T71" fmla="*/ 2147483647 h 757"/>
              <a:gd name="T72" fmla="*/ 2147483647 w 2278"/>
              <a:gd name="T73" fmla="*/ 2147483647 h 757"/>
              <a:gd name="T74" fmla="*/ 2147483647 w 2278"/>
              <a:gd name="T75" fmla="*/ 2147483647 h 757"/>
              <a:gd name="T76" fmla="*/ 2147483647 w 2278"/>
              <a:gd name="T77" fmla="*/ 2147483647 h 757"/>
              <a:gd name="T78" fmla="*/ 2147483647 w 2278"/>
              <a:gd name="T79" fmla="*/ 2147483647 h 757"/>
              <a:gd name="T80" fmla="*/ 2147483647 w 2278"/>
              <a:gd name="T81" fmla="*/ 2147483647 h 757"/>
              <a:gd name="T82" fmla="*/ 2147483647 w 2278"/>
              <a:gd name="T83" fmla="*/ 2147483647 h 757"/>
              <a:gd name="T84" fmla="*/ 2147483647 w 2278"/>
              <a:gd name="T85" fmla="*/ 2147483647 h 757"/>
              <a:gd name="T86" fmla="*/ 2147483647 w 2278"/>
              <a:gd name="T87" fmla="*/ 2147483647 h 757"/>
              <a:gd name="T88" fmla="*/ 2147483647 w 2278"/>
              <a:gd name="T89" fmla="*/ 2147483647 h 757"/>
              <a:gd name="T90" fmla="*/ 2147483647 w 2278"/>
              <a:gd name="T91" fmla="*/ 2147483647 h 757"/>
              <a:gd name="T92" fmla="*/ 2147483647 w 2278"/>
              <a:gd name="T93" fmla="*/ 2147483647 h 757"/>
              <a:gd name="T94" fmla="*/ 2147483647 w 2278"/>
              <a:gd name="T95" fmla="*/ 2147483647 h 757"/>
              <a:gd name="T96" fmla="*/ 2147483647 w 2278"/>
              <a:gd name="T97" fmla="*/ 2147483647 h 757"/>
              <a:gd name="T98" fmla="*/ 2147483647 w 2278"/>
              <a:gd name="T99" fmla="*/ 2147483647 h 757"/>
              <a:gd name="T100" fmla="*/ 2147483647 w 2278"/>
              <a:gd name="T101" fmla="*/ 2147483647 h 757"/>
              <a:gd name="T102" fmla="*/ 2147483647 w 2278"/>
              <a:gd name="T103" fmla="*/ 2147483647 h 757"/>
              <a:gd name="T104" fmla="*/ 2147483647 w 2278"/>
              <a:gd name="T105" fmla="*/ 2147483647 h 757"/>
              <a:gd name="T106" fmla="*/ 2147483647 w 2278"/>
              <a:gd name="T107" fmla="*/ 2147483647 h 757"/>
              <a:gd name="T108" fmla="*/ 2147483647 w 2278"/>
              <a:gd name="T109" fmla="*/ 2147483647 h 75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2278" h="757">
                <a:moveTo>
                  <a:pt x="1685" y="34"/>
                </a:moveTo>
                <a:lnTo>
                  <a:pt x="1579" y="27"/>
                </a:lnTo>
                <a:lnTo>
                  <a:pt x="1527" y="25"/>
                </a:lnTo>
                <a:lnTo>
                  <a:pt x="1470" y="25"/>
                </a:lnTo>
                <a:lnTo>
                  <a:pt x="1405" y="22"/>
                </a:lnTo>
                <a:lnTo>
                  <a:pt x="1370" y="20"/>
                </a:lnTo>
                <a:lnTo>
                  <a:pt x="1332" y="18"/>
                </a:lnTo>
                <a:lnTo>
                  <a:pt x="1290" y="16"/>
                </a:lnTo>
                <a:lnTo>
                  <a:pt x="1245" y="11"/>
                </a:lnTo>
                <a:lnTo>
                  <a:pt x="1197" y="9"/>
                </a:lnTo>
                <a:lnTo>
                  <a:pt x="1146" y="4"/>
                </a:lnTo>
                <a:lnTo>
                  <a:pt x="1119" y="2"/>
                </a:lnTo>
                <a:lnTo>
                  <a:pt x="1094" y="0"/>
                </a:lnTo>
                <a:lnTo>
                  <a:pt x="1052" y="0"/>
                </a:lnTo>
                <a:lnTo>
                  <a:pt x="1017" y="2"/>
                </a:lnTo>
                <a:lnTo>
                  <a:pt x="990" y="7"/>
                </a:lnTo>
                <a:lnTo>
                  <a:pt x="968" y="13"/>
                </a:lnTo>
                <a:lnTo>
                  <a:pt x="950" y="22"/>
                </a:lnTo>
                <a:lnTo>
                  <a:pt x="937" y="34"/>
                </a:lnTo>
                <a:lnTo>
                  <a:pt x="926" y="42"/>
                </a:lnTo>
                <a:lnTo>
                  <a:pt x="888" y="87"/>
                </a:lnTo>
                <a:lnTo>
                  <a:pt x="877" y="98"/>
                </a:lnTo>
                <a:lnTo>
                  <a:pt x="859" y="107"/>
                </a:lnTo>
                <a:lnTo>
                  <a:pt x="839" y="114"/>
                </a:lnTo>
                <a:lnTo>
                  <a:pt x="812" y="119"/>
                </a:lnTo>
                <a:lnTo>
                  <a:pt x="784" y="121"/>
                </a:lnTo>
                <a:lnTo>
                  <a:pt x="750" y="123"/>
                </a:lnTo>
                <a:lnTo>
                  <a:pt x="677" y="123"/>
                </a:lnTo>
                <a:lnTo>
                  <a:pt x="597" y="119"/>
                </a:lnTo>
                <a:lnTo>
                  <a:pt x="515" y="114"/>
                </a:lnTo>
                <a:lnTo>
                  <a:pt x="435" y="110"/>
                </a:lnTo>
                <a:lnTo>
                  <a:pt x="357" y="107"/>
                </a:lnTo>
                <a:lnTo>
                  <a:pt x="322" y="110"/>
                </a:lnTo>
                <a:lnTo>
                  <a:pt x="288" y="110"/>
                </a:lnTo>
                <a:lnTo>
                  <a:pt x="257" y="114"/>
                </a:lnTo>
                <a:lnTo>
                  <a:pt x="231" y="119"/>
                </a:lnTo>
                <a:lnTo>
                  <a:pt x="180" y="132"/>
                </a:lnTo>
                <a:lnTo>
                  <a:pt x="128" y="148"/>
                </a:lnTo>
                <a:lnTo>
                  <a:pt x="82" y="166"/>
                </a:lnTo>
                <a:lnTo>
                  <a:pt x="42" y="186"/>
                </a:lnTo>
                <a:lnTo>
                  <a:pt x="26" y="199"/>
                </a:lnTo>
                <a:lnTo>
                  <a:pt x="15" y="211"/>
                </a:lnTo>
                <a:lnTo>
                  <a:pt x="4" y="224"/>
                </a:lnTo>
                <a:lnTo>
                  <a:pt x="0" y="240"/>
                </a:lnTo>
                <a:lnTo>
                  <a:pt x="0" y="255"/>
                </a:lnTo>
                <a:lnTo>
                  <a:pt x="2" y="271"/>
                </a:lnTo>
                <a:lnTo>
                  <a:pt x="11" y="289"/>
                </a:lnTo>
                <a:lnTo>
                  <a:pt x="26" y="307"/>
                </a:lnTo>
                <a:lnTo>
                  <a:pt x="46" y="325"/>
                </a:lnTo>
                <a:lnTo>
                  <a:pt x="71" y="341"/>
                </a:lnTo>
                <a:lnTo>
                  <a:pt x="102" y="354"/>
                </a:lnTo>
                <a:lnTo>
                  <a:pt x="135" y="365"/>
                </a:lnTo>
                <a:lnTo>
                  <a:pt x="211" y="385"/>
                </a:lnTo>
                <a:lnTo>
                  <a:pt x="291" y="401"/>
                </a:lnTo>
                <a:lnTo>
                  <a:pt x="373" y="417"/>
                </a:lnTo>
                <a:lnTo>
                  <a:pt x="448" y="435"/>
                </a:lnTo>
                <a:lnTo>
                  <a:pt x="484" y="444"/>
                </a:lnTo>
                <a:lnTo>
                  <a:pt x="515" y="455"/>
                </a:lnTo>
                <a:lnTo>
                  <a:pt x="539" y="466"/>
                </a:lnTo>
                <a:lnTo>
                  <a:pt x="561" y="479"/>
                </a:lnTo>
                <a:lnTo>
                  <a:pt x="575" y="493"/>
                </a:lnTo>
                <a:lnTo>
                  <a:pt x="581" y="506"/>
                </a:lnTo>
                <a:lnTo>
                  <a:pt x="584" y="515"/>
                </a:lnTo>
                <a:lnTo>
                  <a:pt x="577" y="524"/>
                </a:lnTo>
                <a:lnTo>
                  <a:pt x="566" y="531"/>
                </a:lnTo>
                <a:lnTo>
                  <a:pt x="553" y="538"/>
                </a:lnTo>
                <a:lnTo>
                  <a:pt x="517" y="547"/>
                </a:lnTo>
                <a:lnTo>
                  <a:pt x="475" y="556"/>
                </a:lnTo>
                <a:lnTo>
                  <a:pt x="437" y="567"/>
                </a:lnTo>
                <a:lnTo>
                  <a:pt x="422" y="574"/>
                </a:lnTo>
                <a:lnTo>
                  <a:pt x="408" y="583"/>
                </a:lnTo>
                <a:lnTo>
                  <a:pt x="399" y="592"/>
                </a:lnTo>
                <a:lnTo>
                  <a:pt x="397" y="603"/>
                </a:lnTo>
                <a:lnTo>
                  <a:pt x="397" y="627"/>
                </a:lnTo>
                <a:lnTo>
                  <a:pt x="402" y="650"/>
                </a:lnTo>
                <a:lnTo>
                  <a:pt x="410" y="670"/>
                </a:lnTo>
                <a:lnTo>
                  <a:pt x="424" y="688"/>
                </a:lnTo>
                <a:lnTo>
                  <a:pt x="444" y="704"/>
                </a:lnTo>
                <a:lnTo>
                  <a:pt x="473" y="719"/>
                </a:lnTo>
                <a:lnTo>
                  <a:pt x="508" y="730"/>
                </a:lnTo>
                <a:lnTo>
                  <a:pt x="530" y="737"/>
                </a:lnTo>
                <a:lnTo>
                  <a:pt x="555" y="742"/>
                </a:lnTo>
                <a:lnTo>
                  <a:pt x="581" y="746"/>
                </a:lnTo>
                <a:lnTo>
                  <a:pt x="613" y="748"/>
                </a:lnTo>
                <a:lnTo>
                  <a:pt x="646" y="753"/>
                </a:lnTo>
                <a:lnTo>
                  <a:pt x="684" y="755"/>
                </a:lnTo>
                <a:lnTo>
                  <a:pt x="766" y="757"/>
                </a:lnTo>
                <a:lnTo>
                  <a:pt x="850" y="757"/>
                </a:lnTo>
                <a:lnTo>
                  <a:pt x="937" y="757"/>
                </a:lnTo>
                <a:lnTo>
                  <a:pt x="1021" y="753"/>
                </a:lnTo>
                <a:lnTo>
                  <a:pt x="1059" y="751"/>
                </a:lnTo>
                <a:lnTo>
                  <a:pt x="1097" y="748"/>
                </a:lnTo>
                <a:lnTo>
                  <a:pt x="1130" y="744"/>
                </a:lnTo>
                <a:lnTo>
                  <a:pt x="1159" y="742"/>
                </a:lnTo>
                <a:lnTo>
                  <a:pt x="1186" y="737"/>
                </a:lnTo>
                <a:lnTo>
                  <a:pt x="1208" y="730"/>
                </a:lnTo>
                <a:lnTo>
                  <a:pt x="1228" y="724"/>
                </a:lnTo>
                <a:lnTo>
                  <a:pt x="1243" y="715"/>
                </a:lnTo>
                <a:lnTo>
                  <a:pt x="1270" y="695"/>
                </a:lnTo>
                <a:lnTo>
                  <a:pt x="1294" y="674"/>
                </a:lnTo>
                <a:lnTo>
                  <a:pt x="1319" y="654"/>
                </a:lnTo>
                <a:lnTo>
                  <a:pt x="1348" y="636"/>
                </a:lnTo>
                <a:lnTo>
                  <a:pt x="1363" y="630"/>
                </a:lnTo>
                <a:lnTo>
                  <a:pt x="1383" y="625"/>
                </a:lnTo>
                <a:lnTo>
                  <a:pt x="1408" y="621"/>
                </a:lnTo>
                <a:lnTo>
                  <a:pt x="1434" y="618"/>
                </a:lnTo>
                <a:lnTo>
                  <a:pt x="1465" y="618"/>
                </a:lnTo>
                <a:lnTo>
                  <a:pt x="1501" y="618"/>
                </a:lnTo>
                <a:lnTo>
                  <a:pt x="1539" y="623"/>
                </a:lnTo>
                <a:lnTo>
                  <a:pt x="1579" y="627"/>
                </a:lnTo>
                <a:lnTo>
                  <a:pt x="1665" y="641"/>
                </a:lnTo>
                <a:lnTo>
                  <a:pt x="1754" y="657"/>
                </a:lnTo>
                <a:lnTo>
                  <a:pt x="1843" y="672"/>
                </a:lnTo>
                <a:lnTo>
                  <a:pt x="1925" y="686"/>
                </a:lnTo>
                <a:lnTo>
                  <a:pt x="1965" y="692"/>
                </a:lnTo>
                <a:lnTo>
                  <a:pt x="2001" y="695"/>
                </a:lnTo>
                <a:lnTo>
                  <a:pt x="2034" y="697"/>
                </a:lnTo>
                <a:lnTo>
                  <a:pt x="2065" y="697"/>
                </a:lnTo>
                <a:lnTo>
                  <a:pt x="2114" y="695"/>
                </a:lnTo>
                <a:lnTo>
                  <a:pt x="2156" y="690"/>
                </a:lnTo>
                <a:lnTo>
                  <a:pt x="2191" y="681"/>
                </a:lnTo>
                <a:lnTo>
                  <a:pt x="2220" y="670"/>
                </a:lnTo>
                <a:lnTo>
                  <a:pt x="2240" y="657"/>
                </a:lnTo>
                <a:lnTo>
                  <a:pt x="2258" y="639"/>
                </a:lnTo>
                <a:lnTo>
                  <a:pt x="2269" y="616"/>
                </a:lnTo>
                <a:lnTo>
                  <a:pt x="2276" y="589"/>
                </a:lnTo>
                <a:lnTo>
                  <a:pt x="2278" y="560"/>
                </a:lnTo>
                <a:lnTo>
                  <a:pt x="2271" y="533"/>
                </a:lnTo>
                <a:lnTo>
                  <a:pt x="2258" y="506"/>
                </a:lnTo>
                <a:lnTo>
                  <a:pt x="2240" y="479"/>
                </a:lnTo>
                <a:lnTo>
                  <a:pt x="2216" y="455"/>
                </a:lnTo>
                <a:lnTo>
                  <a:pt x="2189" y="430"/>
                </a:lnTo>
                <a:lnTo>
                  <a:pt x="2127" y="385"/>
                </a:lnTo>
                <a:lnTo>
                  <a:pt x="2094" y="372"/>
                </a:lnTo>
                <a:lnTo>
                  <a:pt x="2063" y="363"/>
                </a:lnTo>
                <a:lnTo>
                  <a:pt x="2003" y="356"/>
                </a:lnTo>
                <a:lnTo>
                  <a:pt x="1976" y="352"/>
                </a:lnTo>
                <a:lnTo>
                  <a:pt x="1952" y="343"/>
                </a:lnTo>
                <a:lnTo>
                  <a:pt x="1941" y="336"/>
                </a:lnTo>
                <a:lnTo>
                  <a:pt x="1932" y="327"/>
                </a:lnTo>
                <a:lnTo>
                  <a:pt x="1923" y="316"/>
                </a:lnTo>
                <a:lnTo>
                  <a:pt x="1914" y="300"/>
                </a:lnTo>
                <a:lnTo>
                  <a:pt x="1909" y="285"/>
                </a:lnTo>
                <a:lnTo>
                  <a:pt x="1907" y="271"/>
                </a:lnTo>
                <a:lnTo>
                  <a:pt x="1907" y="262"/>
                </a:lnTo>
                <a:lnTo>
                  <a:pt x="1912" y="253"/>
                </a:lnTo>
                <a:lnTo>
                  <a:pt x="1925" y="242"/>
                </a:lnTo>
                <a:lnTo>
                  <a:pt x="1947" y="235"/>
                </a:lnTo>
                <a:lnTo>
                  <a:pt x="2001" y="226"/>
                </a:lnTo>
                <a:lnTo>
                  <a:pt x="2025" y="217"/>
                </a:lnTo>
                <a:lnTo>
                  <a:pt x="2047" y="206"/>
                </a:lnTo>
                <a:lnTo>
                  <a:pt x="2065" y="188"/>
                </a:lnTo>
                <a:lnTo>
                  <a:pt x="2080" y="170"/>
                </a:lnTo>
                <a:lnTo>
                  <a:pt x="2089" y="152"/>
                </a:lnTo>
                <a:lnTo>
                  <a:pt x="2092" y="134"/>
                </a:lnTo>
                <a:lnTo>
                  <a:pt x="2089" y="116"/>
                </a:lnTo>
                <a:lnTo>
                  <a:pt x="2080" y="101"/>
                </a:lnTo>
                <a:lnTo>
                  <a:pt x="2065" y="87"/>
                </a:lnTo>
                <a:lnTo>
                  <a:pt x="2040" y="76"/>
                </a:lnTo>
                <a:lnTo>
                  <a:pt x="2009" y="67"/>
                </a:lnTo>
                <a:lnTo>
                  <a:pt x="1974" y="60"/>
                </a:lnTo>
                <a:lnTo>
                  <a:pt x="1934" y="54"/>
                </a:lnTo>
                <a:lnTo>
                  <a:pt x="1889" y="49"/>
                </a:lnTo>
                <a:lnTo>
                  <a:pt x="1843" y="45"/>
                </a:lnTo>
                <a:lnTo>
                  <a:pt x="1794" y="40"/>
                </a:lnTo>
                <a:lnTo>
                  <a:pt x="1741" y="36"/>
                </a:lnTo>
                <a:lnTo>
                  <a:pt x="1685" y="34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hlink"/>
              </a:gs>
            </a:gsLst>
            <a:lin ang="5400000" scaled="1"/>
          </a:gra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>
              <a:defRPr/>
            </a:pPr>
            <a:endParaRPr lang="es-ES">
              <a:latin typeface="Arial" charset="0"/>
            </a:endParaRPr>
          </a:p>
        </p:txBody>
      </p:sp>
      <p:grpSp>
        <p:nvGrpSpPr>
          <p:cNvPr id="9233" name="Group 57"/>
          <p:cNvGrpSpPr>
            <a:grpSpLocks/>
          </p:cNvGrpSpPr>
          <p:nvPr/>
        </p:nvGrpSpPr>
        <p:grpSpPr bwMode="auto">
          <a:xfrm>
            <a:off x="5867400" y="5805488"/>
            <a:ext cx="504825" cy="649287"/>
            <a:chOff x="4105" y="2976"/>
            <a:chExt cx="771" cy="999"/>
          </a:xfrm>
        </p:grpSpPr>
        <p:sp>
          <p:nvSpPr>
            <p:cNvPr id="9270" name="Oval 58"/>
            <p:cNvSpPr>
              <a:spLocks noChangeArrowheads="1"/>
            </p:cNvSpPr>
            <p:nvPr/>
          </p:nvSpPr>
          <p:spPr bwMode="auto">
            <a:xfrm rot="-9597805">
              <a:off x="4105" y="3715"/>
              <a:ext cx="317" cy="123"/>
            </a:xfrm>
            <a:prstGeom prst="ellipse">
              <a:avLst/>
            </a:pr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sl-SI" altLang="sl-SI"/>
            </a:p>
          </p:txBody>
        </p:sp>
        <p:sp>
          <p:nvSpPr>
            <p:cNvPr id="9271" name="Rectangle 59"/>
            <p:cNvSpPr>
              <a:spLocks noChangeArrowheads="1"/>
            </p:cNvSpPr>
            <p:nvPr/>
          </p:nvSpPr>
          <p:spPr bwMode="auto">
            <a:xfrm>
              <a:off x="4422" y="3385"/>
              <a:ext cx="45" cy="590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sl-SI" altLang="sl-SI"/>
            </a:p>
          </p:txBody>
        </p:sp>
        <p:grpSp>
          <p:nvGrpSpPr>
            <p:cNvPr id="9272" name="Group 60"/>
            <p:cNvGrpSpPr>
              <a:grpSpLocks/>
            </p:cNvGrpSpPr>
            <p:nvPr/>
          </p:nvGrpSpPr>
          <p:grpSpPr bwMode="auto">
            <a:xfrm>
              <a:off x="4105" y="2976"/>
              <a:ext cx="771" cy="727"/>
              <a:chOff x="4105" y="2976"/>
              <a:chExt cx="771" cy="727"/>
            </a:xfrm>
          </p:grpSpPr>
          <p:sp>
            <p:nvSpPr>
              <p:cNvPr id="9273" name="Oval 61"/>
              <p:cNvSpPr>
                <a:spLocks noChangeArrowheads="1"/>
              </p:cNvSpPr>
              <p:nvPr/>
            </p:nvSpPr>
            <p:spPr bwMode="auto">
              <a:xfrm rot="300786">
                <a:off x="4105" y="3158"/>
                <a:ext cx="454" cy="22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9274" name="Oval 62"/>
              <p:cNvSpPr>
                <a:spLocks noChangeArrowheads="1"/>
              </p:cNvSpPr>
              <p:nvPr/>
            </p:nvSpPr>
            <p:spPr bwMode="auto">
              <a:xfrm>
                <a:off x="4377" y="2976"/>
                <a:ext cx="227" cy="40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9275" name="Oval 63"/>
              <p:cNvSpPr>
                <a:spLocks noChangeArrowheads="1"/>
              </p:cNvSpPr>
              <p:nvPr/>
            </p:nvSpPr>
            <p:spPr bwMode="auto">
              <a:xfrm rot="-601512">
                <a:off x="4377" y="3158"/>
                <a:ext cx="499" cy="22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9276" name="Oval 64"/>
              <p:cNvSpPr>
                <a:spLocks noChangeArrowheads="1"/>
              </p:cNvSpPr>
              <p:nvPr/>
            </p:nvSpPr>
            <p:spPr bwMode="auto">
              <a:xfrm rot="-3164945">
                <a:off x="4127" y="3362"/>
                <a:ext cx="499" cy="182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9277" name="Oval 65"/>
              <p:cNvSpPr>
                <a:spLocks noChangeArrowheads="1"/>
              </p:cNvSpPr>
              <p:nvPr/>
            </p:nvSpPr>
            <p:spPr bwMode="auto">
              <a:xfrm rot="-2006260">
                <a:off x="4468" y="3249"/>
                <a:ext cx="227" cy="454"/>
              </a:xfrm>
              <a:prstGeom prst="ellipse">
                <a:avLst/>
              </a:pr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9278" name="Oval 66"/>
              <p:cNvSpPr>
                <a:spLocks noChangeArrowheads="1"/>
              </p:cNvSpPr>
              <p:nvPr/>
            </p:nvSpPr>
            <p:spPr bwMode="auto">
              <a:xfrm>
                <a:off x="4377" y="3203"/>
                <a:ext cx="227" cy="227"/>
              </a:xfrm>
              <a:prstGeom prst="ellipse">
                <a:avLst/>
              </a:prstGeom>
              <a:gradFill rotWithShape="1">
                <a:gsLst>
                  <a:gs pos="0">
                    <a:srgbClr val="FFFF00"/>
                  </a:gs>
                  <a:gs pos="100000">
                    <a:srgbClr val="FFCC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</p:grpSp>
      </p:grpSp>
      <p:grpSp>
        <p:nvGrpSpPr>
          <p:cNvPr id="9234" name="Group 67"/>
          <p:cNvGrpSpPr>
            <a:grpSpLocks/>
          </p:cNvGrpSpPr>
          <p:nvPr/>
        </p:nvGrpSpPr>
        <p:grpSpPr bwMode="auto">
          <a:xfrm>
            <a:off x="4284663" y="5876925"/>
            <a:ext cx="504825" cy="649288"/>
            <a:chOff x="4105" y="2976"/>
            <a:chExt cx="771" cy="999"/>
          </a:xfrm>
        </p:grpSpPr>
        <p:sp>
          <p:nvSpPr>
            <p:cNvPr id="9261" name="Oval 68"/>
            <p:cNvSpPr>
              <a:spLocks noChangeArrowheads="1"/>
            </p:cNvSpPr>
            <p:nvPr/>
          </p:nvSpPr>
          <p:spPr bwMode="auto">
            <a:xfrm rot="-9597805">
              <a:off x="4105" y="3715"/>
              <a:ext cx="317" cy="123"/>
            </a:xfrm>
            <a:prstGeom prst="ellipse">
              <a:avLst/>
            </a:pr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sl-SI" altLang="sl-SI"/>
            </a:p>
          </p:txBody>
        </p:sp>
        <p:sp>
          <p:nvSpPr>
            <p:cNvPr id="9262" name="Rectangle 69"/>
            <p:cNvSpPr>
              <a:spLocks noChangeArrowheads="1"/>
            </p:cNvSpPr>
            <p:nvPr/>
          </p:nvSpPr>
          <p:spPr bwMode="auto">
            <a:xfrm>
              <a:off x="4422" y="3385"/>
              <a:ext cx="45" cy="590"/>
            </a:xfrm>
            <a:prstGeom prst="rect">
              <a:avLst/>
            </a:prstGeom>
            <a:solidFill>
              <a:srgbClr val="00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sl-SI" altLang="sl-SI"/>
            </a:p>
          </p:txBody>
        </p:sp>
        <p:grpSp>
          <p:nvGrpSpPr>
            <p:cNvPr id="9263" name="Group 70"/>
            <p:cNvGrpSpPr>
              <a:grpSpLocks/>
            </p:cNvGrpSpPr>
            <p:nvPr/>
          </p:nvGrpSpPr>
          <p:grpSpPr bwMode="auto">
            <a:xfrm>
              <a:off x="4105" y="2976"/>
              <a:ext cx="771" cy="727"/>
              <a:chOff x="4105" y="2976"/>
              <a:chExt cx="771" cy="727"/>
            </a:xfrm>
          </p:grpSpPr>
          <p:sp>
            <p:nvSpPr>
              <p:cNvPr id="9264" name="Oval 71"/>
              <p:cNvSpPr>
                <a:spLocks noChangeArrowheads="1"/>
              </p:cNvSpPr>
              <p:nvPr/>
            </p:nvSpPr>
            <p:spPr bwMode="auto">
              <a:xfrm rot="300786">
                <a:off x="4105" y="3158"/>
                <a:ext cx="454" cy="22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9265" name="Oval 72"/>
              <p:cNvSpPr>
                <a:spLocks noChangeArrowheads="1"/>
              </p:cNvSpPr>
              <p:nvPr/>
            </p:nvSpPr>
            <p:spPr bwMode="auto">
              <a:xfrm>
                <a:off x="4377" y="2976"/>
                <a:ext cx="227" cy="408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9266" name="Oval 73"/>
              <p:cNvSpPr>
                <a:spLocks noChangeArrowheads="1"/>
              </p:cNvSpPr>
              <p:nvPr/>
            </p:nvSpPr>
            <p:spPr bwMode="auto">
              <a:xfrm rot="-601512">
                <a:off x="4377" y="3158"/>
                <a:ext cx="499" cy="227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9267" name="Oval 74"/>
              <p:cNvSpPr>
                <a:spLocks noChangeArrowheads="1"/>
              </p:cNvSpPr>
              <p:nvPr/>
            </p:nvSpPr>
            <p:spPr bwMode="auto">
              <a:xfrm rot="-3164945">
                <a:off x="4127" y="3362"/>
                <a:ext cx="499" cy="182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DDDDDD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9268" name="Oval 75"/>
              <p:cNvSpPr>
                <a:spLocks noChangeArrowheads="1"/>
              </p:cNvSpPr>
              <p:nvPr/>
            </p:nvSpPr>
            <p:spPr bwMode="auto">
              <a:xfrm rot="-2006260">
                <a:off x="4468" y="3249"/>
                <a:ext cx="227" cy="454"/>
              </a:xfrm>
              <a:prstGeom prst="ellipse">
                <a:avLst/>
              </a:prstGeom>
              <a:gradFill rotWithShape="1">
                <a:gsLst>
                  <a:gs pos="0">
                    <a:srgbClr val="DDDDDD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  <p:sp>
            <p:nvSpPr>
              <p:cNvPr id="9269" name="Oval 76"/>
              <p:cNvSpPr>
                <a:spLocks noChangeArrowheads="1"/>
              </p:cNvSpPr>
              <p:nvPr/>
            </p:nvSpPr>
            <p:spPr bwMode="auto">
              <a:xfrm>
                <a:off x="4377" y="3203"/>
                <a:ext cx="227" cy="227"/>
              </a:xfrm>
              <a:prstGeom prst="ellipse">
                <a:avLst/>
              </a:prstGeom>
              <a:gradFill rotWithShape="1">
                <a:gsLst>
                  <a:gs pos="0">
                    <a:srgbClr val="FFFF00"/>
                  </a:gs>
                  <a:gs pos="100000">
                    <a:srgbClr val="FFCC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sl-SI" altLang="sl-SI"/>
              </a:p>
            </p:txBody>
          </p:sp>
        </p:grpSp>
      </p:grpSp>
      <p:sp>
        <p:nvSpPr>
          <p:cNvPr id="9235" name="Freeform 79"/>
          <p:cNvSpPr>
            <a:spLocks/>
          </p:cNvSpPr>
          <p:nvPr/>
        </p:nvSpPr>
        <p:spPr bwMode="auto">
          <a:xfrm rot="-127674">
            <a:off x="5940425" y="2636838"/>
            <a:ext cx="339725" cy="250825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9236" name="Freeform 80"/>
          <p:cNvSpPr>
            <a:spLocks/>
          </p:cNvSpPr>
          <p:nvPr/>
        </p:nvSpPr>
        <p:spPr bwMode="auto">
          <a:xfrm rot="-1938947">
            <a:off x="5940425" y="2924175"/>
            <a:ext cx="339725" cy="250825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9237" name="Freeform 81"/>
          <p:cNvSpPr>
            <a:spLocks/>
          </p:cNvSpPr>
          <p:nvPr/>
        </p:nvSpPr>
        <p:spPr bwMode="auto">
          <a:xfrm rot="1183575">
            <a:off x="6659563" y="2492375"/>
            <a:ext cx="339725" cy="250825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9238" name="Freeform 82"/>
          <p:cNvSpPr>
            <a:spLocks/>
          </p:cNvSpPr>
          <p:nvPr/>
        </p:nvSpPr>
        <p:spPr bwMode="auto">
          <a:xfrm rot="394123">
            <a:off x="6516688" y="2708275"/>
            <a:ext cx="339725" cy="250825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9239" name="Freeform 83"/>
          <p:cNvSpPr>
            <a:spLocks/>
          </p:cNvSpPr>
          <p:nvPr/>
        </p:nvSpPr>
        <p:spPr bwMode="auto">
          <a:xfrm>
            <a:off x="6011863" y="2349500"/>
            <a:ext cx="339725" cy="250825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9240" name="Freeform 84"/>
          <p:cNvSpPr>
            <a:spLocks/>
          </p:cNvSpPr>
          <p:nvPr/>
        </p:nvSpPr>
        <p:spPr bwMode="auto">
          <a:xfrm rot="20904586" flipH="1">
            <a:off x="6303963" y="2347913"/>
            <a:ext cx="307975" cy="215900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9241" name="Freeform 85"/>
          <p:cNvSpPr>
            <a:spLocks/>
          </p:cNvSpPr>
          <p:nvPr/>
        </p:nvSpPr>
        <p:spPr bwMode="auto">
          <a:xfrm rot="3333489" flipH="1">
            <a:off x="7334250" y="3043238"/>
            <a:ext cx="307975" cy="215900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9242" name="Freeform 86"/>
          <p:cNvSpPr>
            <a:spLocks/>
          </p:cNvSpPr>
          <p:nvPr/>
        </p:nvSpPr>
        <p:spPr bwMode="auto">
          <a:xfrm rot="20904586" flipH="1">
            <a:off x="6948488" y="2636838"/>
            <a:ext cx="307975" cy="215900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9243" name="Freeform 87"/>
          <p:cNvSpPr>
            <a:spLocks/>
          </p:cNvSpPr>
          <p:nvPr/>
        </p:nvSpPr>
        <p:spPr bwMode="auto">
          <a:xfrm rot="20209173" flipH="1">
            <a:off x="6927850" y="2420938"/>
            <a:ext cx="307975" cy="215900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9244" name="Freeform 88"/>
          <p:cNvSpPr>
            <a:spLocks/>
          </p:cNvSpPr>
          <p:nvPr/>
        </p:nvSpPr>
        <p:spPr bwMode="auto">
          <a:xfrm rot="4101745" flipH="1">
            <a:off x="7046912" y="3187701"/>
            <a:ext cx="307975" cy="215900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9245" name="Freeform 89"/>
          <p:cNvSpPr>
            <a:spLocks/>
          </p:cNvSpPr>
          <p:nvPr/>
        </p:nvSpPr>
        <p:spPr bwMode="auto">
          <a:xfrm rot="4149899">
            <a:off x="7264400" y="2681288"/>
            <a:ext cx="339725" cy="250825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9246" name="Freeform 90"/>
          <p:cNvSpPr>
            <a:spLocks/>
          </p:cNvSpPr>
          <p:nvPr/>
        </p:nvSpPr>
        <p:spPr bwMode="auto">
          <a:xfrm rot="16673754" flipH="1">
            <a:off x="6181725" y="2087563"/>
            <a:ext cx="307975" cy="215900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9247" name="Freeform 91"/>
          <p:cNvSpPr>
            <a:spLocks/>
          </p:cNvSpPr>
          <p:nvPr/>
        </p:nvSpPr>
        <p:spPr bwMode="auto">
          <a:xfrm rot="-2907607">
            <a:off x="5435600" y="3357563"/>
            <a:ext cx="339725" cy="250825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9248" name="Freeform 92"/>
          <p:cNvSpPr>
            <a:spLocks/>
          </p:cNvSpPr>
          <p:nvPr/>
        </p:nvSpPr>
        <p:spPr bwMode="auto">
          <a:xfrm rot="-3560739">
            <a:off x="5103813" y="3186113"/>
            <a:ext cx="339725" cy="250825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9249" name="Freeform 93"/>
          <p:cNvSpPr>
            <a:spLocks/>
          </p:cNvSpPr>
          <p:nvPr/>
        </p:nvSpPr>
        <p:spPr bwMode="auto">
          <a:xfrm rot="19550334" flipH="1">
            <a:off x="5632450" y="2781300"/>
            <a:ext cx="307975" cy="215900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9250" name="Freeform 94"/>
          <p:cNvSpPr>
            <a:spLocks/>
          </p:cNvSpPr>
          <p:nvPr/>
        </p:nvSpPr>
        <p:spPr bwMode="auto">
          <a:xfrm rot="264781">
            <a:off x="5292725" y="2781300"/>
            <a:ext cx="339725" cy="250825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9251" name="Freeform 256"/>
          <p:cNvSpPr>
            <a:spLocks/>
          </p:cNvSpPr>
          <p:nvPr/>
        </p:nvSpPr>
        <p:spPr bwMode="auto">
          <a:xfrm rot="-1539335">
            <a:off x="4859338" y="2997200"/>
            <a:ext cx="339725" cy="250825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9252" name="Freeform 257"/>
          <p:cNvSpPr>
            <a:spLocks/>
          </p:cNvSpPr>
          <p:nvPr/>
        </p:nvSpPr>
        <p:spPr bwMode="auto">
          <a:xfrm rot="4101745" flipH="1">
            <a:off x="6757987" y="3330576"/>
            <a:ext cx="307975" cy="215900"/>
          </a:xfrm>
          <a:custGeom>
            <a:avLst/>
            <a:gdLst>
              <a:gd name="T0" fmla="*/ 2147483647 w 142"/>
              <a:gd name="T1" fmla="*/ 2147483647 h 89"/>
              <a:gd name="T2" fmla="*/ 2147483647 w 142"/>
              <a:gd name="T3" fmla="*/ 2147483647 h 89"/>
              <a:gd name="T4" fmla="*/ 2147483647 w 142"/>
              <a:gd name="T5" fmla="*/ 2147483647 h 89"/>
              <a:gd name="T6" fmla="*/ 2147483647 w 142"/>
              <a:gd name="T7" fmla="*/ 2147483647 h 89"/>
              <a:gd name="T8" fmla="*/ 2147483647 w 142"/>
              <a:gd name="T9" fmla="*/ 2147483647 h 89"/>
              <a:gd name="T10" fmla="*/ 2147483647 w 142"/>
              <a:gd name="T11" fmla="*/ 2147483647 h 89"/>
              <a:gd name="T12" fmla="*/ 2147483647 w 142"/>
              <a:gd name="T13" fmla="*/ 2147483647 h 89"/>
              <a:gd name="T14" fmla="*/ 2147483647 w 142"/>
              <a:gd name="T15" fmla="*/ 0 h 89"/>
              <a:gd name="T16" fmla="*/ 2147483647 w 142"/>
              <a:gd name="T17" fmla="*/ 2147483647 h 89"/>
              <a:gd name="T18" fmla="*/ 2147483647 w 142"/>
              <a:gd name="T19" fmla="*/ 2147483647 h 89"/>
              <a:gd name="T20" fmla="*/ 2147483647 w 142"/>
              <a:gd name="T21" fmla="*/ 2147483647 h 89"/>
              <a:gd name="T22" fmla="*/ 2147483647 w 142"/>
              <a:gd name="T23" fmla="*/ 2147483647 h 89"/>
              <a:gd name="T24" fmla="*/ 2147483647 w 142"/>
              <a:gd name="T25" fmla="*/ 2147483647 h 89"/>
              <a:gd name="T26" fmla="*/ 2147483647 w 142"/>
              <a:gd name="T27" fmla="*/ 2147483647 h 89"/>
              <a:gd name="T28" fmla="*/ 2147483647 w 142"/>
              <a:gd name="T29" fmla="*/ 2147483647 h 89"/>
              <a:gd name="T30" fmla="*/ 2147483647 w 142"/>
              <a:gd name="T31" fmla="*/ 2147483647 h 89"/>
              <a:gd name="T32" fmla="*/ 2147483647 w 142"/>
              <a:gd name="T33" fmla="*/ 2147483647 h 89"/>
              <a:gd name="T34" fmla="*/ 2147483647 w 142"/>
              <a:gd name="T35" fmla="*/ 2147483647 h 89"/>
              <a:gd name="T36" fmla="*/ 2147483647 w 142"/>
              <a:gd name="T37" fmla="*/ 2147483647 h 89"/>
              <a:gd name="T38" fmla="*/ 2147483647 w 142"/>
              <a:gd name="T39" fmla="*/ 2147483647 h 89"/>
              <a:gd name="T40" fmla="*/ 2147483647 w 142"/>
              <a:gd name="T41" fmla="*/ 2147483647 h 89"/>
              <a:gd name="T42" fmla="*/ 2147483647 w 142"/>
              <a:gd name="T43" fmla="*/ 2147483647 h 89"/>
              <a:gd name="T44" fmla="*/ 2147483647 w 142"/>
              <a:gd name="T45" fmla="*/ 2147483647 h 89"/>
              <a:gd name="T46" fmla="*/ 2147483647 w 142"/>
              <a:gd name="T47" fmla="*/ 2147483647 h 89"/>
              <a:gd name="T48" fmla="*/ 2147483647 w 142"/>
              <a:gd name="T49" fmla="*/ 2147483647 h 89"/>
              <a:gd name="T50" fmla="*/ 2147483647 w 142"/>
              <a:gd name="T51" fmla="*/ 2147483647 h 89"/>
              <a:gd name="T52" fmla="*/ 2147483647 w 142"/>
              <a:gd name="T53" fmla="*/ 2147483647 h 89"/>
              <a:gd name="T54" fmla="*/ 2147483647 w 142"/>
              <a:gd name="T55" fmla="*/ 2147483647 h 89"/>
              <a:gd name="T56" fmla="*/ 0 w 142"/>
              <a:gd name="T57" fmla="*/ 2147483647 h 89"/>
              <a:gd name="T58" fmla="*/ 0 w 142"/>
              <a:gd name="T59" fmla="*/ 2147483647 h 89"/>
              <a:gd name="T60" fmla="*/ 0 w 142"/>
              <a:gd name="T61" fmla="*/ 2147483647 h 89"/>
              <a:gd name="T62" fmla="*/ 2147483647 w 142"/>
              <a:gd name="T63" fmla="*/ 2147483647 h 89"/>
              <a:gd name="T64" fmla="*/ 2147483647 w 142"/>
              <a:gd name="T65" fmla="*/ 2147483647 h 8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142"/>
              <a:gd name="T100" fmla="*/ 0 h 89"/>
              <a:gd name="T101" fmla="*/ 142 w 142"/>
              <a:gd name="T102" fmla="*/ 89 h 89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142" h="89">
                <a:moveTo>
                  <a:pt x="13" y="6"/>
                </a:moveTo>
                <a:lnTo>
                  <a:pt x="20" y="15"/>
                </a:lnTo>
                <a:lnTo>
                  <a:pt x="27" y="22"/>
                </a:lnTo>
                <a:lnTo>
                  <a:pt x="36" y="27"/>
                </a:lnTo>
                <a:lnTo>
                  <a:pt x="49" y="29"/>
                </a:lnTo>
                <a:lnTo>
                  <a:pt x="42" y="18"/>
                </a:lnTo>
                <a:lnTo>
                  <a:pt x="44" y="9"/>
                </a:lnTo>
                <a:lnTo>
                  <a:pt x="49" y="0"/>
                </a:lnTo>
                <a:lnTo>
                  <a:pt x="69" y="20"/>
                </a:lnTo>
                <a:lnTo>
                  <a:pt x="82" y="29"/>
                </a:lnTo>
                <a:lnTo>
                  <a:pt x="98" y="33"/>
                </a:lnTo>
                <a:lnTo>
                  <a:pt x="93" y="27"/>
                </a:lnTo>
                <a:lnTo>
                  <a:pt x="91" y="20"/>
                </a:lnTo>
                <a:lnTo>
                  <a:pt x="93" y="13"/>
                </a:lnTo>
                <a:lnTo>
                  <a:pt x="98" y="4"/>
                </a:lnTo>
                <a:lnTo>
                  <a:pt x="107" y="20"/>
                </a:lnTo>
                <a:lnTo>
                  <a:pt x="118" y="33"/>
                </a:lnTo>
                <a:lnTo>
                  <a:pt x="142" y="56"/>
                </a:lnTo>
                <a:lnTo>
                  <a:pt x="122" y="78"/>
                </a:lnTo>
                <a:lnTo>
                  <a:pt x="107" y="85"/>
                </a:lnTo>
                <a:lnTo>
                  <a:pt x="84" y="89"/>
                </a:lnTo>
                <a:lnTo>
                  <a:pt x="58" y="85"/>
                </a:lnTo>
                <a:lnTo>
                  <a:pt x="47" y="80"/>
                </a:lnTo>
                <a:lnTo>
                  <a:pt x="40" y="67"/>
                </a:lnTo>
                <a:lnTo>
                  <a:pt x="31" y="71"/>
                </a:lnTo>
                <a:lnTo>
                  <a:pt x="24" y="74"/>
                </a:lnTo>
                <a:lnTo>
                  <a:pt x="11" y="67"/>
                </a:lnTo>
                <a:lnTo>
                  <a:pt x="4" y="60"/>
                </a:lnTo>
                <a:lnTo>
                  <a:pt x="0" y="51"/>
                </a:lnTo>
                <a:lnTo>
                  <a:pt x="0" y="33"/>
                </a:lnTo>
                <a:lnTo>
                  <a:pt x="0" y="27"/>
                </a:lnTo>
                <a:lnTo>
                  <a:pt x="2" y="20"/>
                </a:lnTo>
                <a:lnTo>
                  <a:pt x="13" y="6"/>
                </a:lnTo>
                <a:close/>
              </a:path>
            </a:pathLst>
          </a:custGeom>
          <a:solidFill>
            <a:srgbClr val="009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sl-SI"/>
          </a:p>
        </p:txBody>
      </p:sp>
      <p:sp>
        <p:nvSpPr>
          <p:cNvPr id="9253" name="AutoShape 2" descr="http://thumbs.gograph.com/gg56448019.jpg"/>
          <p:cNvSpPr>
            <a:spLocks noChangeAspect="1" noChangeArrowheads="1"/>
          </p:cNvSpPr>
          <p:nvPr/>
        </p:nvSpPr>
        <p:spPr bwMode="auto">
          <a:xfrm>
            <a:off x="155575" y="-776288"/>
            <a:ext cx="1419225" cy="1619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sp>
        <p:nvSpPr>
          <p:cNvPr id="78" name="WordArt 78"/>
          <p:cNvSpPr>
            <a:spLocks noChangeArrowheads="1" noChangeShapeType="1" noTextEdit="1"/>
          </p:cNvSpPr>
          <p:nvPr/>
        </p:nvSpPr>
        <p:spPr bwMode="auto">
          <a:xfrm>
            <a:off x="219552" y="158961"/>
            <a:ext cx="6363022" cy="1368003"/>
          </a:xfrm>
          <a:prstGeom prst="rect">
            <a:avLst/>
          </a:prstGeom>
        </p:spPr>
        <p:txBody>
          <a:bodyPr wrap="none" fromWordArt="1"/>
          <a:lstStyle/>
          <a:p>
            <a:pPr algn="ctr">
              <a:defRPr/>
            </a:pPr>
            <a:r>
              <a:rPr lang="es-ES" sz="4000" b="1" kern="10" dirty="0">
                <a:ln w="19050">
                  <a:solidFill>
                    <a:srgbClr val="008000"/>
                  </a:solidFill>
                  <a:prstDash val="solid"/>
                </a:ln>
                <a:solidFill>
                  <a:srgbClr val="33CC3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SPRING</a:t>
            </a:r>
            <a:r>
              <a:rPr lang="sl-SI" sz="4000" b="1" kern="10" dirty="0">
                <a:ln w="19050">
                  <a:solidFill>
                    <a:srgbClr val="008000"/>
                  </a:solidFill>
                  <a:prstDash val="solid"/>
                </a:ln>
                <a:solidFill>
                  <a:srgbClr val="33CC3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Berlin Sans FB Demi"/>
              </a:rPr>
              <a:t> MONTHS </a:t>
            </a:r>
            <a:endParaRPr lang="es-ES" sz="4000" b="1" kern="1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Berlin Sans FB Demi"/>
            </a:endParaRPr>
          </a:p>
        </p:txBody>
      </p:sp>
      <p:pic>
        <p:nvPicPr>
          <p:cNvPr id="79" name="Picture 123" descr="https://encrypted-tbn1.gstatic.com/images?q=tbn:ANd9GcShU6Z-_SxDp1GJnFQNtoa4get7V2BQE6wRF8rB8ONwpRg-qdm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13963" y="3338163"/>
            <a:ext cx="1894857" cy="1894857"/>
          </a:xfrm>
          <a:prstGeom prst="rect">
            <a:avLst/>
          </a:prstGeom>
          <a:noFill/>
          <a:effectLst>
            <a:glow rad="12700">
              <a:schemeClr val="tx1"/>
            </a:glow>
          </a:effectLst>
        </p:spPr>
      </p:pic>
      <p:sp>
        <p:nvSpPr>
          <p:cNvPr id="80" name="79 Rectángulo redondeado"/>
          <p:cNvSpPr/>
          <p:nvPr/>
        </p:nvSpPr>
        <p:spPr>
          <a:xfrm>
            <a:off x="335438" y="1902619"/>
            <a:ext cx="3849687" cy="69056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l-SI" sz="2800" b="1" dirty="0"/>
              <a:t>MARCH</a:t>
            </a:r>
            <a:endParaRPr lang="es-ES" sz="2800" b="1" dirty="0"/>
          </a:p>
        </p:txBody>
      </p:sp>
      <p:sp>
        <p:nvSpPr>
          <p:cNvPr id="82" name="81 Rectángulo redondeado"/>
          <p:cNvSpPr/>
          <p:nvPr/>
        </p:nvSpPr>
        <p:spPr>
          <a:xfrm>
            <a:off x="423863" y="3702050"/>
            <a:ext cx="3848100" cy="69056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l-SI" sz="2800" b="1" dirty="0"/>
              <a:t>MAY</a:t>
            </a:r>
            <a:endParaRPr lang="es-ES" sz="2800" b="1" dirty="0"/>
          </a:p>
        </p:txBody>
      </p:sp>
      <p:sp>
        <p:nvSpPr>
          <p:cNvPr id="83" name="82 Rectángulo redondeado"/>
          <p:cNvSpPr/>
          <p:nvPr/>
        </p:nvSpPr>
        <p:spPr>
          <a:xfrm>
            <a:off x="423863" y="2781300"/>
            <a:ext cx="3848100" cy="69056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sl-SI" sz="2800" b="1" dirty="0"/>
              <a:t>APRIL</a:t>
            </a:r>
            <a:endParaRPr lang="es-ES" sz="2800" b="1" dirty="0"/>
          </a:p>
        </p:txBody>
      </p:sp>
      <p:sp>
        <p:nvSpPr>
          <p:cNvPr id="6234" name="AutoShape 9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315325" y="6165850"/>
            <a:ext cx="720725" cy="576263"/>
          </a:xfrm>
          <a:prstGeom prst="actionButtonForwardNext">
            <a:avLst/>
          </a:prstGeom>
          <a:solidFill>
            <a:srgbClr val="33CC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sl-SI" altLang="sl-SI"/>
          </a:p>
        </p:txBody>
      </p:sp>
      <p:pic>
        <p:nvPicPr>
          <p:cNvPr id="2" name="Zvo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spd="slow" advTm="20701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234" grpId="0" animBg="1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785</TotalTime>
  <Words>114</Words>
  <Application>Microsoft Office PowerPoint</Application>
  <PresentationFormat>Diaprojekcija na zaslonu (4:3)</PresentationFormat>
  <Paragraphs>42</Paragraphs>
  <Slides>19</Slides>
  <Notes>0</Notes>
  <HiddenSlides>0</HiddenSlides>
  <MMClips>20</MMClips>
  <ScaleCrop>false</ScaleCrop>
  <HeadingPairs>
    <vt:vector size="6" baseType="variant">
      <vt:variant>
        <vt:lpstr>Uporabljene pisave</vt:lpstr>
      </vt:variant>
      <vt:variant>
        <vt:i4>2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19</vt:i4>
      </vt:variant>
    </vt:vector>
  </HeadingPairs>
  <TitlesOfParts>
    <vt:vector size="22" baseType="lpstr">
      <vt:lpstr>Arial</vt:lpstr>
      <vt:lpstr>Berlin Sans FB Demi</vt:lpstr>
      <vt:lpstr>Diseño predeterminado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>Dark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</dc:creator>
  <cp:lastModifiedBy>sdajc</cp:lastModifiedBy>
  <cp:revision>68</cp:revision>
  <dcterms:created xsi:type="dcterms:W3CDTF">2013-02-04T22:52:43Z</dcterms:created>
  <dcterms:modified xsi:type="dcterms:W3CDTF">2021-01-14T17:57:36Z</dcterms:modified>
</cp:coreProperties>
</file>