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305AD60-7EA7-457B-9474-E0DD1004E49A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F61EC95-C923-47E0-802F-0B10C6EFCDB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49074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AD60-7EA7-457B-9474-E0DD1004E49A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EC95-C923-47E0-802F-0B10C6EFCDB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8189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05AD60-7EA7-457B-9474-E0DD1004E49A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F61EC95-C923-47E0-802F-0B10C6EFCDB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5496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05AD60-7EA7-457B-9474-E0DD1004E49A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F61EC95-C923-47E0-802F-0B10C6EFCDB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71561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05AD60-7EA7-457B-9474-E0DD1004E49A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F61EC95-C923-47E0-802F-0B10C6EFCDB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636644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AD60-7EA7-457B-9474-E0DD1004E49A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EC95-C923-47E0-802F-0B10C6EFCDB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584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AD60-7EA7-457B-9474-E0DD1004E49A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EC95-C923-47E0-802F-0B10C6EFCDB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53603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AD60-7EA7-457B-9474-E0DD1004E49A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EC95-C923-47E0-802F-0B10C6EFCDB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975414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05AD60-7EA7-457B-9474-E0DD1004E49A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F61EC95-C923-47E0-802F-0B10C6EFCDB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26046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AD60-7EA7-457B-9474-E0DD1004E49A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EC95-C923-47E0-802F-0B10C6EFCDB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46230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05AD60-7EA7-457B-9474-E0DD1004E49A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F61EC95-C923-47E0-802F-0B10C6EFCDB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67195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AD60-7EA7-457B-9474-E0DD1004E49A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EC95-C923-47E0-802F-0B10C6EFCDB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49821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AD60-7EA7-457B-9474-E0DD1004E49A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EC95-C923-47E0-802F-0B10C6EFCDB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65571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AD60-7EA7-457B-9474-E0DD1004E49A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EC95-C923-47E0-802F-0B10C6EFCDB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64053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AD60-7EA7-457B-9474-E0DD1004E49A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EC95-C923-47E0-802F-0B10C6EFCDB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10280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AD60-7EA7-457B-9474-E0DD1004E49A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EC95-C923-47E0-802F-0B10C6EFCDB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430976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AD60-7EA7-457B-9474-E0DD1004E49A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EC95-C923-47E0-802F-0B10C6EFCDB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1316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AD60-7EA7-457B-9474-E0DD1004E49A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EC95-C923-47E0-802F-0B10C6EFCDB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80149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da.si/oda-drevesu/hras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D9884F7-864B-4B34-B3CD-65D0FB731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729842"/>
            <a:ext cx="10289097" cy="2898659"/>
          </a:xfrm>
        </p:spPr>
        <p:txBody>
          <a:bodyPr>
            <a:normAutofit/>
          </a:bodyPr>
          <a:lstStyle/>
          <a:p>
            <a:pPr algn="ctr"/>
            <a:r>
              <a:rPr lang="sl-SI" sz="9600" dirty="0" smtClean="0"/>
              <a:t>DREVESNA VRSTA</a:t>
            </a:r>
            <a:endParaRPr lang="sl-SI" sz="96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712038A-421A-4F79-A0F7-5ADDD0A849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                                                                                        </a:t>
            </a:r>
            <a:r>
              <a:rPr lang="sl-SI" dirty="0" smtClean="0"/>
              <a:t>Ime n priimek, razred</a:t>
            </a:r>
            <a:endParaRPr lang="sl-SI" dirty="0"/>
          </a:p>
        </p:txBody>
      </p:sp>
      <p:pic>
        <p:nvPicPr>
          <p:cNvPr id="1028" name="Picture 4" descr="Image result for hrast">
            <a:extLst>
              <a:ext uri="{FF2B5EF4-FFF2-40B4-BE49-F238E27FC236}">
                <a16:creationId xmlns:a16="http://schemas.microsoft.com/office/drawing/2014/main" xmlns="" id="{0D90A260-272E-47DA-B641-C9E520605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17239">
            <a:off x="478327" y="3535936"/>
            <a:ext cx="4673518" cy="2745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12854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A8E0359-F543-463D-8696-76B88D98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592" y="703413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sl-SI" sz="6600" dirty="0" smtClean="0"/>
              <a:t>Lastnosti LESA</a:t>
            </a:r>
            <a:endParaRPr lang="sl-SI" sz="66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E6714088-2D61-418A-B937-1D8175A25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Trden, obstojen</a:t>
            </a:r>
          </a:p>
          <a:p>
            <a:r>
              <a:rPr lang="sl-SI" dirty="0"/>
              <a:t>Odporen na vlago,</a:t>
            </a:r>
          </a:p>
          <a:p>
            <a:r>
              <a:rPr lang="sl-SI" dirty="0" smtClean="0"/>
              <a:t>Gostota: ____ kg/m</a:t>
            </a:r>
            <a:r>
              <a:rPr lang="sl-SI" baseline="30000" dirty="0" smtClean="0"/>
              <a:t>3</a:t>
            </a:r>
            <a:endParaRPr lang="sl-SI" dirty="0"/>
          </a:p>
          <a:p>
            <a:r>
              <a:rPr lang="sl-SI" dirty="0" smtClean="0"/>
              <a:t>Barva lesa</a:t>
            </a:r>
          </a:p>
          <a:p>
            <a:r>
              <a:rPr lang="sl-SI" dirty="0" smtClean="0"/>
              <a:t>…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50954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2F339A5-88E9-4DD0-B4CA-726BD0FE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7200" dirty="0"/>
              <a:t>uporaba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BDC06AB9-284A-4DA3-9F12-1E9E12DEB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Pohištvo,</a:t>
            </a:r>
          </a:p>
          <a:p>
            <a:r>
              <a:rPr lang="sl-SI" dirty="0"/>
              <a:t>Talne obloge,</a:t>
            </a:r>
          </a:p>
          <a:p>
            <a:r>
              <a:rPr lang="sl-SI" dirty="0"/>
              <a:t>Vrata,</a:t>
            </a:r>
          </a:p>
          <a:p>
            <a:r>
              <a:rPr lang="sl-SI" dirty="0"/>
              <a:t>Ladje,</a:t>
            </a:r>
          </a:p>
          <a:p>
            <a:r>
              <a:rPr lang="sl-SI" dirty="0"/>
              <a:t>Sodi</a:t>
            </a:r>
            <a:r>
              <a:rPr lang="sl-SI" dirty="0" smtClean="0"/>
              <a:t>,</a:t>
            </a:r>
            <a:endParaRPr lang="sl-SI" dirty="0"/>
          </a:p>
        </p:txBody>
      </p:sp>
      <p:pic>
        <p:nvPicPr>
          <p:cNvPr id="4102" name="Picture 6" descr="Image result for hrast  materjal">
            <a:extLst>
              <a:ext uri="{FF2B5EF4-FFF2-40B4-BE49-F238E27FC236}">
                <a16:creationId xmlns:a16="http://schemas.microsoft.com/office/drawing/2014/main" xmlns="" id="{4C9AF00A-1F71-4A82-8D8D-03E22E164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78177">
            <a:off x="6532640" y="2239924"/>
            <a:ext cx="2975306" cy="2689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478097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EE5238D-0FF7-4417-86DC-B76A1649A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17781" y="901532"/>
            <a:ext cx="8610600" cy="1293028"/>
          </a:xfrm>
        </p:spPr>
        <p:txBody>
          <a:bodyPr/>
          <a:lstStyle/>
          <a:p>
            <a:r>
              <a:rPr lang="sl-SI" dirty="0"/>
              <a:t>zanimivosti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9D1DC851-28BA-4CF7-8C37-8E0799E0B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sveto </a:t>
            </a:r>
            <a:r>
              <a:rPr lang="sl-SI" dirty="0"/>
              <a:t>drevo</a:t>
            </a:r>
          </a:p>
          <a:p>
            <a:r>
              <a:rPr lang="sl-SI" dirty="0" smtClean="0"/>
              <a:t>simbol moči</a:t>
            </a:r>
          </a:p>
          <a:p>
            <a:r>
              <a:rPr lang="sl-SI" dirty="0" smtClean="0"/>
              <a:t>z</a:t>
            </a:r>
            <a:r>
              <a:rPr lang="sl-SI" dirty="0" smtClean="0"/>
              <a:t>dravilno lubje</a:t>
            </a:r>
          </a:p>
          <a:p>
            <a:r>
              <a:rPr lang="sl-SI" dirty="0" smtClean="0"/>
              <a:t>Karkoli je tebi zanimivo</a:t>
            </a:r>
            <a:endParaRPr lang="sl-SI" dirty="0"/>
          </a:p>
        </p:txBody>
      </p:sp>
      <p:pic>
        <p:nvPicPr>
          <p:cNvPr id="1026" name="Picture 2" descr="Image result for zgodovina hrast">
            <a:extLst>
              <a:ext uri="{FF2B5EF4-FFF2-40B4-BE49-F238E27FC236}">
                <a16:creationId xmlns:a16="http://schemas.microsoft.com/office/drawing/2014/main" xmlns="" id="{64DF8DF5-B6BA-43B0-83CB-303A14E4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64231">
            <a:off x="6383520" y="2208533"/>
            <a:ext cx="4419311" cy="292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4230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011A66C-51AC-411F-9C13-B808CCF1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0664" y="639315"/>
            <a:ext cx="8610600" cy="1293028"/>
          </a:xfrm>
        </p:spPr>
        <p:txBody>
          <a:bodyPr>
            <a:normAutofit/>
          </a:bodyPr>
          <a:lstStyle/>
          <a:p>
            <a:r>
              <a:rPr lang="sl-SI" sz="8000" dirty="0"/>
              <a:t>viri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363E3582-62AA-4A56-A633-11D722326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</a:t>
            </a:r>
            <a:r>
              <a:rPr lang="sl-SI" dirty="0" smtClean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sl-SI" dirty="0" smtClean="0"/>
              <a:t>..</a:t>
            </a:r>
          </a:p>
          <a:p>
            <a:r>
              <a:rPr lang="sl-SI" dirty="0" smtClean="0"/>
              <a:t>Zapiši vse vire (tudi učbenik za tehniko)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819320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ed pare">
  <a:themeElements>
    <a:clrScheme name="Sled pa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Sled pare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 pa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Sled pare</Template>
  <TotalTime>95</TotalTime>
  <Words>61</Words>
  <Application>Microsoft Office PowerPoint</Application>
  <PresentationFormat>Po meri</PresentationFormat>
  <Paragraphs>22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Sled pare</vt:lpstr>
      <vt:lpstr>DREVESNA VRSTA</vt:lpstr>
      <vt:lpstr>Lastnosti LESA</vt:lpstr>
      <vt:lpstr>uporaba</vt:lpstr>
      <vt:lpstr>zanimivosti</vt:lpstr>
      <vt:lpstr>viri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HRAST</dc:title>
  <dc:creator>Uporabnik</dc:creator>
  <cp:lastModifiedBy>Metod</cp:lastModifiedBy>
  <cp:revision>12</cp:revision>
  <dcterms:created xsi:type="dcterms:W3CDTF">2019-02-07T11:11:03Z</dcterms:created>
  <dcterms:modified xsi:type="dcterms:W3CDTF">2020-03-31T06:26:54Z</dcterms:modified>
</cp:coreProperties>
</file>