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73" r:id="rId4"/>
    <p:sldId id="259" r:id="rId5"/>
    <p:sldId id="280" r:id="rId6"/>
    <p:sldId id="281" r:id="rId7"/>
    <p:sldId id="277" r:id="rId8"/>
    <p:sldId id="278" r:id="rId9"/>
    <p:sldId id="282" r:id="rId10"/>
    <p:sldId id="27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682F6-14A0-4C5E-9546-D0790E203AE9}" type="datetimeFigureOut">
              <a:rPr lang="sl-SI" smtClean="0"/>
              <a:t>7. 10. 2020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257D7-7809-468D-B6ED-EFF0698DF67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69956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682F6-14A0-4C5E-9546-D0790E203AE9}" type="datetimeFigureOut">
              <a:rPr lang="sl-SI" smtClean="0"/>
              <a:t>7. 10. 2020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257D7-7809-468D-B6ED-EFF0698DF67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2375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682F6-14A0-4C5E-9546-D0790E203AE9}" type="datetimeFigureOut">
              <a:rPr lang="sl-SI" smtClean="0"/>
              <a:t>7. 10. 2020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257D7-7809-468D-B6ED-EFF0698DF672}" type="slidenum">
              <a:rPr lang="sl-SI" smtClean="0"/>
              <a:t>‹#›</a:t>
            </a:fld>
            <a:endParaRPr lang="sl-SI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9251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682F6-14A0-4C5E-9546-D0790E203AE9}" type="datetimeFigureOut">
              <a:rPr lang="sl-SI" smtClean="0"/>
              <a:t>7. 10. 2020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257D7-7809-468D-B6ED-EFF0698DF67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758980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682F6-14A0-4C5E-9546-D0790E203AE9}" type="datetimeFigureOut">
              <a:rPr lang="sl-SI" smtClean="0"/>
              <a:t>7. 10. 2020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257D7-7809-468D-B6ED-EFF0698DF672}" type="slidenum">
              <a:rPr lang="sl-SI" smtClean="0"/>
              <a:t>‹#›</a:t>
            </a:fld>
            <a:endParaRPr lang="sl-S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774746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682F6-14A0-4C5E-9546-D0790E203AE9}" type="datetimeFigureOut">
              <a:rPr lang="sl-SI" smtClean="0"/>
              <a:t>7. 10. 2020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257D7-7809-468D-B6ED-EFF0698DF67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526834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682F6-14A0-4C5E-9546-D0790E203AE9}" type="datetimeFigureOut">
              <a:rPr lang="sl-SI" smtClean="0"/>
              <a:t>7. 10. 2020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257D7-7809-468D-B6ED-EFF0698DF67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919093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682F6-14A0-4C5E-9546-D0790E203AE9}" type="datetimeFigureOut">
              <a:rPr lang="sl-SI" smtClean="0"/>
              <a:t>7. 10. 2020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257D7-7809-468D-B6ED-EFF0698DF67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960213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grada datum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Ograda številke diapoz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2391D7-3AB2-4BE7-B9EE-C8534DB95168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859114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682F6-14A0-4C5E-9546-D0790E203AE9}" type="datetimeFigureOut">
              <a:rPr lang="sl-SI" smtClean="0"/>
              <a:t>7. 10. 2020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257D7-7809-468D-B6ED-EFF0698DF67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14535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682F6-14A0-4C5E-9546-D0790E203AE9}" type="datetimeFigureOut">
              <a:rPr lang="sl-SI" smtClean="0"/>
              <a:t>7. 10. 2020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257D7-7809-468D-B6ED-EFF0698DF67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87078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682F6-14A0-4C5E-9546-D0790E203AE9}" type="datetimeFigureOut">
              <a:rPr lang="sl-SI" smtClean="0"/>
              <a:t>7. 10. 2020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257D7-7809-468D-B6ED-EFF0698DF67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7507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682F6-14A0-4C5E-9546-D0790E203AE9}" type="datetimeFigureOut">
              <a:rPr lang="sl-SI" smtClean="0"/>
              <a:t>7. 10. 2020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257D7-7809-468D-B6ED-EFF0698DF67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51077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682F6-14A0-4C5E-9546-D0790E203AE9}" type="datetimeFigureOut">
              <a:rPr lang="sl-SI" smtClean="0"/>
              <a:t>7. 10. 2020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257D7-7809-468D-B6ED-EFF0698DF67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53901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682F6-14A0-4C5E-9546-D0790E203AE9}" type="datetimeFigureOut">
              <a:rPr lang="sl-SI" smtClean="0"/>
              <a:t>7. 10. 2020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257D7-7809-468D-B6ED-EFF0698DF67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87339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682F6-14A0-4C5E-9546-D0790E203AE9}" type="datetimeFigureOut">
              <a:rPr lang="sl-SI" smtClean="0"/>
              <a:t>7. 10. 2020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257D7-7809-468D-B6ED-EFF0698DF67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46535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682F6-14A0-4C5E-9546-D0790E203AE9}" type="datetimeFigureOut">
              <a:rPr lang="sl-SI" smtClean="0"/>
              <a:t>7. 10. 2020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257D7-7809-468D-B6ED-EFF0698DF67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77240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682F6-14A0-4C5E-9546-D0790E203AE9}" type="datetimeFigureOut">
              <a:rPr lang="sl-SI" smtClean="0"/>
              <a:t>7. 10. 2020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B2257D7-7809-468D-B6ED-EFF0698DF67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37240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0039624-F7B0-47F0-B702-BBA866DECE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Elektronska ovojnica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EC809C25-A859-488F-9460-72D9BF2BA5A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65460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Domača naloga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5069160"/>
          </a:xfrm>
        </p:spPr>
        <p:txBody>
          <a:bodyPr>
            <a:normAutofit/>
          </a:bodyPr>
          <a:lstStyle/>
          <a:p>
            <a:r>
              <a:rPr lang="en-GB" dirty="0" err="1"/>
              <a:t>Zapiši</a:t>
            </a:r>
            <a:r>
              <a:rPr lang="en-GB" dirty="0"/>
              <a:t> </a:t>
            </a:r>
            <a:r>
              <a:rPr lang="en-GB" dirty="0" err="1"/>
              <a:t>elektronsko</a:t>
            </a:r>
            <a:r>
              <a:rPr lang="en-GB" dirty="0"/>
              <a:t> </a:t>
            </a:r>
            <a:r>
              <a:rPr lang="en-GB" dirty="0" err="1"/>
              <a:t>konfiguracijo</a:t>
            </a:r>
            <a:r>
              <a:rPr lang="en-GB" dirty="0"/>
              <a:t> </a:t>
            </a:r>
            <a:r>
              <a:rPr lang="en-GB" dirty="0" err="1"/>
              <a:t>za</a:t>
            </a:r>
            <a:r>
              <a:rPr lang="en-GB" dirty="0"/>
              <a:t> </a:t>
            </a:r>
            <a:r>
              <a:rPr lang="en-GB" dirty="0" err="1"/>
              <a:t>naslednje</a:t>
            </a:r>
            <a:r>
              <a:rPr lang="en-GB" dirty="0"/>
              <a:t> </a:t>
            </a:r>
            <a:r>
              <a:rPr lang="en-GB" dirty="0" err="1"/>
              <a:t>elemente</a:t>
            </a:r>
            <a:r>
              <a:rPr lang="en-GB" dirty="0"/>
              <a:t>:</a:t>
            </a:r>
          </a:p>
          <a:p>
            <a:pPr lvl="1"/>
            <a:r>
              <a:rPr lang="en-GB" dirty="0" err="1"/>
              <a:t>helij</a:t>
            </a:r>
            <a:endParaRPr lang="en-GB" dirty="0"/>
          </a:p>
          <a:p>
            <a:pPr lvl="1"/>
            <a:r>
              <a:rPr lang="en-GB" dirty="0" err="1"/>
              <a:t>bor</a:t>
            </a:r>
            <a:endParaRPr lang="en-GB" dirty="0"/>
          </a:p>
          <a:p>
            <a:pPr lvl="1"/>
            <a:r>
              <a:rPr lang="en-GB" dirty="0" err="1"/>
              <a:t>fosfor</a:t>
            </a:r>
            <a:endParaRPr lang="en-GB" dirty="0"/>
          </a:p>
          <a:p>
            <a:pPr lvl="1"/>
            <a:r>
              <a:rPr lang="en-GB" dirty="0" err="1"/>
              <a:t>kalij</a:t>
            </a:r>
            <a:endParaRPr lang="en-GB" dirty="0"/>
          </a:p>
          <a:p>
            <a:pPr lvl="1"/>
            <a:r>
              <a:rPr lang="sl-SI" dirty="0"/>
              <a:t>Klor</a:t>
            </a:r>
          </a:p>
          <a:p>
            <a:pPr lvl="1"/>
            <a:r>
              <a:rPr lang="sl-SI" dirty="0"/>
              <a:t>argon</a:t>
            </a:r>
            <a:endParaRPr lang="en-GB" dirty="0"/>
          </a:p>
          <a:p>
            <a:pPr lvl="1"/>
            <a:r>
              <a:rPr lang="sl-SI" dirty="0"/>
              <a:t>neon</a:t>
            </a:r>
            <a:endParaRPr lang="en-GB" dirty="0"/>
          </a:p>
          <a:p>
            <a:pPr lvl="1"/>
            <a:r>
              <a:rPr lang="sl-SI" dirty="0"/>
              <a:t>žveplo</a:t>
            </a:r>
          </a:p>
          <a:p>
            <a:pPr lvl="1"/>
            <a:r>
              <a:rPr lang="sl-SI" dirty="0"/>
              <a:t>Fluor</a:t>
            </a:r>
          </a:p>
          <a:p>
            <a:pPr lvl="1"/>
            <a:r>
              <a:rPr lang="sl-SI" dirty="0"/>
              <a:t>kalcij</a:t>
            </a:r>
            <a:endParaRPr lang="en-GB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9571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Elektronska</a:t>
            </a:r>
            <a:r>
              <a:rPr lang="en-GB" dirty="0"/>
              <a:t> </a:t>
            </a:r>
            <a:r>
              <a:rPr lang="en-GB" dirty="0" err="1"/>
              <a:t>ovojnica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V </a:t>
            </a:r>
            <a:r>
              <a:rPr lang="en-GB" dirty="0" err="1"/>
              <a:t>elek</a:t>
            </a:r>
            <a:r>
              <a:rPr lang="sl-SI" dirty="0"/>
              <a:t>t</a:t>
            </a:r>
            <a:r>
              <a:rPr lang="en-GB" dirty="0" err="1"/>
              <a:t>ronski</a:t>
            </a:r>
            <a:r>
              <a:rPr lang="en-GB" dirty="0"/>
              <a:t> </a:t>
            </a:r>
            <a:r>
              <a:rPr lang="en-GB" dirty="0" err="1"/>
              <a:t>ovojnici</a:t>
            </a:r>
            <a:r>
              <a:rPr lang="en-GB" dirty="0"/>
              <a:t> se </a:t>
            </a:r>
            <a:r>
              <a:rPr lang="en-GB" dirty="0" err="1"/>
              <a:t>nekateri</a:t>
            </a:r>
            <a:r>
              <a:rPr lang="en-GB" dirty="0"/>
              <a:t> </a:t>
            </a:r>
            <a:r>
              <a:rPr lang="en-GB" dirty="0" err="1"/>
              <a:t>elektroni</a:t>
            </a:r>
            <a:r>
              <a:rPr lang="en-GB" dirty="0"/>
              <a:t> </a:t>
            </a:r>
            <a:r>
              <a:rPr lang="en-GB" dirty="0" err="1"/>
              <a:t>gibljejo</a:t>
            </a:r>
            <a:r>
              <a:rPr lang="en-GB" dirty="0"/>
              <a:t> </a:t>
            </a:r>
            <a:r>
              <a:rPr lang="en-GB" dirty="0" err="1"/>
              <a:t>bližje</a:t>
            </a:r>
            <a:r>
              <a:rPr lang="en-GB" dirty="0"/>
              <a:t> </a:t>
            </a:r>
            <a:r>
              <a:rPr lang="en-GB" dirty="0" err="1"/>
              <a:t>jedra</a:t>
            </a:r>
            <a:r>
              <a:rPr lang="en-GB" dirty="0"/>
              <a:t>, </a:t>
            </a:r>
            <a:r>
              <a:rPr lang="en-GB" dirty="0" err="1"/>
              <a:t>drugi</a:t>
            </a:r>
            <a:r>
              <a:rPr lang="en-GB" dirty="0"/>
              <a:t> pa so od </a:t>
            </a:r>
            <a:r>
              <a:rPr lang="en-GB" dirty="0" err="1"/>
              <a:t>jedra</a:t>
            </a:r>
            <a:r>
              <a:rPr lang="en-GB" dirty="0"/>
              <a:t> </a:t>
            </a:r>
            <a:r>
              <a:rPr lang="en-GB" dirty="0" err="1"/>
              <a:t>kar</a:t>
            </a:r>
            <a:r>
              <a:rPr lang="en-GB" dirty="0"/>
              <a:t> </a:t>
            </a:r>
            <a:r>
              <a:rPr lang="en-GB" dirty="0" err="1"/>
              <a:t>precej</a:t>
            </a:r>
            <a:r>
              <a:rPr lang="en-GB" dirty="0"/>
              <a:t> </a:t>
            </a:r>
            <a:r>
              <a:rPr lang="en-GB" dirty="0" err="1"/>
              <a:t>oddaljeni</a:t>
            </a:r>
            <a:r>
              <a:rPr lang="en-GB" dirty="0"/>
              <a:t>.</a:t>
            </a:r>
          </a:p>
          <a:p>
            <a:r>
              <a:rPr lang="en-GB" dirty="0" err="1"/>
              <a:t>Glede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njihovo</a:t>
            </a:r>
            <a:r>
              <a:rPr lang="en-GB" dirty="0"/>
              <a:t> </a:t>
            </a:r>
            <a:r>
              <a:rPr lang="en-GB" dirty="0" err="1"/>
              <a:t>gibanje</a:t>
            </a:r>
            <a:r>
              <a:rPr lang="en-GB" dirty="0"/>
              <a:t> </a:t>
            </a:r>
            <a:r>
              <a:rPr lang="en-GB" dirty="0" err="1"/>
              <a:t>lahko</a:t>
            </a:r>
            <a:r>
              <a:rPr lang="en-GB" dirty="0"/>
              <a:t> </a:t>
            </a:r>
            <a:r>
              <a:rPr lang="en-GB" dirty="0" err="1"/>
              <a:t>elektronsko</a:t>
            </a:r>
            <a:r>
              <a:rPr lang="en-GB" dirty="0"/>
              <a:t> </a:t>
            </a:r>
            <a:r>
              <a:rPr lang="en-GB" dirty="0" err="1"/>
              <a:t>ovojnico</a:t>
            </a:r>
            <a:r>
              <a:rPr lang="en-GB" dirty="0"/>
              <a:t> </a:t>
            </a:r>
            <a:r>
              <a:rPr lang="en-GB" dirty="0" err="1"/>
              <a:t>razdelimo</a:t>
            </a:r>
            <a:r>
              <a:rPr lang="en-GB" dirty="0"/>
              <a:t> </a:t>
            </a:r>
            <a:r>
              <a:rPr lang="en-GB" dirty="0" err="1"/>
              <a:t>še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manjše</a:t>
            </a:r>
            <a:r>
              <a:rPr lang="en-GB" dirty="0"/>
              <a:t> dele, </a:t>
            </a:r>
            <a:r>
              <a:rPr lang="en-GB" dirty="0" err="1"/>
              <a:t>ki</a:t>
            </a:r>
            <a:r>
              <a:rPr lang="en-GB" dirty="0"/>
              <a:t> </a:t>
            </a:r>
            <a:r>
              <a:rPr lang="en-GB" dirty="0" err="1"/>
              <a:t>jim</a:t>
            </a:r>
            <a:r>
              <a:rPr lang="en-GB" dirty="0"/>
              <a:t> </a:t>
            </a:r>
            <a:r>
              <a:rPr lang="en-GB" dirty="0" err="1"/>
              <a:t>pravimo</a:t>
            </a:r>
            <a:r>
              <a:rPr lang="en-GB" dirty="0"/>
              <a:t> </a:t>
            </a:r>
            <a:r>
              <a:rPr lang="en-GB" b="1" i="1" dirty="0"/>
              <a:t>lupine</a:t>
            </a:r>
            <a:r>
              <a:rPr lang="en-GB" dirty="0"/>
              <a:t>, </a:t>
            </a:r>
            <a:r>
              <a:rPr lang="en-GB" b="1" i="1" dirty="0" err="1"/>
              <a:t>podlupine</a:t>
            </a:r>
            <a:r>
              <a:rPr lang="en-GB" dirty="0"/>
              <a:t> in </a:t>
            </a:r>
            <a:r>
              <a:rPr lang="en-GB" b="1" i="1" dirty="0" err="1"/>
              <a:t>orbitale</a:t>
            </a:r>
            <a:r>
              <a:rPr lang="en-GB" dirty="0"/>
              <a:t>.</a:t>
            </a:r>
          </a:p>
          <a:p>
            <a:r>
              <a:rPr lang="en-GB" dirty="0" err="1"/>
              <a:t>Orbitala</a:t>
            </a:r>
            <a:r>
              <a:rPr lang="en-GB" dirty="0"/>
              <a:t> je </a:t>
            </a:r>
            <a:r>
              <a:rPr lang="en-GB" dirty="0" err="1"/>
              <a:t>najmanjši</a:t>
            </a:r>
            <a:r>
              <a:rPr lang="en-GB" dirty="0"/>
              <a:t> </a:t>
            </a:r>
            <a:r>
              <a:rPr lang="en-GB" dirty="0" err="1"/>
              <a:t>prostor</a:t>
            </a:r>
            <a:r>
              <a:rPr lang="en-GB" dirty="0"/>
              <a:t> v </a:t>
            </a:r>
            <a:r>
              <a:rPr lang="en-GB" dirty="0" err="1"/>
              <a:t>elektronski</a:t>
            </a:r>
            <a:r>
              <a:rPr lang="en-GB" dirty="0"/>
              <a:t> </a:t>
            </a:r>
            <a:r>
              <a:rPr lang="en-GB" dirty="0" err="1"/>
              <a:t>ovojnici</a:t>
            </a:r>
            <a:r>
              <a:rPr lang="en-GB" dirty="0"/>
              <a:t>, v </a:t>
            </a:r>
            <a:r>
              <a:rPr lang="en-GB" dirty="0" err="1"/>
              <a:t>njej</a:t>
            </a:r>
            <a:r>
              <a:rPr lang="en-GB" dirty="0"/>
              <a:t> </a:t>
            </a:r>
            <a:r>
              <a:rPr lang="en-GB" dirty="0" err="1"/>
              <a:t>sta</a:t>
            </a:r>
            <a:r>
              <a:rPr lang="en-GB" dirty="0"/>
              <a:t> </a:t>
            </a:r>
            <a:r>
              <a:rPr lang="en-GB" dirty="0" err="1"/>
              <a:t>lahko</a:t>
            </a:r>
            <a:r>
              <a:rPr lang="en-GB" dirty="0"/>
              <a:t> </a:t>
            </a:r>
            <a:r>
              <a:rPr lang="en-GB" dirty="0" err="1"/>
              <a:t>največ</a:t>
            </a:r>
            <a:r>
              <a:rPr lang="en-GB" dirty="0"/>
              <a:t> 2 </a:t>
            </a:r>
            <a:r>
              <a:rPr lang="en-GB" dirty="0" err="1"/>
              <a:t>elektrona</a:t>
            </a:r>
            <a:r>
              <a:rPr lang="en-GB" dirty="0"/>
              <a:t>.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5AFAFCDA-1FB9-4B44-8937-3662BF811E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936"/>
          <a:stretch>
            <a:fillRect/>
          </a:stretch>
        </p:blipFill>
        <p:spPr bwMode="auto">
          <a:xfrm>
            <a:off x="5961016" y="4100975"/>
            <a:ext cx="2516188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6548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Elektronska</a:t>
            </a:r>
            <a:r>
              <a:rPr lang="en-GB" dirty="0"/>
              <a:t> </a:t>
            </a:r>
            <a:r>
              <a:rPr lang="en-GB" dirty="0" err="1"/>
              <a:t>ovojnica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Elementi</a:t>
            </a:r>
            <a:r>
              <a:rPr lang="en-GB" dirty="0"/>
              <a:t> so v </a:t>
            </a:r>
            <a:r>
              <a:rPr lang="en-GB" dirty="0" err="1"/>
              <a:t>periodni</a:t>
            </a:r>
            <a:r>
              <a:rPr lang="en-GB" dirty="0"/>
              <a:t> </a:t>
            </a:r>
            <a:r>
              <a:rPr lang="en-GB" dirty="0" err="1"/>
              <a:t>sistem</a:t>
            </a:r>
            <a:r>
              <a:rPr lang="en-GB" dirty="0"/>
              <a:t> </a:t>
            </a:r>
            <a:r>
              <a:rPr lang="en-GB" dirty="0" err="1"/>
              <a:t>razporejeni</a:t>
            </a:r>
            <a:r>
              <a:rPr lang="en-GB" dirty="0"/>
              <a:t> </a:t>
            </a:r>
            <a:r>
              <a:rPr lang="en-GB" dirty="0" err="1"/>
              <a:t>tako</a:t>
            </a:r>
            <a:r>
              <a:rPr lang="en-GB" dirty="0"/>
              <a:t>, da </a:t>
            </a:r>
            <a:r>
              <a:rPr lang="en-GB" dirty="0" err="1"/>
              <a:t>vsaka</a:t>
            </a:r>
            <a:r>
              <a:rPr lang="en-GB" dirty="0"/>
              <a:t> period</a:t>
            </a:r>
            <a:r>
              <a:rPr lang="sl-SI" dirty="0"/>
              <a:t>a</a:t>
            </a:r>
            <a:r>
              <a:rPr lang="en-GB" dirty="0"/>
              <a:t> PSE </a:t>
            </a:r>
            <a:r>
              <a:rPr lang="en-GB" dirty="0" err="1"/>
              <a:t>predstavlja</a:t>
            </a:r>
            <a:r>
              <a:rPr lang="en-GB" dirty="0"/>
              <a:t> </a:t>
            </a:r>
            <a:r>
              <a:rPr lang="en-GB" dirty="0" err="1"/>
              <a:t>eno</a:t>
            </a:r>
            <a:r>
              <a:rPr lang="en-GB" dirty="0"/>
              <a:t> </a:t>
            </a:r>
            <a:r>
              <a:rPr lang="en-GB" dirty="0" err="1"/>
              <a:t>lupino</a:t>
            </a:r>
            <a:r>
              <a:rPr lang="en-GB" dirty="0"/>
              <a:t> v </a:t>
            </a:r>
            <a:r>
              <a:rPr lang="en-GB" dirty="0" err="1"/>
              <a:t>atomu</a:t>
            </a:r>
            <a:r>
              <a:rPr lang="en-GB" dirty="0"/>
              <a:t>.</a:t>
            </a:r>
          </a:p>
          <a:p>
            <a:r>
              <a:rPr lang="en-GB" dirty="0"/>
              <a:t>Primer: </a:t>
            </a:r>
          </a:p>
          <a:p>
            <a:pPr lvl="1"/>
            <a:r>
              <a:rPr lang="en-GB" dirty="0"/>
              <a:t>atom </a:t>
            </a:r>
            <a:r>
              <a:rPr lang="en-GB" i="1" dirty="0" err="1"/>
              <a:t>silicija</a:t>
            </a:r>
            <a:r>
              <a:rPr lang="en-GB" i="1" dirty="0"/>
              <a:t> </a:t>
            </a:r>
            <a:r>
              <a:rPr lang="en-GB" dirty="0"/>
              <a:t>(Si):</a:t>
            </a:r>
          </a:p>
          <a:p>
            <a:pPr lvl="1"/>
            <a:r>
              <a:rPr lang="en-GB" dirty="0" err="1"/>
              <a:t>silicij</a:t>
            </a:r>
            <a:r>
              <a:rPr lang="en-GB" dirty="0"/>
              <a:t> </a:t>
            </a:r>
            <a:r>
              <a:rPr lang="en-GB" dirty="0" err="1"/>
              <a:t>ima</a:t>
            </a:r>
            <a:r>
              <a:rPr lang="en-GB" dirty="0"/>
              <a:t> 14 </a:t>
            </a:r>
            <a:r>
              <a:rPr lang="en-GB" dirty="0" err="1"/>
              <a:t>elektronov</a:t>
            </a:r>
            <a:endParaRPr lang="en-GB" dirty="0"/>
          </a:p>
          <a:p>
            <a:pPr lvl="1"/>
            <a:r>
              <a:rPr lang="en-GB" dirty="0" err="1"/>
              <a:t>nahaja</a:t>
            </a:r>
            <a:r>
              <a:rPr lang="en-GB" dirty="0"/>
              <a:t> se v 3. </a:t>
            </a:r>
            <a:r>
              <a:rPr lang="en-GB" dirty="0" err="1"/>
              <a:t>periodi</a:t>
            </a:r>
            <a:r>
              <a:rPr lang="en-GB" dirty="0"/>
              <a:t>, </a:t>
            </a:r>
            <a:r>
              <a:rPr lang="en-GB" dirty="0" err="1"/>
              <a:t>zato</a:t>
            </a:r>
            <a:r>
              <a:rPr lang="en-GB" dirty="0"/>
              <a:t> </a:t>
            </a:r>
            <a:r>
              <a:rPr lang="en-GB" dirty="0" err="1"/>
              <a:t>ima</a:t>
            </a:r>
            <a:r>
              <a:rPr lang="en-GB" dirty="0"/>
              <a:t> </a:t>
            </a:r>
            <a:r>
              <a:rPr lang="en-GB" dirty="0" err="1"/>
              <a:t>njegova</a:t>
            </a:r>
            <a:r>
              <a:rPr lang="en-GB" dirty="0"/>
              <a:t> </a:t>
            </a:r>
            <a:r>
              <a:rPr lang="en-GB" dirty="0" err="1"/>
              <a:t>elektronska</a:t>
            </a:r>
            <a:r>
              <a:rPr lang="en-GB" dirty="0"/>
              <a:t> </a:t>
            </a:r>
            <a:r>
              <a:rPr lang="en-GB" dirty="0" err="1"/>
              <a:t>ovojnica</a:t>
            </a:r>
            <a:r>
              <a:rPr lang="en-GB" dirty="0"/>
              <a:t> 3 lupine: </a:t>
            </a:r>
          </a:p>
          <a:p>
            <a:pPr lvl="2"/>
            <a:r>
              <a:rPr lang="en-GB" dirty="0"/>
              <a:t>v 1. </a:t>
            </a:r>
            <a:r>
              <a:rPr lang="en-GB" dirty="0" err="1"/>
              <a:t>lupini</a:t>
            </a:r>
            <a:r>
              <a:rPr lang="en-GB" dirty="0"/>
              <a:t> </a:t>
            </a:r>
            <a:r>
              <a:rPr lang="en-GB" dirty="0" err="1"/>
              <a:t>sta</a:t>
            </a:r>
            <a:r>
              <a:rPr lang="en-GB" dirty="0"/>
              <a:t> 2 </a:t>
            </a:r>
            <a:r>
              <a:rPr lang="en-GB" dirty="0" err="1"/>
              <a:t>elektrona</a:t>
            </a:r>
            <a:r>
              <a:rPr lang="en-GB" dirty="0"/>
              <a:t>,</a:t>
            </a:r>
          </a:p>
          <a:p>
            <a:pPr lvl="2"/>
            <a:r>
              <a:rPr lang="en-GB" dirty="0"/>
              <a:t>v 2. </a:t>
            </a:r>
            <a:r>
              <a:rPr lang="en-GB" dirty="0" err="1"/>
              <a:t>lupini</a:t>
            </a:r>
            <a:r>
              <a:rPr lang="en-GB" dirty="0"/>
              <a:t> 8 </a:t>
            </a:r>
            <a:r>
              <a:rPr lang="en-GB" dirty="0" err="1"/>
              <a:t>elektronov</a:t>
            </a:r>
            <a:r>
              <a:rPr lang="en-GB" dirty="0"/>
              <a:t> in </a:t>
            </a:r>
          </a:p>
          <a:p>
            <a:pPr lvl="2"/>
            <a:r>
              <a:rPr lang="en-GB" dirty="0"/>
              <a:t>v 3. </a:t>
            </a:r>
            <a:r>
              <a:rPr lang="en-GB" dirty="0" err="1"/>
              <a:t>lupini</a:t>
            </a:r>
            <a:r>
              <a:rPr lang="en-GB" dirty="0"/>
              <a:t> 4 </a:t>
            </a:r>
            <a:r>
              <a:rPr lang="en-GB" dirty="0" err="1"/>
              <a:t>elektroni</a:t>
            </a:r>
            <a:r>
              <a:rPr lang="en-GB" dirty="0"/>
              <a:t>.</a:t>
            </a:r>
          </a:p>
          <a:p>
            <a:r>
              <a:rPr lang="en-GB" dirty="0" err="1"/>
              <a:t>Razporeditvi</a:t>
            </a:r>
            <a:r>
              <a:rPr lang="en-GB" dirty="0"/>
              <a:t> </a:t>
            </a:r>
            <a:r>
              <a:rPr lang="en-GB" dirty="0" err="1"/>
              <a:t>elektronov</a:t>
            </a:r>
            <a:r>
              <a:rPr lang="en-GB" dirty="0"/>
              <a:t> po </a:t>
            </a:r>
            <a:r>
              <a:rPr lang="en-GB" dirty="0" err="1"/>
              <a:t>lupinah</a:t>
            </a:r>
            <a:r>
              <a:rPr lang="sl-SI" dirty="0"/>
              <a:t>, </a:t>
            </a:r>
            <a:r>
              <a:rPr lang="sl-SI" dirty="0" err="1"/>
              <a:t>podlupinah</a:t>
            </a:r>
            <a:r>
              <a:rPr lang="sl-SI" dirty="0"/>
              <a:t> in </a:t>
            </a:r>
            <a:r>
              <a:rPr lang="sl-SI" dirty="0" err="1"/>
              <a:t>orbitalah</a:t>
            </a:r>
            <a:r>
              <a:rPr lang="en-GB" dirty="0"/>
              <a:t> </a:t>
            </a:r>
            <a:r>
              <a:rPr lang="en-GB" dirty="0" err="1"/>
              <a:t>pravimo</a:t>
            </a:r>
            <a:r>
              <a:rPr lang="en-GB" dirty="0"/>
              <a:t> </a:t>
            </a:r>
            <a:r>
              <a:rPr lang="en-GB" b="1" dirty="0" err="1"/>
              <a:t>elektronska</a:t>
            </a:r>
            <a:r>
              <a:rPr lang="en-GB" b="1" dirty="0"/>
              <a:t> </a:t>
            </a:r>
            <a:r>
              <a:rPr lang="en-GB" b="1" dirty="0" err="1"/>
              <a:t>konfiguracija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42166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pPr eaLnBrk="1" hangingPunct="1"/>
            <a:r>
              <a:rPr lang="sl-SI" altLang="sl-SI" dirty="0"/>
              <a:t>Lupina ali energetski nivo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2136775" y="1600200"/>
            <a:ext cx="8153400" cy="4495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sl-SI" altLang="sl-SI" sz="2800" dirty="0"/>
              <a:t>Lupina se deli na </a:t>
            </a:r>
            <a:r>
              <a:rPr lang="sl-SI" altLang="sl-SI" sz="2800" dirty="0" err="1"/>
              <a:t>podlupine</a:t>
            </a:r>
            <a:r>
              <a:rPr lang="sl-SI" altLang="sl-SI" sz="2800" dirty="0"/>
              <a:t> in na </a:t>
            </a:r>
            <a:r>
              <a:rPr lang="sl-SI" altLang="sl-SI" sz="2800" dirty="0" err="1"/>
              <a:t>orbitale</a:t>
            </a:r>
            <a:r>
              <a:rPr lang="sl-SI" altLang="sl-SI" sz="2800" dirty="0"/>
              <a:t>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l-SI" altLang="sl-SI" sz="2800" dirty="0"/>
              <a:t>To so:</a:t>
            </a:r>
          </a:p>
          <a:p>
            <a:pPr eaLnBrk="1" hangingPunct="1">
              <a:lnSpc>
                <a:spcPct val="90000"/>
              </a:lnSpc>
            </a:pPr>
            <a:r>
              <a:rPr lang="sl-SI" altLang="sl-SI" sz="2800" dirty="0"/>
              <a:t>s-</a:t>
            </a:r>
            <a:r>
              <a:rPr lang="sl-SI" altLang="sl-SI" sz="2800" dirty="0" err="1"/>
              <a:t>orbitala</a:t>
            </a:r>
            <a:endParaRPr lang="sl-SI" altLang="sl-SI" sz="2800" dirty="0"/>
          </a:p>
          <a:p>
            <a:pPr eaLnBrk="1" hangingPunct="1">
              <a:lnSpc>
                <a:spcPct val="90000"/>
              </a:lnSpc>
            </a:pPr>
            <a:r>
              <a:rPr lang="sl-SI" altLang="sl-SI" sz="2800" dirty="0"/>
              <a:t>p-</a:t>
            </a:r>
            <a:r>
              <a:rPr lang="sl-SI" altLang="sl-SI" sz="2800" dirty="0" err="1"/>
              <a:t>orbitala</a:t>
            </a:r>
            <a:endParaRPr lang="sl-SI" altLang="sl-SI" sz="2800" dirty="0"/>
          </a:p>
          <a:p>
            <a:pPr eaLnBrk="1" hangingPunct="1">
              <a:lnSpc>
                <a:spcPct val="90000"/>
              </a:lnSpc>
            </a:pPr>
            <a:r>
              <a:rPr lang="sl-SI" altLang="sl-SI" sz="2800" dirty="0"/>
              <a:t>d-</a:t>
            </a:r>
            <a:r>
              <a:rPr lang="sl-SI" altLang="sl-SI" sz="2800" dirty="0" err="1"/>
              <a:t>orbitala</a:t>
            </a:r>
            <a:endParaRPr lang="sl-SI" altLang="sl-SI" sz="2800" dirty="0"/>
          </a:p>
          <a:p>
            <a:pPr eaLnBrk="1" hangingPunct="1">
              <a:lnSpc>
                <a:spcPct val="90000"/>
              </a:lnSpc>
            </a:pPr>
            <a:r>
              <a:rPr lang="sl-SI" altLang="sl-SI" sz="2800" dirty="0"/>
              <a:t>f-</a:t>
            </a:r>
            <a:r>
              <a:rPr lang="sl-SI" altLang="sl-SI" sz="2800" dirty="0" err="1"/>
              <a:t>orbitala</a:t>
            </a:r>
            <a:endParaRPr lang="sl-SI" altLang="sl-SI" sz="2800" dirty="0"/>
          </a:p>
          <a:p>
            <a:pPr eaLnBrk="1" hangingPunct="1">
              <a:lnSpc>
                <a:spcPct val="90000"/>
              </a:lnSpc>
            </a:pPr>
            <a:endParaRPr lang="sl-SI" altLang="sl-SI" sz="28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l-SI" altLang="sl-SI" sz="2800" dirty="0"/>
              <a:t>   </a:t>
            </a:r>
            <a:r>
              <a:rPr lang="sl-SI" altLang="sl-SI" sz="2800" dirty="0" err="1"/>
              <a:t>Orbitala</a:t>
            </a:r>
            <a:r>
              <a:rPr lang="sl-SI" altLang="sl-SI" sz="2800" dirty="0"/>
              <a:t> je prostor kjer se najverjetneje nahaja elektron (95% verjetnost).</a:t>
            </a:r>
          </a:p>
        </p:txBody>
      </p:sp>
      <p:pic>
        <p:nvPicPr>
          <p:cNvPr id="11268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0100" y="2036763"/>
            <a:ext cx="38100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58255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137F57D-D1E3-4741-BB84-93491D002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Orbitale</a:t>
            </a:r>
            <a:r>
              <a:rPr lang="sl-SI" dirty="0"/>
              <a:t> so označene v periodnem sistemu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DA827AC-CF62-413A-8542-6B21C94E1F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4" name="Ograda vsebine 2">
            <a:extLst>
              <a:ext uri="{FF2B5EF4-FFF2-40B4-BE49-F238E27FC236}">
                <a16:creationId xmlns:a16="http://schemas.microsoft.com/office/drawing/2014/main" id="{D241374A-1C3B-4A61-9A92-F9E3A8148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71832" y="1889125"/>
            <a:ext cx="8285162" cy="4359275"/>
          </a:xfrm>
          <a:prstGeom prst="rect">
            <a:avLst/>
          </a:prstGeom>
        </p:spPr>
      </p:pic>
      <p:cxnSp>
        <p:nvCxnSpPr>
          <p:cNvPr id="8" name="Raven puščični povezovalnik 7">
            <a:extLst>
              <a:ext uri="{FF2B5EF4-FFF2-40B4-BE49-F238E27FC236}">
                <a16:creationId xmlns:a16="http://schemas.microsoft.com/office/drawing/2014/main" id="{E89DD145-2760-4D0D-8E59-74EA28BB0CD4}"/>
              </a:ext>
            </a:extLst>
          </p:cNvPr>
          <p:cNvCxnSpPr>
            <a:cxnSpLocks/>
          </p:cNvCxnSpPr>
          <p:nvPr/>
        </p:nvCxnSpPr>
        <p:spPr>
          <a:xfrm flipH="1">
            <a:off x="2361461" y="1889125"/>
            <a:ext cx="485516" cy="74572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Raven puščični povezovalnik 9">
            <a:extLst>
              <a:ext uri="{FF2B5EF4-FFF2-40B4-BE49-F238E27FC236}">
                <a16:creationId xmlns:a16="http://schemas.microsoft.com/office/drawing/2014/main" id="{0F34D02D-F53B-4AAF-A260-A13A0F5349D2}"/>
              </a:ext>
            </a:extLst>
          </p:cNvPr>
          <p:cNvCxnSpPr>
            <a:cxnSpLocks/>
          </p:cNvCxnSpPr>
          <p:nvPr/>
        </p:nvCxnSpPr>
        <p:spPr>
          <a:xfrm flipH="1">
            <a:off x="4490152" y="2630019"/>
            <a:ext cx="485516" cy="74572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Raven puščični povezovalnik 10">
            <a:extLst>
              <a:ext uri="{FF2B5EF4-FFF2-40B4-BE49-F238E27FC236}">
                <a16:creationId xmlns:a16="http://schemas.microsoft.com/office/drawing/2014/main" id="{11709B05-1FC3-4DFD-AD2C-F6A4EEEEECB1}"/>
              </a:ext>
            </a:extLst>
          </p:cNvPr>
          <p:cNvCxnSpPr>
            <a:cxnSpLocks/>
          </p:cNvCxnSpPr>
          <p:nvPr/>
        </p:nvCxnSpPr>
        <p:spPr>
          <a:xfrm flipH="1">
            <a:off x="7689542" y="1930400"/>
            <a:ext cx="485516" cy="74572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CB73388F-650A-4E64-8754-4EA6146E6A99}"/>
              </a:ext>
            </a:extLst>
          </p:cNvPr>
          <p:cNvSpPr txBox="1"/>
          <p:nvPr/>
        </p:nvSpPr>
        <p:spPr>
          <a:xfrm>
            <a:off x="2698061" y="1497421"/>
            <a:ext cx="1288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1 </a:t>
            </a:r>
            <a:r>
              <a:rPr lang="sl-SI" dirty="0" err="1"/>
              <a:t>orbitala</a:t>
            </a:r>
            <a:endParaRPr lang="sl-SI" dirty="0"/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1F1C6CB6-703D-4CCA-BE9F-6DA317711579}"/>
              </a:ext>
            </a:extLst>
          </p:cNvPr>
          <p:cNvSpPr txBox="1"/>
          <p:nvPr/>
        </p:nvSpPr>
        <p:spPr>
          <a:xfrm>
            <a:off x="4500134" y="2210638"/>
            <a:ext cx="1288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5 </a:t>
            </a:r>
            <a:r>
              <a:rPr lang="sl-SI" dirty="0" err="1"/>
              <a:t>orbital</a:t>
            </a:r>
            <a:endParaRPr lang="sl-SI" dirty="0"/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86D4987F-865A-4C4B-ACAD-F5E3D09117D0}"/>
              </a:ext>
            </a:extLst>
          </p:cNvPr>
          <p:cNvSpPr txBox="1"/>
          <p:nvPr/>
        </p:nvSpPr>
        <p:spPr>
          <a:xfrm>
            <a:off x="7523908" y="1541560"/>
            <a:ext cx="1288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3 </a:t>
            </a:r>
            <a:r>
              <a:rPr lang="sl-SI" dirty="0" err="1"/>
              <a:t>orbitale</a:t>
            </a:r>
            <a:endParaRPr lang="sl-SI" dirty="0"/>
          </a:p>
        </p:txBody>
      </p:sp>
      <p:cxnSp>
        <p:nvCxnSpPr>
          <p:cNvPr id="15" name="Raven puščični povezovalnik 14">
            <a:extLst>
              <a:ext uri="{FF2B5EF4-FFF2-40B4-BE49-F238E27FC236}">
                <a16:creationId xmlns:a16="http://schemas.microsoft.com/office/drawing/2014/main" id="{3B341FD5-F23B-45D3-A26F-358001EF61FD}"/>
              </a:ext>
            </a:extLst>
          </p:cNvPr>
          <p:cNvCxnSpPr>
            <a:cxnSpLocks/>
          </p:cNvCxnSpPr>
          <p:nvPr/>
        </p:nvCxnSpPr>
        <p:spPr>
          <a:xfrm flipH="1">
            <a:off x="8886548" y="5162316"/>
            <a:ext cx="652465" cy="60705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F01327F4-EAE8-4121-B48D-5F65A46A3F5E}"/>
              </a:ext>
            </a:extLst>
          </p:cNvPr>
          <p:cNvSpPr txBox="1"/>
          <p:nvPr/>
        </p:nvSpPr>
        <p:spPr>
          <a:xfrm>
            <a:off x="9212780" y="4792984"/>
            <a:ext cx="1288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9 </a:t>
            </a:r>
            <a:r>
              <a:rPr lang="sl-SI" dirty="0" err="1"/>
              <a:t>orbital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27996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8C35AB7-300D-4F91-B548-277A8056D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Grafični zapis elektronske konfiguracije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02F56A5-435B-4012-97A5-7EF833FAB9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78877"/>
            <a:ext cx="8596668" cy="3880773"/>
          </a:xfrm>
        </p:spPr>
        <p:txBody>
          <a:bodyPr/>
          <a:lstStyle/>
          <a:p>
            <a:r>
              <a:rPr lang="sl-SI" dirty="0" err="1"/>
              <a:t>Orbitale</a:t>
            </a:r>
            <a:r>
              <a:rPr lang="sl-SI" dirty="0"/>
              <a:t> ponazarjamo s kvadratki, elektrone pa s puščicami</a:t>
            </a:r>
          </a:p>
          <a:p>
            <a:endParaRPr lang="sl-SI" dirty="0"/>
          </a:p>
          <a:p>
            <a:endParaRPr lang="sl-SI" dirty="0"/>
          </a:p>
          <a:p>
            <a:r>
              <a:rPr lang="sl-SI" dirty="0"/>
              <a:t>Elektrona, ki se nahajata v isti </a:t>
            </a:r>
            <a:r>
              <a:rPr lang="sl-SI" dirty="0" err="1"/>
              <a:t>orbitali</a:t>
            </a:r>
            <a:r>
              <a:rPr lang="sl-SI" dirty="0"/>
              <a:t>, imata nasprotna „spina“.</a:t>
            </a:r>
          </a:p>
          <a:p>
            <a:r>
              <a:rPr lang="sl-SI" dirty="0"/>
              <a:t>To ponazorimo z nasprotno obrnjenima puščicama</a:t>
            </a:r>
          </a:p>
          <a:p>
            <a:endParaRPr lang="sl-SI" dirty="0"/>
          </a:p>
        </p:txBody>
      </p:sp>
      <p:graphicFrame>
        <p:nvGraphicFramePr>
          <p:cNvPr id="4" name="Group 49">
            <a:extLst>
              <a:ext uri="{FF2B5EF4-FFF2-40B4-BE49-F238E27FC236}">
                <a16:creationId xmlns:a16="http://schemas.microsoft.com/office/drawing/2014/main" id="{FF3AB0B4-DCD2-4DA9-B30C-97AF147A9D5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5500886"/>
              </p:ext>
            </p:extLst>
          </p:nvPr>
        </p:nvGraphicFramePr>
        <p:xfrm>
          <a:off x="6587791" y="2604706"/>
          <a:ext cx="1800225" cy="604838"/>
        </p:xfrm>
        <a:graphic>
          <a:graphicData uri="http://schemas.openxmlformats.org/drawingml/2006/table">
            <a:tbl>
              <a:tblPr/>
              <a:tblGrid>
                <a:gridCol w="6143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5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03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4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Line 54">
            <a:extLst>
              <a:ext uri="{FF2B5EF4-FFF2-40B4-BE49-F238E27FC236}">
                <a16:creationId xmlns:a16="http://schemas.microsoft.com/office/drawing/2014/main" id="{0F9BCFAB-5ADE-4A6F-A229-B207C1860F4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452977" y="2676144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6" name="Line 55">
            <a:extLst>
              <a:ext uri="{FF2B5EF4-FFF2-40B4-BE49-F238E27FC236}">
                <a16:creationId xmlns:a16="http://schemas.microsoft.com/office/drawing/2014/main" id="{E87D5665-CC85-4649-904C-3A68218CBCB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100677" y="2676144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7" name="Line 56">
            <a:extLst>
              <a:ext uri="{FF2B5EF4-FFF2-40B4-BE49-F238E27FC236}">
                <a16:creationId xmlns:a16="http://schemas.microsoft.com/office/drawing/2014/main" id="{47F2E89C-1B1A-422B-B83B-D70D6F33B1A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76715" y="2676144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9" name="Line 54">
            <a:extLst>
              <a:ext uri="{FF2B5EF4-FFF2-40B4-BE49-F238E27FC236}">
                <a16:creationId xmlns:a16="http://schemas.microsoft.com/office/drawing/2014/main" id="{476345E1-3FA2-445F-BB40-81067802B32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68391" y="4443858"/>
            <a:ext cx="8501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1" name="Line 56">
            <a:extLst>
              <a:ext uri="{FF2B5EF4-FFF2-40B4-BE49-F238E27FC236}">
                <a16:creationId xmlns:a16="http://schemas.microsoft.com/office/drawing/2014/main" id="{DAE562A2-5CE1-44B6-9E88-E427B9338F0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242475" y="4451192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2" name="Pravokotnik 11">
            <a:extLst>
              <a:ext uri="{FF2B5EF4-FFF2-40B4-BE49-F238E27FC236}">
                <a16:creationId xmlns:a16="http://schemas.microsoft.com/office/drawing/2014/main" id="{768DD948-766B-43AB-9FC5-D96D9A173DD3}"/>
              </a:ext>
            </a:extLst>
          </p:cNvPr>
          <p:cNvSpPr/>
          <p:nvPr/>
        </p:nvSpPr>
        <p:spPr>
          <a:xfrm>
            <a:off x="7040880" y="4303038"/>
            <a:ext cx="656670" cy="65667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18317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  <p:bldP spid="6" grpId="0" animBg="1"/>
      <p:bldP spid="7" grpId="0" animBg="1"/>
      <p:bldP spid="9" grpId="0" animBg="1"/>
      <p:bldP spid="11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sl-SI" altLang="sl-SI" sz="4400" dirty="0"/>
              <a:t>Pravilo za polnjenje energijsko enakovrednih </a:t>
            </a:r>
            <a:r>
              <a:rPr lang="sl-SI" altLang="sl-SI" sz="4400" dirty="0" err="1"/>
              <a:t>orbital</a:t>
            </a:r>
            <a:endParaRPr lang="sl-SI" altLang="sl-SI" sz="4400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2091369"/>
            <a:ext cx="5384800" cy="4525963"/>
          </a:xfrm>
        </p:spPr>
        <p:txBody>
          <a:bodyPr/>
          <a:lstStyle/>
          <a:p>
            <a:pPr eaLnBrk="1" hangingPunct="1"/>
            <a:r>
              <a:rPr lang="sl-SI" altLang="sl-SI" dirty="0"/>
              <a:t>Elektroni zasedejo energijsko enakovredne </a:t>
            </a:r>
            <a:r>
              <a:rPr lang="sl-SI" altLang="sl-SI" dirty="0" err="1"/>
              <a:t>orbitale</a:t>
            </a:r>
            <a:r>
              <a:rPr lang="sl-SI" altLang="sl-SI" dirty="0"/>
              <a:t> najprej posamično, šele ko ima vsaka </a:t>
            </a:r>
            <a:r>
              <a:rPr lang="sl-SI" altLang="sl-SI" dirty="0" err="1"/>
              <a:t>orbitala</a:t>
            </a:r>
            <a:r>
              <a:rPr lang="sl-SI" altLang="sl-SI" dirty="0"/>
              <a:t> en elektron, se začnejo elektroni v </a:t>
            </a:r>
            <a:r>
              <a:rPr lang="sl-SI" altLang="sl-SI" dirty="0" err="1"/>
              <a:t>orbitale</a:t>
            </a:r>
            <a:r>
              <a:rPr lang="sl-SI" altLang="sl-SI" dirty="0"/>
              <a:t> uvrščati v par.</a:t>
            </a:r>
          </a:p>
        </p:txBody>
      </p:sp>
      <p:graphicFrame>
        <p:nvGraphicFramePr>
          <p:cNvPr id="36913" name="Group 49"/>
          <p:cNvGraphicFramePr>
            <a:graphicFrameLocks noGrp="1"/>
          </p:cNvGraphicFramePr>
          <p:nvPr>
            <p:ph sz="quarter" idx="2"/>
          </p:nvPr>
        </p:nvGraphicFramePr>
        <p:xfrm>
          <a:off x="6383339" y="1628775"/>
          <a:ext cx="1800225" cy="604838"/>
        </p:xfrm>
        <a:graphic>
          <a:graphicData uri="http://schemas.openxmlformats.org/drawingml/2006/table">
            <a:tbl>
              <a:tblPr/>
              <a:tblGrid>
                <a:gridCol w="6143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5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03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4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6928" name="Group 64"/>
          <p:cNvGraphicFramePr>
            <a:graphicFrameLocks noGrp="1"/>
          </p:cNvGraphicFramePr>
          <p:nvPr>
            <p:ph sz="quarter" idx="3"/>
          </p:nvPr>
        </p:nvGraphicFramePr>
        <p:xfrm>
          <a:off x="6311900" y="4508501"/>
          <a:ext cx="1728788" cy="576263"/>
        </p:xfrm>
        <a:graphic>
          <a:graphicData uri="http://schemas.openxmlformats.org/drawingml/2006/table">
            <a:tbl>
              <a:tblPr/>
              <a:tblGrid>
                <a:gridCol w="5762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48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76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6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9720" name="Line 54"/>
          <p:cNvSpPr>
            <a:spLocks noChangeShapeType="1"/>
          </p:cNvSpPr>
          <p:nvPr/>
        </p:nvSpPr>
        <p:spPr bwMode="auto">
          <a:xfrm flipV="1">
            <a:off x="7248525" y="1700213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9721" name="Line 55"/>
          <p:cNvSpPr>
            <a:spLocks noChangeShapeType="1"/>
          </p:cNvSpPr>
          <p:nvPr/>
        </p:nvSpPr>
        <p:spPr bwMode="auto">
          <a:xfrm flipV="1">
            <a:off x="7896225" y="1700213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9722" name="Line 56"/>
          <p:cNvSpPr>
            <a:spLocks noChangeShapeType="1"/>
          </p:cNvSpPr>
          <p:nvPr/>
        </p:nvSpPr>
        <p:spPr bwMode="auto">
          <a:xfrm flipV="1">
            <a:off x="6672263" y="1700213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9723" name="Text Box 59"/>
          <p:cNvSpPr txBox="1">
            <a:spLocks noChangeArrowheads="1"/>
          </p:cNvSpPr>
          <p:nvPr/>
        </p:nvSpPr>
        <p:spPr bwMode="auto">
          <a:xfrm>
            <a:off x="6311901" y="2276475"/>
            <a:ext cx="22320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Tw Cen MT" panose="020B0602020104020603" pitchFamily="34" charset="-18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Tw Cen MT" panose="020B0602020104020603" pitchFamily="34" charset="-18"/>
              </a:defRPr>
            </a:lvl2pPr>
            <a:lvl3pPr marL="1143000"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Tw Cen MT" panose="020B0602020104020603" pitchFamily="34" charset="-18"/>
              </a:defRPr>
            </a:lvl3pPr>
            <a:lvl4pPr marL="1600200" indent="-228600">
              <a:spcBef>
                <a:spcPts val="400"/>
              </a:spcBef>
              <a:buClr>
                <a:srgbClr val="A5AB81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4pPr>
            <a:lvl5pPr marL="2057400" indent="-228600">
              <a:spcBef>
                <a:spcPts val="400"/>
              </a:spcBef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sl-SI" altLang="sl-SI" sz="3200" dirty="0" err="1">
                <a:latin typeface="Arial" panose="020B0604020202020204" pitchFamily="34" charset="0"/>
              </a:rPr>
              <a:t>p</a:t>
            </a:r>
            <a:r>
              <a:rPr lang="sl-SI" altLang="sl-SI" sz="3200" baseline="-25000" dirty="0" err="1">
                <a:latin typeface="Arial" panose="020B0604020202020204" pitchFamily="34" charset="0"/>
              </a:rPr>
              <a:t>x</a:t>
            </a:r>
            <a:r>
              <a:rPr lang="sl-SI" altLang="sl-SI" sz="3200" dirty="0">
                <a:latin typeface="Arial" panose="020B0604020202020204" pitchFamily="34" charset="0"/>
              </a:rPr>
              <a:t>   </a:t>
            </a:r>
            <a:r>
              <a:rPr lang="sl-SI" altLang="sl-SI" sz="3200" dirty="0" err="1">
                <a:latin typeface="Arial" panose="020B0604020202020204" pitchFamily="34" charset="0"/>
              </a:rPr>
              <a:t>p</a:t>
            </a:r>
            <a:r>
              <a:rPr lang="sl-SI" altLang="sl-SI" sz="4000" baseline="-25000" dirty="0" err="1">
                <a:latin typeface="Arial" panose="020B0604020202020204" pitchFamily="34" charset="0"/>
              </a:rPr>
              <a:t>y</a:t>
            </a:r>
            <a:r>
              <a:rPr lang="sl-SI" altLang="sl-SI" sz="3200" dirty="0">
                <a:latin typeface="Arial" panose="020B0604020202020204" pitchFamily="34" charset="0"/>
              </a:rPr>
              <a:t>   </a:t>
            </a:r>
            <a:r>
              <a:rPr lang="sl-SI" altLang="sl-SI" sz="3200" dirty="0" err="1">
                <a:latin typeface="Arial" panose="020B0604020202020204" pitchFamily="34" charset="0"/>
              </a:rPr>
              <a:t>p</a:t>
            </a:r>
            <a:r>
              <a:rPr lang="sl-SI" altLang="sl-SI" sz="4000" baseline="-25000" dirty="0" err="1">
                <a:latin typeface="Arial" panose="020B0604020202020204" pitchFamily="34" charset="0"/>
              </a:rPr>
              <a:t>z</a:t>
            </a:r>
            <a:endParaRPr lang="sl-SI" altLang="sl-SI" sz="4000" baseline="-25000" dirty="0">
              <a:latin typeface="Arial" panose="020B0604020202020204" pitchFamily="34" charset="0"/>
            </a:endParaRPr>
          </a:p>
        </p:txBody>
      </p:sp>
      <p:sp>
        <p:nvSpPr>
          <p:cNvPr id="29724" name="Text Box 60"/>
          <p:cNvSpPr txBox="1">
            <a:spLocks noChangeArrowheads="1"/>
          </p:cNvSpPr>
          <p:nvPr/>
        </p:nvSpPr>
        <p:spPr bwMode="auto">
          <a:xfrm>
            <a:off x="8328025" y="1773238"/>
            <a:ext cx="2089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Tw Cen MT" panose="020B0602020104020603" pitchFamily="34" charset="-18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Tw Cen MT" panose="020B0602020104020603" pitchFamily="34" charset="-18"/>
              </a:defRPr>
            </a:lvl2pPr>
            <a:lvl3pPr marL="1143000"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Tw Cen MT" panose="020B0602020104020603" pitchFamily="34" charset="-18"/>
              </a:defRPr>
            </a:lvl3pPr>
            <a:lvl4pPr marL="1600200" indent="-228600">
              <a:spcBef>
                <a:spcPts val="400"/>
              </a:spcBef>
              <a:buClr>
                <a:srgbClr val="A5AB81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4pPr>
            <a:lvl5pPr marL="2057400" indent="-228600">
              <a:spcBef>
                <a:spcPts val="400"/>
              </a:spcBef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sl-SI" altLang="sl-SI" sz="2800">
                <a:latin typeface="Arial" panose="020B0604020202020204" pitchFamily="34" charset="0"/>
              </a:rPr>
              <a:t>p</a:t>
            </a:r>
            <a:r>
              <a:rPr lang="sl-SI" altLang="sl-SI" sz="2800" baseline="-25000">
                <a:latin typeface="Arial" panose="020B0604020202020204" pitchFamily="34" charset="0"/>
              </a:rPr>
              <a:t>x</a:t>
            </a:r>
            <a:r>
              <a:rPr lang="sl-SI" altLang="sl-SI" sz="2800" baseline="30000">
                <a:latin typeface="Arial" panose="020B0604020202020204" pitchFamily="34" charset="0"/>
              </a:rPr>
              <a:t>1</a:t>
            </a:r>
            <a:r>
              <a:rPr lang="sl-SI" altLang="sl-SI" sz="2800">
                <a:latin typeface="Arial" panose="020B0604020202020204" pitchFamily="34" charset="0"/>
              </a:rPr>
              <a:t>  p</a:t>
            </a:r>
            <a:r>
              <a:rPr lang="sl-SI" altLang="sl-SI" sz="2800" baseline="-25000">
                <a:latin typeface="Arial" panose="020B0604020202020204" pitchFamily="34" charset="0"/>
              </a:rPr>
              <a:t>y</a:t>
            </a:r>
            <a:r>
              <a:rPr lang="sl-SI" altLang="sl-SI" sz="2800" baseline="30000">
                <a:latin typeface="Arial" panose="020B0604020202020204" pitchFamily="34" charset="0"/>
              </a:rPr>
              <a:t>1</a:t>
            </a:r>
            <a:r>
              <a:rPr lang="sl-SI" altLang="sl-SI" sz="2800">
                <a:latin typeface="Arial" panose="020B0604020202020204" pitchFamily="34" charset="0"/>
              </a:rPr>
              <a:t>  p</a:t>
            </a:r>
            <a:r>
              <a:rPr lang="sl-SI" altLang="sl-SI" sz="2800" baseline="-25000">
                <a:latin typeface="Arial" panose="020B0604020202020204" pitchFamily="34" charset="0"/>
              </a:rPr>
              <a:t>z</a:t>
            </a:r>
            <a:r>
              <a:rPr lang="sl-SI" altLang="sl-SI" sz="2800" baseline="300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36925" name="Text Box 61"/>
          <p:cNvSpPr txBox="1">
            <a:spLocks noChangeArrowheads="1"/>
          </p:cNvSpPr>
          <p:nvPr/>
        </p:nvSpPr>
        <p:spPr bwMode="auto">
          <a:xfrm>
            <a:off x="6456363" y="3357563"/>
            <a:ext cx="2952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Tw Cen MT" panose="020B0602020104020603" pitchFamily="34" charset="-18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Tw Cen MT" panose="020B0602020104020603" pitchFamily="34" charset="-18"/>
              </a:defRPr>
            </a:lvl2pPr>
            <a:lvl3pPr marL="1143000"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Tw Cen MT" panose="020B0602020104020603" pitchFamily="34" charset="-18"/>
              </a:defRPr>
            </a:lvl3pPr>
            <a:lvl4pPr marL="1600200" indent="-228600">
              <a:spcBef>
                <a:spcPts val="400"/>
              </a:spcBef>
              <a:buClr>
                <a:srgbClr val="A5AB81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4pPr>
            <a:lvl5pPr marL="2057400" indent="-228600">
              <a:spcBef>
                <a:spcPts val="400"/>
              </a:spcBef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sl-SI" altLang="sl-SI" sz="3600" b="1" dirty="0">
                <a:solidFill>
                  <a:srgbClr val="FF3300"/>
                </a:solidFill>
                <a:latin typeface="Arial" panose="020B0604020202020204" pitchFamily="34" charset="0"/>
              </a:rPr>
              <a:t>NAPAČNO!</a:t>
            </a:r>
          </a:p>
        </p:txBody>
      </p:sp>
      <p:sp>
        <p:nvSpPr>
          <p:cNvPr id="36931" name="Line 67"/>
          <p:cNvSpPr>
            <a:spLocks noChangeShapeType="1"/>
          </p:cNvSpPr>
          <p:nvPr/>
        </p:nvSpPr>
        <p:spPr bwMode="auto">
          <a:xfrm flipV="1">
            <a:off x="6456363" y="4581526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6932" name="Line 68"/>
          <p:cNvSpPr>
            <a:spLocks noChangeShapeType="1"/>
          </p:cNvSpPr>
          <p:nvPr/>
        </p:nvSpPr>
        <p:spPr bwMode="auto">
          <a:xfrm flipV="1">
            <a:off x="7104063" y="4581526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6934" name="Line 70"/>
          <p:cNvSpPr>
            <a:spLocks noChangeShapeType="1"/>
          </p:cNvSpPr>
          <p:nvPr/>
        </p:nvSpPr>
        <p:spPr bwMode="auto">
          <a:xfrm>
            <a:off x="6672263" y="4581526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6935" name="Text Box 71"/>
          <p:cNvSpPr txBox="1">
            <a:spLocks noChangeArrowheads="1"/>
          </p:cNvSpPr>
          <p:nvPr/>
        </p:nvSpPr>
        <p:spPr bwMode="auto">
          <a:xfrm>
            <a:off x="8401051" y="4508501"/>
            <a:ext cx="1871663" cy="543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Tw Cen MT" panose="020B0602020104020603" pitchFamily="34" charset="-18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Tw Cen MT" panose="020B0602020104020603" pitchFamily="34" charset="-18"/>
              </a:defRPr>
            </a:lvl2pPr>
            <a:lvl3pPr marL="1143000"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Tw Cen MT" panose="020B0602020104020603" pitchFamily="34" charset="-18"/>
              </a:defRPr>
            </a:lvl3pPr>
            <a:lvl4pPr marL="1600200" indent="-228600">
              <a:spcBef>
                <a:spcPts val="400"/>
              </a:spcBef>
              <a:buClr>
                <a:srgbClr val="A5AB81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4pPr>
            <a:lvl5pPr marL="2057400" indent="-228600">
              <a:spcBef>
                <a:spcPts val="400"/>
              </a:spcBef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sl-SI" altLang="sl-SI" sz="2800">
                <a:latin typeface="Arial" panose="020B0604020202020204" pitchFamily="34" charset="0"/>
              </a:rPr>
              <a:t>p</a:t>
            </a:r>
            <a:r>
              <a:rPr lang="sl-SI" altLang="sl-SI" sz="4400" baseline="-25000">
                <a:latin typeface="Arial" panose="020B0604020202020204" pitchFamily="34" charset="0"/>
              </a:rPr>
              <a:t>x</a:t>
            </a:r>
            <a:r>
              <a:rPr lang="sl-SI" altLang="sl-SI" sz="2800" baseline="30000">
                <a:latin typeface="Arial" panose="020B0604020202020204" pitchFamily="34" charset="0"/>
              </a:rPr>
              <a:t>2</a:t>
            </a:r>
            <a:r>
              <a:rPr lang="sl-SI" altLang="sl-SI" sz="2800">
                <a:latin typeface="Arial" panose="020B0604020202020204" pitchFamily="34" charset="0"/>
              </a:rPr>
              <a:t>  p</a:t>
            </a:r>
            <a:r>
              <a:rPr lang="sl-SI" altLang="sl-SI" sz="4400" baseline="-25000">
                <a:latin typeface="Arial" panose="020B0604020202020204" pitchFamily="34" charset="0"/>
              </a:rPr>
              <a:t>y</a:t>
            </a:r>
            <a:r>
              <a:rPr lang="sl-SI" altLang="sl-SI" sz="2800" baseline="300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36937" name="Text Box 73"/>
          <p:cNvSpPr txBox="1">
            <a:spLocks noChangeArrowheads="1"/>
          </p:cNvSpPr>
          <p:nvPr/>
        </p:nvSpPr>
        <p:spPr bwMode="auto">
          <a:xfrm>
            <a:off x="6383338" y="5229225"/>
            <a:ext cx="23050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Tw Cen MT" panose="020B0602020104020603" pitchFamily="34" charset="-18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Tw Cen MT" panose="020B0602020104020603" pitchFamily="34" charset="-18"/>
              </a:defRPr>
            </a:lvl2pPr>
            <a:lvl3pPr marL="1143000"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Tw Cen MT" panose="020B0602020104020603" pitchFamily="34" charset="-18"/>
              </a:defRPr>
            </a:lvl3pPr>
            <a:lvl4pPr marL="1600200" indent="-228600">
              <a:spcBef>
                <a:spcPts val="400"/>
              </a:spcBef>
              <a:buClr>
                <a:srgbClr val="A5AB81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4pPr>
            <a:lvl5pPr marL="2057400" indent="-228600">
              <a:spcBef>
                <a:spcPts val="400"/>
              </a:spcBef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sl-SI" altLang="sl-SI" sz="3200">
                <a:latin typeface="Arial" panose="020B0604020202020204" pitchFamily="34" charset="0"/>
              </a:rPr>
              <a:t>p</a:t>
            </a:r>
            <a:r>
              <a:rPr lang="sl-SI" altLang="sl-SI" sz="3200" baseline="-25000">
                <a:latin typeface="Arial" panose="020B0604020202020204" pitchFamily="34" charset="0"/>
              </a:rPr>
              <a:t>x</a:t>
            </a:r>
            <a:r>
              <a:rPr lang="sl-SI" altLang="sl-SI" sz="3200">
                <a:latin typeface="Arial" panose="020B0604020202020204" pitchFamily="34" charset="0"/>
              </a:rPr>
              <a:t>   p</a:t>
            </a:r>
            <a:r>
              <a:rPr lang="sl-SI" altLang="sl-SI" sz="3200" baseline="-25000">
                <a:latin typeface="Arial" panose="020B0604020202020204" pitchFamily="34" charset="0"/>
              </a:rPr>
              <a:t>y</a:t>
            </a:r>
            <a:r>
              <a:rPr lang="sl-SI" altLang="sl-SI" sz="3200">
                <a:latin typeface="Arial" panose="020B0604020202020204" pitchFamily="34" charset="0"/>
              </a:rPr>
              <a:t>   p</a:t>
            </a:r>
            <a:r>
              <a:rPr lang="sl-SI" altLang="sl-SI" sz="3200" baseline="-25000">
                <a:latin typeface="Arial" panose="020B0604020202020204" pitchFamily="34" charset="0"/>
              </a:rPr>
              <a:t>z</a:t>
            </a:r>
            <a:endParaRPr lang="sl-SI" altLang="sl-SI" sz="3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6774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36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36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1000"/>
                                        <p:tgtEl>
                                          <p:spTgt spid="369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1000"/>
                                        <p:tgtEl>
                                          <p:spTgt spid="369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36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36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36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20" grpId="0" animBg="1"/>
      <p:bldP spid="29721" grpId="0" animBg="1"/>
      <p:bldP spid="29722" grpId="0" animBg="1"/>
      <p:bldP spid="369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altLang="sl-SI"/>
              <a:t>Zapis elektronskih konfiguracij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703388" y="1600201"/>
            <a:ext cx="4316412" cy="4525963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sl-SI" altLang="sl-SI" sz="32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l-SI" altLang="sl-SI" sz="3600"/>
              <a:t>H: 1s</a:t>
            </a:r>
            <a:r>
              <a:rPr lang="sl-SI" altLang="sl-SI" sz="3600" baseline="30000"/>
              <a:t>1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l-SI" altLang="sl-SI" sz="3600"/>
              <a:t>He: 1s</a:t>
            </a:r>
            <a:r>
              <a:rPr lang="sl-SI" altLang="sl-SI" sz="3600" baseline="30000"/>
              <a:t>2</a:t>
            </a:r>
            <a:endParaRPr lang="sl-SI" altLang="sl-SI" sz="3600" baseline="30000"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l-SI" altLang="sl-SI" sz="3600"/>
              <a:t>Li: 1s</a:t>
            </a:r>
            <a:r>
              <a:rPr lang="sl-SI" altLang="sl-SI" sz="3600" baseline="30000"/>
              <a:t>2</a:t>
            </a:r>
            <a:r>
              <a:rPr lang="sl-SI" altLang="sl-SI" sz="3600"/>
              <a:t> 2s</a:t>
            </a:r>
            <a:r>
              <a:rPr lang="sl-SI" altLang="sl-SI" sz="3600" baseline="30000"/>
              <a:t>1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l-SI" altLang="sl-SI" sz="3600"/>
              <a:t>Be: 1s</a:t>
            </a:r>
            <a:r>
              <a:rPr lang="sl-SI" altLang="sl-SI" sz="3600" baseline="30000"/>
              <a:t>2</a:t>
            </a:r>
            <a:r>
              <a:rPr lang="sl-SI" altLang="sl-SI" sz="3600"/>
              <a:t> 2s</a:t>
            </a:r>
            <a:r>
              <a:rPr lang="sl-SI" altLang="sl-SI" sz="3600" baseline="30000"/>
              <a:t>2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l-SI" altLang="sl-SI" sz="3600"/>
              <a:t>B: 1s</a:t>
            </a:r>
            <a:r>
              <a:rPr lang="sl-SI" altLang="sl-SI" sz="3600" baseline="30000"/>
              <a:t>2</a:t>
            </a:r>
            <a:r>
              <a:rPr lang="sl-SI" altLang="sl-SI" sz="3600"/>
              <a:t> 2s</a:t>
            </a:r>
            <a:r>
              <a:rPr lang="sl-SI" altLang="sl-SI" sz="3600" baseline="30000"/>
              <a:t>2</a:t>
            </a:r>
            <a:r>
              <a:rPr lang="sl-SI" altLang="sl-SI" sz="3600"/>
              <a:t> 2p</a:t>
            </a:r>
            <a:r>
              <a:rPr lang="sl-SI" altLang="sl-SI" sz="3600" baseline="-25000"/>
              <a:t>x</a:t>
            </a:r>
            <a:r>
              <a:rPr lang="sl-SI" altLang="sl-SI" sz="3600" baseline="30000"/>
              <a:t>1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l-SI" altLang="sl-SI" sz="3600"/>
              <a:t>C: 1s</a:t>
            </a:r>
            <a:r>
              <a:rPr lang="sl-SI" altLang="sl-SI" sz="3600" baseline="30000"/>
              <a:t>2</a:t>
            </a:r>
            <a:r>
              <a:rPr lang="sl-SI" altLang="sl-SI" sz="3600"/>
              <a:t> 2s</a:t>
            </a:r>
            <a:r>
              <a:rPr lang="sl-SI" altLang="sl-SI" sz="3600" baseline="30000"/>
              <a:t>2</a:t>
            </a:r>
            <a:r>
              <a:rPr lang="sl-SI" altLang="sl-SI" sz="3600"/>
              <a:t> 2p</a:t>
            </a:r>
            <a:r>
              <a:rPr lang="sl-SI" altLang="sl-SI" sz="3600" baseline="-25000"/>
              <a:t>x</a:t>
            </a:r>
            <a:r>
              <a:rPr lang="sl-SI" altLang="sl-SI" sz="3600" baseline="30000"/>
              <a:t>1</a:t>
            </a:r>
            <a:r>
              <a:rPr lang="sl-SI" altLang="sl-SI" sz="3600"/>
              <a:t> 2p</a:t>
            </a:r>
            <a:r>
              <a:rPr lang="sl-SI" altLang="sl-SI" sz="3600" baseline="-25000"/>
              <a:t>y</a:t>
            </a:r>
            <a:r>
              <a:rPr lang="sl-SI" altLang="sl-SI" sz="3600" baseline="30000"/>
              <a:t>1</a:t>
            </a:r>
          </a:p>
        </p:txBody>
      </p:sp>
      <p:sp>
        <p:nvSpPr>
          <p:cNvPr id="46084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6369050" y="1589088"/>
            <a:ext cx="3886200" cy="4572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sl-SI" altLang="sl-SI" sz="3200"/>
              <a:t>Grafično: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l-SI" altLang="sl-SI" sz="3600"/>
              <a:t>H: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l-SI" altLang="sl-SI" sz="3600"/>
              <a:t>He: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l-SI" altLang="sl-SI" sz="3600"/>
              <a:t>Li: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l-SI" altLang="sl-SI" sz="3600"/>
              <a:t>Be: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l-SI" altLang="sl-SI" sz="3600"/>
              <a:t>B: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l-SI" altLang="sl-SI" sz="3600"/>
              <a:t>C</a:t>
            </a:r>
            <a:r>
              <a:rPr lang="sl-SI" altLang="sl-SI" sz="3200"/>
              <a:t>:</a:t>
            </a:r>
          </a:p>
        </p:txBody>
      </p:sp>
      <p:sp>
        <p:nvSpPr>
          <p:cNvPr id="46085" name="AutoShape 5"/>
          <p:cNvSpPr>
            <a:spLocks noChangeArrowheads="1"/>
          </p:cNvSpPr>
          <p:nvPr/>
        </p:nvSpPr>
        <p:spPr bwMode="auto">
          <a:xfrm>
            <a:off x="7104064" y="2205039"/>
            <a:ext cx="503237" cy="466725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Tw Cen MT" panose="020B0602020104020603" pitchFamily="34" charset="-18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Tw Cen MT" panose="020B0602020104020603" pitchFamily="34" charset="-18"/>
              </a:defRPr>
            </a:lvl2pPr>
            <a:lvl3pPr marL="1143000"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Tw Cen MT" panose="020B0602020104020603" pitchFamily="34" charset="-18"/>
              </a:defRPr>
            </a:lvl3pPr>
            <a:lvl4pPr marL="1600200" indent="-228600">
              <a:spcBef>
                <a:spcPts val="400"/>
              </a:spcBef>
              <a:buClr>
                <a:srgbClr val="A5AB81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4pPr>
            <a:lvl5pPr marL="2057400" indent="-228600">
              <a:spcBef>
                <a:spcPts val="400"/>
              </a:spcBef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l-SI" altLang="sl-SI" sz="1800">
              <a:latin typeface="Arial" panose="020B0604020202020204" pitchFamily="34" charset="0"/>
            </a:endParaRPr>
          </a:p>
        </p:txBody>
      </p:sp>
      <p:sp>
        <p:nvSpPr>
          <p:cNvPr id="46086" name="Line 6"/>
          <p:cNvSpPr>
            <a:spLocks noChangeShapeType="1"/>
          </p:cNvSpPr>
          <p:nvPr/>
        </p:nvSpPr>
        <p:spPr bwMode="auto">
          <a:xfrm flipV="1">
            <a:off x="7319963" y="2276475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6087" name="AutoShape 7"/>
          <p:cNvSpPr>
            <a:spLocks noChangeArrowheads="1"/>
          </p:cNvSpPr>
          <p:nvPr/>
        </p:nvSpPr>
        <p:spPr bwMode="auto">
          <a:xfrm>
            <a:off x="7177216" y="2852739"/>
            <a:ext cx="503237" cy="466725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Tw Cen MT" panose="020B0602020104020603" pitchFamily="34" charset="-18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Tw Cen MT" panose="020B0602020104020603" pitchFamily="34" charset="-18"/>
              </a:defRPr>
            </a:lvl2pPr>
            <a:lvl3pPr marL="1143000"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Tw Cen MT" panose="020B0602020104020603" pitchFamily="34" charset="-18"/>
              </a:defRPr>
            </a:lvl3pPr>
            <a:lvl4pPr marL="1600200" indent="-228600">
              <a:spcBef>
                <a:spcPts val="400"/>
              </a:spcBef>
              <a:buClr>
                <a:srgbClr val="A5AB81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4pPr>
            <a:lvl5pPr marL="2057400" indent="-228600">
              <a:spcBef>
                <a:spcPts val="400"/>
              </a:spcBef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l-SI" altLang="sl-SI" sz="1800">
              <a:latin typeface="Arial" panose="020B0604020202020204" pitchFamily="34" charset="0"/>
            </a:endParaRPr>
          </a:p>
        </p:txBody>
      </p:sp>
      <p:sp>
        <p:nvSpPr>
          <p:cNvPr id="46088" name="Line 8"/>
          <p:cNvSpPr>
            <a:spLocks noChangeShapeType="1"/>
          </p:cNvSpPr>
          <p:nvPr/>
        </p:nvSpPr>
        <p:spPr bwMode="auto">
          <a:xfrm flipV="1">
            <a:off x="7321677" y="2924175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6089" name="Line 9"/>
          <p:cNvSpPr>
            <a:spLocks noChangeShapeType="1"/>
          </p:cNvSpPr>
          <p:nvPr/>
        </p:nvSpPr>
        <p:spPr bwMode="auto">
          <a:xfrm>
            <a:off x="7464552" y="2924175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6090" name="AutoShape 10"/>
          <p:cNvSpPr>
            <a:spLocks noChangeArrowheads="1"/>
          </p:cNvSpPr>
          <p:nvPr/>
        </p:nvSpPr>
        <p:spPr bwMode="auto">
          <a:xfrm>
            <a:off x="7104064" y="3429001"/>
            <a:ext cx="503237" cy="466725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Tw Cen MT" panose="020B0602020104020603" pitchFamily="34" charset="-18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Tw Cen MT" panose="020B0602020104020603" pitchFamily="34" charset="-18"/>
              </a:defRPr>
            </a:lvl2pPr>
            <a:lvl3pPr marL="1143000"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Tw Cen MT" panose="020B0602020104020603" pitchFamily="34" charset="-18"/>
              </a:defRPr>
            </a:lvl3pPr>
            <a:lvl4pPr marL="1600200" indent="-228600">
              <a:spcBef>
                <a:spcPts val="400"/>
              </a:spcBef>
              <a:buClr>
                <a:srgbClr val="A5AB81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4pPr>
            <a:lvl5pPr marL="2057400" indent="-228600">
              <a:spcBef>
                <a:spcPts val="400"/>
              </a:spcBef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l-SI" altLang="sl-SI" sz="1800">
              <a:latin typeface="Arial" panose="020B0604020202020204" pitchFamily="34" charset="0"/>
            </a:endParaRPr>
          </a:p>
        </p:txBody>
      </p:sp>
      <p:sp>
        <p:nvSpPr>
          <p:cNvPr id="46091" name="AutoShape 11"/>
          <p:cNvSpPr>
            <a:spLocks noChangeArrowheads="1"/>
          </p:cNvSpPr>
          <p:nvPr/>
        </p:nvSpPr>
        <p:spPr bwMode="auto">
          <a:xfrm>
            <a:off x="7680325" y="3429001"/>
            <a:ext cx="503238" cy="466725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Tw Cen MT" panose="020B0602020104020603" pitchFamily="34" charset="-18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Tw Cen MT" panose="020B0602020104020603" pitchFamily="34" charset="-18"/>
              </a:defRPr>
            </a:lvl2pPr>
            <a:lvl3pPr marL="1143000"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Tw Cen MT" panose="020B0602020104020603" pitchFamily="34" charset="-18"/>
              </a:defRPr>
            </a:lvl3pPr>
            <a:lvl4pPr marL="1600200" indent="-228600">
              <a:spcBef>
                <a:spcPts val="400"/>
              </a:spcBef>
              <a:buClr>
                <a:srgbClr val="A5AB81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4pPr>
            <a:lvl5pPr marL="2057400" indent="-228600">
              <a:spcBef>
                <a:spcPts val="400"/>
              </a:spcBef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l-SI" altLang="sl-SI" sz="1800">
              <a:latin typeface="Arial" panose="020B0604020202020204" pitchFamily="34" charset="0"/>
            </a:endParaRPr>
          </a:p>
        </p:txBody>
      </p:sp>
      <p:sp>
        <p:nvSpPr>
          <p:cNvPr id="46092" name="AutoShape 12"/>
          <p:cNvSpPr>
            <a:spLocks noChangeArrowheads="1"/>
          </p:cNvSpPr>
          <p:nvPr/>
        </p:nvSpPr>
        <p:spPr bwMode="auto">
          <a:xfrm>
            <a:off x="7104064" y="4076701"/>
            <a:ext cx="503237" cy="466725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Tw Cen MT" panose="020B0602020104020603" pitchFamily="34" charset="-18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Tw Cen MT" panose="020B0602020104020603" pitchFamily="34" charset="-18"/>
              </a:defRPr>
            </a:lvl2pPr>
            <a:lvl3pPr marL="1143000"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Tw Cen MT" panose="020B0602020104020603" pitchFamily="34" charset="-18"/>
              </a:defRPr>
            </a:lvl3pPr>
            <a:lvl4pPr marL="1600200" indent="-228600">
              <a:spcBef>
                <a:spcPts val="400"/>
              </a:spcBef>
              <a:buClr>
                <a:srgbClr val="A5AB81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4pPr>
            <a:lvl5pPr marL="2057400" indent="-228600">
              <a:spcBef>
                <a:spcPts val="400"/>
              </a:spcBef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l-SI" altLang="sl-SI" sz="1800">
              <a:latin typeface="Arial" panose="020B0604020202020204" pitchFamily="34" charset="0"/>
            </a:endParaRPr>
          </a:p>
        </p:txBody>
      </p:sp>
      <p:sp>
        <p:nvSpPr>
          <p:cNvPr id="46093" name="AutoShape 13"/>
          <p:cNvSpPr>
            <a:spLocks noChangeArrowheads="1"/>
          </p:cNvSpPr>
          <p:nvPr/>
        </p:nvSpPr>
        <p:spPr bwMode="auto">
          <a:xfrm>
            <a:off x="7680325" y="4076701"/>
            <a:ext cx="503238" cy="466725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Tw Cen MT" panose="020B0602020104020603" pitchFamily="34" charset="-18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Tw Cen MT" panose="020B0602020104020603" pitchFamily="34" charset="-18"/>
              </a:defRPr>
            </a:lvl2pPr>
            <a:lvl3pPr marL="1143000"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Tw Cen MT" panose="020B0602020104020603" pitchFamily="34" charset="-18"/>
              </a:defRPr>
            </a:lvl3pPr>
            <a:lvl4pPr marL="1600200" indent="-228600">
              <a:spcBef>
                <a:spcPts val="400"/>
              </a:spcBef>
              <a:buClr>
                <a:srgbClr val="A5AB81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4pPr>
            <a:lvl5pPr marL="2057400" indent="-228600">
              <a:spcBef>
                <a:spcPts val="400"/>
              </a:spcBef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l-SI" altLang="sl-SI" sz="1800">
              <a:latin typeface="Arial" panose="020B0604020202020204" pitchFamily="34" charset="0"/>
            </a:endParaRPr>
          </a:p>
        </p:txBody>
      </p:sp>
      <p:sp>
        <p:nvSpPr>
          <p:cNvPr id="46094" name="AutoShape 14"/>
          <p:cNvSpPr>
            <a:spLocks noChangeArrowheads="1"/>
          </p:cNvSpPr>
          <p:nvPr/>
        </p:nvSpPr>
        <p:spPr bwMode="auto">
          <a:xfrm>
            <a:off x="7104064" y="4652964"/>
            <a:ext cx="503237" cy="466725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Tw Cen MT" panose="020B0602020104020603" pitchFamily="34" charset="-18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Tw Cen MT" panose="020B0602020104020603" pitchFamily="34" charset="-18"/>
              </a:defRPr>
            </a:lvl2pPr>
            <a:lvl3pPr marL="1143000"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Tw Cen MT" panose="020B0602020104020603" pitchFamily="34" charset="-18"/>
              </a:defRPr>
            </a:lvl3pPr>
            <a:lvl4pPr marL="1600200" indent="-228600">
              <a:spcBef>
                <a:spcPts val="400"/>
              </a:spcBef>
              <a:buClr>
                <a:srgbClr val="A5AB81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4pPr>
            <a:lvl5pPr marL="2057400" indent="-228600">
              <a:spcBef>
                <a:spcPts val="400"/>
              </a:spcBef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l-SI" altLang="sl-SI" sz="1800">
              <a:latin typeface="Arial" panose="020B0604020202020204" pitchFamily="34" charset="0"/>
            </a:endParaRPr>
          </a:p>
        </p:txBody>
      </p:sp>
      <p:sp>
        <p:nvSpPr>
          <p:cNvPr id="46095" name="AutoShape 15"/>
          <p:cNvSpPr>
            <a:spLocks noChangeArrowheads="1"/>
          </p:cNvSpPr>
          <p:nvPr/>
        </p:nvSpPr>
        <p:spPr bwMode="auto">
          <a:xfrm>
            <a:off x="7104064" y="5300664"/>
            <a:ext cx="503237" cy="466725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Tw Cen MT" panose="020B0602020104020603" pitchFamily="34" charset="-18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Tw Cen MT" panose="020B0602020104020603" pitchFamily="34" charset="-18"/>
              </a:defRPr>
            </a:lvl2pPr>
            <a:lvl3pPr marL="1143000"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Tw Cen MT" panose="020B0602020104020603" pitchFamily="34" charset="-18"/>
              </a:defRPr>
            </a:lvl3pPr>
            <a:lvl4pPr marL="1600200" indent="-228600">
              <a:spcBef>
                <a:spcPts val="400"/>
              </a:spcBef>
              <a:buClr>
                <a:srgbClr val="A5AB81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4pPr>
            <a:lvl5pPr marL="2057400" indent="-228600">
              <a:spcBef>
                <a:spcPts val="400"/>
              </a:spcBef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l-SI" altLang="sl-SI" sz="1800">
              <a:latin typeface="Arial" panose="020B0604020202020204" pitchFamily="34" charset="0"/>
            </a:endParaRPr>
          </a:p>
        </p:txBody>
      </p:sp>
      <p:sp>
        <p:nvSpPr>
          <p:cNvPr id="46096" name="AutoShape 16"/>
          <p:cNvSpPr>
            <a:spLocks noChangeArrowheads="1"/>
          </p:cNvSpPr>
          <p:nvPr/>
        </p:nvSpPr>
        <p:spPr bwMode="auto">
          <a:xfrm>
            <a:off x="7680325" y="4652964"/>
            <a:ext cx="503238" cy="466725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Tw Cen MT" panose="020B0602020104020603" pitchFamily="34" charset="-18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Tw Cen MT" panose="020B0602020104020603" pitchFamily="34" charset="-18"/>
              </a:defRPr>
            </a:lvl2pPr>
            <a:lvl3pPr marL="1143000"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Tw Cen MT" panose="020B0602020104020603" pitchFamily="34" charset="-18"/>
              </a:defRPr>
            </a:lvl3pPr>
            <a:lvl4pPr marL="1600200" indent="-228600">
              <a:spcBef>
                <a:spcPts val="400"/>
              </a:spcBef>
              <a:buClr>
                <a:srgbClr val="A5AB81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4pPr>
            <a:lvl5pPr marL="2057400" indent="-228600">
              <a:spcBef>
                <a:spcPts val="400"/>
              </a:spcBef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l-SI" altLang="sl-SI" sz="1800">
              <a:latin typeface="Arial" panose="020B0604020202020204" pitchFamily="34" charset="0"/>
            </a:endParaRPr>
          </a:p>
        </p:txBody>
      </p:sp>
      <p:sp>
        <p:nvSpPr>
          <p:cNvPr id="46097" name="AutoShape 17"/>
          <p:cNvSpPr>
            <a:spLocks noChangeArrowheads="1"/>
          </p:cNvSpPr>
          <p:nvPr/>
        </p:nvSpPr>
        <p:spPr bwMode="auto">
          <a:xfrm>
            <a:off x="7680325" y="5300664"/>
            <a:ext cx="503238" cy="466725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Tw Cen MT" panose="020B0602020104020603" pitchFamily="34" charset="-18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Tw Cen MT" panose="020B0602020104020603" pitchFamily="34" charset="-18"/>
              </a:defRPr>
            </a:lvl2pPr>
            <a:lvl3pPr marL="1143000"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Tw Cen MT" panose="020B0602020104020603" pitchFamily="34" charset="-18"/>
              </a:defRPr>
            </a:lvl3pPr>
            <a:lvl4pPr marL="1600200" indent="-228600">
              <a:spcBef>
                <a:spcPts val="400"/>
              </a:spcBef>
              <a:buClr>
                <a:srgbClr val="A5AB81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4pPr>
            <a:lvl5pPr marL="2057400" indent="-228600">
              <a:spcBef>
                <a:spcPts val="400"/>
              </a:spcBef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l-SI" altLang="sl-SI" sz="1800">
              <a:latin typeface="Arial" panose="020B0604020202020204" pitchFamily="34" charset="0"/>
            </a:endParaRPr>
          </a:p>
        </p:txBody>
      </p:sp>
      <p:sp>
        <p:nvSpPr>
          <p:cNvPr id="46098" name="AutoShape 18"/>
          <p:cNvSpPr>
            <a:spLocks noChangeArrowheads="1"/>
          </p:cNvSpPr>
          <p:nvPr/>
        </p:nvSpPr>
        <p:spPr bwMode="auto">
          <a:xfrm>
            <a:off x="8543925" y="4652964"/>
            <a:ext cx="503238" cy="466725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Tw Cen MT" panose="020B0602020104020603" pitchFamily="34" charset="-18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Tw Cen MT" panose="020B0602020104020603" pitchFamily="34" charset="-18"/>
              </a:defRPr>
            </a:lvl2pPr>
            <a:lvl3pPr marL="1143000"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Tw Cen MT" panose="020B0602020104020603" pitchFamily="34" charset="-18"/>
              </a:defRPr>
            </a:lvl3pPr>
            <a:lvl4pPr marL="1600200" indent="-228600">
              <a:spcBef>
                <a:spcPts val="400"/>
              </a:spcBef>
              <a:buClr>
                <a:srgbClr val="A5AB81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4pPr>
            <a:lvl5pPr marL="2057400" indent="-228600">
              <a:spcBef>
                <a:spcPts val="400"/>
              </a:spcBef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l-SI" altLang="sl-SI" sz="1800">
              <a:latin typeface="Arial" panose="020B0604020202020204" pitchFamily="34" charset="0"/>
            </a:endParaRPr>
          </a:p>
        </p:txBody>
      </p:sp>
      <p:sp>
        <p:nvSpPr>
          <p:cNvPr id="46099" name="AutoShape 19"/>
          <p:cNvSpPr>
            <a:spLocks noChangeArrowheads="1"/>
          </p:cNvSpPr>
          <p:nvPr/>
        </p:nvSpPr>
        <p:spPr bwMode="auto">
          <a:xfrm>
            <a:off x="9048750" y="4652964"/>
            <a:ext cx="503238" cy="466725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Tw Cen MT" panose="020B0602020104020603" pitchFamily="34" charset="-18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Tw Cen MT" panose="020B0602020104020603" pitchFamily="34" charset="-18"/>
              </a:defRPr>
            </a:lvl2pPr>
            <a:lvl3pPr marL="1143000"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Tw Cen MT" panose="020B0602020104020603" pitchFamily="34" charset="-18"/>
              </a:defRPr>
            </a:lvl3pPr>
            <a:lvl4pPr marL="1600200" indent="-228600">
              <a:spcBef>
                <a:spcPts val="400"/>
              </a:spcBef>
              <a:buClr>
                <a:srgbClr val="A5AB81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4pPr>
            <a:lvl5pPr marL="2057400" indent="-228600">
              <a:spcBef>
                <a:spcPts val="400"/>
              </a:spcBef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l-SI" altLang="sl-SI" sz="1800">
              <a:latin typeface="Arial" panose="020B0604020202020204" pitchFamily="34" charset="0"/>
            </a:endParaRPr>
          </a:p>
        </p:txBody>
      </p:sp>
      <p:sp>
        <p:nvSpPr>
          <p:cNvPr id="46100" name="AutoShape 20"/>
          <p:cNvSpPr>
            <a:spLocks noChangeArrowheads="1"/>
          </p:cNvSpPr>
          <p:nvPr/>
        </p:nvSpPr>
        <p:spPr bwMode="auto">
          <a:xfrm>
            <a:off x="9551989" y="4652964"/>
            <a:ext cx="503237" cy="466725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Tw Cen MT" panose="020B0602020104020603" pitchFamily="34" charset="-18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Tw Cen MT" panose="020B0602020104020603" pitchFamily="34" charset="-18"/>
              </a:defRPr>
            </a:lvl2pPr>
            <a:lvl3pPr marL="1143000"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Tw Cen MT" panose="020B0602020104020603" pitchFamily="34" charset="-18"/>
              </a:defRPr>
            </a:lvl3pPr>
            <a:lvl4pPr marL="1600200" indent="-228600">
              <a:spcBef>
                <a:spcPts val="400"/>
              </a:spcBef>
              <a:buClr>
                <a:srgbClr val="A5AB81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4pPr>
            <a:lvl5pPr marL="2057400" indent="-228600">
              <a:spcBef>
                <a:spcPts val="400"/>
              </a:spcBef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l-SI" altLang="sl-SI" sz="1800">
              <a:latin typeface="Arial" panose="020B0604020202020204" pitchFamily="34" charset="0"/>
            </a:endParaRPr>
          </a:p>
        </p:txBody>
      </p:sp>
      <p:sp>
        <p:nvSpPr>
          <p:cNvPr id="46101" name="AutoShape 21"/>
          <p:cNvSpPr>
            <a:spLocks noChangeArrowheads="1"/>
          </p:cNvSpPr>
          <p:nvPr/>
        </p:nvSpPr>
        <p:spPr bwMode="auto">
          <a:xfrm>
            <a:off x="8543925" y="5300664"/>
            <a:ext cx="503238" cy="466725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Tw Cen MT" panose="020B0602020104020603" pitchFamily="34" charset="-18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Tw Cen MT" panose="020B0602020104020603" pitchFamily="34" charset="-18"/>
              </a:defRPr>
            </a:lvl2pPr>
            <a:lvl3pPr marL="1143000"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Tw Cen MT" panose="020B0602020104020603" pitchFamily="34" charset="-18"/>
              </a:defRPr>
            </a:lvl3pPr>
            <a:lvl4pPr marL="1600200" indent="-228600">
              <a:spcBef>
                <a:spcPts val="400"/>
              </a:spcBef>
              <a:buClr>
                <a:srgbClr val="A5AB81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4pPr>
            <a:lvl5pPr marL="2057400" indent="-228600">
              <a:spcBef>
                <a:spcPts val="400"/>
              </a:spcBef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l-SI" altLang="sl-SI" sz="1800">
              <a:latin typeface="Arial" panose="020B0604020202020204" pitchFamily="34" charset="0"/>
            </a:endParaRPr>
          </a:p>
        </p:txBody>
      </p:sp>
      <p:sp>
        <p:nvSpPr>
          <p:cNvPr id="46102" name="AutoShape 22"/>
          <p:cNvSpPr>
            <a:spLocks noChangeArrowheads="1"/>
          </p:cNvSpPr>
          <p:nvPr/>
        </p:nvSpPr>
        <p:spPr bwMode="auto">
          <a:xfrm>
            <a:off x="9048750" y="5300664"/>
            <a:ext cx="503238" cy="466725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Tw Cen MT" panose="020B0602020104020603" pitchFamily="34" charset="-18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Tw Cen MT" panose="020B0602020104020603" pitchFamily="34" charset="-18"/>
              </a:defRPr>
            </a:lvl2pPr>
            <a:lvl3pPr marL="1143000"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Tw Cen MT" panose="020B0602020104020603" pitchFamily="34" charset="-18"/>
              </a:defRPr>
            </a:lvl3pPr>
            <a:lvl4pPr marL="1600200" indent="-228600">
              <a:spcBef>
                <a:spcPts val="400"/>
              </a:spcBef>
              <a:buClr>
                <a:srgbClr val="A5AB81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4pPr>
            <a:lvl5pPr marL="2057400" indent="-228600">
              <a:spcBef>
                <a:spcPts val="400"/>
              </a:spcBef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l-SI" altLang="sl-SI" sz="1800">
              <a:latin typeface="Arial" panose="020B0604020202020204" pitchFamily="34" charset="0"/>
            </a:endParaRPr>
          </a:p>
        </p:txBody>
      </p:sp>
      <p:sp>
        <p:nvSpPr>
          <p:cNvPr id="46103" name="AutoShape 23"/>
          <p:cNvSpPr>
            <a:spLocks noChangeArrowheads="1"/>
          </p:cNvSpPr>
          <p:nvPr/>
        </p:nvSpPr>
        <p:spPr bwMode="auto">
          <a:xfrm>
            <a:off x="9551989" y="5300664"/>
            <a:ext cx="503237" cy="466725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Tw Cen MT" panose="020B0602020104020603" pitchFamily="34" charset="-18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Tw Cen MT" panose="020B0602020104020603" pitchFamily="34" charset="-18"/>
              </a:defRPr>
            </a:lvl2pPr>
            <a:lvl3pPr marL="1143000"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Tw Cen MT" panose="020B0602020104020603" pitchFamily="34" charset="-18"/>
              </a:defRPr>
            </a:lvl3pPr>
            <a:lvl4pPr marL="1600200" indent="-228600">
              <a:spcBef>
                <a:spcPts val="400"/>
              </a:spcBef>
              <a:buClr>
                <a:srgbClr val="A5AB81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4pPr>
            <a:lvl5pPr marL="2057400" indent="-228600">
              <a:spcBef>
                <a:spcPts val="400"/>
              </a:spcBef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l-SI" altLang="sl-SI" sz="1800">
              <a:latin typeface="Arial" panose="020B0604020202020204" pitchFamily="34" charset="0"/>
            </a:endParaRPr>
          </a:p>
        </p:txBody>
      </p:sp>
      <p:sp>
        <p:nvSpPr>
          <p:cNvPr id="46104" name="Line 24"/>
          <p:cNvSpPr>
            <a:spLocks noChangeShapeType="1"/>
          </p:cNvSpPr>
          <p:nvPr/>
        </p:nvSpPr>
        <p:spPr bwMode="auto">
          <a:xfrm flipV="1">
            <a:off x="7248525" y="3500439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6105" name="Line 25"/>
          <p:cNvSpPr>
            <a:spLocks noChangeShapeType="1"/>
          </p:cNvSpPr>
          <p:nvPr/>
        </p:nvSpPr>
        <p:spPr bwMode="auto">
          <a:xfrm>
            <a:off x="7391400" y="3500439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6106" name="Line 26"/>
          <p:cNvSpPr>
            <a:spLocks noChangeShapeType="1"/>
          </p:cNvSpPr>
          <p:nvPr/>
        </p:nvSpPr>
        <p:spPr bwMode="auto">
          <a:xfrm flipV="1">
            <a:off x="7824788" y="3500439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6107" name="Line 27"/>
          <p:cNvSpPr>
            <a:spLocks noChangeShapeType="1"/>
          </p:cNvSpPr>
          <p:nvPr/>
        </p:nvSpPr>
        <p:spPr bwMode="auto">
          <a:xfrm flipV="1">
            <a:off x="7248525" y="4149726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6108" name="Line 28"/>
          <p:cNvSpPr>
            <a:spLocks noChangeShapeType="1"/>
          </p:cNvSpPr>
          <p:nvPr/>
        </p:nvSpPr>
        <p:spPr bwMode="auto">
          <a:xfrm flipV="1">
            <a:off x="7824788" y="4149726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6109" name="Line 29"/>
          <p:cNvSpPr>
            <a:spLocks noChangeShapeType="1"/>
          </p:cNvSpPr>
          <p:nvPr/>
        </p:nvSpPr>
        <p:spPr bwMode="auto">
          <a:xfrm flipV="1">
            <a:off x="7248525" y="4724401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6110" name="Line 30"/>
          <p:cNvSpPr>
            <a:spLocks noChangeShapeType="1"/>
          </p:cNvSpPr>
          <p:nvPr/>
        </p:nvSpPr>
        <p:spPr bwMode="auto">
          <a:xfrm flipV="1">
            <a:off x="7248525" y="5373689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6111" name="Line 31"/>
          <p:cNvSpPr>
            <a:spLocks noChangeShapeType="1"/>
          </p:cNvSpPr>
          <p:nvPr/>
        </p:nvSpPr>
        <p:spPr bwMode="auto">
          <a:xfrm flipV="1">
            <a:off x="7824788" y="4724401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6112" name="Line 32"/>
          <p:cNvSpPr>
            <a:spLocks noChangeShapeType="1"/>
          </p:cNvSpPr>
          <p:nvPr/>
        </p:nvSpPr>
        <p:spPr bwMode="auto">
          <a:xfrm flipV="1">
            <a:off x="7824788" y="5373689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6113" name="Line 33"/>
          <p:cNvSpPr>
            <a:spLocks noChangeShapeType="1"/>
          </p:cNvSpPr>
          <p:nvPr/>
        </p:nvSpPr>
        <p:spPr bwMode="auto">
          <a:xfrm flipV="1">
            <a:off x="8688388" y="4724401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6114" name="Line 34"/>
          <p:cNvSpPr>
            <a:spLocks noChangeShapeType="1"/>
          </p:cNvSpPr>
          <p:nvPr/>
        </p:nvSpPr>
        <p:spPr bwMode="auto">
          <a:xfrm flipV="1">
            <a:off x="8688388" y="5373689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6115" name="Line 35"/>
          <p:cNvSpPr>
            <a:spLocks noChangeShapeType="1"/>
          </p:cNvSpPr>
          <p:nvPr/>
        </p:nvSpPr>
        <p:spPr bwMode="auto">
          <a:xfrm flipV="1">
            <a:off x="9191625" y="5373689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6116" name="Line 36"/>
          <p:cNvSpPr>
            <a:spLocks noChangeShapeType="1"/>
          </p:cNvSpPr>
          <p:nvPr/>
        </p:nvSpPr>
        <p:spPr bwMode="auto">
          <a:xfrm>
            <a:off x="7464425" y="4149726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6117" name="Line 37"/>
          <p:cNvSpPr>
            <a:spLocks noChangeShapeType="1"/>
          </p:cNvSpPr>
          <p:nvPr/>
        </p:nvSpPr>
        <p:spPr bwMode="auto">
          <a:xfrm>
            <a:off x="7967663" y="4149726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6118" name="Line 38"/>
          <p:cNvSpPr>
            <a:spLocks noChangeShapeType="1"/>
          </p:cNvSpPr>
          <p:nvPr/>
        </p:nvSpPr>
        <p:spPr bwMode="auto">
          <a:xfrm>
            <a:off x="7391400" y="4724401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6119" name="Line 39"/>
          <p:cNvSpPr>
            <a:spLocks noChangeShapeType="1"/>
          </p:cNvSpPr>
          <p:nvPr/>
        </p:nvSpPr>
        <p:spPr bwMode="auto">
          <a:xfrm>
            <a:off x="7967663" y="4724401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6120" name="Line 40"/>
          <p:cNvSpPr>
            <a:spLocks noChangeShapeType="1"/>
          </p:cNvSpPr>
          <p:nvPr/>
        </p:nvSpPr>
        <p:spPr bwMode="auto">
          <a:xfrm>
            <a:off x="7391400" y="5373689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6121" name="Line 41"/>
          <p:cNvSpPr>
            <a:spLocks noChangeShapeType="1"/>
          </p:cNvSpPr>
          <p:nvPr/>
        </p:nvSpPr>
        <p:spPr bwMode="auto">
          <a:xfrm>
            <a:off x="7967663" y="5373689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4202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60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60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60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6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60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60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6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60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60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60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60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60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6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60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60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6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60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60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6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60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60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46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460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60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60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6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6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46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6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6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46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6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6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46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60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60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46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46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46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46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800" decel="100000"/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800" decel="100000" fill="hold"/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800" decel="100000" fill="hold"/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800" decel="100000" fill="hold"/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800" decel="100000"/>
                                        <p:tgtEl>
                                          <p:spTgt spid="460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800" decel="100000" fill="hold"/>
                                        <p:tgtEl>
                                          <p:spTgt spid="460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800" decel="100000" fill="hold"/>
                                        <p:tgtEl>
                                          <p:spTgt spid="460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800" decel="100000" fill="hold"/>
                                        <p:tgtEl>
                                          <p:spTgt spid="460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0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0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800" decel="100000"/>
                                        <p:tgtEl>
                                          <p:spTgt spid="46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800" decel="100000" fill="hold"/>
                                        <p:tgtEl>
                                          <p:spTgt spid="461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800" decel="100000" fill="hold"/>
                                        <p:tgtEl>
                                          <p:spTgt spid="46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800" decel="100000" fill="hold"/>
                                        <p:tgtEl>
                                          <p:spTgt spid="46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800" decel="100000"/>
                                        <p:tgtEl>
                                          <p:spTgt spid="46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800" decel="100000" fill="hold"/>
                                        <p:tgtEl>
                                          <p:spTgt spid="461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800" decel="100000" fill="hold"/>
                                        <p:tgtEl>
                                          <p:spTgt spid="46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800" decel="100000" fill="hold"/>
                                        <p:tgtEl>
                                          <p:spTgt spid="46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800" decel="100000"/>
                                        <p:tgtEl>
                                          <p:spTgt spid="46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800" decel="100000" fill="hold"/>
                                        <p:tgtEl>
                                          <p:spTgt spid="461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800" decel="100000" fill="hold"/>
                                        <p:tgtEl>
                                          <p:spTgt spid="46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800" decel="100000" fill="hold"/>
                                        <p:tgtEl>
                                          <p:spTgt spid="46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800" decel="100000"/>
                                        <p:tgtEl>
                                          <p:spTgt spid="46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800" decel="100000" fill="hold"/>
                                        <p:tgtEl>
                                          <p:spTgt spid="461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800" decel="100000" fill="hold"/>
                                        <p:tgtEl>
                                          <p:spTgt spid="46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800" decel="100000" fill="hold"/>
                                        <p:tgtEl>
                                          <p:spTgt spid="46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6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800" decel="100000"/>
                                        <p:tgtEl>
                                          <p:spTgt spid="460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" dur="800" decel="100000" fill="hold"/>
                                        <p:tgtEl>
                                          <p:spTgt spid="460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800" decel="100000" fill="hold"/>
                                        <p:tgtEl>
                                          <p:spTgt spid="46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800" decel="100000" fill="hold"/>
                                        <p:tgtEl>
                                          <p:spTgt spid="46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4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800" decel="100000"/>
                                        <p:tgtEl>
                                          <p:spTgt spid="460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800" decel="100000" fill="hold"/>
                                        <p:tgtEl>
                                          <p:spTgt spid="460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800" decel="100000" fill="hold"/>
                                        <p:tgtEl>
                                          <p:spTgt spid="46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800" decel="100000" fill="hold"/>
                                        <p:tgtEl>
                                          <p:spTgt spid="46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460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460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4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46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46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46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1" dur="500" fill="hold"/>
                                        <p:tgtEl>
                                          <p:spTgt spid="46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2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46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46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8" dur="500" fill="hold"/>
                                        <p:tgtEl>
                                          <p:spTgt spid="46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46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0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2" dur="500" fill="hold"/>
                                        <p:tgtEl>
                                          <p:spTgt spid="46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3" dur="500" fill="hold"/>
                                        <p:tgtEl>
                                          <p:spTgt spid="46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6" dur="500" fill="hold"/>
                                        <p:tgtEl>
                                          <p:spTgt spid="46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7" dur="500" fill="hold"/>
                                        <p:tgtEl>
                                          <p:spTgt spid="46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0" dur="500" fill="hold"/>
                                        <p:tgtEl>
                                          <p:spTgt spid="46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1" dur="500" fill="hold"/>
                                        <p:tgtEl>
                                          <p:spTgt spid="46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4" dur="500" fill="hold"/>
                                        <p:tgtEl>
                                          <p:spTgt spid="46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5" dur="500" fill="hold"/>
                                        <p:tgtEl>
                                          <p:spTgt spid="46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8" dur="500" fill="hold"/>
                                        <p:tgtEl>
                                          <p:spTgt spid="46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9" dur="500" fill="hold"/>
                                        <p:tgtEl>
                                          <p:spTgt spid="46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0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2" dur="500" fill="hold"/>
                                        <p:tgtEl>
                                          <p:spTgt spid="46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3" dur="500" fill="hold"/>
                                        <p:tgtEl>
                                          <p:spTgt spid="46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 nodeType="clickPar">
                      <p:stCondLst>
                        <p:cond delay="indefinite"/>
                      </p:stCondLst>
                      <p:childTnLst>
                        <p:par>
                          <p:cTn id="2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8" dur="500" fill="hold"/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9" dur="500" fill="hold"/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 nodeType="clickPar">
                      <p:stCondLst>
                        <p:cond delay="indefinite"/>
                      </p:stCondLst>
                      <p:childTnLst>
                        <p:par>
                          <p:cTn id="2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4" dur="500" fill="hold"/>
                                        <p:tgtEl>
                                          <p:spTgt spid="460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5" dur="500" fill="hold"/>
                                        <p:tgtEl>
                                          <p:spTgt spid="460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8" dur="500" fill="hold"/>
                                        <p:tgtEl>
                                          <p:spTgt spid="46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9" dur="500" fill="hold"/>
                                        <p:tgtEl>
                                          <p:spTgt spid="46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2" dur="500" fill="hold"/>
                                        <p:tgtEl>
                                          <p:spTgt spid="46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3" dur="500" fill="hold"/>
                                        <p:tgtEl>
                                          <p:spTgt spid="46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6" dur="500" fill="hold"/>
                                        <p:tgtEl>
                                          <p:spTgt spid="46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7" dur="500" fill="hold"/>
                                        <p:tgtEl>
                                          <p:spTgt spid="46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0" dur="500" fill="hold"/>
                                        <p:tgtEl>
                                          <p:spTgt spid="46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1" dur="500" fill="hold"/>
                                        <p:tgtEl>
                                          <p:spTgt spid="46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4" dur="500" fill="hold"/>
                                        <p:tgtEl>
                                          <p:spTgt spid="46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5" dur="500" fill="hold"/>
                                        <p:tgtEl>
                                          <p:spTgt spid="46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8" dur="500" fill="hold"/>
                                        <p:tgtEl>
                                          <p:spTgt spid="46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9" dur="500" fill="hold"/>
                                        <p:tgtEl>
                                          <p:spTgt spid="46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2" dur="500" fill="hold"/>
                                        <p:tgtEl>
                                          <p:spTgt spid="46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3" dur="500" fill="hold"/>
                                        <p:tgtEl>
                                          <p:spTgt spid="46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6" dur="500" fill="hold"/>
                                        <p:tgtEl>
                                          <p:spTgt spid="46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7" dur="500" fill="hold"/>
                                        <p:tgtEl>
                                          <p:spTgt spid="46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0" dur="500" fill="hold"/>
                                        <p:tgtEl>
                                          <p:spTgt spid="46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1" dur="500" fill="hold"/>
                                        <p:tgtEl>
                                          <p:spTgt spid="46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4" dur="500" fill="hold"/>
                                        <p:tgtEl>
                                          <p:spTgt spid="46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5" dur="500" fill="hold"/>
                                        <p:tgtEl>
                                          <p:spTgt spid="46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8" dur="500" fill="hold"/>
                                        <p:tgtEl>
                                          <p:spTgt spid="46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9" dur="500" fill="hold"/>
                                        <p:tgtEl>
                                          <p:spTgt spid="46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5" grpId="0" animBg="1"/>
      <p:bldP spid="46087" grpId="0" animBg="1"/>
      <p:bldP spid="46090" grpId="0" animBg="1"/>
      <p:bldP spid="46091" grpId="0" animBg="1"/>
      <p:bldP spid="46092" grpId="0" animBg="1"/>
      <p:bldP spid="46093" grpId="0" animBg="1"/>
      <p:bldP spid="46094" grpId="0" animBg="1"/>
      <p:bldP spid="46095" grpId="0" animBg="1"/>
      <p:bldP spid="46096" grpId="0" animBg="1"/>
      <p:bldP spid="46097" grpId="0" animBg="1"/>
      <p:bldP spid="46098" grpId="0" animBg="1"/>
      <p:bldP spid="46099" grpId="0" animBg="1"/>
      <p:bldP spid="46100" grpId="0" animBg="1"/>
      <p:bldP spid="46101" grpId="0" animBg="1"/>
      <p:bldP spid="46102" grpId="0" animBg="1"/>
      <p:bldP spid="4610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altLang="sl-SI"/>
              <a:t>Zapis elektronskih konfiguracij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813816" y="1600201"/>
            <a:ext cx="5205984" cy="4525963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sl-SI" altLang="sl-SI" sz="3200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l-SI" altLang="sl-SI" sz="3600" dirty="0"/>
              <a:t>N: 1s</a:t>
            </a:r>
            <a:r>
              <a:rPr lang="sl-SI" altLang="sl-SI" sz="3600" baseline="30000" dirty="0"/>
              <a:t>2 </a:t>
            </a:r>
            <a:r>
              <a:rPr lang="sl-SI" altLang="sl-SI" sz="3600" dirty="0"/>
              <a:t>2s</a:t>
            </a:r>
            <a:r>
              <a:rPr lang="sl-SI" altLang="sl-SI" sz="3600" baseline="30000" dirty="0"/>
              <a:t>2 </a:t>
            </a:r>
            <a:r>
              <a:rPr lang="sl-SI" altLang="sl-SI" sz="3600" dirty="0"/>
              <a:t>2p</a:t>
            </a:r>
            <a:r>
              <a:rPr lang="sl-SI" altLang="sl-SI" sz="3600" baseline="-25000" dirty="0"/>
              <a:t>x</a:t>
            </a:r>
            <a:r>
              <a:rPr lang="sl-SI" altLang="sl-SI" sz="3600" baseline="30000" dirty="0"/>
              <a:t>1</a:t>
            </a:r>
            <a:r>
              <a:rPr lang="sl-SI" altLang="sl-SI" sz="3600" dirty="0"/>
              <a:t>2p</a:t>
            </a:r>
            <a:r>
              <a:rPr lang="sl-SI" altLang="sl-SI" sz="3600" baseline="-25000" dirty="0"/>
              <a:t>y </a:t>
            </a:r>
            <a:r>
              <a:rPr lang="sl-SI" altLang="sl-SI" sz="3200" baseline="30000" dirty="0"/>
              <a:t>1 </a:t>
            </a:r>
            <a:r>
              <a:rPr lang="sl-SI" altLang="sl-SI" sz="3600" dirty="0"/>
              <a:t>2p</a:t>
            </a:r>
            <a:r>
              <a:rPr lang="sl-SI" altLang="sl-SI" sz="3600" baseline="-25000" dirty="0"/>
              <a:t>z</a:t>
            </a:r>
            <a:r>
              <a:rPr lang="sl-SI" altLang="sl-SI" sz="3200" baseline="30000" dirty="0"/>
              <a:t>1</a:t>
            </a:r>
            <a:br>
              <a:rPr lang="sl-SI" altLang="sl-SI" sz="3200" baseline="30000" dirty="0"/>
            </a:br>
            <a:br>
              <a:rPr lang="sl-SI" altLang="sl-SI" sz="3200" baseline="30000" dirty="0"/>
            </a:br>
            <a:endParaRPr lang="sl-SI" altLang="sl-SI" sz="3200" baseline="30000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l-SI" altLang="sl-SI" sz="3600" dirty="0"/>
              <a:t>O: 1s</a:t>
            </a:r>
            <a:r>
              <a:rPr lang="sl-SI" altLang="sl-SI" sz="3600" baseline="30000" dirty="0"/>
              <a:t>2 </a:t>
            </a:r>
            <a:r>
              <a:rPr lang="sl-SI" altLang="sl-SI" sz="3600" dirty="0"/>
              <a:t>2s</a:t>
            </a:r>
            <a:r>
              <a:rPr lang="sl-SI" altLang="sl-SI" sz="3200" baseline="30000" dirty="0"/>
              <a:t>2 </a:t>
            </a:r>
            <a:r>
              <a:rPr lang="sl-SI" altLang="sl-SI" sz="3600" dirty="0"/>
              <a:t>2p</a:t>
            </a:r>
            <a:r>
              <a:rPr lang="sl-SI" altLang="sl-SI" sz="3200" baseline="-25000" dirty="0"/>
              <a:t>x</a:t>
            </a:r>
            <a:r>
              <a:rPr lang="sl-SI" altLang="sl-SI" sz="3200" baseline="30000" dirty="0"/>
              <a:t>2 </a:t>
            </a:r>
            <a:r>
              <a:rPr lang="sl-SI" altLang="sl-SI" sz="3600" dirty="0"/>
              <a:t>2p</a:t>
            </a:r>
            <a:r>
              <a:rPr lang="sl-SI" altLang="sl-SI" sz="3600" baseline="-25000" dirty="0"/>
              <a:t>y</a:t>
            </a:r>
            <a:r>
              <a:rPr lang="sl-SI" altLang="sl-SI" sz="3200" baseline="30000" dirty="0"/>
              <a:t>1 </a:t>
            </a:r>
            <a:r>
              <a:rPr lang="sl-SI" altLang="sl-SI" sz="3600" dirty="0"/>
              <a:t>2p</a:t>
            </a:r>
            <a:r>
              <a:rPr lang="sl-SI" altLang="sl-SI" sz="3600" baseline="-25000" dirty="0"/>
              <a:t>z</a:t>
            </a:r>
            <a:r>
              <a:rPr lang="sl-SI" altLang="sl-SI" sz="3200" baseline="30000" dirty="0"/>
              <a:t>1</a:t>
            </a:r>
            <a:br>
              <a:rPr lang="sl-SI" altLang="sl-SI" sz="3200" baseline="30000" dirty="0"/>
            </a:br>
            <a:br>
              <a:rPr lang="sl-SI" altLang="sl-SI" sz="3200" baseline="30000" dirty="0"/>
            </a:br>
            <a:endParaRPr lang="sl-SI" altLang="sl-SI" sz="3200" baseline="30000" dirty="0"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l-SI" altLang="sl-SI" sz="3600" dirty="0"/>
              <a:t>F: 1s</a:t>
            </a:r>
            <a:r>
              <a:rPr lang="sl-SI" altLang="sl-SI" sz="3600" baseline="30000" dirty="0"/>
              <a:t>2</a:t>
            </a:r>
            <a:r>
              <a:rPr lang="sl-SI" altLang="sl-SI" sz="3600" dirty="0"/>
              <a:t> 2s</a:t>
            </a:r>
            <a:r>
              <a:rPr lang="sl-SI" altLang="sl-SI" sz="3200" baseline="30000" dirty="0"/>
              <a:t>2 </a:t>
            </a:r>
            <a:r>
              <a:rPr lang="sl-SI" altLang="sl-SI" sz="3600" dirty="0"/>
              <a:t>2p</a:t>
            </a:r>
            <a:r>
              <a:rPr lang="sl-SI" altLang="sl-SI" sz="3200" baseline="-25000" dirty="0"/>
              <a:t>x</a:t>
            </a:r>
            <a:r>
              <a:rPr lang="sl-SI" altLang="sl-SI" sz="3200" baseline="30000" dirty="0"/>
              <a:t>2 </a:t>
            </a:r>
            <a:r>
              <a:rPr lang="sl-SI" altLang="sl-SI" sz="3600" dirty="0"/>
              <a:t>2p</a:t>
            </a:r>
            <a:r>
              <a:rPr lang="sl-SI" altLang="sl-SI" sz="3600" baseline="-25000" dirty="0"/>
              <a:t>y</a:t>
            </a:r>
            <a:r>
              <a:rPr lang="sl-SI" altLang="sl-SI" sz="3200" baseline="30000" dirty="0"/>
              <a:t>2 </a:t>
            </a:r>
            <a:r>
              <a:rPr lang="sl-SI" altLang="sl-SI" sz="3600" dirty="0"/>
              <a:t>2p</a:t>
            </a:r>
            <a:r>
              <a:rPr lang="sl-SI" altLang="sl-SI" sz="3600" baseline="-25000" dirty="0"/>
              <a:t>z</a:t>
            </a:r>
            <a:r>
              <a:rPr lang="sl-SI" altLang="sl-SI" sz="3200" baseline="30000" dirty="0"/>
              <a:t>1</a:t>
            </a:r>
            <a:br>
              <a:rPr lang="sl-SI" altLang="sl-SI" sz="3200" baseline="30000" dirty="0"/>
            </a:br>
            <a:br>
              <a:rPr lang="sl-SI" altLang="sl-SI" sz="3200" baseline="30000" dirty="0"/>
            </a:br>
            <a:endParaRPr lang="sl-SI" altLang="sl-SI" sz="3200" baseline="30000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l-SI" altLang="sl-SI" sz="3600" dirty="0"/>
              <a:t>Ne: 1s</a:t>
            </a:r>
            <a:r>
              <a:rPr lang="sl-SI" altLang="sl-SI" sz="3600" baseline="30000" dirty="0"/>
              <a:t>2</a:t>
            </a:r>
            <a:r>
              <a:rPr lang="sl-SI" altLang="sl-SI" sz="3600" dirty="0"/>
              <a:t> 2s</a:t>
            </a:r>
            <a:r>
              <a:rPr lang="sl-SI" altLang="sl-SI" sz="3200" baseline="30000" dirty="0"/>
              <a:t>2 </a:t>
            </a:r>
            <a:r>
              <a:rPr lang="sl-SI" altLang="sl-SI" sz="3600" dirty="0"/>
              <a:t>2p</a:t>
            </a:r>
            <a:r>
              <a:rPr lang="sl-SI" altLang="sl-SI" sz="3200" baseline="-25000" dirty="0"/>
              <a:t>x</a:t>
            </a:r>
            <a:r>
              <a:rPr lang="sl-SI" altLang="sl-SI" sz="3200" baseline="30000" dirty="0"/>
              <a:t>2 </a:t>
            </a:r>
            <a:r>
              <a:rPr lang="sl-SI" altLang="sl-SI" sz="3600" dirty="0"/>
              <a:t>2p</a:t>
            </a:r>
            <a:r>
              <a:rPr lang="sl-SI" altLang="sl-SI" sz="3200" baseline="-25000" dirty="0"/>
              <a:t>y</a:t>
            </a:r>
            <a:r>
              <a:rPr lang="sl-SI" altLang="sl-SI" sz="3200" baseline="30000" dirty="0"/>
              <a:t>2 </a:t>
            </a:r>
            <a:r>
              <a:rPr lang="sl-SI" altLang="sl-SI" sz="3600" dirty="0"/>
              <a:t>2p</a:t>
            </a:r>
            <a:r>
              <a:rPr lang="sl-SI" altLang="sl-SI" sz="3200" baseline="-25000" dirty="0"/>
              <a:t>z</a:t>
            </a:r>
            <a:r>
              <a:rPr lang="sl-SI" altLang="sl-SI" sz="3200" baseline="30000" dirty="0"/>
              <a:t>2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l-SI" altLang="sl-SI" sz="3600" baseline="30000" dirty="0"/>
          </a:p>
        </p:txBody>
      </p:sp>
      <p:sp>
        <p:nvSpPr>
          <p:cNvPr id="48132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6369050" y="1589088"/>
            <a:ext cx="3886200" cy="4572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sl-SI" altLang="sl-SI" sz="3200" dirty="0"/>
              <a:t>Grafično: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l-SI" altLang="sl-SI" sz="3600" dirty="0"/>
              <a:t>N: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l-SI" altLang="sl-SI" sz="3600" dirty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l-SI" altLang="sl-SI" sz="3600" dirty="0"/>
              <a:t>O: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l-SI" altLang="sl-SI" sz="3600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l-SI" altLang="sl-SI" sz="3600" dirty="0"/>
              <a:t>F: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l-SI" altLang="sl-SI" sz="3600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l-SI" altLang="sl-SI" sz="3600" dirty="0"/>
              <a:t>Ne: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l-SI" altLang="sl-SI" sz="3600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l-SI" altLang="sl-SI" sz="3200" dirty="0"/>
          </a:p>
        </p:txBody>
      </p:sp>
      <p:sp>
        <p:nvSpPr>
          <p:cNvPr id="48133" name="AutoShape 5"/>
          <p:cNvSpPr>
            <a:spLocks noChangeArrowheads="1"/>
          </p:cNvSpPr>
          <p:nvPr/>
        </p:nvSpPr>
        <p:spPr bwMode="auto">
          <a:xfrm>
            <a:off x="7032625" y="2077023"/>
            <a:ext cx="503238" cy="466725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Tw Cen MT" panose="020B0602020104020603" pitchFamily="34" charset="-18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Tw Cen MT" panose="020B0602020104020603" pitchFamily="34" charset="-18"/>
              </a:defRPr>
            </a:lvl2pPr>
            <a:lvl3pPr marL="1143000"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Tw Cen MT" panose="020B0602020104020603" pitchFamily="34" charset="-18"/>
              </a:defRPr>
            </a:lvl3pPr>
            <a:lvl4pPr marL="1600200" indent="-228600">
              <a:spcBef>
                <a:spcPts val="400"/>
              </a:spcBef>
              <a:buClr>
                <a:srgbClr val="A5AB81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4pPr>
            <a:lvl5pPr marL="2057400" indent="-228600">
              <a:spcBef>
                <a:spcPts val="400"/>
              </a:spcBef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l-SI" altLang="sl-SI" sz="1800">
              <a:latin typeface="Arial" panose="020B0604020202020204" pitchFamily="34" charset="0"/>
            </a:endParaRPr>
          </a:p>
        </p:txBody>
      </p:sp>
      <p:sp>
        <p:nvSpPr>
          <p:cNvPr id="48134" name="Line 6"/>
          <p:cNvSpPr>
            <a:spLocks noChangeShapeType="1"/>
          </p:cNvSpPr>
          <p:nvPr/>
        </p:nvSpPr>
        <p:spPr bwMode="auto">
          <a:xfrm flipV="1">
            <a:off x="7248525" y="2148459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8143" name="AutoShape 15"/>
          <p:cNvSpPr>
            <a:spLocks noChangeArrowheads="1"/>
          </p:cNvSpPr>
          <p:nvPr/>
        </p:nvSpPr>
        <p:spPr bwMode="auto">
          <a:xfrm>
            <a:off x="7180297" y="5465256"/>
            <a:ext cx="503237" cy="466725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Tw Cen MT" panose="020B0602020104020603" pitchFamily="34" charset="-18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Tw Cen MT" panose="020B0602020104020603" pitchFamily="34" charset="-18"/>
              </a:defRPr>
            </a:lvl2pPr>
            <a:lvl3pPr marL="1143000"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Tw Cen MT" panose="020B0602020104020603" pitchFamily="34" charset="-18"/>
              </a:defRPr>
            </a:lvl3pPr>
            <a:lvl4pPr marL="1600200" indent="-228600">
              <a:spcBef>
                <a:spcPts val="400"/>
              </a:spcBef>
              <a:buClr>
                <a:srgbClr val="A5AB81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4pPr>
            <a:lvl5pPr marL="2057400" indent="-228600">
              <a:spcBef>
                <a:spcPts val="400"/>
              </a:spcBef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l-SI" altLang="sl-SI" sz="1800">
              <a:latin typeface="Arial" panose="020B0604020202020204" pitchFamily="34" charset="0"/>
            </a:endParaRPr>
          </a:p>
        </p:txBody>
      </p:sp>
      <p:sp>
        <p:nvSpPr>
          <p:cNvPr id="48145" name="AutoShape 17"/>
          <p:cNvSpPr>
            <a:spLocks noChangeArrowheads="1"/>
          </p:cNvSpPr>
          <p:nvPr/>
        </p:nvSpPr>
        <p:spPr bwMode="auto">
          <a:xfrm>
            <a:off x="7726045" y="5465256"/>
            <a:ext cx="503238" cy="466725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Tw Cen MT" panose="020B0602020104020603" pitchFamily="34" charset="-18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Tw Cen MT" panose="020B0602020104020603" pitchFamily="34" charset="-18"/>
              </a:defRPr>
            </a:lvl2pPr>
            <a:lvl3pPr marL="1143000"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Tw Cen MT" panose="020B0602020104020603" pitchFamily="34" charset="-18"/>
              </a:defRPr>
            </a:lvl3pPr>
            <a:lvl4pPr marL="1600200" indent="-228600">
              <a:spcBef>
                <a:spcPts val="400"/>
              </a:spcBef>
              <a:buClr>
                <a:srgbClr val="A5AB81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4pPr>
            <a:lvl5pPr marL="2057400" indent="-228600">
              <a:spcBef>
                <a:spcPts val="400"/>
              </a:spcBef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l-SI" altLang="sl-SI" sz="1800">
              <a:latin typeface="Arial" panose="020B0604020202020204" pitchFamily="34" charset="0"/>
            </a:endParaRPr>
          </a:p>
        </p:txBody>
      </p:sp>
      <p:sp>
        <p:nvSpPr>
          <p:cNvPr id="48149" name="AutoShape 21"/>
          <p:cNvSpPr>
            <a:spLocks noChangeArrowheads="1"/>
          </p:cNvSpPr>
          <p:nvPr/>
        </p:nvSpPr>
        <p:spPr bwMode="auto">
          <a:xfrm>
            <a:off x="8589645" y="5465256"/>
            <a:ext cx="503238" cy="466725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Tw Cen MT" panose="020B0602020104020603" pitchFamily="34" charset="-18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Tw Cen MT" panose="020B0602020104020603" pitchFamily="34" charset="-18"/>
              </a:defRPr>
            </a:lvl2pPr>
            <a:lvl3pPr marL="1143000"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Tw Cen MT" panose="020B0602020104020603" pitchFamily="34" charset="-18"/>
              </a:defRPr>
            </a:lvl3pPr>
            <a:lvl4pPr marL="1600200" indent="-228600">
              <a:spcBef>
                <a:spcPts val="400"/>
              </a:spcBef>
              <a:buClr>
                <a:srgbClr val="A5AB81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4pPr>
            <a:lvl5pPr marL="2057400" indent="-228600">
              <a:spcBef>
                <a:spcPts val="400"/>
              </a:spcBef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l-SI" altLang="sl-SI" sz="1800">
              <a:latin typeface="Arial" panose="020B0604020202020204" pitchFamily="34" charset="0"/>
            </a:endParaRPr>
          </a:p>
        </p:txBody>
      </p:sp>
      <p:sp>
        <p:nvSpPr>
          <p:cNvPr id="48150" name="AutoShape 22"/>
          <p:cNvSpPr>
            <a:spLocks noChangeArrowheads="1"/>
          </p:cNvSpPr>
          <p:nvPr/>
        </p:nvSpPr>
        <p:spPr bwMode="auto">
          <a:xfrm>
            <a:off x="9130189" y="5465256"/>
            <a:ext cx="503238" cy="466725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Tw Cen MT" panose="020B0602020104020603" pitchFamily="34" charset="-18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Tw Cen MT" panose="020B0602020104020603" pitchFamily="34" charset="-18"/>
              </a:defRPr>
            </a:lvl2pPr>
            <a:lvl3pPr marL="1143000"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Tw Cen MT" panose="020B0602020104020603" pitchFamily="34" charset="-18"/>
              </a:defRPr>
            </a:lvl3pPr>
            <a:lvl4pPr marL="1600200" indent="-228600">
              <a:spcBef>
                <a:spcPts val="400"/>
              </a:spcBef>
              <a:buClr>
                <a:srgbClr val="A5AB81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4pPr>
            <a:lvl5pPr marL="2057400" indent="-228600">
              <a:spcBef>
                <a:spcPts val="400"/>
              </a:spcBef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l-SI" altLang="sl-SI" sz="1800">
              <a:latin typeface="Arial" panose="020B0604020202020204" pitchFamily="34" charset="0"/>
            </a:endParaRPr>
          </a:p>
        </p:txBody>
      </p:sp>
      <p:sp>
        <p:nvSpPr>
          <p:cNvPr id="48151" name="AutoShape 23"/>
          <p:cNvSpPr>
            <a:spLocks noChangeArrowheads="1"/>
          </p:cNvSpPr>
          <p:nvPr/>
        </p:nvSpPr>
        <p:spPr bwMode="auto">
          <a:xfrm>
            <a:off x="9597709" y="5465256"/>
            <a:ext cx="503237" cy="466725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Tw Cen MT" panose="020B0602020104020603" pitchFamily="34" charset="-18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Tw Cen MT" panose="020B0602020104020603" pitchFamily="34" charset="-18"/>
              </a:defRPr>
            </a:lvl2pPr>
            <a:lvl3pPr marL="1143000"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Tw Cen MT" panose="020B0602020104020603" pitchFamily="34" charset="-18"/>
              </a:defRPr>
            </a:lvl3pPr>
            <a:lvl4pPr marL="1600200" indent="-228600">
              <a:spcBef>
                <a:spcPts val="400"/>
              </a:spcBef>
              <a:buClr>
                <a:srgbClr val="A5AB81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4pPr>
            <a:lvl5pPr marL="2057400" indent="-228600">
              <a:spcBef>
                <a:spcPts val="400"/>
              </a:spcBef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l-SI" altLang="sl-SI" sz="1800">
              <a:latin typeface="Arial" panose="020B0604020202020204" pitchFamily="34" charset="0"/>
            </a:endParaRPr>
          </a:p>
        </p:txBody>
      </p:sp>
      <p:grpSp>
        <p:nvGrpSpPr>
          <p:cNvPr id="2" name="Group 56"/>
          <p:cNvGrpSpPr>
            <a:grpSpLocks/>
          </p:cNvGrpSpPr>
          <p:nvPr/>
        </p:nvGrpSpPr>
        <p:grpSpPr bwMode="auto">
          <a:xfrm>
            <a:off x="7032625" y="4374897"/>
            <a:ext cx="503238" cy="466725"/>
            <a:chOff x="3515" y="2160"/>
            <a:chExt cx="317" cy="294"/>
          </a:xfrm>
        </p:grpSpPr>
        <p:sp>
          <p:nvSpPr>
            <p:cNvPr id="31805" name="AutoShape 10"/>
            <p:cNvSpPr>
              <a:spLocks noChangeArrowheads="1"/>
            </p:cNvSpPr>
            <p:nvPr/>
          </p:nvSpPr>
          <p:spPr bwMode="auto">
            <a:xfrm>
              <a:off x="3515" y="2160"/>
              <a:ext cx="317" cy="294"/>
            </a:xfrm>
            <a:prstGeom prst="flowChart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900">
                  <a:solidFill>
                    <a:schemeClr val="tx1"/>
                  </a:solidFill>
                  <a:latin typeface="Tw Cen MT" panose="020B0602020104020603" pitchFamily="34" charset="-18"/>
                </a:defRPr>
              </a:lvl1pPr>
              <a:lvl2pPr marL="742950" indent="-285750">
                <a:spcBef>
                  <a:spcPts val="55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"/>
                <a:defRPr sz="2600">
                  <a:solidFill>
                    <a:schemeClr val="tx1"/>
                  </a:solidFill>
                  <a:latin typeface="Tw Cen MT" panose="020B0602020104020603" pitchFamily="34" charset="-18"/>
                </a:defRPr>
              </a:lvl2pPr>
              <a:lvl3pPr marL="1143000"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"/>
                <a:defRPr sz="2300">
                  <a:solidFill>
                    <a:schemeClr val="tx1"/>
                  </a:solidFill>
                  <a:latin typeface="Tw Cen MT" panose="020B0602020104020603" pitchFamily="34" charset="-18"/>
                </a:defRPr>
              </a:lvl3pPr>
              <a:lvl4pPr marL="1600200" indent="-228600">
                <a:spcBef>
                  <a:spcPts val="400"/>
                </a:spcBef>
                <a:buClr>
                  <a:srgbClr val="A5AB81"/>
                </a:buClr>
                <a:buSzPct val="7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4pPr>
              <a:lvl5pPr marL="2057400" indent="-228600">
                <a:spcBef>
                  <a:spcPts val="400"/>
                </a:spcBef>
                <a:buClr>
                  <a:srgbClr val="D8B25C"/>
                </a:buClr>
                <a:buSzPct val="6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5pPr>
              <a:lvl6pPr marL="2514600"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D8B25C"/>
                </a:buClr>
                <a:buSzPct val="6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6pPr>
              <a:lvl7pPr marL="2971800"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D8B25C"/>
                </a:buClr>
                <a:buSzPct val="6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7pPr>
              <a:lvl8pPr marL="3429000"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D8B25C"/>
                </a:buClr>
                <a:buSzPct val="6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8pPr>
              <a:lvl9pPr marL="3886200"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D8B25C"/>
                </a:buClr>
                <a:buSzPct val="6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sl-SI" altLang="sl-SI" sz="1800">
                <a:latin typeface="Arial" panose="020B0604020202020204" pitchFamily="34" charset="0"/>
              </a:endParaRPr>
            </a:p>
          </p:txBody>
        </p:sp>
        <p:sp>
          <p:nvSpPr>
            <p:cNvPr id="31806" name="Line 24"/>
            <p:cNvSpPr>
              <a:spLocks noChangeShapeType="1"/>
            </p:cNvSpPr>
            <p:nvPr/>
          </p:nvSpPr>
          <p:spPr bwMode="auto">
            <a:xfrm flipV="1">
              <a:off x="3606" y="2205"/>
              <a:ext cx="0" cy="18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1807" name="Line 25"/>
            <p:cNvSpPr>
              <a:spLocks noChangeShapeType="1"/>
            </p:cNvSpPr>
            <p:nvPr/>
          </p:nvSpPr>
          <p:spPr bwMode="auto">
            <a:xfrm>
              <a:off x="3696" y="2205"/>
              <a:ext cx="0" cy="18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</p:grpSp>
      <p:grpSp>
        <p:nvGrpSpPr>
          <p:cNvPr id="3" name="Group 57"/>
          <p:cNvGrpSpPr>
            <a:grpSpLocks/>
          </p:cNvGrpSpPr>
          <p:nvPr/>
        </p:nvGrpSpPr>
        <p:grpSpPr bwMode="auto">
          <a:xfrm>
            <a:off x="7751764" y="4374897"/>
            <a:ext cx="503237" cy="466725"/>
            <a:chOff x="3878" y="2160"/>
            <a:chExt cx="317" cy="294"/>
          </a:xfrm>
        </p:grpSpPr>
        <p:sp>
          <p:nvSpPr>
            <p:cNvPr id="31803" name="AutoShape 11"/>
            <p:cNvSpPr>
              <a:spLocks noChangeArrowheads="1"/>
            </p:cNvSpPr>
            <p:nvPr/>
          </p:nvSpPr>
          <p:spPr bwMode="auto">
            <a:xfrm>
              <a:off x="3878" y="2160"/>
              <a:ext cx="317" cy="294"/>
            </a:xfrm>
            <a:prstGeom prst="flowChart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900">
                  <a:solidFill>
                    <a:schemeClr val="tx1"/>
                  </a:solidFill>
                  <a:latin typeface="Tw Cen MT" panose="020B0602020104020603" pitchFamily="34" charset="-18"/>
                </a:defRPr>
              </a:lvl1pPr>
              <a:lvl2pPr marL="742950" indent="-285750">
                <a:spcBef>
                  <a:spcPts val="55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"/>
                <a:defRPr sz="2600">
                  <a:solidFill>
                    <a:schemeClr val="tx1"/>
                  </a:solidFill>
                  <a:latin typeface="Tw Cen MT" panose="020B0602020104020603" pitchFamily="34" charset="-18"/>
                </a:defRPr>
              </a:lvl2pPr>
              <a:lvl3pPr marL="1143000"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"/>
                <a:defRPr sz="2300">
                  <a:solidFill>
                    <a:schemeClr val="tx1"/>
                  </a:solidFill>
                  <a:latin typeface="Tw Cen MT" panose="020B0602020104020603" pitchFamily="34" charset="-18"/>
                </a:defRPr>
              </a:lvl3pPr>
              <a:lvl4pPr marL="1600200" indent="-228600">
                <a:spcBef>
                  <a:spcPts val="400"/>
                </a:spcBef>
                <a:buClr>
                  <a:srgbClr val="A5AB81"/>
                </a:buClr>
                <a:buSzPct val="7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4pPr>
              <a:lvl5pPr marL="2057400" indent="-228600">
                <a:spcBef>
                  <a:spcPts val="400"/>
                </a:spcBef>
                <a:buClr>
                  <a:srgbClr val="D8B25C"/>
                </a:buClr>
                <a:buSzPct val="6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5pPr>
              <a:lvl6pPr marL="2514600"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D8B25C"/>
                </a:buClr>
                <a:buSzPct val="6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6pPr>
              <a:lvl7pPr marL="2971800"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D8B25C"/>
                </a:buClr>
                <a:buSzPct val="6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7pPr>
              <a:lvl8pPr marL="3429000"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D8B25C"/>
                </a:buClr>
                <a:buSzPct val="6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8pPr>
              <a:lvl9pPr marL="3886200"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D8B25C"/>
                </a:buClr>
                <a:buSzPct val="6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sl-SI" altLang="sl-SI" sz="1800">
                <a:latin typeface="Arial" panose="020B0604020202020204" pitchFamily="34" charset="0"/>
              </a:endParaRPr>
            </a:p>
          </p:txBody>
        </p:sp>
        <p:sp>
          <p:nvSpPr>
            <p:cNvPr id="31804" name="Line 26"/>
            <p:cNvSpPr>
              <a:spLocks noChangeShapeType="1"/>
            </p:cNvSpPr>
            <p:nvPr/>
          </p:nvSpPr>
          <p:spPr bwMode="auto">
            <a:xfrm flipV="1">
              <a:off x="3969" y="2205"/>
              <a:ext cx="0" cy="18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</p:grpSp>
      <p:sp>
        <p:nvSpPr>
          <p:cNvPr id="48158" name="Line 30"/>
          <p:cNvSpPr>
            <a:spLocks noChangeShapeType="1"/>
          </p:cNvSpPr>
          <p:nvPr/>
        </p:nvSpPr>
        <p:spPr bwMode="auto">
          <a:xfrm flipV="1">
            <a:off x="7294245" y="5538281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8160" name="Line 32"/>
          <p:cNvSpPr>
            <a:spLocks noChangeShapeType="1"/>
          </p:cNvSpPr>
          <p:nvPr/>
        </p:nvSpPr>
        <p:spPr bwMode="auto">
          <a:xfrm flipV="1">
            <a:off x="7870508" y="5538281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8162" name="Line 34"/>
          <p:cNvSpPr>
            <a:spLocks noChangeShapeType="1"/>
          </p:cNvSpPr>
          <p:nvPr/>
        </p:nvSpPr>
        <p:spPr bwMode="auto">
          <a:xfrm flipV="1">
            <a:off x="8734108" y="5538281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8163" name="Line 35"/>
          <p:cNvSpPr>
            <a:spLocks noChangeShapeType="1"/>
          </p:cNvSpPr>
          <p:nvPr/>
        </p:nvSpPr>
        <p:spPr bwMode="auto">
          <a:xfrm flipV="1">
            <a:off x="9237345" y="5538281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8168" name="Line 40"/>
          <p:cNvSpPr>
            <a:spLocks noChangeShapeType="1"/>
          </p:cNvSpPr>
          <p:nvPr/>
        </p:nvSpPr>
        <p:spPr bwMode="auto">
          <a:xfrm>
            <a:off x="7437120" y="5538281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8169" name="Line 41"/>
          <p:cNvSpPr>
            <a:spLocks noChangeShapeType="1"/>
          </p:cNvSpPr>
          <p:nvPr/>
        </p:nvSpPr>
        <p:spPr bwMode="auto">
          <a:xfrm>
            <a:off x="8013383" y="5538281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8170" name="AutoShape 42"/>
          <p:cNvSpPr>
            <a:spLocks noChangeArrowheads="1"/>
          </p:cNvSpPr>
          <p:nvPr/>
        </p:nvSpPr>
        <p:spPr bwMode="auto">
          <a:xfrm>
            <a:off x="7751764" y="2077023"/>
            <a:ext cx="503237" cy="466725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Tw Cen MT" panose="020B0602020104020603" pitchFamily="34" charset="-18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Tw Cen MT" panose="020B0602020104020603" pitchFamily="34" charset="-18"/>
              </a:defRPr>
            </a:lvl2pPr>
            <a:lvl3pPr marL="1143000"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Tw Cen MT" panose="020B0602020104020603" pitchFamily="34" charset="-18"/>
              </a:defRPr>
            </a:lvl3pPr>
            <a:lvl4pPr marL="1600200" indent="-228600">
              <a:spcBef>
                <a:spcPts val="400"/>
              </a:spcBef>
              <a:buClr>
                <a:srgbClr val="A5AB81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4pPr>
            <a:lvl5pPr marL="2057400" indent="-228600">
              <a:spcBef>
                <a:spcPts val="400"/>
              </a:spcBef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l-SI" altLang="sl-SI" sz="1800">
              <a:latin typeface="Arial" panose="020B0604020202020204" pitchFamily="34" charset="0"/>
            </a:endParaRPr>
          </a:p>
        </p:txBody>
      </p:sp>
      <p:grpSp>
        <p:nvGrpSpPr>
          <p:cNvPr id="4" name="Group 55"/>
          <p:cNvGrpSpPr>
            <a:grpSpLocks/>
          </p:cNvGrpSpPr>
          <p:nvPr/>
        </p:nvGrpSpPr>
        <p:grpSpPr bwMode="auto">
          <a:xfrm>
            <a:off x="8616950" y="2077023"/>
            <a:ext cx="1511300" cy="466725"/>
            <a:chOff x="4468" y="1389"/>
            <a:chExt cx="952" cy="294"/>
          </a:xfrm>
        </p:grpSpPr>
        <p:sp>
          <p:nvSpPr>
            <p:cNvPr id="31800" name="AutoShape 43"/>
            <p:cNvSpPr>
              <a:spLocks noChangeArrowheads="1"/>
            </p:cNvSpPr>
            <p:nvPr/>
          </p:nvSpPr>
          <p:spPr bwMode="auto">
            <a:xfrm>
              <a:off x="4468" y="1389"/>
              <a:ext cx="317" cy="294"/>
            </a:xfrm>
            <a:prstGeom prst="flowChart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900">
                  <a:solidFill>
                    <a:schemeClr val="tx1"/>
                  </a:solidFill>
                  <a:latin typeface="Tw Cen MT" panose="020B0602020104020603" pitchFamily="34" charset="-18"/>
                </a:defRPr>
              </a:lvl1pPr>
              <a:lvl2pPr marL="742950" indent="-285750">
                <a:spcBef>
                  <a:spcPts val="55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"/>
                <a:defRPr sz="2600">
                  <a:solidFill>
                    <a:schemeClr val="tx1"/>
                  </a:solidFill>
                  <a:latin typeface="Tw Cen MT" panose="020B0602020104020603" pitchFamily="34" charset="-18"/>
                </a:defRPr>
              </a:lvl2pPr>
              <a:lvl3pPr marL="1143000"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"/>
                <a:defRPr sz="2300">
                  <a:solidFill>
                    <a:schemeClr val="tx1"/>
                  </a:solidFill>
                  <a:latin typeface="Tw Cen MT" panose="020B0602020104020603" pitchFamily="34" charset="-18"/>
                </a:defRPr>
              </a:lvl3pPr>
              <a:lvl4pPr marL="1600200" indent="-228600">
                <a:spcBef>
                  <a:spcPts val="400"/>
                </a:spcBef>
                <a:buClr>
                  <a:srgbClr val="A5AB81"/>
                </a:buClr>
                <a:buSzPct val="7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4pPr>
              <a:lvl5pPr marL="2057400" indent="-228600">
                <a:spcBef>
                  <a:spcPts val="400"/>
                </a:spcBef>
                <a:buClr>
                  <a:srgbClr val="D8B25C"/>
                </a:buClr>
                <a:buSzPct val="6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5pPr>
              <a:lvl6pPr marL="2514600"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D8B25C"/>
                </a:buClr>
                <a:buSzPct val="6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6pPr>
              <a:lvl7pPr marL="2971800"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D8B25C"/>
                </a:buClr>
                <a:buSzPct val="6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7pPr>
              <a:lvl8pPr marL="3429000"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D8B25C"/>
                </a:buClr>
                <a:buSzPct val="6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8pPr>
              <a:lvl9pPr marL="3886200"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D8B25C"/>
                </a:buClr>
                <a:buSzPct val="6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sl-SI" altLang="sl-SI" sz="1800">
                <a:latin typeface="Arial" panose="020B0604020202020204" pitchFamily="34" charset="0"/>
              </a:endParaRPr>
            </a:p>
          </p:txBody>
        </p:sp>
        <p:sp>
          <p:nvSpPr>
            <p:cNvPr id="31801" name="AutoShape 44"/>
            <p:cNvSpPr>
              <a:spLocks noChangeArrowheads="1"/>
            </p:cNvSpPr>
            <p:nvPr/>
          </p:nvSpPr>
          <p:spPr bwMode="auto">
            <a:xfrm>
              <a:off x="4785" y="1389"/>
              <a:ext cx="317" cy="294"/>
            </a:xfrm>
            <a:prstGeom prst="flowChart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900">
                  <a:solidFill>
                    <a:schemeClr val="tx1"/>
                  </a:solidFill>
                  <a:latin typeface="Tw Cen MT" panose="020B0602020104020603" pitchFamily="34" charset="-18"/>
                </a:defRPr>
              </a:lvl1pPr>
              <a:lvl2pPr marL="742950" indent="-285750">
                <a:spcBef>
                  <a:spcPts val="55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"/>
                <a:defRPr sz="2600">
                  <a:solidFill>
                    <a:schemeClr val="tx1"/>
                  </a:solidFill>
                  <a:latin typeface="Tw Cen MT" panose="020B0602020104020603" pitchFamily="34" charset="-18"/>
                </a:defRPr>
              </a:lvl2pPr>
              <a:lvl3pPr marL="1143000"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"/>
                <a:defRPr sz="2300">
                  <a:solidFill>
                    <a:schemeClr val="tx1"/>
                  </a:solidFill>
                  <a:latin typeface="Tw Cen MT" panose="020B0602020104020603" pitchFamily="34" charset="-18"/>
                </a:defRPr>
              </a:lvl3pPr>
              <a:lvl4pPr marL="1600200" indent="-228600">
                <a:spcBef>
                  <a:spcPts val="400"/>
                </a:spcBef>
                <a:buClr>
                  <a:srgbClr val="A5AB81"/>
                </a:buClr>
                <a:buSzPct val="7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4pPr>
              <a:lvl5pPr marL="2057400" indent="-228600">
                <a:spcBef>
                  <a:spcPts val="400"/>
                </a:spcBef>
                <a:buClr>
                  <a:srgbClr val="D8B25C"/>
                </a:buClr>
                <a:buSzPct val="6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5pPr>
              <a:lvl6pPr marL="2514600"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D8B25C"/>
                </a:buClr>
                <a:buSzPct val="6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6pPr>
              <a:lvl7pPr marL="2971800"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D8B25C"/>
                </a:buClr>
                <a:buSzPct val="6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7pPr>
              <a:lvl8pPr marL="3429000"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D8B25C"/>
                </a:buClr>
                <a:buSzPct val="6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8pPr>
              <a:lvl9pPr marL="3886200"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D8B25C"/>
                </a:buClr>
                <a:buSzPct val="6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sl-SI" altLang="sl-SI" sz="1800">
                <a:latin typeface="Arial" panose="020B0604020202020204" pitchFamily="34" charset="0"/>
              </a:endParaRPr>
            </a:p>
          </p:txBody>
        </p:sp>
        <p:sp>
          <p:nvSpPr>
            <p:cNvPr id="31802" name="AutoShape 45"/>
            <p:cNvSpPr>
              <a:spLocks noChangeArrowheads="1"/>
            </p:cNvSpPr>
            <p:nvPr/>
          </p:nvSpPr>
          <p:spPr bwMode="auto">
            <a:xfrm>
              <a:off x="5103" y="1389"/>
              <a:ext cx="317" cy="294"/>
            </a:xfrm>
            <a:prstGeom prst="flowChart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900">
                  <a:solidFill>
                    <a:schemeClr val="tx1"/>
                  </a:solidFill>
                  <a:latin typeface="Tw Cen MT" panose="020B0602020104020603" pitchFamily="34" charset="-18"/>
                </a:defRPr>
              </a:lvl1pPr>
              <a:lvl2pPr marL="742950" indent="-285750">
                <a:spcBef>
                  <a:spcPts val="55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"/>
                <a:defRPr sz="2600">
                  <a:solidFill>
                    <a:schemeClr val="tx1"/>
                  </a:solidFill>
                  <a:latin typeface="Tw Cen MT" panose="020B0602020104020603" pitchFamily="34" charset="-18"/>
                </a:defRPr>
              </a:lvl2pPr>
              <a:lvl3pPr marL="1143000"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"/>
                <a:defRPr sz="2300">
                  <a:solidFill>
                    <a:schemeClr val="tx1"/>
                  </a:solidFill>
                  <a:latin typeface="Tw Cen MT" panose="020B0602020104020603" pitchFamily="34" charset="-18"/>
                </a:defRPr>
              </a:lvl3pPr>
              <a:lvl4pPr marL="1600200" indent="-228600">
                <a:spcBef>
                  <a:spcPts val="400"/>
                </a:spcBef>
                <a:buClr>
                  <a:srgbClr val="A5AB81"/>
                </a:buClr>
                <a:buSzPct val="7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4pPr>
              <a:lvl5pPr marL="2057400" indent="-228600">
                <a:spcBef>
                  <a:spcPts val="400"/>
                </a:spcBef>
                <a:buClr>
                  <a:srgbClr val="D8B25C"/>
                </a:buClr>
                <a:buSzPct val="6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5pPr>
              <a:lvl6pPr marL="2514600"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D8B25C"/>
                </a:buClr>
                <a:buSzPct val="6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6pPr>
              <a:lvl7pPr marL="2971800"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D8B25C"/>
                </a:buClr>
                <a:buSzPct val="6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7pPr>
              <a:lvl8pPr marL="3429000"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D8B25C"/>
                </a:buClr>
                <a:buSzPct val="6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8pPr>
              <a:lvl9pPr marL="3886200"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D8B25C"/>
                </a:buClr>
                <a:buSzPct val="6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sl-SI" altLang="sl-SI" sz="1800">
                <a:latin typeface="Arial" panose="020B0604020202020204" pitchFamily="34" charset="0"/>
              </a:endParaRPr>
            </a:p>
          </p:txBody>
        </p:sp>
      </p:grpSp>
      <p:sp>
        <p:nvSpPr>
          <p:cNvPr id="48174" name="AutoShape 46"/>
          <p:cNvSpPr>
            <a:spLocks noChangeArrowheads="1"/>
          </p:cNvSpPr>
          <p:nvPr/>
        </p:nvSpPr>
        <p:spPr bwMode="auto">
          <a:xfrm>
            <a:off x="7751764" y="3213101"/>
            <a:ext cx="503237" cy="466725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Tw Cen MT" panose="020B0602020104020603" pitchFamily="34" charset="-18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Tw Cen MT" panose="020B0602020104020603" pitchFamily="34" charset="-18"/>
              </a:defRPr>
            </a:lvl2pPr>
            <a:lvl3pPr marL="1143000"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Tw Cen MT" panose="020B0602020104020603" pitchFamily="34" charset="-18"/>
              </a:defRPr>
            </a:lvl3pPr>
            <a:lvl4pPr marL="1600200" indent="-228600">
              <a:spcBef>
                <a:spcPts val="400"/>
              </a:spcBef>
              <a:buClr>
                <a:srgbClr val="A5AB81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4pPr>
            <a:lvl5pPr marL="2057400" indent="-228600">
              <a:spcBef>
                <a:spcPts val="400"/>
              </a:spcBef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l-SI" altLang="sl-SI" sz="1800">
              <a:latin typeface="Arial" panose="020B0604020202020204" pitchFamily="34" charset="0"/>
            </a:endParaRPr>
          </a:p>
        </p:txBody>
      </p:sp>
      <p:grpSp>
        <p:nvGrpSpPr>
          <p:cNvPr id="5" name="Group 54"/>
          <p:cNvGrpSpPr>
            <a:grpSpLocks/>
          </p:cNvGrpSpPr>
          <p:nvPr/>
        </p:nvGrpSpPr>
        <p:grpSpPr bwMode="auto">
          <a:xfrm>
            <a:off x="8616950" y="3213101"/>
            <a:ext cx="1511300" cy="466725"/>
            <a:chOff x="4468" y="1797"/>
            <a:chExt cx="952" cy="294"/>
          </a:xfrm>
        </p:grpSpPr>
        <p:sp>
          <p:nvSpPr>
            <p:cNvPr id="31797" name="AutoShape 47"/>
            <p:cNvSpPr>
              <a:spLocks noChangeArrowheads="1"/>
            </p:cNvSpPr>
            <p:nvPr/>
          </p:nvSpPr>
          <p:spPr bwMode="auto">
            <a:xfrm>
              <a:off x="4468" y="1797"/>
              <a:ext cx="317" cy="294"/>
            </a:xfrm>
            <a:prstGeom prst="flowChart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900">
                  <a:solidFill>
                    <a:schemeClr val="tx1"/>
                  </a:solidFill>
                  <a:latin typeface="Tw Cen MT" panose="020B0602020104020603" pitchFamily="34" charset="-18"/>
                </a:defRPr>
              </a:lvl1pPr>
              <a:lvl2pPr marL="742950" indent="-285750">
                <a:spcBef>
                  <a:spcPts val="55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"/>
                <a:defRPr sz="2600">
                  <a:solidFill>
                    <a:schemeClr val="tx1"/>
                  </a:solidFill>
                  <a:latin typeface="Tw Cen MT" panose="020B0602020104020603" pitchFamily="34" charset="-18"/>
                </a:defRPr>
              </a:lvl2pPr>
              <a:lvl3pPr marL="1143000"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"/>
                <a:defRPr sz="2300">
                  <a:solidFill>
                    <a:schemeClr val="tx1"/>
                  </a:solidFill>
                  <a:latin typeface="Tw Cen MT" panose="020B0602020104020603" pitchFamily="34" charset="-18"/>
                </a:defRPr>
              </a:lvl3pPr>
              <a:lvl4pPr marL="1600200" indent="-228600">
                <a:spcBef>
                  <a:spcPts val="400"/>
                </a:spcBef>
                <a:buClr>
                  <a:srgbClr val="A5AB81"/>
                </a:buClr>
                <a:buSzPct val="7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4pPr>
              <a:lvl5pPr marL="2057400" indent="-228600">
                <a:spcBef>
                  <a:spcPts val="400"/>
                </a:spcBef>
                <a:buClr>
                  <a:srgbClr val="D8B25C"/>
                </a:buClr>
                <a:buSzPct val="6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5pPr>
              <a:lvl6pPr marL="2514600"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D8B25C"/>
                </a:buClr>
                <a:buSzPct val="6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6pPr>
              <a:lvl7pPr marL="2971800"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D8B25C"/>
                </a:buClr>
                <a:buSzPct val="6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7pPr>
              <a:lvl8pPr marL="3429000"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D8B25C"/>
                </a:buClr>
                <a:buSzPct val="6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8pPr>
              <a:lvl9pPr marL="3886200"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D8B25C"/>
                </a:buClr>
                <a:buSzPct val="6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sl-SI" altLang="sl-SI" sz="1800">
                <a:latin typeface="Arial" panose="020B0604020202020204" pitchFamily="34" charset="0"/>
              </a:endParaRPr>
            </a:p>
          </p:txBody>
        </p:sp>
        <p:sp>
          <p:nvSpPr>
            <p:cNvPr id="31798" name="AutoShape 48"/>
            <p:cNvSpPr>
              <a:spLocks noChangeArrowheads="1"/>
            </p:cNvSpPr>
            <p:nvPr/>
          </p:nvSpPr>
          <p:spPr bwMode="auto">
            <a:xfrm>
              <a:off x="4785" y="1797"/>
              <a:ext cx="317" cy="294"/>
            </a:xfrm>
            <a:prstGeom prst="flowChart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900">
                  <a:solidFill>
                    <a:schemeClr val="tx1"/>
                  </a:solidFill>
                  <a:latin typeface="Tw Cen MT" panose="020B0602020104020603" pitchFamily="34" charset="-18"/>
                </a:defRPr>
              </a:lvl1pPr>
              <a:lvl2pPr marL="742950" indent="-285750">
                <a:spcBef>
                  <a:spcPts val="55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"/>
                <a:defRPr sz="2600">
                  <a:solidFill>
                    <a:schemeClr val="tx1"/>
                  </a:solidFill>
                  <a:latin typeface="Tw Cen MT" panose="020B0602020104020603" pitchFamily="34" charset="-18"/>
                </a:defRPr>
              </a:lvl2pPr>
              <a:lvl3pPr marL="1143000"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"/>
                <a:defRPr sz="2300">
                  <a:solidFill>
                    <a:schemeClr val="tx1"/>
                  </a:solidFill>
                  <a:latin typeface="Tw Cen MT" panose="020B0602020104020603" pitchFamily="34" charset="-18"/>
                </a:defRPr>
              </a:lvl3pPr>
              <a:lvl4pPr marL="1600200" indent="-228600">
                <a:spcBef>
                  <a:spcPts val="400"/>
                </a:spcBef>
                <a:buClr>
                  <a:srgbClr val="A5AB81"/>
                </a:buClr>
                <a:buSzPct val="7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4pPr>
              <a:lvl5pPr marL="2057400" indent="-228600">
                <a:spcBef>
                  <a:spcPts val="400"/>
                </a:spcBef>
                <a:buClr>
                  <a:srgbClr val="D8B25C"/>
                </a:buClr>
                <a:buSzPct val="6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5pPr>
              <a:lvl6pPr marL="2514600"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D8B25C"/>
                </a:buClr>
                <a:buSzPct val="6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6pPr>
              <a:lvl7pPr marL="2971800"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D8B25C"/>
                </a:buClr>
                <a:buSzPct val="6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7pPr>
              <a:lvl8pPr marL="3429000"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D8B25C"/>
                </a:buClr>
                <a:buSzPct val="6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8pPr>
              <a:lvl9pPr marL="3886200"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D8B25C"/>
                </a:buClr>
                <a:buSzPct val="6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sl-SI" altLang="sl-SI" sz="1800">
                <a:latin typeface="Arial" panose="020B0604020202020204" pitchFamily="34" charset="0"/>
              </a:endParaRPr>
            </a:p>
          </p:txBody>
        </p:sp>
        <p:sp>
          <p:nvSpPr>
            <p:cNvPr id="31799" name="AutoShape 49"/>
            <p:cNvSpPr>
              <a:spLocks noChangeArrowheads="1"/>
            </p:cNvSpPr>
            <p:nvPr/>
          </p:nvSpPr>
          <p:spPr bwMode="auto">
            <a:xfrm>
              <a:off x="5103" y="1797"/>
              <a:ext cx="317" cy="294"/>
            </a:xfrm>
            <a:prstGeom prst="flowChart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900">
                  <a:solidFill>
                    <a:schemeClr val="tx1"/>
                  </a:solidFill>
                  <a:latin typeface="Tw Cen MT" panose="020B0602020104020603" pitchFamily="34" charset="-18"/>
                </a:defRPr>
              </a:lvl1pPr>
              <a:lvl2pPr marL="742950" indent="-285750">
                <a:spcBef>
                  <a:spcPts val="55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"/>
                <a:defRPr sz="2600">
                  <a:solidFill>
                    <a:schemeClr val="tx1"/>
                  </a:solidFill>
                  <a:latin typeface="Tw Cen MT" panose="020B0602020104020603" pitchFamily="34" charset="-18"/>
                </a:defRPr>
              </a:lvl2pPr>
              <a:lvl3pPr marL="1143000"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"/>
                <a:defRPr sz="2300">
                  <a:solidFill>
                    <a:schemeClr val="tx1"/>
                  </a:solidFill>
                  <a:latin typeface="Tw Cen MT" panose="020B0602020104020603" pitchFamily="34" charset="-18"/>
                </a:defRPr>
              </a:lvl3pPr>
              <a:lvl4pPr marL="1600200" indent="-228600">
                <a:spcBef>
                  <a:spcPts val="400"/>
                </a:spcBef>
                <a:buClr>
                  <a:srgbClr val="A5AB81"/>
                </a:buClr>
                <a:buSzPct val="7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4pPr>
              <a:lvl5pPr marL="2057400" indent="-228600">
                <a:spcBef>
                  <a:spcPts val="400"/>
                </a:spcBef>
                <a:buClr>
                  <a:srgbClr val="D8B25C"/>
                </a:buClr>
                <a:buSzPct val="6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5pPr>
              <a:lvl6pPr marL="2514600"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D8B25C"/>
                </a:buClr>
                <a:buSzPct val="6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6pPr>
              <a:lvl7pPr marL="2971800"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D8B25C"/>
                </a:buClr>
                <a:buSzPct val="6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7pPr>
              <a:lvl8pPr marL="3429000"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D8B25C"/>
                </a:buClr>
                <a:buSzPct val="6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8pPr>
              <a:lvl9pPr marL="3886200"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D8B25C"/>
                </a:buClr>
                <a:buSzPct val="6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sl-SI" altLang="sl-SI" sz="1800">
                <a:latin typeface="Arial" panose="020B0604020202020204" pitchFamily="34" charset="0"/>
              </a:endParaRPr>
            </a:p>
          </p:txBody>
        </p:sp>
      </p:grpSp>
      <p:grpSp>
        <p:nvGrpSpPr>
          <p:cNvPr id="6" name="Group 59"/>
          <p:cNvGrpSpPr>
            <a:grpSpLocks/>
          </p:cNvGrpSpPr>
          <p:nvPr/>
        </p:nvGrpSpPr>
        <p:grpSpPr bwMode="auto">
          <a:xfrm>
            <a:off x="7104064" y="3213101"/>
            <a:ext cx="503237" cy="466725"/>
            <a:chOff x="3515" y="1752"/>
            <a:chExt cx="317" cy="294"/>
          </a:xfrm>
        </p:grpSpPr>
        <p:sp>
          <p:nvSpPr>
            <p:cNvPr id="31794" name="AutoShape 7"/>
            <p:cNvSpPr>
              <a:spLocks noChangeArrowheads="1"/>
            </p:cNvSpPr>
            <p:nvPr/>
          </p:nvSpPr>
          <p:spPr bwMode="auto">
            <a:xfrm>
              <a:off x="3515" y="1752"/>
              <a:ext cx="317" cy="294"/>
            </a:xfrm>
            <a:prstGeom prst="flowChart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"/>
                <a:defRPr sz="2900">
                  <a:solidFill>
                    <a:schemeClr val="tx1"/>
                  </a:solidFill>
                  <a:latin typeface="Tw Cen MT" panose="020B0602020104020603" pitchFamily="34" charset="-18"/>
                </a:defRPr>
              </a:lvl1pPr>
              <a:lvl2pPr marL="742950" indent="-285750">
                <a:spcBef>
                  <a:spcPts val="55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"/>
                <a:defRPr sz="2600">
                  <a:solidFill>
                    <a:schemeClr val="tx1"/>
                  </a:solidFill>
                  <a:latin typeface="Tw Cen MT" panose="020B0602020104020603" pitchFamily="34" charset="-18"/>
                </a:defRPr>
              </a:lvl2pPr>
              <a:lvl3pPr marL="1143000" indent="-228600">
                <a:spcBef>
                  <a:spcPts val="5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"/>
                <a:defRPr sz="2300">
                  <a:solidFill>
                    <a:schemeClr val="tx1"/>
                  </a:solidFill>
                  <a:latin typeface="Tw Cen MT" panose="020B0602020104020603" pitchFamily="34" charset="-18"/>
                </a:defRPr>
              </a:lvl3pPr>
              <a:lvl4pPr marL="1600200" indent="-228600">
                <a:spcBef>
                  <a:spcPts val="400"/>
                </a:spcBef>
                <a:buClr>
                  <a:srgbClr val="A5AB81"/>
                </a:buClr>
                <a:buSzPct val="7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4pPr>
              <a:lvl5pPr marL="2057400" indent="-228600">
                <a:spcBef>
                  <a:spcPts val="400"/>
                </a:spcBef>
                <a:buClr>
                  <a:srgbClr val="D8B25C"/>
                </a:buClr>
                <a:buSzPct val="6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5pPr>
              <a:lvl6pPr marL="2514600"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D8B25C"/>
                </a:buClr>
                <a:buSzPct val="6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6pPr>
              <a:lvl7pPr marL="2971800"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D8B25C"/>
                </a:buClr>
                <a:buSzPct val="6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7pPr>
              <a:lvl8pPr marL="3429000"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D8B25C"/>
                </a:buClr>
                <a:buSzPct val="6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8pPr>
              <a:lvl9pPr marL="3886200"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D8B25C"/>
                </a:buClr>
                <a:buSzPct val="65000"/>
                <a:buFont typeface="Wingdings" panose="05000000000000000000" pitchFamily="2" charset="2"/>
                <a:buChar char=""/>
                <a:defRPr sz="2000">
                  <a:solidFill>
                    <a:schemeClr val="tx1"/>
                  </a:solidFill>
                  <a:latin typeface="Tw Cen MT" panose="020B0602020104020603" pitchFamily="34" charset="-1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sl-SI" altLang="sl-SI" sz="1800">
                <a:latin typeface="Arial" panose="020B0604020202020204" pitchFamily="34" charset="0"/>
              </a:endParaRPr>
            </a:p>
          </p:txBody>
        </p:sp>
        <p:sp>
          <p:nvSpPr>
            <p:cNvPr id="31795" name="Line 8"/>
            <p:cNvSpPr>
              <a:spLocks noChangeShapeType="1"/>
            </p:cNvSpPr>
            <p:nvPr/>
          </p:nvSpPr>
          <p:spPr bwMode="auto">
            <a:xfrm flipV="1">
              <a:off x="3606" y="1797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1796" name="Line 9"/>
            <p:cNvSpPr>
              <a:spLocks noChangeShapeType="1"/>
            </p:cNvSpPr>
            <p:nvPr/>
          </p:nvSpPr>
          <p:spPr bwMode="auto">
            <a:xfrm>
              <a:off x="3696" y="1797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</p:grpSp>
      <p:sp>
        <p:nvSpPr>
          <p:cNvPr id="48178" name="AutoShape 50"/>
          <p:cNvSpPr>
            <a:spLocks noChangeArrowheads="1"/>
          </p:cNvSpPr>
          <p:nvPr/>
        </p:nvSpPr>
        <p:spPr bwMode="auto">
          <a:xfrm>
            <a:off x="8688389" y="4374897"/>
            <a:ext cx="503237" cy="466725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Tw Cen MT" panose="020B0602020104020603" pitchFamily="34" charset="-18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Tw Cen MT" panose="020B0602020104020603" pitchFamily="34" charset="-18"/>
              </a:defRPr>
            </a:lvl2pPr>
            <a:lvl3pPr marL="1143000"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Tw Cen MT" panose="020B0602020104020603" pitchFamily="34" charset="-18"/>
              </a:defRPr>
            </a:lvl3pPr>
            <a:lvl4pPr marL="1600200" indent="-228600">
              <a:spcBef>
                <a:spcPts val="400"/>
              </a:spcBef>
              <a:buClr>
                <a:srgbClr val="A5AB81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4pPr>
            <a:lvl5pPr marL="2057400" indent="-228600">
              <a:spcBef>
                <a:spcPts val="400"/>
              </a:spcBef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l-SI" altLang="sl-SI" sz="1800">
              <a:latin typeface="Arial" panose="020B0604020202020204" pitchFamily="34" charset="0"/>
            </a:endParaRPr>
          </a:p>
        </p:txBody>
      </p:sp>
      <p:sp>
        <p:nvSpPr>
          <p:cNvPr id="48179" name="AutoShape 51"/>
          <p:cNvSpPr>
            <a:spLocks noChangeArrowheads="1"/>
          </p:cNvSpPr>
          <p:nvPr/>
        </p:nvSpPr>
        <p:spPr bwMode="auto">
          <a:xfrm>
            <a:off x="9191625" y="4374897"/>
            <a:ext cx="503238" cy="466725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Tw Cen MT" panose="020B0602020104020603" pitchFamily="34" charset="-18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Tw Cen MT" panose="020B0602020104020603" pitchFamily="34" charset="-18"/>
              </a:defRPr>
            </a:lvl2pPr>
            <a:lvl3pPr marL="1143000"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Tw Cen MT" panose="020B0602020104020603" pitchFamily="34" charset="-18"/>
              </a:defRPr>
            </a:lvl3pPr>
            <a:lvl4pPr marL="1600200" indent="-228600">
              <a:spcBef>
                <a:spcPts val="400"/>
              </a:spcBef>
              <a:buClr>
                <a:srgbClr val="A5AB81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4pPr>
            <a:lvl5pPr marL="2057400" indent="-228600">
              <a:spcBef>
                <a:spcPts val="400"/>
              </a:spcBef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l-SI" altLang="sl-SI" sz="1800">
              <a:latin typeface="Arial" panose="020B0604020202020204" pitchFamily="34" charset="0"/>
            </a:endParaRPr>
          </a:p>
        </p:txBody>
      </p:sp>
      <p:sp>
        <p:nvSpPr>
          <p:cNvPr id="48180" name="AutoShape 52"/>
          <p:cNvSpPr>
            <a:spLocks noChangeArrowheads="1"/>
          </p:cNvSpPr>
          <p:nvPr/>
        </p:nvSpPr>
        <p:spPr bwMode="auto">
          <a:xfrm>
            <a:off x="9696450" y="4374897"/>
            <a:ext cx="503238" cy="466725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Tw Cen MT" panose="020B0602020104020603" pitchFamily="34" charset="-18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Tw Cen MT" panose="020B0602020104020603" pitchFamily="34" charset="-18"/>
              </a:defRPr>
            </a:lvl2pPr>
            <a:lvl3pPr marL="1143000"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Tw Cen MT" panose="020B0602020104020603" pitchFamily="34" charset="-18"/>
              </a:defRPr>
            </a:lvl3pPr>
            <a:lvl4pPr marL="1600200" indent="-228600">
              <a:spcBef>
                <a:spcPts val="400"/>
              </a:spcBef>
              <a:buClr>
                <a:srgbClr val="A5AB81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4pPr>
            <a:lvl5pPr marL="2057400" indent="-228600">
              <a:spcBef>
                <a:spcPts val="400"/>
              </a:spcBef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l-SI" altLang="sl-SI" sz="1800">
              <a:latin typeface="Arial" panose="020B0604020202020204" pitchFamily="34" charset="0"/>
            </a:endParaRPr>
          </a:p>
        </p:txBody>
      </p:sp>
      <p:sp>
        <p:nvSpPr>
          <p:cNvPr id="48188" name="Line 60"/>
          <p:cNvSpPr>
            <a:spLocks noChangeShapeType="1"/>
          </p:cNvSpPr>
          <p:nvPr/>
        </p:nvSpPr>
        <p:spPr bwMode="auto">
          <a:xfrm>
            <a:off x="7391400" y="214846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8189" name="Line 61"/>
          <p:cNvSpPr>
            <a:spLocks noChangeShapeType="1"/>
          </p:cNvSpPr>
          <p:nvPr/>
        </p:nvSpPr>
        <p:spPr bwMode="auto">
          <a:xfrm>
            <a:off x="8112125" y="214846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8190" name="Line 62"/>
          <p:cNvSpPr>
            <a:spLocks noChangeShapeType="1"/>
          </p:cNvSpPr>
          <p:nvPr/>
        </p:nvSpPr>
        <p:spPr bwMode="auto">
          <a:xfrm>
            <a:off x="8112125" y="3284539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8191" name="Line 63"/>
          <p:cNvSpPr>
            <a:spLocks noChangeShapeType="1"/>
          </p:cNvSpPr>
          <p:nvPr/>
        </p:nvSpPr>
        <p:spPr bwMode="auto">
          <a:xfrm>
            <a:off x="8040688" y="4447922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8192" name="Line 64"/>
          <p:cNvSpPr>
            <a:spLocks noChangeShapeType="1"/>
          </p:cNvSpPr>
          <p:nvPr/>
        </p:nvSpPr>
        <p:spPr bwMode="auto">
          <a:xfrm>
            <a:off x="9454833" y="5538281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8193" name="Line 65"/>
          <p:cNvSpPr>
            <a:spLocks noChangeShapeType="1"/>
          </p:cNvSpPr>
          <p:nvPr/>
        </p:nvSpPr>
        <p:spPr bwMode="auto">
          <a:xfrm>
            <a:off x="9886633" y="5539867"/>
            <a:ext cx="0" cy="285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8194" name="Line 66"/>
          <p:cNvSpPr>
            <a:spLocks noChangeShapeType="1"/>
          </p:cNvSpPr>
          <p:nvPr/>
        </p:nvSpPr>
        <p:spPr bwMode="auto">
          <a:xfrm>
            <a:off x="9048750" y="4447922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8195" name="Line 67"/>
          <p:cNvSpPr>
            <a:spLocks noChangeShapeType="1"/>
          </p:cNvSpPr>
          <p:nvPr/>
        </p:nvSpPr>
        <p:spPr bwMode="auto">
          <a:xfrm>
            <a:off x="9551988" y="4447922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8196" name="Line 68"/>
          <p:cNvSpPr>
            <a:spLocks noChangeShapeType="1"/>
          </p:cNvSpPr>
          <p:nvPr/>
        </p:nvSpPr>
        <p:spPr bwMode="auto">
          <a:xfrm>
            <a:off x="8975725" y="3284539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8199" name="Line 71"/>
          <p:cNvSpPr>
            <a:spLocks noChangeShapeType="1"/>
          </p:cNvSpPr>
          <p:nvPr/>
        </p:nvSpPr>
        <p:spPr bwMode="auto">
          <a:xfrm flipV="1">
            <a:off x="7896225" y="3284539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8200" name="Line 72"/>
          <p:cNvSpPr>
            <a:spLocks noChangeShapeType="1"/>
          </p:cNvSpPr>
          <p:nvPr/>
        </p:nvSpPr>
        <p:spPr bwMode="auto">
          <a:xfrm flipV="1">
            <a:off x="9742170" y="5538281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8201" name="Line 73"/>
          <p:cNvSpPr>
            <a:spLocks noChangeShapeType="1"/>
          </p:cNvSpPr>
          <p:nvPr/>
        </p:nvSpPr>
        <p:spPr bwMode="auto">
          <a:xfrm flipV="1">
            <a:off x="7896225" y="2148459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8202" name="Line 74"/>
          <p:cNvSpPr>
            <a:spLocks noChangeShapeType="1"/>
          </p:cNvSpPr>
          <p:nvPr/>
        </p:nvSpPr>
        <p:spPr bwMode="auto">
          <a:xfrm flipV="1">
            <a:off x="8759825" y="2148459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8203" name="Line 75"/>
          <p:cNvSpPr>
            <a:spLocks noChangeShapeType="1"/>
          </p:cNvSpPr>
          <p:nvPr/>
        </p:nvSpPr>
        <p:spPr bwMode="auto">
          <a:xfrm flipV="1">
            <a:off x="9191625" y="2148459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8204" name="Line 76"/>
          <p:cNvSpPr>
            <a:spLocks noChangeShapeType="1"/>
          </p:cNvSpPr>
          <p:nvPr/>
        </p:nvSpPr>
        <p:spPr bwMode="auto">
          <a:xfrm flipV="1">
            <a:off x="9767888" y="2148459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8205" name="Line 77"/>
          <p:cNvSpPr>
            <a:spLocks noChangeShapeType="1"/>
          </p:cNvSpPr>
          <p:nvPr/>
        </p:nvSpPr>
        <p:spPr bwMode="auto">
          <a:xfrm flipV="1">
            <a:off x="8759825" y="3284539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8206" name="Line 78"/>
          <p:cNvSpPr>
            <a:spLocks noChangeShapeType="1"/>
          </p:cNvSpPr>
          <p:nvPr/>
        </p:nvSpPr>
        <p:spPr bwMode="auto">
          <a:xfrm flipV="1">
            <a:off x="9264650" y="3284539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8207" name="Line 79"/>
          <p:cNvSpPr>
            <a:spLocks noChangeShapeType="1"/>
          </p:cNvSpPr>
          <p:nvPr/>
        </p:nvSpPr>
        <p:spPr bwMode="auto">
          <a:xfrm flipV="1">
            <a:off x="9767888" y="3284539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8208" name="Line 80"/>
          <p:cNvSpPr>
            <a:spLocks noChangeShapeType="1"/>
          </p:cNvSpPr>
          <p:nvPr/>
        </p:nvSpPr>
        <p:spPr bwMode="auto">
          <a:xfrm flipV="1">
            <a:off x="8832850" y="4447921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8209" name="Line 81"/>
          <p:cNvSpPr>
            <a:spLocks noChangeShapeType="1"/>
          </p:cNvSpPr>
          <p:nvPr/>
        </p:nvSpPr>
        <p:spPr bwMode="auto">
          <a:xfrm flipV="1">
            <a:off x="9336088" y="4447921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8210" name="Line 82"/>
          <p:cNvSpPr>
            <a:spLocks noChangeShapeType="1"/>
          </p:cNvSpPr>
          <p:nvPr/>
        </p:nvSpPr>
        <p:spPr bwMode="auto">
          <a:xfrm flipV="1">
            <a:off x="9840913" y="4447921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8213" name="Line 85"/>
          <p:cNvSpPr>
            <a:spLocks noChangeShapeType="1"/>
          </p:cNvSpPr>
          <p:nvPr/>
        </p:nvSpPr>
        <p:spPr bwMode="auto">
          <a:xfrm>
            <a:off x="8950008" y="5538281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14129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8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8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8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8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8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481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481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48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48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482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482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4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4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481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481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48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48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800" decel="100000"/>
                                        <p:tgtEl>
                                          <p:spTgt spid="48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481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48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48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800" decel="100000"/>
                                        <p:tgtEl>
                                          <p:spTgt spid="482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482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4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4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800" decel="100000"/>
                                        <p:tgtEl>
                                          <p:spTgt spid="482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482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48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48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800" decel="100000"/>
                                        <p:tgtEl>
                                          <p:spTgt spid="482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800" decel="100000" fill="hold"/>
                                        <p:tgtEl>
                                          <p:spTgt spid="482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48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48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48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8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8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48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48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48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48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48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48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48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4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4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48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48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48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48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4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4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4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4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48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48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48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48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48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48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48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48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48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48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48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48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481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8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48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8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8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48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8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4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8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1000" fill="hold"/>
                                        <p:tgtEl>
                                          <p:spTgt spid="48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8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3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8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1000" fill="hold"/>
                                        <p:tgtEl>
                                          <p:spTgt spid="48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3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8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1000" fill="hold"/>
                                        <p:tgtEl>
                                          <p:spTgt spid="48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8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3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8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1000" fill="hold"/>
                                        <p:tgtEl>
                                          <p:spTgt spid="48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8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3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8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1000" fill="hold"/>
                                        <p:tgtEl>
                                          <p:spTgt spid="48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8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3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8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1000" fill="hold"/>
                                        <p:tgtEl>
                                          <p:spTgt spid="48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8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 nodeType="clickPar">
                      <p:stCondLst>
                        <p:cond delay="indefinite"/>
                      </p:stCondLst>
                      <p:childTnLst>
                        <p:par>
                          <p:cTn id="2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7" dur="1000" fill="hold"/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1000" fill="hold"/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1000" fill="hold"/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1000" fill="hold"/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 nodeType="clickPar">
                      <p:stCondLst>
                        <p:cond delay="indefinite"/>
                      </p:stCondLst>
                      <p:childTnLst>
                        <p:par>
                          <p:cTn id="3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5" dur="1000" fill="hold"/>
                                        <p:tgtEl>
                                          <p:spTgt spid="481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1000" fill="hold"/>
                                        <p:tgtEl>
                                          <p:spTgt spid="481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1000" fill="hold"/>
                                        <p:tgtEl>
                                          <p:spTgt spid="481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1000" fill="hold"/>
                                        <p:tgtEl>
                                          <p:spTgt spid="481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9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1" dur="1000" fill="hold"/>
                                        <p:tgtEl>
                                          <p:spTgt spid="48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2" dur="1000" fill="hold"/>
                                        <p:tgtEl>
                                          <p:spTgt spid="48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1000" fill="hold"/>
                                        <p:tgtEl>
                                          <p:spTgt spid="48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1000" fill="hold"/>
                                        <p:tgtEl>
                                          <p:spTgt spid="48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7" dur="1000" fill="hold"/>
                                        <p:tgtEl>
                                          <p:spTgt spid="48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8" dur="1000" fill="hold"/>
                                        <p:tgtEl>
                                          <p:spTgt spid="48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9" dur="1000" fill="hold"/>
                                        <p:tgtEl>
                                          <p:spTgt spid="48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1000" fill="hold"/>
                                        <p:tgtEl>
                                          <p:spTgt spid="48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3" dur="1000" fill="hold"/>
                                        <p:tgtEl>
                                          <p:spTgt spid="48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1000" fill="hold"/>
                                        <p:tgtEl>
                                          <p:spTgt spid="48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1000" fill="hold"/>
                                        <p:tgtEl>
                                          <p:spTgt spid="48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6" dur="1000" fill="hold"/>
                                        <p:tgtEl>
                                          <p:spTgt spid="48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7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9" dur="1000" fill="hold"/>
                                        <p:tgtEl>
                                          <p:spTgt spid="48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1000" fill="hold"/>
                                        <p:tgtEl>
                                          <p:spTgt spid="48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1000" fill="hold"/>
                                        <p:tgtEl>
                                          <p:spTgt spid="48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1000" fill="hold"/>
                                        <p:tgtEl>
                                          <p:spTgt spid="48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3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5" dur="100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6" dur="100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7" dur="100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100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9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1" dur="1000" fill="hold"/>
                                        <p:tgtEl>
                                          <p:spTgt spid="48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2" dur="1000" fill="hold"/>
                                        <p:tgtEl>
                                          <p:spTgt spid="48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3" dur="1000" fill="hold"/>
                                        <p:tgtEl>
                                          <p:spTgt spid="48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1000" fill="hold"/>
                                        <p:tgtEl>
                                          <p:spTgt spid="48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7" dur="100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8" dur="100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9" dur="100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0" dur="100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3" dur="1000" fill="hold"/>
                                        <p:tgtEl>
                                          <p:spTgt spid="48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4" dur="1000" fill="hold"/>
                                        <p:tgtEl>
                                          <p:spTgt spid="48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5" dur="1000" fill="hold"/>
                                        <p:tgtEl>
                                          <p:spTgt spid="48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6" dur="1000" fill="hold"/>
                                        <p:tgtEl>
                                          <p:spTgt spid="48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7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9" dur="1000" fill="hold"/>
                                        <p:tgtEl>
                                          <p:spTgt spid="48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0" dur="1000" fill="hold"/>
                                        <p:tgtEl>
                                          <p:spTgt spid="48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1" dur="1000" fill="hold"/>
                                        <p:tgtEl>
                                          <p:spTgt spid="48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2" dur="1000" fill="hold"/>
                                        <p:tgtEl>
                                          <p:spTgt spid="48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3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5" dur="1000" fill="hold"/>
                                        <p:tgtEl>
                                          <p:spTgt spid="48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6" dur="1000" fill="hold"/>
                                        <p:tgtEl>
                                          <p:spTgt spid="48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1000" fill="hold"/>
                                        <p:tgtEl>
                                          <p:spTgt spid="48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8" dur="1000" fill="hold"/>
                                        <p:tgtEl>
                                          <p:spTgt spid="48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9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1" dur="1000" fill="hold"/>
                                        <p:tgtEl>
                                          <p:spTgt spid="48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2" dur="1000" fill="hold"/>
                                        <p:tgtEl>
                                          <p:spTgt spid="48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3" dur="1000" fill="hold"/>
                                        <p:tgtEl>
                                          <p:spTgt spid="4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4" dur="1000" fill="hold"/>
                                        <p:tgtEl>
                                          <p:spTgt spid="4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7" dur="1000" fill="hold"/>
                                        <p:tgtEl>
                                          <p:spTgt spid="48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8" dur="1000" fill="hold"/>
                                        <p:tgtEl>
                                          <p:spTgt spid="48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1000" fill="hold"/>
                                        <p:tgtEl>
                                          <p:spTgt spid="48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1000" fill="hold"/>
                                        <p:tgtEl>
                                          <p:spTgt spid="48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3" dur="1000" fill="hold"/>
                                        <p:tgtEl>
                                          <p:spTgt spid="48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4" dur="1000" fill="hold"/>
                                        <p:tgtEl>
                                          <p:spTgt spid="48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5" dur="1000" fill="hold"/>
                                        <p:tgtEl>
                                          <p:spTgt spid="48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6" dur="1000" fill="hold"/>
                                        <p:tgtEl>
                                          <p:spTgt spid="48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7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9" dur="1000" fill="hold"/>
                                        <p:tgtEl>
                                          <p:spTgt spid="48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0" dur="1000" fill="hold"/>
                                        <p:tgtEl>
                                          <p:spTgt spid="481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1" dur="1000" fill="hold"/>
                                        <p:tgtEl>
                                          <p:spTgt spid="48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2" dur="1000" fill="hold"/>
                                        <p:tgtEl>
                                          <p:spTgt spid="48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3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5" dur="1000" fill="hold"/>
                                        <p:tgtEl>
                                          <p:spTgt spid="48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6" dur="1000" fill="hold"/>
                                        <p:tgtEl>
                                          <p:spTgt spid="48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7" dur="1000" fill="hold"/>
                                        <p:tgtEl>
                                          <p:spTgt spid="48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8" dur="1000" fill="hold"/>
                                        <p:tgtEl>
                                          <p:spTgt spid="48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3" grpId="0" animBg="1"/>
      <p:bldP spid="48143" grpId="0" animBg="1"/>
      <p:bldP spid="48145" grpId="0" animBg="1"/>
      <p:bldP spid="48149" grpId="0" animBg="1"/>
      <p:bldP spid="48150" grpId="0" animBg="1"/>
      <p:bldP spid="48151" grpId="0" animBg="1"/>
      <p:bldP spid="48170" grpId="0" animBg="1"/>
      <p:bldP spid="48174" grpId="0" animBg="1"/>
      <p:bldP spid="48178" grpId="0" animBg="1"/>
      <p:bldP spid="48179" grpId="0" animBg="1"/>
      <p:bldP spid="48180" grpId="0" animBg="1"/>
    </p:bldLst>
  </p:timing>
</p:sld>
</file>

<file path=ppt/theme/theme1.xml><?xml version="1.0" encoding="utf-8"?>
<a:theme xmlns:a="http://schemas.openxmlformats.org/drawingml/2006/main" name="Gladko">
  <a:themeElements>
    <a:clrScheme name="Gladk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Gladk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ladk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106</TotalTime>
  <Words>378</Words>
  <Application>Microsoft Office PowerPoint</Application>
  <PresentationFormat>Širokozaslonsko</PresentationFormat>
  <Paragraphs>83</Paragraphs>
  <Slides>10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Gladko</vt:lpstr>
      <vt:lpstr>Elektronska ovojnica</vt:lpstr>
      <vt:lpstr>Elektronska ovojnica</vt:lpstr>
      <vt:lpstr>Elektronska ovojnica</vt:lpstr>
      <vt:lpstr>Lupina ali energetski nivo</vt:lpstr>
      <vt:lpstr>Orbitale so označene v periodnem sistemu</vt:lpstr>
      <vt:lpstr>Grafični zapis elektronske konfiguracije</vt:lpstr>
      <vt:lpstr>Pravilo za polnjenje energijsko enakovrednih orbital</vt:lpstr>
      <vt:lpstr>Zapis elektronskih konfiguracij</vt:lpstr>
      <vt:lpstr>Zapis elektronskih konfiguracij</vt:lpstr>
      <vt:lpstr>Domača naloga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Elektronska ovojnica</dc:title>
  <dc:creator>Neven</dc:creator>
  <cp:lastModifiedBy>Profesor</cp:lastModifiedBy>
  <cp:revision>5</cp:revision>
  <dcterms:created xsi:type="dcterms:W3CDTF">2020-10-01T07:35:34Z</dcterms:created>
  <dcterms:modified xsi:type="dcterms:W3CDTF">2020-10-07T11:31:03Z</dcterms:modified>
</cp:coreProperties>
</file>