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EC7DF8-6574-4009-8CA8-0A859E1EFB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723241E-E0F9-4A21-86EB-03B40EAEEA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C4559D5-796E-40EE-9738-FC4384171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1C99B-C09C-4D39-A3DB-ECCDD3DFAFD6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2C13BDA-9865-4D97-A9CD-BC352D8D8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48BAE39-967E-4CE2-8811-E5D752D73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A4F14-658A-4333-92A8-6C2EDDF216F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43843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6F34C33-C327-4F69-B44F-C7959E69D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709691EE-ED6A-4C9B-9030-41BD6FBE90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0511DDA-EDA4-4660-9361-95E8EE325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1C99B-C09C-4D39-A3DB-ECCDD3DFAFD6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2BC7B25-7DEE-476D-B8E7-59A5D9391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3D8AD75-27DF-4047-AD15-DF26661F3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A4F14-658A-4333-92A8-6C2EDDF216F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36320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DD30C018-04DA-4AD6-A27C-98BBBDAB45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7E6CB002-6FD7-4CA9-9F08-6D00FF7B6E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F183954-CA15-4566-B31F-DA7D79725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1C99B-C09C-4D39-A3DB-ECCDD3DFAFD6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777CEF3-8CF7-41D6-A9D4-8C5841813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2EC95A2-AD2B-40E5-8A0D-B1A1616F9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A4F14-658A-4333-92A8-6C2EDDF216F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14975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234DE24-F974-4834-A0F3-0097D0B7C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31AB280-BC17-4E77-AC82-4741687C7F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DB2A104-F6B4-408C-8DD9-D7106A599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1C99B-C09C-4D39-A3DB-ECCDD3DFAFD6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A885E8A-037D-499F-83EC-827F43EE0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8BA398F-572B-4B68-A53F-E74F9A91A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A4F14-658A-4333-92A8-6C2EDDF216F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76918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85E26ED-05F5-45AA-9A2E-7DF480ECB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90DE0D0B-F0F0-4AE8-B2C1-952CFBBB2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1271BBF-BF15-4434-883D-44C926E1F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1C99B-C09C-4D39-A3DB-ECCDD3DFAFD6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B647BBC-6727-450F-A961-DAA423037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408C8C2-1615-4BC5-8096-AA7A10FDB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A4F14-658A-4333-92A8-6C2EDDF216F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75705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58D73F3-3903-480E-B146-10F68E7EC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BE7E2D9-5858-47AD-A211-29F89DCEEF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8A433A38-43E3-4B92-BCA7-DDB164B599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4AE4E117-A8A8-4344-BE27-23E98F15A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1C99B-C09C-4D39-A3DB-ECCDD3DFAFD6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32E861F9-1844-4F50-8F1C-966C22FCB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B0EF0AA8-85A8-44D1-BAF1-8EF3EC730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A4F14-658A-4333-92A8-6C2EDDF216F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45883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435D63-E7B7-4066-B66F-8E91219FE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E45A8DA-3456-4C10-8AAE-676318491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B60F2565-8B4B-4416-B05C-0361972887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2BDF42CA-DEEC-46BC-89B2-BD15E00D39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79DFF17D-E8C5-4346-99F2-662F41A175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A599899A-1D20-425D-B2A6-C1FB43385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1C99B-C09C-4D39-A3DB-ECCDD3DFAFD6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2FD06DB0-0A25-43A0-BC28-344F6A5F2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5109CEA2-2259-4879-BA6D-D59600DBC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A4F14-658A-4333-92A8-6C2EDDF216F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12697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6A6A17-70DB-43D0-8417-79C7E0849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F210FE33-0505-47F3-B67F-B4672DE14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1C99B-C09C-4D39-A3DB-ECCDD3DFAFD6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1B840C84-7FD8-4E60-AC57-7431E3EE0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49D0A381-FE3D-4CB9-AAAF-E5F53A68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A4F14-658A-4333-92A8-6C2EDDF216F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16453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655DD72D-1128-4EDA-8A39-29696E006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1C99B-C09C-4D39-A3DB-ECCDD3DFAFD6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F575D865-3347-4650-9C5E-BC14E2C7F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145B8AE1-7302-406B-A38B-005E02AF2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A4F14-658A-4333-92A8-6C2EDDF216F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33138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42AB32-F2B4-473F-A7E8-F2C8D2DE8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E76F8D5-E690-4FE3-B3D6-BA4D0420B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5D5117A4-068F-4CB5-830E-E64330295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3C5CFFF5-B8F2-4BCB-9325-88F4CB18F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1C99B-C09C-4D39-A3DB-ECCDD3DFAFD6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5F4A6643-9D3B-41F3-B99A-94D18AD5F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F29AC234-674E-4328-97D1-78AF47681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A4F14-658A-4333-92A8-6C2EDDF216F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5077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9B3A710-FDC1-4D75-A1AA-F6F12422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B146E2DB-6537-4ACE-A0EB-1BC1D963F6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2DC2EE50-2C5F-4689-A316-269CC77D2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A8F6861A-BE25-43F1-A629-098CCFA64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1C99B-C09C-4D39-A3DB-ECCDD3DFAFD6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1BC71BCB-C19F-420B-A537-AB3E005F0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197A8035-F299-4351-8B1C-E966969ED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A4F14-658A-4333-92A8-6C2EDDF216F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75898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5139397E-B5AA-4B5A-AE0F-0AAF66313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AAA4B5F4-580A-441A-9C58-3127C8F55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ACBD0B7-BA33-4E16-AB55-386B277F0B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1C99B-C09C-4D39-A3DB-ECCDD3DFAFD6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A1B876A-224D-4A20-A686-BA5D2E4E6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99F4659-34C6-4B9A-8471-EB26BC6D63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A4F14-658A-4333-92A8-6C2EDDF216F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09632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1FDDACB-4D4E-4EC0-9630-F03DF666D2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8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2358CD7-8F13-4432-AB48-515B83AFCE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sl-SI" sz="3700"/>
              <a:t>SAMOSTOJNO RISANJE MREŽE EMBALAŽNE ŠKATLICE S </a:t>
            </a:r>
            <a:br>
              <a:rPr lang="sl-SI" sz="3700"/>
            </a:br>
            <a:r>
              <a:rPr lang="sl-SI" sz="3700"/>
              <a:t>CiciCAD ORODJEM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BFECD6C-AB23-48E3-834A-F78357F98E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sl-SI" sz="2000"/>
              <a:t>Martin Knuplež, </a:t>
            </a:r>
          </a:p>
          <a:p>
            <a:pPr algn="l"/>
            <a:r>
              <a:rPr lang="sl-SI" sz="2000"/>
              <a:t>OŠBI</a:t>
            </a:r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82907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CA19303-B744-4F98-9FD3-66677BB2F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88" y="80628"/>
            <a:ext cx="10515600" cy="1152127"/>
          </a:xfrm>
        </p:spPr>
        <p:txBody>
          <a:bodyPr>
            <a:normAutofit/>
          </a:bodyPr>
          <a:lstStyle/>
          <a:p>
            <a:r>
              <a:rPr lang="sl-SI" sz="2800" dirty="0"/>
              <a:t>Nariši velike zavihke na robovih za širino. Oddaljenost vzporednic je za polovico dolžine.</a:t>
            </a:r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3A4B80E1-88AB-4089-8452-6F1ECF635C02}"/>
              </a:ext>
            </a:extLst>
          </p:cNvPr>
          <p:cNvGrpSpPr/>
          <p:nvPr/>
        </p:nvGrpSpPr>
        <p:grpSpPr>
          <a:xfrm>
            <a:off x="3719736" y="800708"/>
            <a:ext cx="8100900" cy="5749555"/>
            <a:chOff x="1307468" y="1026862"/>
            <a:chExt cx="8100900" cy="5749555"/>
          </a:xfrm>
        </p:grpSpPr>
        <p:pic>
          <p:nvPicPr>
            <p:cNvPr id="3" name="Slika 2">
              <a:extLst>
                <a:ext uri="{FF2B5EF4-FFF2-40B4-BE49-F238E27FC236}">
                  <a16:creationId xmlns:a16="http://schemas.microsoft.com/office/drawing/2014/main" id="{FC41FA15-A424-449A-B14F-02CFFBF9D9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07468" y="1026862"/>
              <a:ext cx="8100900" cy="5749555"/>
            </a:xfrm>
            <a:prstGeom prst="rect">
              <a:avLst/>
            </a:prstGeom>
          </p:spPr>
        </p:pic>
        <p:sp>
          <p:nvSpPr>
            <p:cNvPr id="4" name="PoljeZBesedilom 3">
              <a:extLst>
                <a:ext uri="{FF2B5EF4-FFF2-40B4-BE49-F238E27FC236}">
                  <a16:creationId xmlns:a16="http://schemas.microsoft.com/office/drawing/2014/main" id="{15DEF64C-1799-4C02-BC15-4624A0841B0C}"/>
                </a:ext>
              </a:extLst>
            </p:cNvPr>
            <p:cNvSpPr txBox="1"/>
            <p:nvPr/>
          </p:nvSpPr>
          <p:spPr>
            <a:xfrm rot="16200000">
              <a:off x="4418787" y="2537028"/>
              <a:ext cx="9001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1400" dirty="0"/>
                <a:t>½ dolžine</a:t>
              </a:r>
            </a:p>
          </p:txBody>
        </p:sp>
        <p:sp>
          <p:nvSpPr>
            <p:cNvPr id="5" name="PoljeZBesedilom 4">
              <a:extLst>
                <a:ext uri="{FF2B5EF4-FFF2-40B4-BE49-F238E27FC236}">
                  <a16:creationId xmlns:a16="http://schemas.microsoft.com/office/drawing/2014/main" id="{A43743BA-C3AF-4477-B36A-391BFCAEAC6A}"/>
                </a:ext>
              </a:extLst>
            </p:cNvPr>
            <p:cNvSpPr txBox="1"/>
            <p:nvPr/>
          </p:nvSpPr>
          <p:spPr>
            <a:xfrm rot="16200000">
              <a:off x="4447877" y="4967299"/>
              <a:ext cx="864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1400" dirty="0"/>
                <a:t>½ dolžine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058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9AD7C95-ECEC-4DB6-91D1-31762CC8A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72" y="116632"/>
            <a:ext cx="10515600" cy="543595"/>
          </a:xfrm>
        </p:spPr>
        <p:txBody>
          <a:bodyPr>
            <a:normAutofit/>
          </a:bodyPr>
          <a:lstStyle/>
          <a:p>
            <a:r>
              <a:rPr lang="sl-SI" sz="3200" dirty="0"/>
              <a:t>Izriši velike zavihke z uporabo </a:t>
            </a:r>
            <a:r>
              <a:rPr lang="sl-SI" sz="3200" dirty="0" err="1"/>
              <a:t>lomljenke</a:t>
            </a:r>
            <a:r>
              <a:rPr lang="sl-SI" sz="3200" dirty="0"/>
              <a:t>!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8F05C911-430F-44D6-8F09-2A6A698672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1484" y="660227"/>
            <a:ext cx="8533588" cy="608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67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D87C04B7-83B9-425A-9E87-19F13C3C06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32224"/>
            <a:ext cx="8909090" cy="6318110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FE176567-BC74-4287-B0BA-3F87E3AD0293}"/>
              </a:ext>
            </a:extLst>
          </p:cNvPr>
          <p:cNvSpPr txBox="1"/>
          <p:nvPr/>
        </p:nvSpPr>
        <p:spPr>
          <a:xfrm>
            <a:off x="9228348" y="1088740"/>
            <a:ext cx="262829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Za to uro bo dovolj. Če znaš, lahko spremeniš tipe črt za robove, sicer bomo to napravili prihodnjič.</a:t>
            </a:r>
          </a:p>
          <a:p>
            <a:endParaRPr lang="sl-SI" dirty="0"/>
          </a:p>
          <a:p>
            <a:r>
              <a:rPr lang="sl-SI" dirty="0"/>
              <a:t>Fotografiraj svojo risbo in pošlji na učiteljev e-mail do petka, 15. 5.</a:t>
            </a:r>
          </a:p>
          <a:p>
            <a:endParaRPr lang="sl-SI" dirty="0"/>
          </a:p>
          <a:p>
            <a:endParaRPr lang="sl-SI" dirty="0"/>
          </a:p>
          <a:p>
            <a:r>
              <a:rPr lang="sl-SI" dirty="0"/>
              <a:t>Veliko uspehov pri delu!</a:t>
            </a:r>
          </a:p>
          <a:p>
            <a:r>
              <a:rPr lang="sl-SI" dirty="0"/>
              <a:t>Učitelj MK</a:t>
            </a:r>
          </a:p>
        </p:txBody>
      </p:sp>
    </p:spTree>
    <p:extLst>
      <p:ext uri="{BB962C8B-B14F-4D97-AF65-F5344CB8AC3E}">
        <p14:creationId xmlns:p14="http://schemas.microsoft.com/office/powerpoint/2010/main" val="1885744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259A75E8-973F-47DC-BD78-3B2C22159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356" y="132783"/>
            <a:ext cx="2736304" cy="687611"/>
          </a:xfrm>
        </p:spPr>
        <p:txBody>
          <a:bodyPr>
            <a:normAutofit fontScale="90000"/>
          </a:bodyPr>
          <a:lstStyle/>
          <a:p>
            <a:r>
              <a:rPr lang="sl-SI" dirty="0"/>
              <a:t>ZAČETEK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599CF6D-8279-4A7C-AC4F-EBF93BC216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38" y="2276872"/>
            <a:ext cx="2423370" cy="3215919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120D5F46-20F7-4F04-9081-18490742F2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772" y="966934"/>
            <a:ext cx="8135788" cy="5761174"/>
          </a:xfrm>
          <a:prstGeom prst="rect">
            <a:avLst/>
          </a:prstGeom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2FF896CD-5CA8-45B2-9B49-E658E318B57B}"/>
              </a:ext>
            </a:extLst>
          </p:cNvPr>
          <p:cNvSpPr txBox="1"/>
          <p:nvPr/>
        </p:nvSpPr>
        <p:spPr>
          <a:xfrm>
            <a:off x="155340" y="908720"/>
            <a:ext cx="4772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Po zagonu programa, izberi prazen list.</a:t>
            </a:r>
          </a:p>
          <a:p>
            <a:r>
              <a:rPr lang="sl-SI" dirty="0"/>
              <a:t>V oknu, ki se pojavi, izberi A4 – ležeče.</a:t>
            </a:r>
          </a:p>
          <a:p>
            <a:r>
              <a:rPr lang="sl-SI" dirty="0"/>
              <a:t>Risbo shrani v mapo </a:t>
            </a:r>
            <a:r>
              <a:rPr lang="sl-SI" b="1" dirty="0"/>
              <a:t>Risbe</a:t>
            </a:r>
            <a:r>
              <a:rPr lang="sl-SI" dirty="0"/>
              <a:t>  z imenom </a:t>
            </a:r>
          </a:p>
          <a:p>
            <a:r>
              <a:rPr lang="sl-SI" b="1" i="1" dirty="0"/>
              <a:t>mreža embalažne škatlice.</a:t>
            </a:r>
          </a:p>
        </p:txBody>
      </p:sp>
    </p:spTree>
    <p:extLst>
      <p:ext uri="{BB962C8B-B14F-4D97-AF65-F5344CB8AC3E}">
        <p14:creationId xmlns:p14="http://schemas.microsoft.com/office/powerpoint/2010/main" val="1385747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3A05462-E4E0-4611-A528-07CC3DFD7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339" y="239385"/>
            <a:ext cx="10515600" cy="651606"/>
          </a:xfrm>
        </p:spPr>
        <p:txBody>
          <a:bodyPr>
            <a:normAutofit/>
          </a:bodyPr>
          <a:lstStyle/>
          <a:p>
            <a:r>
              <a:rPr lang="sl-SI" sz="3200" dirty="0"/>
              <a:t>Kako pričeti z risanjem?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7CECCD34-ACF8-49BA-AD34-CD8AD3B39148}"/>
              </a:ext>
            </a:extLst>
          </p:cNvPr>
          <p:cNvGrpSpPr/>
          <p:nvPr/>
        </p:nvGrpSpPr>
        <p:grpSpPr>
          <a:xfrm>
            <a:off x="74527" y="2470912"/>
            <a:ext cx="5508612" cy="4140460"/>
            <a:chOff x="946176" y="1376772"/>
            <a:chExt cx="6553980" cy="5364596"/>
          </a:xfrm>
        </p:grpSpPr>
        <p:pic>
          <p:nvPicPr>
            <p:cNvPr id="3" name="Slika 2">
              <a:extLst>
                <a:ext uri="{FF2B5EF4-FFF2-40B4-BE49-F238E27FC236}">
                  <a16:creationId xmlns:a16="http://schemas.microsoft.com/office/drawing/2014/main" id="{A7E6F402-A838-4850-9332-BE08666E37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5480" y="2060848"/>
              <a:ext cx="5645385" cy="4224894"/>
            </a:xfrm>
            <a:prstGeom prst="rect">
              <a:avLst/>
            </a:prstGeom>
          </p:spPr>
        </p:pic>
        <p:cxnSp>
          <p:nvCxnSpPr>
            <p:cNvPr id="5" name="Raven povezovalnik 4">
              <a:extLst>
                <a:ext uri="{FF2B5EF4-FFF2-40B4-BE49-F238E27FC236}">
                  <a16:creationId xmlns:a16="http://schemas.microsoft.com/office/drawing/2014/main" id="{EA9EDB7F-5B91-41AE-AE3D-261CFABAC6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95600" y="1376772"/>
              <a:ext cx="0" cy="5364596"/>
            </a:xfrm>
            <a:prstGeom prst="line">
              <a:avLst/>
            </a:prstGeom>
            <a:ln w="28575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aven povezovalnik 7">
              <a:extLst>
                <a:ext uri="{FF2B5EF4-FFF2-40B4-BE49-F238E27FC236}">
                  <a16:creationId xmlns:a16="http://schemas.microsoft.com/office/drawing/2014/main" id="{D5F073CC-F2CA-42F6-A953-F1E62A5DA256}"/>
                </a:ext>
              </a:extLst>
            </p:cNvPr>
            <p:cNvCxnSpPr>
              <a:cxnSpLocks/>
            </p:cNvCxnSpPr>
            <p:nvPr/>
          </p:nvCxnSpPr>
          <p:spPr>
            <a:xfrm>
              <a:off x="946176" y="4581128"/>
              <a:ext cx="6553980" cy="0"/>
            </a:xfrm>
            <a:prstGeom prst="line">
              <a:avLst/>
            </a:prstGeom>
            <a:ln w="28575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Slika 11">
            <a:extLst>
              <a:ext uri="{FF2B5EF4-FFF2-40B4-BE49-F238E27FC236}">
                <a16:creationId xmlns:a16="http://schemas.microsoft.com/office/drawing/2014/main" id="{FA841C25-93B4-4329-8DA2-D6E79823AA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139" y="2206561"/>
            <a:ext cx="5952876" cy="4224894"/>
          </a:xfrm>
          <a:prstGeom prst="rect">
            <a:avLst/>
          </a:prstGeom>
        </p:spPr>
      </p:pic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8C6FA6A3-3B94-4956-ACCC-D18605C24138}"/>
              </a:ext>
            </a:extLst>
          </p:cNvPr>
          <p:cNvSpPr txBox="1"/>
          <p:nvPr/>
        </p:nvSpPr>
        <p:spPr>
          <a:xfrm>
            <a:off x="334095" y="954888"/>
            <a:ext cx="113052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Prostor na risbi si uredi tako, da boš lahko narisal vso mrežo na list. Na skici sta nakazani izhodiščni črti.</a:t>
            </a:r>
          </a:p>
          <a:p>
            <a:r>
              <a:rPr lang="sl-SI" dirty="0"/>
              <a:t>Vključi pravokotni način risanja in pomožne črte. </a:t>
            </a:r>
            <a:r>
              <a:rPr lang="sl-SI" dirty="0" err="1"/>
              <a:t>Lomljenka</a:t>
            </a:r>
            <a:r>
              <a:rPr lang="sl-SI" dirty="0"/>
              <a:t> mora biti izključena. Uporabi orodje črta med dvema točkama,  točke določaj s položajem miškinega kazalčka in klikom. </a:t>
            </a:r>
          </a:p>
          <a:p>
            <a:r>
              <a:rPr lang="sl-SI" dirty="0"/>
              <a:t>Ne pozabi: pogosto shranjuj (klik na gumb s puščico v </a:t>
            </a:r>
            <a:r>
              <a:rPr lang="sl-SI" dirty="0" err="1"/>
              <a:t>mapico</a:t>
            </a:r>
            <a:r>
              <a:rPr lang="sl-SI" dirty="0"/>
              <a:t>). Na  vsaki sliki so prikazana orodja, ki jih uporabimo.</a:t>
            </a:r>
          </a:p>
        </p:txBody>
      </p:sp>
    </p:spTree>
    <p:extLst>
      <p:ext uri="{BB962C8B-B14F-4D97-AF65-F5344CB8AC3E}">
        <p14:creationId xmlns:p14="http://schemas.microsoft.com/office/powerpoint/2010/main" val="3999727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9AD5821-2835-449A-8133-CF31F9A44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48" y="656692"/>
            <a:ext cx="10515600" cy="579599"/>
          </a:xfrm>
        </p:spPr>
        <p:txBody>
          <a:bodyPr>
            <a:normAutofit fontScale="90000"/>
          </a:bodyPr>
          <a:lstStyle/>
          <a:p>
            <a:r>
              <a:rPr lang="sl-SI" dirty="0"/>
              <a:t>Nadaljuj z risanjem vzporednic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D75EF29C-62EB-4EFB-8673-51EADAC486F5}"/>
              </a:ext>
            </a:extLst>
          </p:cNvPr>
          <p:cNvGrpSpPr/>
          <p:nvPr/>
        </p:nvGrpSpPr>
        <p:grpSpPr>
          <a:xfrm>
            <a:off x="371153" y="2628292"/>
            <a:ext cx="5051641" cy="3573016"/>
            <a:chOff x="371153" y="2628292"/>
            <a:chExt cx="5051641" cy="3573016"/>
          </a:xfrm>
        </p:grpSpPr>
        <p:pic>
          <p:nvPicPr>
            <p:cNvPr id="3" name="Slika 2">
              <a:extLst>
                <a:ext uri="{FF2B5EF4-FFF2-40B4-BE49-F238E27FC236}">
                  <a16:creationId xmlns:a16="http://schemas.microsoft.com/office/drawing/2014/main" id="{D6524C66-6789-4EC1-AB8D-A58FD4667D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153" y="2628292"/>
              <a:ext cx="5051641" cy="3573016"/>
            </a:xfrm>
            <a:prstGeom prst="rect">
              <a:avLst/>
            </a:prstGeom>
          </p:spPr>
        </p:pic>
        <p:sp>
          <p:nvSpPr>
            <p:cNvPr id="5" name="PoljeZBesedilom 4">
              <a:extLst>
                <a:ext uri="{FF2B5EF4-FFF2-40B4-BE49-F238E27FC236}">
                  <a16:creationId xmlns:a16="http://schemas.microsoft.com/office/drawing/2014/main" id="{38C4D455-DC99-4235-A42E-8ED80771F0BE}"/>
                </a:ext>
              </a:extLst>
            </p:cNvPr>
            <p:cNvSpPr txBox="1"/>
            <p:nvPr/>
          </p:nvSpPr>
          <p:spPr>
            <a:xfrm>
              <a:off x="767408" y="4329100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1400" dirty="0"/>
                <a:t>dolžina</a:t>
              </a:r>
            </a:p>
          </p:txBody>
        </p:sp>
        <p:sp>
          <p:nvSpPr>
            <p:cNvPr id="6" name="PoljeZBesedilom 5">
              <a:extLst>
                <a:ext uri="{FF2B5EF4-FFF2-40B4-BE49-F238E27FC236}">
                  <a16:creationId xmlns:a16="http://schemas.microsoft.com/office/drawing/2014/main" id="{D188A9DE-5CE8-415D-81D2-CD1D551E0EC3}"/>
                </a:ext>
              </a:extLst>
            </p:cNvPr>
            <p:cNvSpPr txBox="1"/>
            <p:nvPr/>
          </p:nvSpPr>
          <p:spPr>
            <a:xfrm>
              <a:off x="2675620" y="4317777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1400" dirty="0"/>
                <a:t>dolžina</a:t>
              </a:r>
            </a:p>
          </p:txBody>
        </p:sp>
        <p:sp>
          <p:nvSpPr>
            <p:cNvPr id="7" name="PoljeZBesedilom 6">
              <a:extLst>
                <a:ext uri="{FF2B5EF4-FFF2-40B4-BE49-F238E27FC236}">
                  <a16:creationId xmlns:a16="http://schemas.microsoft.com/office/drawing/2014/main" id="{0FE73A6D-CCA0-4093-AE33-E33F5D42B349}"/>
                </a:ext>
              </a:extLst>
            </p:cNvPr>
            <p:cNvSpPr txBox="1"/>
            <p:nvPr/>
          </p:nvSpPr>
          <p:spPr>
            <a:xfrm>
              <a:off x="1693647" y="4329100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1400" dirty="0"/>
                <a:t>širina</a:t>
              </a:r>
            </a:p>
          </p:txBody>
        </p:sp>
        <p:sp>
          <p:nvSpPr>
            <p:cNvPr id="8" name="PoljeZBesedilom 7">
              <a:extLst>
                <a:ext uri="{FF2B5EF4-FFF2-40B4-BE49-F238E27FC236}">
                  <a16:creationId xmlns:a16="http://schemas.microsoft.com/office/drawing/2014/main" id="{A0FEFA33-FA6B-48B6-B517-FCBAB7EC134A}"/>
                </a:ext>
              </a:extLst>
            </p:cNvPr>
            <p:cNvSpPr txBox="1"/>
            <p:nvPr/>
          </p:nvSpPr>
          <p:spPr>
            <a:xfrm>
              <a:off x="3689167" y="4329100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1400" dirty="0"/>
                <a:t>širina</a:t>
              </a:r>
            </a:p>
          </p:txBody>
        </p:sp>
        <p:sp>
          <p:nvSpPr>
            <p:cNvPr id="9" name="PoljeZBesedilom 8">
              <a:extLst>
                <a:ext uri="{FF2B5EF4-FFF2-40B4-BE49-F238E27FC236}">
                  <a16:creationId xmlns:a16="http://schemas.microsoft.com/office/drawing/2014/main" id="{776F4206-8673-4519-A6AF-EE3BBC442425}"/>
                </a:ext>
              </a:extLst>
            </p:cNvPr>
            <p:cNvSpPr txBox="1"/>
            <p:nvPr/>
          </p:nvSpPr>
          <p:spPr>
            <a:xfrm>
              <a:off x="4195940" y="4210055"/>
              <a:ext cx="720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1400" dirty="0"/>
                <a:t>zavihek 10 mm</a:t>
              </a:r>
            </a:p>
          </p:txBody>
        </p:sp>
      </p:grp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5B560495-F154-49CF-80AD-4FAB9EAB2215}"/>
              </a:ext>
            </a:extLst>
          </p:cNvPr>
          <p:cNvGrpSpPr/>
          <p:nvPr/>
        </p:nvGrpSpPr>
        <p:grpSpPr>
          <a:xfrm>
            <a:off x="5627948" y="1690688"/>
            <a:ext cx="6154098" cy="4410871"/>
            <a:chOff x="5627948" y="1690688"/>
            <a:chExt cx="6154098" cy="4410871"/>
          </a:xfrm>
        </p:grpSpPr>
        <p:pic>
          <p:nvPicPr>
            <p:cNvPr id="4" name="Slika 3">
              <a:extLst>
                <a:ext uri="{FF2B5EF4-FFF2-40B4-BE49-F238E27FC236}">
                  <a16:creationId xmlns:a16="http://schemas.microsoft.com/office/drawing/2014/main" id="{496EB1EF-C190-4D63-A6C9-1CCE7AFC63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27948" y="1690688"/>
              <a:ext cx="6154098" cy="4410871"/>
            </a:xfrm>
            <a:prstGeom prst="rect">
              <a:avLst/>
            </a:prstGeom>
          </p:spPr>
        </p:pic>
        <p:sp>
          <p:nvSpPr>
            <p:cNvPr id="10" name="PoljeZBesedilom 9">
              <a:extLst>
                <a:ext uri="{FF2B5EF4-FFF2-40B4-BE49-F238E27FC236}">
                  <a16:creationId xmlns:a16="http://schemas.microsoft.com/office/drawing/2014/main" id="{EA568598-B008-43E7-8382-84B883C184A0}"/>
                </a:ext>
              </a:extLst>
            </p:cNvPr>
            <p:cNvSpPr txBox="1"/>
            <p:nvPr/>
          </p:nvSpPr>
          <p:spPr>
            <a:xfrm rot="16200000">
              <a:off x="6249889" y="3059087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1400" dirty="0"/>
                <a:t>višina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3404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9003090-0821-4CBE-952A-869930207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364" y="224644"/>
            <a:ext cx="10515600" cy="615603"/>
          </a:xfrm>
        </p:spPr>
        <p:txBody>
          <a:bodyPr>
            <a:normAutofit fontScale="90000"/>
          </a:bodyPr>
          <a:lstStyle/>
          <a:p>
            <a:r>
              <a:rPr lang="sl-SI" dirty="0"/>
              <a:t>Izriši plašč embalažne škatlice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9C1CE4A1-E3B0-4B3B-94E2-D37CBB6E07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22" y="1016732"/>
            <a:ext cx="9793088" cy="5508612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647265A7-E125-413D-A4A2-9A1D29081886}"/>
              </a:ext>
            </a:extLst>
          </p:cNvPr>
          <p:cNvSpPr txBox="1"/>
          <p:nvPr/>
        </p:nvSpPr>
        <p:spPr>
          <a:xfrm rot="16200000">
            <a:off x="2973525" y="3275111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/>
              <a:t>višina</a:t>
            </a:r>
          </a:p>
        </p:txBody>
      </p:sp>
    </p:spTree>
    <p:extLst>
      <p:ext uri="{BB962C8B-B14F-4D97-AF65-F5344CB8AC3E}">
        <p14:creationId xmlns:p14="http://schemas.microsoft.com/office/powerpoint/2010/main" val="2637029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EF1EE3-F685-4461-8EC4-E7B8867C4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20335"/>
            <a:ext cx="10515600" cy="579599"/>
          </a:xfrm>
        </p:spPr>
        <p:txBody>
          <a:bodyPr>
            <a:noAutofit/>
          </a:bodyPr>
          <a:lstStyle/>
          <a:p>
            <a:r>
              <a:rPr lang="sl-SI" sz="3200" dirty="0"/>
              <a:t>Nariši vzporednici za dno in pokrovček (odmik je enak širini)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04F5C3E5-005B-4281-A16B-00F95A9265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1404" y="702811"/>
            <a:ext cx="8316924" cy="5945918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F6113CA1-EC63-4C7E-9D71-D2C4080C8C3A}"/>
              </a:ext>
            </a:extLst>
          </p:cNvPr>
          <p:cNvSpPr txBox="1"/>
          <p:nvPr/>
        </p:nvSpPr>
        <p:spPr>
          <a:xfrm rot="16200000">
            <a:off x="2937522" y="1978967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/>
              <a:t>širina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C30B501E-8698-4613-8A65-04A92AD6814D}"/>
              </a:ext>
            </a:extLst>
          </p:cNvPr>
          <p:cNvSpPr txBox="1"/>
          <p:nvPr/>
        </p:nvSpPr>
        <p:spPr>
          <a:xfrm rot="16200000">
            <a:off x="2937522" y="4859288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/>
              <a:t>širina</a:t>
            </a:r>
          </a:p>
        </p:txBody>
      </p:sp>
    </p:spTree>
    <p:extLst>
      <p:ext uri="{BB962C8B-B14F-4D97-AF65-F5344CB8AC3E}">
        <p14:creationId xmlns:p14="http://schemas.microsoft.com/office/powerpoint/2010/main" val="92777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FC0F47-4D90-4A37-AE88-C987820C5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348" y="296652"/>
            <a:ext cx="10515600" cy="543595"/>
          </a:xfrm>
        </p:spPr>
        <p:txBody>
          <a:bodyPr>
            <a:noAutofit/>
          </a:bodyPr>
          <a:lstStyle/>
          <a:p>
            <a:r>
              <a:rPr lang="sl-SI" sz="3200" dirty="0"/>
              <a:t>Izriši dno in pokrovček škatlice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BCB7CFBE-C4EB-427A-975F-EE5A9186A2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9516" y="764704"/>
            <a:ext cx="8388932" cy="596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1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8D57264-8157-44E6-A84D-68252F2CA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260648"/>
            <a:ext cx="10515600" cy="507591"/>
          </a:xfrm>
        </p:spPr>
        <p:txBody>
          <a:bodyPr>
            <a:normAutofit fontScale="90000"/>
          </a:bodyPr>
          <a:lstStyle/>
          <a:p>
            <a:r>
              <a:rPr lang="sl-SI" sz="3200" dirty="0"/>
              <a:t>Nariši pomožne črte za zavihke (oddaljenost 10 mm)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F9737366-1C04-4983-B3FE-B3F116AB8C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9436" y="714373"/>
            <a:ext cx="8460940" cy="601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720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E72DA0D-F2D0-4C20-9A46-388725C28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356" y="224644"/>
            <a:ext cx="10515600" cy="471587"/>
          </a:xfrm>
        </p:spPr>
        <p:txBody>
          <a:bodyPr>
            <a:normAutofit fontScale="90000"/>
          </a:bodyPr>
          <a:lstStyle/>
          <a:p>
            <a:r>
              <a:rPr lang="sl-SI" sz="3200" dirty="0"/>
              <a:t>Izriši zavihke, uporabi </a:t>
            </a:r>
            <a:r>
              <a:rPr lang="sl-SI" sz="3200" dirty="0" err="1"/>
              <a:t>lomljenko</a:t>
            </a:r>
            <a:r>
              <a:rPr lang="sl-SI" sz="3200" dirty="0"/>
              <a:t>!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0A8C7D6E-F686-49DA-8DDA-677D63C788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1464" y="783612"/>
            <a:ext cx="8352928" cy="596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439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246</Words>
  <Application>Microsoft Office PowerPoint</Application>
  <PresentationFormat>Širokozaslonsko</PresentationFormat>
  <Paragraphs>38</Paragraphs>
  <Slides>12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Officeova tema</vt:lpstr>
      <vt:lpstr>SAMOSTOJNO RISANJE MREŽE EMBALAŽNE ŠKATLICE S  CiciCAD ORODJEM</vt:lpstr>
      <vt:lpstr>ZAČETEK</vt:lpstr>
      <vt:lpstr>Kako pričeti z risanjem?</vt:lpstr>
      <vt:lpstr>Nadaljuj z risanjem vzporednic</vt:lpstr>
      <vt:lpstr>Izriši plašč embalažne škatlice</vt:lpstr>
      <vt:lpstr>Nariši vzporednici za dno in pokrovček (odmik je enak širini)</vt:lpstr>
      <vt:lpstr>Izriši dno in pokrovček škatlice</vt:lpstr>
      <vt:lpstr>Nariši pomožne črte za zavihke (oddaljenost 10 mm)</vt:lpstr>
      <vt:lpstr>Izriši zavihke, uporabi lomljenko!</vt:lpstr>
      <vt:lpstr>Nariši velike zavihke na robovih za širino. Oddaljenost vzporednic je za polovico dolžine.</vt:lpstr>
      <vt:lpstr>Izriši velike zavihke z uporabo lomljenke!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SAMOSTOJNO RISANJE MREŽE EMBALAŽNE ŠKATLICE S  CiciCAD ORODJEM</dc:title>
  <dc:creator>Martin Knuplež</dc:creator>
  <cp:lastModifiedBy>Martin Knuplež</cp:lastModifiedBy>
  <cp:revision>4</cp:revision>
  <dcterms:created xsi:type="dcterms:W3CDTF">2020-05-10T22:45:39Z</dcterms:created>
  <dcterms:modified xsi:type="dcterms:W3CDTF">2020-05-10T23:03:56Z</dcterms:modified>
</cp:coreProperties>
</file>