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sldIdLst>
    <p:sldId id="256" r:id="rId2"/>
    <p:sldId id="260" r:id="rId3"/>
    <p:sldId id="261" r:id="rId4"/>
    <p:sldId id="257" r:id="rId5"/>
    <p:sldId id="258" r:id="rId6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rez sloga, brez mrež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Svetel slog 2 – poudarek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ematski slog 1 – poudarek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64CE624-A8AC-4469-8C3D-40B134EA3C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52CC4E7A-C224-4324-8CF5-E0165CF108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7F1D271-22D5-462E-9D58-D6268F0BA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11/27/2021</a:t>
            </a:fld>
            <a:endParaRPr lang="en-US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41EF446-8C03-46A3-9FC6-AD2059D83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708C0D0-571A-451E-A708-0211295D1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05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2DB0818-7D01-4D98-A78A-34329F9E0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1211E0D-33CB-44C9-A8BC-578D09981F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962D27C1-40CF-4C7B-A910-696D3BF33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11/27/2021</a:t>
            </a:fld>
            <a:endParaRPr lang="en-US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0D475CE-B980-4F54-98B3-AA6BF4160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D862383-5850-4602-9696-00D358259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317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236C6113-B260-4831-B2C7-11D591CB0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57DFFC55-D5A4-4217-B766-D36CEF0992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B2337A3-03D9-40A2-91EE-1CD607907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11/27/2021</a:t>
            </a:fld>
            <a:endParaRPr lang="en-US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3F9D2AF-50F4-4335-BF4B-2FCCFC209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45097AAB-ADD1-4292-B3C7-219FFE3BD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043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3A6C9AF-A0B5-4325-9ECF-ED936E313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DE1E045-0F32-4ADD-AE96-166E803E2A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2988A27-B944-4FE9-8552-9C31EF85D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11/27/2021</a:t>
            </a:fld>
            <a:endParaRPr lang="en-US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9621259-CFEF-4346-A4D5-DFC598A60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AC8F529-B03E-4CA8-9AC3-939F8B505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587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312E446-4A96-40AB-98CE-E35CA2F11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F918FA2-4CDD-452E-9210-12264B89AD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94D26FC-02C1-42D9-9E5C-C97A5332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11/27/2021</a:t>
            </a:fld>
            <a:endParaRPr lang="en-US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6CDD1817-5A1C-4E33-A84D-A5396F1B1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E189866-EE03-4573-B70B-5B0AE0DCF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039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218514B-A2AA-497D-BE19-7EF5CB025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402D108-644B-48E1-A0D5-5340688E30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1E5CD3BC-1B99-41D2-A091-616AEF63FE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51EE780D-493A-4D8C-9B6D-642ED5E81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11/27/2021</a:t>
            </a:fld>
            <a:endParaRPr lang="en-US" dirty="0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233C7B9-9B2A-4879-B0FA-0D8F49FC8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F6A6D1B-C3A2-4915-8C64-653965E7F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226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9F3E91E-4AD2-43C4-A26A-478962C45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5E060345-E10B-4A88-9978-ED6732101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D12532B2-040F-4CE8-9D4F-D4F11E037B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AD140BF2-0936-4961-B634-92A956E75A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32AB87C6-C62C-490D-BBD9-BCBEAA3E83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3065CEE2-CC6D-4BF0-9BE7-C110080AF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11/27/2021</a:t>
            </a:fld>
            <a:endParaRPr lang="en-US" dirty="0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41067EB4-7108-42B8-BA1B-5B8B7C42E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5639F490-9AEA-42A1-B3C9-B295E1BDB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525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B9E54A8-6D73-45B2-BFDC-AF0ED134A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9780710-411F-46EA-B3FD-92F8265E0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11/27/2021</a:t>
            </a:fld>
            <a:endParaRPr lang="en-US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A9526F4-0DC7-439A-A04A-CCB465BE3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FCD89C04-0286-4AD3-ADEA-6F77900E1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616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C3CB96A8-1410-4620-81F2-6C8907EDB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11/27/2021</a:t>
            </a:fld>
            <a:endParaRPr lang="en-US" dirty="0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A5E46A3D-F682-46C8-8890-022DDB538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E506745A-A4F6-413F-AE79-54559939D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59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55634CB-8DA4-41D6-871C-B54DDF319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DDC1A5A-DFA1-4B16-A271-9E705BFF1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B1940690-0E19-4918-9E78-B86A23761E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E6BBAF62-C763-4C02-908B-5288458CB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11/27/2021</a:t>
            </a:fld>
            <a:endParaRPr lang="en-US" dirty="0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5ED9A419-EC2E-4886-8C24-3D935F96F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1243FD67-77ED-441E-8A38-D93637F7A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339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08B07E3-4398-4FD2-B637-1DDF38EBD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2A3E472A-EF29-495D-95A9-BC3AFD623F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66EC0B2-5334-4D4C-A454-4D328782A2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6FB17F22-DC79-4B48-AF38-F7B381B0F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11/27/2021</a:t>
            </a:fld>
            <a:endParaRPr lang="en-US" dirty="0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5ADAC1ED-B64F-46E8-A4C0-7FA1828BE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ECE558F6-FD44-4436-A7C4-C3F55DC31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2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794F9C09-B368-44F2-A6E5-D2A7751CB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82F8A9F-BE55-40C3-878A-95FA93ED95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40042314-D90E-4D7C-B5A3-E4757201F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0A250-5CC0-1746-B209-08E8B0DAE6AF}" type="datetimeFigureOut">
              <a:rPr lang="en-US" smtClean="0"/>
              <a:pPr/>
              <a:t>11/27/2021</a:t>
            </a:fld>
            <a:endParaRPr lang="en-US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C9AAC290-AFC8-40C9-9373-D7E5FC88AB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DFAA075-E14E-4B6D-A0D7-F402E20543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BCAEC-7D34-E549-A96E-FCEDAADBE4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239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gVIFEVLzP4o?feature=oembed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4a"/><Relationship Id="rId3" Type="http://schemas.microsoft.com/office/2007/relationships/media" Target="../media/media2.m4a"/><Relationship Id="rId7" Type="http://schemas.microsoft.com/office/2007/relationships/media" Target="../media/media4.m4a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audio" Target="../media/media3.m4a"/><Relationship Id="rId5" Type="http://schemas.microsoft.com/office/2007/relationships/media" Target="../media/media3.m4a"/><Relationship Id="rId10" Type="http://schemas.openxmlformats.org/officeDocument/2006/relationships/image" Target="../media/image7.png"/><Relationship Id="rId4" Type="http://schemas.openxmlformats.org/officeDocument/2006/relationships/audio" Target="../media/media2.m4a"/><Relationship Id="rId9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w6eTDfkvPmo?feature=oembed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4a"/><Relationship Id="rId13" Type="http://schemas.openxmlformats.org/officeDocument/2006/relationships/image" Target="../media/image12.jpeg"/><Relationship Id="rId3" Type="http://schemas.microsoft.com/office/2007/relationships/media" Target="../media/media2.m4a"/><Relationship Id="rId7" Type="http://schemas.microsoft.com/office/2007/relationships/media" Target="../media/media4.m4a"/><Relationship Id="rId12" Type="http://schemas.openxmlformats.org/officeDocument/2006/relationships/image" Target="../media/image11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audio" Target="../media/media3.m4a"/><Relationship Id="rId11" Type="http://schemas.openxmlformats.org/officeDocument/2006/relationships/image" Target="../media/image10.png"/><Relationship Id="rId5" Type="http://schemas.microsoft.com/office/2007/relationships/media" Target="../media/media3.m4a"/><Relationship Id="rId10" Type="http://schemas.openxmlformats.org/officeDocument/2006/relationships/image" Target="../media/image9.png"/><Relationship Id="rId4" Type="http://schemas.openxmlformats.org/officeDocument/2006/relationships/audio" Target="../media/media2.m4a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F40FBDA-CEB1-40F0-9AB9-BD9C402D7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old confetti on a pink background">
            <a:extLst>
              <a:ext uri="{FF2B5EF4-FFF2-40B4-BE49-F238E27FC236}">
                <a16:creationId xmlns:a16="http://schemas.microsoft.com/office/drawing/2014/main" id="{C7637D2B-6BD1-4D78-BFE6-B461E38E3E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5000"/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344D4FE-ABEF-4230-9E4E-AD5782FC7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560282B3-5060-4721-9574-F96AAB79E0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9532" y="1695576"/>
            <a:ext cx="8652938" cy="2857191"/>
          </a:xfrm>
        </p:spPr>
        <p:txBody>
          <a:bodyPr anchor="ctr">
            <a:normAutofit/>
          </a:bodyPr>
          <a:lstStyle/>
          <a:p>
            <a:r>
              <a:rPr lang="sl-SI" sz="3200"/>
              <a:t>Angleščina</a:t>
            </a:r>
            <a:br>
              <a:rPr lang="sl-SI" sz="3200"/>
            </a:br>
            <a:br>
              <a:rPr lang="sl-SI" sz="3200"/>
            </a:br>
            <a:br>
              <a:rPr lang="sl-SI" sz="3200"/>
            </a:br>
            <a:br>
              <a:rPr lang="sl-SI" sz="3200"/>
            </a:br>
            <a:r>
              <a:rPr lang="sl-SI" sz="3200"/>
              <a:t>2. razred, </a:t>
            </a:r>
            <a:br>
              <a:rPr lang="sl-SI" sz="3200"/>
            </a:br>
            <a:r>
              <a:rPr lang="sl-SI" sz="3200"/>
              <a:t>22. – 26. 11. 2021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325F979-D3F9-4926-81B7-7ACCB31A5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  <a:alpha val="80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36987446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2677D82-604B-4C92-94C9-E64425168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PONOVIMO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307AB22-6BAA-44D1-AA8F-B86B166E8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950" y="1482725"/>
            <a:ext cx="10515600" cy="5137150"/>
          </a:xfrm>
        </p:spPr>
        <p:txBody>
          <a:bodyPr/>
          <a:lstStyle/>
          <a:p>
            <a:r>
              <a:rPr lang="sl-SI" dirty="0"/>
              <a:t>Poimenuj števila do 20:</a:t>
            </a:r>
          </a:p>
          <a:p>
            <a:endParaRPr lang="sl-SI" dirty="0"/>
          </a:p>
          <a:p>
            <a:endParaRPr lang="sl-SI" dirty="0"/>
          </a:p>
          <a:p>
            <a:r>
              <a:rPr lang="sl-SI" dirty="0"/>
              <a:t>Poimenuj vozila:</a:t>
            </a: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r>
              <a:rPr lang="sl-SI" dirty="0"/>
              <a:t>Zapoj in zapleši na pesem:</a:t>
            </a:r>
          </a:p>
          <a:p>
            <a:endParaRPr lang="sl-SI" dirty="0"/>
          </a:p>
        </p:txBody>
      </p:sp>
      <p:graphicFrame>
        <p:nvGraphicFramePr>
          <p:cNvPr id="4" name="Tabela 4">
            <a:extLst>
              <a:ext uri="{FF2B5EF4-FFF2-40B4-BE49-F238E27FC236}">
                <a16:creationId xmlns:a16="http://schemas.microsoft.com/office/drawing/2014/main" id="{C7391C7D-3BC3-4738-ADE5-0AEAFC24D8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537845"/>
              </p:ext>
            </p:extLst>
          </p:nvPr>
        </p:nvGraphicFramePr>
        <p:xfrm>
          <a:off x="1348509" y="2244532"/>
          <a:ext cx="8128000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46053605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27354119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70149766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4683708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7014509"/>
                  </a:ext>
                </a:extLst>
              </a:tr>
            </a:tbl>
          </a:graphicData>
        </a:graphic>
      </p:graphicFrame>
      <p:graphicFrame>
        <p:nvGraphicFramePr>
          <p:cNvPr id="5" name="Tabela 5">
            <a:extLst>
              <a:ext uri="{FF2B5EF4-FFF2-40B4-BE49-F238E27FC236}">
                <a16:creationId xmlns:a16="http://schemas.microsoft.com/office/drawing/2014/main" id="{B3C604F7-27D1-4486-966C-C82EAC897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6311598"/>
              </p:ext>
            </p:extLst>
          </p:nvPr>
        </p:nvGraphicFramePr>
        <p:xfrm>
          <a:off x="1348509" y="3743019"/>
          <a:ext cx="8128000" cy="1018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23324230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16443651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6731883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622804643"/>
                    </a:ext>
                  </a:extLst>
                </a:gridCol>
              </a:tblGrid>
              <a:tr h="1018160"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0015021"/>
                  </a:ext>
                </a:extLst>
              </a:tr>
            </a:tbl>
          </a:graphicData>
        </a:graphic>
      </p:graphicFrame>
      <p:pic>
        <p:nvPicPr>
          <p:cNvPr id="7" name="Slika 6" descr="Slika, ki vsebuje besede čoln&#10;&#10;Opis je samodejno ustvarjen">
            <a:extLst>
              <a:ext uri="{FF2B5EF4-FFF2-40B4-BE49-F238E27FC236}">
                <a16:creationId xmlns:a16="http://schemas.microsoft.com/office/drawing/2014/main" id="{9D4EDB53-96EA-44E9-BF5E-C83D6C9F0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2275" y="3758379"/>
            <a:ext cx="1356375" cy="968499"/>
          </a:xfrm>
          <a:prstGeom prst="rect">
            <a:avLst/>
          </a:prstGeom>
        </p:spPr>
      </p:pic>
      <p:pic>
        <p:nvPicPr>
          <p:cNvPr id="2052" name="Picture 4" descr="Free train clipart clipartandscrap - ClipartBarn">
            <a:extLst>
              <a:ext uri="{FF2B5EF4-FFF2-40B4-BE49-F238E27FC236}">
                <a16:creationId xmlns:a16="http://schemas.microsoft.com/office/drawing/2014/main" id="{49848131-A5C1-49A7-86C3-4EE67D73B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930" y="3846419"/>
            <a:ext cx="1809750" cy="88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irplane clipart no background free clipart images - Cliparting.com">
            <a:extLst>
              <a:ext uri="{FF2B5EF4-FFF2-40B4-BE49-F238E27FC236}">
                <a16:creationId xmlns:a16="http://schemas.microsoft.com/office/drawing/2014/main" id="{8F4C90FB-0024-4F3C-A712-21B72980B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769" y="3817565"/>
            <a:ext cx="1671637" cy="870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Bicycle Panda Free Images Cycleclipart Bikeclipart - Bicycle Clipart PNG  Image | Transparent PNG Free Download on SeekPNG">
            <a:extLst>
              <a:ext uri="{FF2B5EF4-FFF2-40B4-BE49-F238E27FC236}">
                <a16:creationId xmlns:a16="http://schemas.microsoft.com/office/drawing/2014/main" id="{DDFE28E0-3135-423A-8B29-4459981C6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125" y="3815877"/>
            <a:ext cx="1257300" cy="87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redstavnost v spletu 7" title="The Greetings Song">
            <a:hlinkClick r:id="" action="ppaction://media"/>
            <a:extLst>
              <a:ext uri="{FF2B5EF4-FFF2-40B4-BE49-F238E27FC236}">
                <a16:creationId xmlns:a16="http://schemas.microsoft.com/office/drawing/2014/main" id="{3D86ED94-9748-40C4-97B3-8DFABED74B5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4987925" y="5153915"/>
            <a:ext cx="1841500" cy="138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888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DCAAE6E-F8F5-4FBE-B8CF-4616C2E58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8292"/>
            <a:ext cx="10515600" cy="1699202"/>
          </a:xfrm>
        </p:spPr>
        <p:txBody>
          <a:bodyPr/>
          <a:lstStyle/>
          <a:p>
            <a:pPr algn="ctr"/>
            <a:r>
              <a:rPr lang="sl-SI" b="1" dirty="0">
                <a:solidFill>
                  <a:srgbClr val="FF0000"/>
                </a:solidFill>
              </a:rPr>
              <a:t>SHAPES</a:t>
            </a:r>
            <a:r>
              <a:rPr lang="sl-SI" dirty="0">
                <a:solidFill>
                  <a:srgbClr val="FF0000"/>
                </a:solidFill>
              </a:rPr>
              <a:t> </a:t>
            </a:r>
            <a:br>
              <a:rPr lang="sl-SI" dirty="0">
                <a:solidFill>
                  <a:srgbClr val="FF0000"/>
                </a:solidFill>
              </a:rPr>
            </a:br>
            <a:r>
              <a:rPr lang="sl-SI" sz="4000" dirty="0"/>
              <a:t>(OBLIKE)</a:t>
            </a:r>
            <a:endParaRPr lang="sl-SI" dirty="0"/>
          </a:p>
        </p:txBody>
      </p:sp>
      <p:sp>
        <p:nvSpPr>
          <p:cNvPr id="4" name="Elipsa 3">
            <a:extLst>
              <a:ext uri="{FF2B5EF4-FFF2-40B4-BE49-F238E27FC236}">
                <a16:creationId xmlns:a16="http://schemas.microsoft.com/office/drawing/2014/main" id="{221E320A-F92B-4CDC-A3C6-97FBC1FD6557}"/>
              </a:ext>
            </a:extLst>
          </p:cNvPr>
          <p:cNvSpPr/>
          <p:nvPr/>
        </p:nvSpPr>
        <p:spPr>
          <a:xfrm>
            <a:off x="584471" y="2815568"/>
            <a:ext cx="1585653" cy="149353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Enakokraki trikotnik 4">
            <a:extLst>
              <a:ext uri="{FF2B5EF4-FFF2-40B4-BE49-F238E27FC236}">
                <a16:creationId xmlns:a16="http://schemas.microsoft.com/office/drawing/2014/main" id="{EDD41D76-C326-4939-B7E1-A1A9EDFF63D1}"/>
              </a:ext>
            </a:extLst>
          </p:cNvPr>
          <p:cNvSpPr/>
          <p:nvPr/>
        </p:nvSpPr>
        <p:spPr>
          <a:xfrm>
            <a:off x="3407110" y="2728111"/>
            <a:ext cx="1685637" cy="1493531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BC1C792C-B59B-4C66-A085-4AFC74596F05}"/>
              </a:ext>
            </a:extLst>
          </p:cNvPr>
          <p:cNvSpPr/>
          <p:nvPr/>
        </p:nvSpPr>
        <p:spPr>
          <a:xfrm>
            <a:off x="6468383" y="2682234"/>
            <a:ext cx="1585653" cy="14935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8CC80F89-8D75-436A-8798-3FB945045636}"/>
              </a:ext>
            </a:extLst>
          </p:cNvPr>
          <p:cNvSpPr/>
          <p:nvPr/>
        </p:nvSpPr>
        <p:spPr>
          <a:xfrm>
            <a:off x="9178324" y="2980442"/>
            <a:ext cx="2607425" cy="11637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8" name="Posnet zvok">
            <a:hlinkClick r:id="" action="ppaction://media"/>
            <a:extLst>
              <a:ext uri="{FF2B5EF4-FFF2-40B4-BE49-F238E27FC236}">
                <a16:creationId xmlns:a16="http://schemas.microsoft.com/office/drawing/2014/main" id="{3E632411-82D1-4BD6-A2B5-AA73E17812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8071" y="4883839"/>
            <a:ext cx="487363" cy="487363"/>
          </a:xfrm>
          <a:prstGeom prst="rect">
            <a:avLst/>
          </a:prstGeom>
        </p:spPr>
      </p:pic>
      <p:pic>
        <p:nvPicPr>
          <p:cNvPr id="9" name="Posnet zvok">
            <a:hlinkClick r:id="" action="ppaction://media"/>
            <a:extLst>
              <a:ext uri="{FF2B5EF4-FFF2-40B4-BE49-F238E27FC236}">
                <a16:creationId xmlns:a16="http://schemas.microsoft.com/office/drawing/2014/main" id="{01B0EF51-4B65-4936-88EC-CA07FE19E25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006246" y="4883839"/>
            <a:ext cx="487363" cy="487363"/>
          </a:xfrm>
          <a:prstGeom prst="rect">
            <a:avLst/>
          </a:prstGeom>
        </p:spPr>
      </p:pic>
      <p:pic>
        <p:nvPicPr>
          <p:cNvPr id="10" name="Posnet zvok">
            <a:hlinkClick r:id="" action="ppaction://media"/>
            <a:extLst>
              <a:ext uri="{FF2B5EF4-FFF2-40B4-BE49-F238E27FC236}">
                <a16:creationId xmlns:a16="http://schemas.microsoft.com/office/drawing/2014/main" id="{B5F02981-9070-4E4D-A4BB-EE769CEF226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044421" y="4883839"/>
            <a:ext cx="487363" cy="487363"/>
          </a:xfrm>
          <a:prstGeom prst="rect">
            <a:avLst/>
          </a:prstGeom>
        </p:spPr>
      </p:pic>
      <p:pic>
        <p:nvPicPr>
          <p:cNvPr id="11" name="Posnet zvok">
            <a:hlinkClick r:id="" action="ppaction://media"/>
            <a:extLst>
              <a:ext uri="{FF2B5EF4-FFF2-40B4-BE49-F238E27FC236}">
                <a16:creationId xmlns:a16="http://schemas.microsoft.com/office/drawing/2014/main" id="{8BF46D56-20CB-4064-838A-28A746525345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994673" y="48838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1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4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02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30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redstavnost v spletu 14" title="Sing along Shapes Song - with lyrics (featuring Debbie Doo)">
            <a:hlinkClick r:id="" action="ppaction://media"/>
            <a:extLst>
              <a:ext uri="{FF2B5EF4-FFF2-40B4-BE49-F238E27FC236}">
                <a16:creationId xmlns:a16="http://schemas.microsoft.com/office/drawing/2014/main" id="{6D5E4168-CDFE-43A9-9585-6FE0E3AFA42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076956" y="1371600"/>
            <a:ext cx="8038088" cy="4541520"/>
          </a:xfrm>
          <a:prstGeom prst="rect">
            <a:avLst/>
          </a:prstGeom>
        </p:spPr>
      </p:pic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77DB4E3C-1570-4401-8F2D-9D155DA1FD12}"/>
              </a:ext>
            </a:extLst>
          </p:cNvPr>
          <p:cNvSpPr txBox="1"/>
          <p:nvPr/>
        </p:nvSpPr>
        <p:spPr>
          <a:xfrm>
            <a:off x="1564640" y="508000"/>
            <a:ext cx="9357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/>
              <a:t>LISTEN</a:t>
            </a:r>
            <a:r>
              <a:rPr lang="sl-SI" sz="2800" dirty="0"/>
              <a:t> TO A SONG ABOUT SHAPES:</a:t>
            </a:r>
          </a:p>
        </p:txBody>
      </p:sp>
    </p:spTree>
    <p:extLst>
      <p:ext uri="{BB962C8B-B14F-4D97-AF65-F5344CB8AC3E}">
        <p14:creationId xmlns:p14="http://schemas.microsoft.com/office/powerpoint/2010/main" val="275160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27"/>
    </mc:Choice>
    <mc:Fallback xmlns="">
      <p:transition spd="slow" advTm="40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ipsa 9">
            <a:extLst>
              <a:ext uri="{FF2B5EF4-FFF2-40B4-BE49-F238E27FC236}">
                <a16:creationId xmlns:a16="http://schemas.microsoft.com/office/drawing/2014/main" id="{1EAE32B9-6A82-43C2-8377-1AEB5AF45BD4}"/>
              </a:ext>
            </a:extLst>
          </p:cNvPr>
          <p:cNvSpPr/>
          <p:nvPr/>
        </p:nvSpPr>
        <p:spPr>
          <a:xfrm>
            <a:off x="663934" y="2571562"/>
            <a:ext cx="1585653" cy="149353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" name="Enakokraki trikotnik 10">
            <a:extLst>
              <a:ext uri="{FF2B5EF4-FFF2-40B4-BE49-F238E27FC236}">
                <a16:creationId xmlns:a16="http://schemas.microsoft.com/office/drawing/2014/main" id="{C078B8F6-B39B-4D4C-A013-029B5B157251}"/>
              </a:ext>
            </a:extLst>
          </p:cNvPr>
          <p:cNvSpPr/>
          <p:nvPr/>
        </p:nvSpPr>
        <p:spPr>
          <a:xfrm>
            <a:off x="3627378" y="2571561"/>
            <a:ext cx="1685637" cy="1493531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Pravokotnik 11">
            <a:extLst>
              <a:ext uri="{FF2B5EF4-FFF2-40B4-BE49-F238E27FC236}">
                <a16:creationId xmlns:a16="http://schemas.microsoft.com/office/drawing/2014/main" id="{ED2C3F5C-FEB4-4BC7-9371-38FE8681A38F}"/>
              </a:ext>
            </a:extLst>
          </p:cNvPr>
          <p:cNvSpPr/>
          <p:nvPr/>
        </p:nvSpPr>
        <p:spPr>
          <a:xfrm>
            <a:off x="6690806" y="2571561"/>
            <a:ext cx="1585653" cy="14935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3" name="Pravokotnik 12">
            <a:extLst>
              <a:ext uri="{FF2B5EF4-FFF2-40B4-BE49-F238E27FC236}">
                <a16:creationId xmlns:a16="http://schemas.microsoft.com/office/drawing/2014/main" id="{9E876EA6-6B49-4167-9805-C27608648871}"/>
              </a:ext>
            </a:extLst>
          </p:cNvPr>
          <p:cNvSpPr/>
          <p:nvPr/>
        </p:nvSpPr>
        <p:spPr>
          <a:xfrm>
            <a:off x="9227919" y="2847109"/>
            <a:ext cx="2607425" cy="11637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15" name="Slika 14">
            <a:extLst>
              <a:ext uri="{FF2B5EF4-FFF2-40B4-BE49-F238E27FC236}">
                <a16:creationId xmlns:a16="http://schemas.microsoft.com/office/drawing/2014/main" id="{9B4B2164-A844-4010-A2F6-5DB5F2B312A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93110" y="4483994"/>
            <a:ext cx="2335530" cy="1868424"/>
          </a:xfrm>
          <a:prstGeom prst="rect">
            <a:avLst/>
          </a:prstGeom>
        </p:spPr>
      </p:pic>
      <p:pic>
        <p:nvPicPr>
          <p:cNvPr id="17" name="Slika 16">
            <a:extLst>
              <a:ext uri="{FF2B5EF4-FFF2-40B4-BE49-F238E27FC236}">
                <a16:creationId xmlns:a16="http://schemas.microsoft.com/office/drawing/2014/main" id="{5ECB7BC3-E6BE-4696-A985-B9193475677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7896" y="4414525"/>
            <a:ext cx="2233930" cy="1787144"/>
          </a:xfrm>
          <a:prstGeom prst="rect">
            <a:avLst/>
          </a:prstGeom>
        </p:spPr>
      </p:pic>
      <p:pic>
        <p:nvPicPr>
          <p:cNvPr id="1026" name="Picture 2" descr="2D Shapes Real Life Objects Clip Art: Squares">
            <a:extLst>
              <a:ext uri="{FF2B5EF4-FFF2-40B4-BE49-F238E27FC236}">
                <a16:creationId xmlns:a16="http://schemas.microsoft.com/office/drawing/2014/main" id="{BBA618D5-3578-4D63-A405-867CB13F99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0" t="16546" r="2097" b="8788"/>
          <a:stretch/>
        </p:blipFill>
        <p:spPr bwMode="auto">
          <a:xfrm>
            <a:off x="6315868" y="4544876"/>
            <a:ext cx="2335530" cy="1834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terials For Kids Learning Forms. A Set Of Rectangle Shaped Objects  Royalty Free Cliparts, Vectors, And Stock Illustration. Image 118997137.">
            <a:extLst>
              <a:ext uri="{FF2B5EF4-FFF2-40B4-BE49-F238E27FC236}">
                <a16:creationId xmlns:a16="http://schemas.microsoft.com/office/drawing/2014/main" id="{8B0833F7-00A1-42FF-A801-FE5B8E9F60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0" t="25927" r="4222" b="6221"/>
          <a:stretch/>
        </p:blipFill>
        <p:spPr bwMode="auto">
          <a:xfrm>
            <a:off x="9338626" y="4544876"/>
            <a:ext cx="2386014" cy="186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osnet zvok">
            <a:hlinkClick r:id="" action="ppaction://media"/>
            <a:extLst>
              <a:ext uri="{FF2B5EF4-FFF2-40B4-BE49-F238E27FC236}">
                <a16:creationId xmlns:a16="http://schemas.microsoft.com/office/drawing/2014/main" id="{06A24A4F-5628-4048-9CFD-C0BF824B7E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67498" y="1734767"/>
            <a:ext cx="487363" cy="487363"/>
          </a:xfrm>
          <a:prstGeom prst="rect">
            <a:avLst/>
          </a:prstGeom>
        </p:spPr>
      </p:pic>
      <p:pic>
        <p:nvPicPr>
          <p:cNvPr id="19" name="Posnet zvok">
            <a:hlinkClick r:id="" action="ppaction://media"/>
            <a:extLst>
              <a:ext uri="{FF2B5EF4-FFF2-40B4-BE49-F238E27FC236}">
                <a16:creationId xmlns:a16="http://schemas.microsoft.com/office/drawing/2014/main" id="{2696515F-C427-48DA-BABC-7BF5A6DEC61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226514" y="1701673"/>
            <a:ext cx="487363" cy="487363"/>
          </a:xfrm>
          <a:prstGeom prst="rect">
            <a:avLst/>
          </a:prstGeom>
        </p:spPr>
      </p:pic>
      <p:pic>
        <p:nvPicPr>
          <p:cNvPr id="20" name="Posnet zvok">
            <a:hlinkClick r:id="" action="ppaction://media"/>
            <a:extLst>
              <a:ext uri="{FF2B5EF4-FFF2-40B4-BE49-F238E27FC236}">
                <a16:creationId xmlns:a16="http://schemas.microsoft.com/office/drawing/2014/main" id="{3C91DEE6-29CC-4F17-B1AE-1E50F967CDD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239950" y="1701673"/>
            <a:ext cx="487363" cy="487363"/>
          </a:xfrm>
          <a:prstGeom prst="rect">
            <a:avLst/>
          </a:prstGeom>
        </p:spPr>
      </p:pic>
      <p:pic>
        <p:nvPicPr>
          <p:cNvPr id="21" name="Posnet zvok">
            <a:hlinkClick r:id="" action="ppaction://media"/>
            <a:extLst>
              <a:ext uri="{FF2B5EF4-FFF2-40B4-BE49-F238E27FC236}">
                <a16:creationId xmlns:a16="http://schemas.microsoft.com/office/drawing/2014/main" id="{EBC89D97-AE2B-4F25-ADB6-C55C14BFC4A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287949" y="1701673"/>
            <a:ext cx="487363" cy="487363"/>
          </a:xfrm>
          <a:prstGeom prst="rect">
            <a:avLst/>
          </a:prstGeom>
        </p:spPr>
      </p:pic>
      <p:sp>
        <p:nvSpPr>
          <p:cNvPr id="22" name="PoljeZBesedilom 21">
            <a:extLst>
              <a:ext uri="{FF2B5EF4-FFF2-40B4-BE49-F238E27FC236}">
                <a16:creationId xmlns:a16="http://schemas.microsoft.com/office/drawing/2014/main" id="{B4C482D2-5F9B-45B4-9941-46B8B8E5FDE6}"/>
              </a:ext>
            </a:extLst>
          </p:cNvPr>
          <p:cNvSpPr txBox="1"/>
          <p:nvPr/>
        </p:nvSpPr>
        <p:spPr>
          <a:xfrm>
            <a:off x="1067498" y="314036"/>
            <a:ext cx="9794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/>
              <a:t>V zvezek napiši naslov </a:t>
            </a:r>
            <a:r>
              <a:rPr lang="sl-SI" dirty="0">
                <a:solidFill>
                  <a:srgbClr val="FF0000"/>
                </a:solidFill>
              </a:rPr>
              <a:t>SHAPES</a:t>
            </a:r>
            <a:r>
              <a:rPr lang="sl-SI" dirty="0"/>
              <a:t>. </a:t>
            </a:r>
          </a:p>
          <a:p>
            <a:pPr algn="ctr"/>
            <a:r>
              <a:rPr lang="sl-SI" dirty="0"/>
              <a:t>Nariši vse 4 like, pod like pa nariši predmet, ki je takšne oblike. </a:t>
            </a:r>
          </a:p>
        </p:txBody>
      </p:sp>
    </p:spTree>
    <p:extLst>
      <p:ext uri="{BB962C8B-B14F-4D97-AF65-F5344CB8AC3E}">
        <p14:creationId xmlns:p14="http://schemas.microsoft.com/office/powerpoint/2010/main" val="161728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1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445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02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30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</TotalTime>
  <Words>71</Words>
  <Application>Microsoft Office PowerPoint</Application>
  <PresentationFormat>Širokozaslonsko</PresentationFormat>
  <Paragraphs>18</Paragraphs>
  <Slides>5</Slides>
  <Notes>0</Notes>
  <HiddenSlides>0</HiddenSlides>
  <MMClips>10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Officeova tema</vt:lpstr>
      <vt:lpstr>Angleščina    2. razred,  22. – 26. 11. 2021</vt:lpstr>
      <vt:lpstr>PONOVIMO</vt:lpstr>
      <vt:lpstr>SHAPES  (OBLIKE)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Angleščina</dc:title>
  <dc:creator>Anja Hudales</dc:creator>
  <cp:lastModifiedBy>Anja Hudales</cp:lastModifiedBy>
  <cp:revision>9</cp:revision>
  <dcterms:created xsi:type="dcterms:W3CDTF">2021-11-18T20:09:51Z</dcterms:created>
  <dcterms:modified xsi:type="dcterms:W3CDTF">2021-11-27T20:24:23Z</dcterms:modified>
</cp:coreProperties>
</file>