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0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4CE624-A8AC-4469-8C3D-40B134EA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CC4E7A-C224-4324-8CF5-E0165CF10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F1D271-22D5-462E-9D58-D6268F0B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1EF446-8C03-46A3-9FC6-AD2059D8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08C0D0-571A-451E-A708-0211295D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0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B0818-7D01-4D98-A78A-34329F9E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1211E0D-33CB-44C9-A8BC-578D09981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2D27C1-40CF-4C7B-A910-696D3BF3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D475CE-B980-4F54-98B3-AA6BF416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862383-5850-4602-9696-00D35825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36C6113-B260-4831-B2C7-11D591CB0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7DFFC55-D5A4-4217-B766-D36CEF099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2337A3-03D9-40A2-91EE-1CD60790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F9D2AF-50F4-4335-BF4B-2FCCFC20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097AAB-ADD1-4292-B3C7-219FFE3B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6C9AF-A0B5-4325-9ECF-ED936E31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E1E045-0F32-4ADD-AE96-166E803E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988A27-B944-4FE9-8552-9C31EF8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621259-CFEF-4346-A4D5-DFC598A6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C8F529-B03E-4CA8-9AC3-939F8B50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12E446-4A96-40AB-98CE-E35CA2F1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918FA2-4CDD-452E-9210-12264B89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4D26FC-02C1-42D9-9E5C-C97A5332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CDD1817-5A1C-4E33-A84D-A5396F1B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189866-EE03-4573-B70B-5B0AE0D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3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8514B-A2AA-497D-BE19-7EF5CB02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02D108-644B-48E1-A0D5-5340688E3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5CD3BC-1B99-41D2-A091-616AEF63F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EE780D-493A-4D8C-9B6D-642ED5E8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33C7B9-9B2A-4879-B0FA-0D8F49FC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F6A6D1B-C3A2-4915-8C64-653965E7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F3E91E-4AD2-43C4-A26A-478962C4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060345-E10B-4A88-9978-ED6732101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12532B2-040F-4CE8-9D4F-D4F11E037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D140BF2-0936-4961-B634-92A956E75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2AB87C6-C62C-490D-BBD9-BCBEAA3E8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065CEE2-CC6D-4BF0-9BE7-C110080A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1067EB4-7108-42B8-BA1B-5B8B7C42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639F490-9AEA-42A1-B3C9-B295E1BD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2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E54A8-6D73-45B2-BFDC-AF0ED134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9780710-411F-46EA-B3FD-92F8265E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A9526F4-0DC7-439A-A04A-CCB465BE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D89C04-0286-4AD3-ADEA-6F77900E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3CB96A8-1410-4620-81F2-6C8907ED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5E46A3D-F682-46C8-8890-022DDB53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506745A-A4F6-413F-AE79-54559939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634CB-8DA4-41D6-871C-B54DDF31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DC1A5A-DFA1-4B16-A271-9E705BFF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1940690-0E19-4918-9E78-B86A23761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BBAF62-C763-4C02-908B-5288458C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ED9A419-EC2E-4886-8C24-3D935F96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243FD67-77ED-441E-8A38-D93637F7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8B07E3-4398-4FD2-B637-1DDF38EB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3E472A-EF29-495D-95A9-BC3AFD623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66EC0B2-5334-4D4C-A454-4D328782A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FB17F22-DC79-4B48-AF38-F7B381B0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ADAC1ED-B64F-46E8-A4C0-7FA1828B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E558F6-FD44-4436-A7C4-C3F55DC3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94F9C09-B368-44F2-A6E5-D2A7751C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2F8A9F-BE55-40C3-878A-95FA93ED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042314-D90E-4D7C-B5A3-E4757201F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AAC290-AFC8-40C9-9373-D7E5FC88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FAA075-E14E-4B6D-A0D7-F402E2054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IFEVLzP4o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6eTDfkvPmo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12.jpe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0.png"/><Relationship Id="rId5" Type="http://schemas.microsoft.com/office/2007/relationships/media" Target="../media/media3.m4a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ld confetti on a pink background">
            <a:extLst>
              <a:ext uri="{FF2B5EF4-FFF2-40B4-BE49-F238E27FC236}">
                <a16:creationId xmlns:a16="http://schemas.microsoft.com/office/drawing/2014/main" id="{C7637D2B-6BD1-4D78-BFE6-B461E38E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0282B3-5060-4721-9574-F96AAB79E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sl-SI" sz="3200"/>
              <a:t>Angleščina</a:t>
            </a:r>
            <a:br>
              <a:rPr lang="sl-SI" sz="3200"/>
            </a:br>
            <a:br>
              <a:rPr lang="sl-SI" sz="3200"/>
            </a:br>
            <a:br>
              <a:rPr lang="sl-SI" sz="3200"/>
            </a:br>
            <a:br>
              <a:rPr lang="sl-SI" sz="3200"/>
            </a:br>
            <a:r>
              <a:rPr lang="sl-SI" sz="3200"/>
              <a:t>2. razred, </a:t>
            </a:r>
            <a:br>
              <a:rPr lang="sl-SI" sz="3200"/>
            </a:br>
            <a:r>
              <a:rPr lang="sl-SI" sz="3200"/>
              <a:t>22. – 26. 11.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9874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77D82-604B-4C92-94C9-E6442516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07AB22-6BAA-44D1-AA8F-B86B166E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50" y="1482725"/>
            <a:ext cx="10515600" cy="5137150"/>
          </a:xfrm>
        </p:spPr>
        <p:txBody>
          <a:bodyPr/>
          <a:lstStyle/>
          <a:p>
            <a:r>
              <a:rPr lang="sl-SI" dirty="0"/>
              <a:t>Poimenuj števila do 20: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Poimenuj vozila: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Zapoj in zapleši na pesem:</a:t>
            </a:r>
          </a:p>
          <a:p>
            <a:endParaRPr lang="sl-SI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7391C7D-3BC3-4738-ADE5-0AEAFC24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37845"/>
              </p:ext>
            </p:extLst>
          </p:nvPr>
        </p:nvGraphicFramePr>
        <p:xfrm>
          <a:off x="1348509" y="2244532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605360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35411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14976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837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14509"/>
                  </a:ext>
                </a:extLst>
              </a:tr>
            </a:tbl>
          </a:graphicData>
        </a:graphic>
      </p:graphicFrame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B3C604F7-27D1-4486-966C-C82EAC89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11598"/>
              </p:ext>
            </p:extLst>
          </p:nvPr>
        </p:nvGraphicFramePr>
        <p:xfrm>
          <a:off x="1348509" y="3743019"/>
          <a:ext cx="8128000" cy="10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32423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44365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673188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2804643"/>
                    </a:ext>
                  </a:extLst>
                </a:gridCol>
              </a:tblGrid>
              <a:tr h="101816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015021"/>
                  </a:ext>
                </a:extLst>
              </a:tr>
            </a:tbl>
          </a:graphicData>
        </a:graphic>
      </p:graphicFrame>
      <p:pic>
        <p:nvPicPr>
          <p:cNvPr id="7" name="Slika 6" descr="Slika, ki vsebuje besede čoln&#10;&#10;Opis je samodejno ustvarjen">
            <a:extLst>
              <a:ext uri="{FF2B5EF4-FFF2-40B4-BE49-F238E27FC236}">
                <a16:creationId xmlns:a16="http://schemas.microsoft.com/office/drawing/2014/main" id="{9D4EDB53-96EA-44E9-BF5E-C83D6C9F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75" y="3758379"/>
            <a:ext cx="1356375" cy="968499"/>
          </a:xfrm>
          <a:prstGeom prst="rect">
            <a:avLst/>
          </a:prstGeom>
        </p:spPr>
      </p:pic>
      <p:pic>
        <p:nvPicPr>
          <p:cNvPr id="2052" name="Picture 4" descr="Free train clipart clipartandscrap - ClipartBarn">
            <a:extLst>
              <a:ext uri="{FF2B5EF4-FFF2-40B4-BE49-F238E27FC236}">
                <a16:creationId xmlns:a16="http://schemas.microsoft.com/office/drawing/2014/main" id="{49848131-A5C1-49A7-86C3-4EE67D73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30" y="3846419"/>
            <a:ext cx="1809750" cy="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plane clipart no background free clipart images - Cliparting.com">
            <a:extLst>
              <a:ext uri="{FF2B5EF4-FFF2-40B4-BE49-F238E27FC236}">
                <a16:creationId xmlns:a16="http://schemas.microsoft.com/office/drawing/2014/main" id="{8F4C90FB-0024-4F3C-A712-21B72980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69" y="3817565"/>
            <a:ext cx="1671637" cy="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cycle Panda Free Images Cycleclipart Bikeclipart - Bicycle Clipart PNG  Image | Transparent PNG Free Download on SeekPNG">
            <a:extLst>
              <a:ext uri="{FF2B5EF4-FFF2-40B4-BE49-F238E27FC236}">
                <a16:creationId xmlns:a16="http://schemas.microsoft.com/office/drawing/2014/main" id="{DDFE28E0-3135-423A-8B29-4459981C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5" y="3815877"/>
            <a:ext cx="1257300" cy="8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redstavnost v spletu 7" title="The Greetings Song">
            <a:hlinkClick r:id="" action="ppaction://media"/>
            <a:extLst>
              <a:ext uri="{FF2B5EF4-FFF2-40B4-BE49-F238E27FC236}">
                <a16:creationId xmlns:a16="http://schemas.microsoft.com/office/drawing/2014/main" id="{3D86ED94-9748-40C4-97B3-8DFABED74B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87925" y="5153915"/>
            <a:ext cx="1841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CAAE6E-F8F5-4FBE-B8CF-4616C2E5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292"/>
            <a:ext cx="10515600" cy="1699202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SHAPES</a:t>
            </a:r>
            <a:r>
              <a:rPr lang="sl-SI" dirty="0">
                <a:solidFill>
                  <a:srgbClr val="FF0000"/>
                </a:solidFill>
              </a:rPr>
              <a:t> 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sz="4000" dirty="0"/>
              <a:t>(OBLIKE)</a:t>
            </a:r>
            <a:endParaRPr lang="sl-SI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221E320A-F92B-4CDC-A3C6-97FBC1FD6557}"/>
              </a:ext>
            </a:extLst>
          </p:cNvPr>
          <p:cNvSpPr/>
          <p:nvPr/>
        </p:nvSpPr>
        <p:spPr>
          <a:xfrm>
            <a:off x="584471" y="2815568"/>
            <a:ext cx="1585653" cy="1493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EDD41D76-C326-4939-B7E1-A1A9EDFF63D1}"/>
              </a:ext>
            </a:extLst>
          </p:cNvPr>
          <p:cNvSpPr/>
          <p:nvPr/>
        </p:nvSpPr>
        <p:spPr>
          <a:xfrm>
            <a:off x="3407110" y="2728111"/>
            <a:ext cx="1685637" cy="149353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C1C792C-B59B-4C66-A085-4AFC74596F05}"/>
              </a:ext>
            </a:extLst>
          </p:cNvPr>
          <p:cNvSpPr/>
          <p:nvPr/>
        </p:nvSpPr>
        <p:spPr>
          <a:xfrm>
            <a:off x="6468383" y="2682234"/>
            <a:ext cx="1585653" cy="149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CC80F89-8D75-436A-8798-3FB945045636}"/>
              </a:ext>
            </a:extLst>
          </p:cNvPr>
          <p:cNvSpPr/>
          <p:nvPr/>
        </p:nvSpPr>
        <p:spPr>
          <a:xfrm>
            <a:off x="9178324" y="2980442"/>
            <a:ext cx="2607425" cy="1163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E632411-82D1-4BD6-A2B5-AA73E1781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071" y="4883839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01B0EF51-4B65-4936-88EC-CA07FE19E2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06246" y="4883839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B5F02981-9070-4E4D-A4BB-EE769CEF22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44421" y="4883839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BF46D56-20CB-4064-838A-28A7465253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94673" y="48838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redstavnost v spletu 14" title="Sing along Shapes Song - with lyrics (featuring Debbie Doo)">
            <a:hlinkClick r:id="" action="ppaction://media"/>
            <a:extLst>
              <a:ext uri="{FF2B5EF4-FFF2-40B4-BE49-F238E27FC236}">
                <a16:creationId xmlns:a16="http://schemas.microsoft.com/office/drawing/2014/main" id="{6D5E4168-CDFE-43A9-9585-6FE0E3AFA4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6956" y="1371600"/>
            <a:ext cx="8038088" cy="4541520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7DB4E3C-1570-4401-8F2D-9D155DA1FD12}"/>
              </a:ext>
            </a:extLst>
          </p:cNvPr>
          <p:cNvSpPr txBox="1"/>
          <p:nvPr/>
        </p:nvSpPr>
        <p:spPr>
          <a:xfrm>
            <a:off x="1564640" y="508000"/>
            <a:ext cx="935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LISTEN</a:t>
            </a:r>
            <a:r>
              <a:rPr lang="sl-SI" sz="2800" dirty="0"/>
              <a:t> TO A SONG ABOUT SHAPES:</a:t>
            </a:r>
          </a:p>
        </p:txBody>
      </p:sp>
    </p:spTree>
    <p:extLst>
      <p:ext uri="{BB962C8B-B14F-4D97-AF65-F5344CB8AC3E}">
        <p14:creationId xmlns:p14="http://schemas.microsoft.com/office/powerpoint/2010/main" val="27516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"/>
    </mc:Choice>
    <mc:Fallback xmlns="">
      <p:transition spd="slow" advTm="4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>
            <a:extLst>
              <a:ext uri="{FF2B5EF4-FFF2-40B4-BE49-F238E27FC236}">
                <a16:creationId xmlns:a16="http://schemas.microsoft.com/office/drawing/2014/main" id="{1EAE32B9-6A82-43C2-8377-1AEB5AF45BD4}"/>
              </a:ext>
            </a:extLst>
          </p:cNvPr>
          <p:cNvSpPr/>
          <p:nvPr/>
        </p:nvSpPr>
        <p:spPr>
          <a:xfrm>
            <a:off x="663934" y="2571562"/>
            <a:ext cx="1585653" cy="1493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C078B8F6-B39B-4D4C-A013-029B5B157251}"/>
              </a:ext>
            </a:extLst>
          </p:cNvPr>
          <p:cNvSpPr/>
          <p:nvPr/>
        </p:nvSpPr>
        <p:spPr>
          <a:xfrm>
            <a:off x="3627378" y="2571561"/>
            <a:ext cx="1685637" cy="149353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D2C3F5C-FEB4-4BC7-9371-38FE8681A38F}"/>
              </a:ext>
            </a:extLst>
          </p:cNvPr>
          <p:cNvSpPr/>
          <p:nvPr/>
        </p:nvSpPr>
        <p:spPr>
          <a:xfrm>
            <a:off x="6690806" y="2571561"/>
            <a:ext cx="1585653" cy="149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9E876EA6-6B49-4167-9805-C27608648871}"/>
              </a:ext>
            </a:extLst>
          </p:cNvPr>
          <p:cNvSpPr/>
          <p:nvPr/>
        </p:nvSpPr>
        <p:spPr>
          <a:xfrm>
            <a:off x="9227919" y="2847109"/>
            <a:ext cx="2607425" cy="1163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9B4B2164-A844-4010-A2F6-5DB5F2B31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110" y="4483994"/>
            <a:ext cx="2335530" cy="186842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ECB7BC3-E6BE-4696-A985-B919347567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896" y="4414525"/>
            <a:ext cx="2233930" cy="1787144"/>
          </a:xfrm>
          <a:prstGeom prst="rect">
            <a:avLst/>
          </a:prstGeom>
        </p:spPr>
      </p:pic>
      <p:pic>
        <p:nvPicPr>
          <p:cNvPr id="1026" name="Picture 2" descr="2D Shapes Real Life Objects Clip Art: Squares">
            <a:extLst>
              <a:ext uri="{FF2B5EF4-FFF2-40B4-BE49-F238E27FC236}">
                <a16:creationId xmlns:a16="http://schemas.microsoft.com/office/drawing/2014/main" id="{BBA618D5-3578-4D63-A405-867CB13F9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6546" r="2097" b="8788"/>
          <a:stretch/>
        </p:blipFill>
        <p:spPr bwMode="auto">
          <a:xfrm>
            <a:off x="6315868" y="4544876"/>
            <a:ext cx="2335530" cy="1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rials For Kids Learning Forms. A Set Of Rectangle Shaped Objects  Royalty Free Cliparts, Vectors, And Stock Illustration. Image 118997137.">
            <a:extLst>
              <a:ext uri="{FF2B5EF4-FFF2-40B4-BE49-F238E27FC236}">
                <a16:creationId xmlns:a16="http://schemas.microsoft.com/office/drawing/2014/main" id="{8B0833F7-00A1-42FF-A801-FE5B8E9F6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25927" r="4222" b="6221"/>
          <a:stretch/>
        </p:blipFill>
        <p:spPr bwMode="auto">
          <a:xfrm>
            <a:off x="9338626" y="4544876"/>
            <a:ext cx="2386014" cy="1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06A24A4F-5628-4048-9CFD-C0BF824B7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7498" y="1734767"/>
            <a:ext cx="487363" cy="487363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2696515F-C427-48DA-BABC-7BF5A6DEC6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6514" y="1701673"/>
            <a:ext cx="487363" cy="487363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3C91DEE6-29CC-4F17-B1AE-1E50F967CD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39950" y="1701673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EBC89D97-AE2B-4F25-ADB6-C55C14BFC4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949" y="1701673"/>
            <a:ext cx="487363" cy="487363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4C482D2-5F9B-45B4-9941-46B8B8E5FDE6}"/>
              </a:ext>
            </a:extLst>
          </p:cNvPr>
          <p:cNvSpPr txBox="1"/>
          <p:nvPr/>
        </p:nvSpPr>
        <p:spPr>
          <a:xfrm>
            <a:off x="1067498" y="314036"/>
            <a:ext cx="979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 zvezek napiši naslov </a:t>
            </a:r>
            <a:r>
              <a:rPr lang="sl-SI" dirty="0">
                <a:solidFill>
                  <a:srgbClr val="FF0000"/>
                </a:solidFill>
              </a:rPr>
              <a:t>SHAPES</a:t>
            </a:r>
            <a:r>
              <a:rPr lang="sl-SI" dirty="0"/>
              <a:t>. </a:t>
            </a:r>
          </a:p>
          <a:p>
            <a:pPr algn="ctr"/>
            <a:r>
              <a:rPr lang="sl-SI" dirty="0"/>
              <a:t>Nariši vse 4 like, pod like pa nariši predmet, ki je takšne oblike. </a:t>
            </a:r>
          </a:p>
        </p:txBody>
      </p:sp>
    </p:spTree>
    <p:extLst>
      <p:ext uri="{BB962C8B-B14F-4D97-AF65-F5344CB8AC3E}">
        <p14:creationId xmlns:p14="http://schemas.microsoft.com/office/powerpoint/2010/main" val="1617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71</Words>
  <Application>Microsoft Office PowerPoint</Application>
  <PresentationFormat>Širokozaslonsko</PresentationFormat>
  <Paragraphs>18</Paragraphs>
  <Slides>5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Angleščina    2. razred,  22. – 26. 11. 2021</vt:lpstr>
      <vt:lpstr>PONOVIMO</vt:lpstr>
      <vt:lpstr>SHAPES  (OBLIKE)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</dc:title>
  <dc:creator>Anja Hudales</dc:creator>
  <cp:lastModifiedBy>Anja Hudales</cp:lastModifiedBy>
  <cp:revision>9</cp:revision>
  <dcterms:created xsi:type="dcterms:W3CDTF">2021-11-18T20:09:51Z</dcterms:created>
  <dcterms:modified xsi:type="dcterms:W3CDTF">2021-11-27T20:24:23Z</dcterms:modified>
</cp:coreProperties>
</file>