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8C8C5-D312-47BB-8071-E0E78CA9D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4712305-7E38-4016-BF88-5D4ED809E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B8F5E3-B382-4FB3-9C74-EE85FAE7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5C1E2-3318-4719-BFDA-11A29078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104C9-7B7F-4746-BA14-A604D5A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89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566C9-8A94-48BE-A749-BB762B88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5553FF-4449-41D5-B0D0-12FDE6149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DC3696-B3D8-483B-8B18-E6EF0B7A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E3EEB-10E8-4B56-8F7A-17F947E5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36FC36-60ED-4758-A5BD-DE16957A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3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9FDFC1-B9D8-45A6-AF69-01063324E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95252D-E55B-402B-9A5A-CC304315B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604FED-4F6B-4EFF-8440-55CD884A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231492-775A-4905-9993-50CAB45C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5DED3-C5A5-499C-B05E-E3AB64F0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9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01579-D873-479E-9B9F-EA48FC4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F9FB4-E0A4-4718-B231-53FD6FF4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498CE-E41F-4381-94A8-4A8B926A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99E118-C3C7-4F1A-81F7-B2F16B3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D9B520-F542-473D-9D95-5668DFCF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47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7BBB3-BE14-4C21-8A7D-5034A3F7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2A5573-3673-4C70-9B97-172A0C7B9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ADF8D-0139-4DD4-876C-2C7D22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015601-09EB-409C-9644-ED9EF62D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5CD20C-75F1-4E40-BEAD-2CBEB51C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27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686A8B-6D66-4EF4-A6E9-59699327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8EA54C-AD3C-4E96-B9C6-BA9819E73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88A849-57FC-4A5D-A57B-B426D8CC6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05FCBD-0237-42C3-91BC-A4773E5C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2D0B40-E752-42BF-918D-149E006B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57D6E-D48B-4E5A-BEC4-04F0FEA5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47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84D20-FA0E-4809-99F8-9A1D8F1B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40BF5B-F316-4E11-8BAF-A4A5A4A8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787D72-9DC9-47F7-B094-F53087102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80EDB5-19D4-491E-8CDA-7E415CA15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0D96E-6639-4968-8D4D-C49663E08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29454A7-B26E-4BD1-A4D9-05584D1B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97A79D-0839-4939-B981-E6B67559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E14097-B37E-4916-A169-60EB68BB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3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2D085-68CF-4554-B7AA-01E06F24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30300A-4956-40AC-9968-67790288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86FF5A-7B8D-4978-86E5-E923BC2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EFCC3B-CF97-4C84-A150-60F88D63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91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564B9F-82D8-493E-A17E-F6366B8A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402CE5B-8634-4B3C-9F23-BCCDAC1B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36E7C9-8430-40A9-88E6-7C600C6B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0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370136-3176-427F-ADF6-483C658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AC8E56-A6A5-40AB-B0AC-C2F1DDEF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231F70-E7DF-4D72-AAF4-367A6188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189B31-C922-448B-80A9-3B5AFD4D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132BC-88B8-4335-85A6-058018B2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B30FDC-F9A7-4D59-96A9-741B8F5C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89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9D186-902C-448E-A592-CF4855A9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F8966F-463D-47E4-812F-85D4B2C4E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BFAAC5-8ADF-4201-B70A-7D5AD3195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476A71-29AC-49C0-BA7E-2C69F75C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691295-E8A6-45AD-80AA-3CB8F51A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5D2D8F-3150-4F6D-AF68-637E82B8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6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65DEECD-0BFF-4CAF-B85F-DE6FC6BF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9681DF-C24D-457D-904E-39822ECA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BD6E3B-7C98-4042-A8B2-719131C2A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FD58-5694-4D5B-B658-E4B1613B0959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9773A7-F280-4EFD-BD6F-ED48BB98D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A3B3E9-2A8B-40B9-B605-8F9EC298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6E6B-1F05-4ADE-A272-2752A688FA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51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microsoft.com/office/2007/relationships/media" Target="../media/media1.m4a"/><Relationship Id="rId16" Type="http://schemas.openxmlformats.org/officeDocument/2006/relationships/image" Target="../media/image13.jpeg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3.m4a"/><Relationship Id="rId7" Type="http://schemas.openxmlformats.org/officeDocument/2006/relationships/image" Target="../media/image14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audio" Target="../media/media4.m4a"/><Relationship Id="rId7" Type="http://schemas.openxmlformats.org/officeDocument/2006/relationships/image" Target="../media/image20.jpeg"/><Relationship Id="rId12" Type="http://schemas.openxmlformats.org/officeDocument/2006/relationships/image" Target="../media/image25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AEE852-AF71-4EE8-8648-82E6F05BE9F5}"/>
              </a:ext>
            </a:extLst>
          </p:cNvPr>
          <p:cNvSpPr txBox="1"/>
          <p:nvPr/>
        </p:nvSpPr>
        <p:spPr>
          <a:xfrm>
            <a:off x="4752392" y="1362269"/>
            <a:ext cx="369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HAPPY NEW </a:t>
            </a:r>
            <a:r>
              <a:rPr lang="sl-SI" sz="3600" dirty="0" smtClean="0"/>
              <a:t>YEAR!</a:t>
            </a:r>
            <a:endParaRPr lang="sl-SI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B8CFE3-7F38-48A3-A189-53B88BB3FA7A}"/>
              </a:ext>
            </a:extLst>
          </p:cNvPr>
          <p:cNvSpPr txBox="1"/>
          <p:nvPr/>
        </p:nvSpPr>
        <p:spPr>
          <a:xfrm>
            <a:off x="4169175" y="2567312"/>
            <a:ext cx="7438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Upam, da ste si med počitnicami dobro odpočili in nabrali novih moči. </a:t>
            </a:r>
          </a:p>
          <a:p>
            <a:r>
              <a:rPr lang="sl-SI" dirty="0" smtClean="0"/>
              <a:t>Žal se ta teden v šoli še ne bomo videli. </a:t>
            </a:r>
          </a:p>
          <a:p>
            <a:r>
              <a:rPr lang="sl-SI" dirty="0" smtClean="0"/>
              <a:t>Ta teden boste najprej poslušali malce prirejeno zgodbico </a:t>
            </a:r>
            <a:r>
              <a:rPr lang="sl-SI" dirty="0" err="1"/>
              <a:t>T</a:t>
            </a:r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Giant</a:t>
            </a:r>
            <a:r>
              <a:rPr lang="sl-SI" dirty="0" smtClean="0"/>
              <a:t> </a:t>
            </a:r>
            <a:r>
              <a:rPr lang="sl-SI" dirty="0" err="1"/>
              <a:t>T</a:t>
            </a:r>
            <a:r>
              <a:rPr lang="sl-SI" dirty="0" err="1" smtClean="0"/>
              <a:t>urnip</a:t>
            </a:r>
            <a:r>
              <a:rPr lang="sl-SI" dirty="0" smtClean="0"/>
              <a:t>. Cilj je, da ponovimo družinske člane. </a:t>
            </a:r>
          </a:p>
          <a:p>
            <a:endParaRPr lang="sl-SI" dirty="0" smtClean="0"/>
          </a:p>
          <a:p>
            <a:r>
              <a:rPr lang="sl-SI" b="1" dirty="0" smtClean="0"/>
              <a:t>Nato v spletni učilnici poiščite WORD dokument. Prepišite v zvezek in dopolnite z manjkajočimi črkami. </a:t>
            </a:r>
            <a:r>
              <a:rPr lang="sl-SI" b="1" dirty="0" smtClean="0"/>
              <a:t>Če imate možnost, lahko tudi natisnete. </a:t>
            </a:r>
            <a:endParaRPr lang="sl-SI" b="1" dirty="0" smtClean="0"/>
          </a:p>
          <a:p>
            <a:endParaRPr lang="sl-SI" b="1" dirty="0" smtClean="0"/>
          </a:p>
          <a:p>
            <a:r>
              <a:rPr lang="sl-SI" b="1" dirty="0" smtClean="0"/>
              <a:t>Ne pozabite na naše </a:t>
            </a:r>
            <a:r>
              <a:rPr lang="sl-SI" b="1" dirty="0" err="1" smtClean="0"/>
              <a:t>zoom</a:t>
            </a:r>
            <a:r>
              <a:rPr lang="sl-SI" b="1" dirty="0" smtClean="0"/>
              <a:t> srečanje! </a:t>
            </a:r>
          </a:p>
          <a:p>
            <a:endParaRPr lang="sl-SI" dirty="0" smtClean="0"/>
          </a:p>
          <a:p>
            <a:r>
              <a:rPr lang="sl-SI" dirty="0" smtClean="0"/>
              <a:t>Lep začetek novega leta vam želim! </a:t>
            </a:r>
            <a:endParaRPr lang="sl-SI" dirty="0"/>
          </a:p>
        </p:txBody>
      </p:sp>
      <p:pic>
        <p:nvPicPr>
          <p:cNvPr id="1028" name="Picture 4" descr="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5" y="119970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388795-293E-4762-B837-F80D5D472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" y="233583"/>
            <a:ext cx="11084168" cy="6096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3B2086-31AC-471E-9081-37ABE814E2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7" t="16753" r="17521" b="61709"/>
          <a:stretch/>
        </p:blipFill>
        <p:spPr>
          <a:xfrm>
            <a:off x="9114693" y="4654062"/>
            <a:ext cx="1395047" cy="14771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B5FA7DB-FAE2-42F8-8EB6-A2F0E17CB8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1359" r="20648" b="14172"/>
          <a:stretch/>
        </p:blipFill>
        <p:spPr>
          <a:xfrm flipH="1">
            <a:off x="1026224" y="4976583"/>
            <a:ext cx="564475" cy="990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9D4F7C6-5920-447B-8D90-FAA4D9EC2B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" y="4478216"/>
            <a:ext cx="1091772" cy="1637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BBC78C-1D4F-4FB1-BEB4-FEC719AA6C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" y="4478216"/>
            <a:ext cx="984314" cy="1488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0BC5AF-86E5-4301-9226-015307E12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12" y="4560093"/>
            <a:ext cx="1065386" cy="132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A55A24-162F-434B-8D23-F585A08BFC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" y="4328745"/>
            <a:ext cx="1787769" cy="178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E806D9-9D59-4633-9B54-FE66099E28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4" t="6922" r="13420" b="9061"/>
          <a:stretch/>
        </p:blipFill>
        <p:spPr>
          <a:xfrm>
            <a:off x="911675" y="4413738"/>
            <a:ext cx="675433" cy="1623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643574B-E822-4BE5-8DB3-3A30D2339E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611" y="4805179"/>
            <a:ext cx="395493" cy="1154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0ED28F-23B2-4467-B479-AEEA937AA38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t="4084" r="6539" b="2057"/>
          <a:stretch/>
        </p:blipFill>
        <p:spPr>
          <a:xfrm>
            <a:off x="826477" y="4478216"/>
            <a:ext cx="996462" cy="14816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AC75268-FB0C-453E-98E5-9D1A212B215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3001" r="14501"/>
          <a:stretch/>
        </p:blipFill>
        <p:spPr>
          <a:xfrm>
            <a:off x="993998" y="4897799"/>
            <a:ext cx="593109" cy="105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968196A-7712-4BA0-8C83-F296DB37CA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992" y="5337206"/>
            <a:ext cx="580201" cy="5802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B92AF1-1CFB-4AB3-85A1-4A2DF776308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1910" r="19231" b="2012"/>
          <a:stretch/>
        </p:blipFill>
        <p:spPr>
          <a:xfrm flipH="1">
            <a:off x="9078962" y="4232002"/>
            <a:ext cx="1751477" cy="247994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="" xmlns:a16="http://schemas.microsoft.com/office/drawing/2014/main" id="{3C81ACA4-1EC6-47AE-9358-90A3D3E53A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0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95"/>
    </mc:Choice>
    <mc:Fallback xmlns="">
      <p:transition spd="slow" advTm="27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65912 0.020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60521 0.02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1029 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46133 0.018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42487 0.016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3901 0.013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323 0.015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7188 0.0057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162 L 0.23737 0.008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9961 0.0136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806E398-C963-46C6-AC42-BB6E0F4C0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" y="233583"/>
            <a:ext cx="11084168" cy="609629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9A33DF45-5E6D-41DF-AA1B-CB97BD7FB5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9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5938 -0.0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3176F50-28E0-404D-BE63-5EDB87BE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58" y="4777153"/>
            <a:ext cx="1124787" cy="1749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61B97D-B643-48F2-BF65-2580B3CCD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77" y="2809874"/>
            <a:ext cx="3788834" cy="1967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473B19-5F70-487A-8360-DA0D334BB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71" y="146539"/>
            <a:ext cx="2793009" cy="25483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0AEF81CF-C7F7-4158-8B15-348538A6B4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2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1"/>
    </mc:Choice>
    <mc:Fallback xmlns="">
      <p:transition spd="slow" advTm="20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4817 0.26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6B52E5-EBFE-4C2A-BB20-0015C9BF9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63" y="4361332"/>
            <a:ext cx="1442410" cy="179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24D83F-E6B0-4319-9BB4-BF83FC76A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11" y="5070231"/>
            <a:ext cx="918436" cy="918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190677-ED7B-489E-B708-22E9E892D4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66" y="4232031"/>
            <a:ext cx="1357041" cy="20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88718B-E503-437D-8717-7E55402CDA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47" y="4361332"/>
            <a:ext cx="1177937" cy="1627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0111A31-A2F2-4D15-803E-FCE731BD7E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9383" y="1749416"/>
            <a:ext cx="531549" cy="155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339303E-92E8-4BDC-B177-B21ED37444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3" y="62415"/>
            <a:ext cx="2109355" cy="3164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337CFC5-886B-49CB-A214-5A738A60AA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08" y="433754"/>
            <a:ext cx="2810039" cy="3017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D885C1E-F2BF-483F-826D-E662E809EB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13" y="90576"/>
            <a:ext cx="2242829" cy="3123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A6E8D0C-2229-443D-B582-8F0FF518EAA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5" t="4739" r="11401"/>
          <a:stretch/>
        </p:blipFill>
        <p:spPr>
          <a:xfrm>
            <a:off x="9489831" y="499844"/>
            <a:ext cx="1206756" cy="310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66BA2E4-9D64-431B-B24D-E56DEA13EB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73" y="3376586"/>
            <a:ext cx="1332021" cy="188174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5A1F8F27-27B7-46F8-83A2-EEAA70AF6F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3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62"/>
    </mc:Choice>
    <mc:Fallback xmlns="">
      <p:transition spd="slow" advTm="3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7|9.2|20.4|1.9|20.7|3.3|18|5.9|21.1|1|14.1|8.5|14.7|11.2|15.3|11.5|16.4|13.7|18.8|15.5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3|1.1|2.3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4|3|2.7|2.9|2.4|2.5|2.6|2.7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88</Words>
  <Application>Microsoft Office PowerPoint</Application>
  <PresentationFormat>Po meri</PresentationFormat>
  <Paragraphs>10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Šavc</dc:creator>
  <cp:lastModifiedBy>Petra</cp:lastModifiedBy>
  <cp:revision>36</cp:revision>
  <dcterms:created xsi:type="dcterms:W3CDTF">2017-09-16T16:03:54Z</dcterms:created>
  <dcterms:modified xsi:type="dcterms:W3CDTF">2021-01-05T10:28:24Z</dcterms:modified>
</cp:coreProperties>
</file>