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6"/>
  </p:notesMasterIdLst>
  <p:sldIdLst>
    <p:sldId id="256" r:id="rId2"/>
    <p:sldId id="349" r:id="rId3"/>
    <p:sldId id="355" r:id="rId4"/>
    <p:sldId id="392" r:id="rId5"/>
    <p:sldId id="384" r:id="rId6"/>
    <p:sldId id="393" r:id="rId7"/>
    <p:sldId id="385" r:id="rId8"/>
    <p:sldId id="281" r:id="rId9"/>
    <p:sldId id="364" r:id="rId10"/>
    <p:sldId id="282" r:id="rId11"/>
    <p:sldId id="360" r:id="rId12"/>
    <p:sldId id="361" r:id="rId13"/>
    <p:sldId id="260" r:id="rId14"/>
    <p:sldId id="262" r:id="rId15"/>
    <p:sldId id="264" r:id="rId16"/>
    <p:sldId id="365" r:id="rId17"/>
    <p:sldId id="288" r:id="rId18"/>
    <p:sldId id="344" r:id="rId19"/>
    <p:sldId id="342" r:id="rId20"/>
    <p:sldId id="348" r:id="rId21"/>
    <p:sldId id="345" r:id="rId22"/>
    <p:sldId id="293" r:id="rId23"/>
    <p:sldId id="341" r:id="rId24"/>
    <p:sldId id="338" r:id="rId25"/>
    <p:sldId id="363" r:id="rId26"/>
    <p:sldId id="306" r:id="rId27"/>
    <p:sldId id="335" r:id="rId28"/>
    <p:sldId id="336" r:id="rId29"/>
    <p:sldId id="337" r:id="rId30"/>
    <p:sldId id="292" r:id="rId31"/>
    <p:sldId id="294" r:id="rId32"/>
    <p:sldId id="297" r:id="rId33"/>
    <p:sldId id="379" r:id="rId34"/>
    <p:sldId id="380" r:id="rId35"/>
    <p:sldId id="371" r:id="rId36"/>
    <p:sldId id="301" r:id="rId37"/>
    <p:sldId id="299" r:id="rId38"/>
    <p:sldId id="390" r:id="rId39"/>
    <p:sldId id="278" r:id="rId40"/>
    <p:sldId id="279" r:id="rId41"/>
    <p:sldId id="319" r:id="rId42"/>
    <p:sldId id="321" r:id="rId43"/>
    <p:sldId id="368" r:id="rId44"/>
    <p:sldId id="370" r:id="rId45"/>
    <p:sldId id="322" r:id="rId46"/>
    <p:sldId id="323" r:id="rId47"/>
    <p:sldId id="376" r:id="rId48"/>
    <p:sldId id="372" r:id="rId49"/>
    <p:sldId id="327" r:id="rId50"/>
    <p:sldId id="373" r:id="rId51"/>
    <p:sldId id="324" r:id="rId52"/>
    <p:sldId id="382" r:id="rId53"/>
    <p:sldId id="388" r:id="rId54"/>
    <p:sldId id="389" r:id="rId5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3300"/>
    <a:srgbClr val="F28736"/>
    <a:srgbClr val="FFCC99"/>
    <a:srgbClr val="FFFF66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3843E-5757-456E-B078-0A7CA54ED976}" v="108" dt="2021-10-10T09:18:54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ematski slog 2 – poudarek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tski slog 2 – poudarek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rednji slog 2 – poudarek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ematski slog 1 – poudarek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Svetel slog 3 – poudarek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68" autoAdjust="0"/>
  </p:normalViewPr>
  <p:slideViewPr>
    <p:cSldViewPr>
      <p:cViewPr varScale="1">
        <p:scale>
          <a:sx n="84" d="100"/>
          <a:sy n="84" d="100"/>
        </p:scale>
        <p:origin x="1061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da Manfreda Kolar" userId="8654829293e10636" providerId="LiveId" clId="{5513843E-5757-456E-B078-0A7CA54ED976}"/>
    <pc:docChg chg="custSel delSld modSld">
      <pc:chgData name="Vida Manfreda Kolar" userId="8654829293e10636" providerId="LiveId" clId="{5513843E-5757-456E-B078-0A7CA54ED976}" dt="2021-10-10T09:50:09.039" v="297" actId="1076"/>
      <pc:docMkLst>
        <pc:docMk/>
      </pc:docMkLst>
      <pc:sldChg chg="modSp mod">
        <pc:chgData name="Vida Manfreda Kolar" userId="8654829293e10636" providerId="LiveId" clId="{5513843E-5757-456E-B078-0A7CA54ED976}" dt="2021-10-10T08:53:38.021" v="31" actId="20577"/>
        <pc:sldMkLst>
          <pc:docMk/>
          <pc:sldMk cId="2185718615" sldId="293"/>
        </pc:sldMkLst>
        <pc:spChg chg="mod">
          <ac:chgData name="Vida Manfreda Kolar" userId="8654829293e10636" providerId="LiveId" clId="{5513843E-5757-456E-B078-0A7CA54ED976}" dt="2021-10-10T08:53:38.021" v="31" actId="20577"/>
          <ac:spMkLst>
            <pc:docMk/>
            <pc:sldMk cId="2185718615" sldId="293"/>
            <ac:spMk id="3" creationId="{00000000-0000-0000-0000-000000000000}"/>
          </ac:spMkLst>
        </pc:spChg>
      </pc:sldChg>
      <pc:sldChg chg="modSp mod">
        <pc:chgData name="Vida Manfreda Kolar" userId="8654829293e10636" providerId="LiveId" clId="{5513843E-5757-456E-B078-0A7CA54ED976}" dt="2021-10-10T09:09:48.630" v="133" actId="20577"/>
        <pc:sldMkLst>
          <pc:docMk/>
          <pc:sldMk cId="3152427744" sldId="297"/>
        </pc:sldMkLst>
        <pc:spChg chg="mod">
          <ac:chgData name="Vida Manfreda Kolar" userId="8654829293e10636" providerId="LiveId" clId="{5513843E-5757-456E-B078-0A7CA54ED976}" dt="2021-10-10T09:09:48.630" v="133" actId="20577"/>
          <ac:spMkLst>
            <pc:docMk/>
            <pc:sldMk cId="3152427744" sldId="297"/>
            <ac:spMk id="3" creationId="{00000000-0000-0000-0000-000000000000}"/>
          </ac:spMkLst>
        </pc:spChg>
      </pc:sldChg>
      <pc:sldChg chg="modSp mod">
        <pc:chgData name="Vida Manfreda Kolar" userId="8654829293e10636" providerId="LiveId" clId="{5513843E-5757-456E-B078-0A7CA54ED976}" dt="2021-10-10T09:40:55.248" v="276" actId="20577"/>
        <pc:sldMkLst>
          <pc:docMk/>
          <pc:sldMk cId="2165533910" sldId="321"/>
        </pc:sldMkLst>
        <pc:spChg chg="mod">
          <ac:chgData name="Vida Manfreda Kolar" userId="8654829293e10636" providerId="LiveId" clId="{5513843E-5757-456E-B078-0A7CA54ED976}" dt="2021-10-10T09:40:55.248" v="276" actId="20577"/>
          <ac:spMkLst>
            <pc:docMk/>
            <pc:sldMk cId="2165533910" sldId="321"/>
            <ac:spMk id="59395" creationId="{00000000-0000-0000-0000-000000000000}"/>
          </ac:spMkLst>
        </pc:spChg>
      </pc:sldChg>
      <pc:sldChg chg="del">
        <pc:chgData name="Vida Manfreda Kolar" userId="8654829293e10636" providerId="LiveId" clId="{5513843E-5757-456E-B078-0A7CA54ED976}" dt="2021-10-10T08:27:35.952" v="0" actId="47"/>
        <pc:sldMkLst>
          <pc:docMk/>
          <pc:sldMk cId="2999211119" sldId="333"/>
        </pc:sldMkLst>
      </pc:sldChg>
      <pc:sldChg chg="modSp mod">
        <pc:chgData name="Vida Manfreda Kolar" userId="8654829293e10636" providerId="LiveId" clId="{5513843E-5757-456E-B078-0A7CA54ED976}" dt="2021-10-10T09:06:08.133" v="64" actId="1076"/>
        <pc:sldMkLst>
          <pc:docMk/>
          <pc:sldMk cId="149667410" sldId="335"/>
        </pc:sldMkLst>
        <pc:spChg chg="mod">
          <ac:chgData name="Vida Manfreda Kolar" userId="8654829293e10636" providerId="LiveId" clId="{5513843E-5757-456E-B078-0A7CA54ED976}" dt="2021-10-10T09:06:08.133" v="64" actId="1076"/>
          <ac:spMkLst>
            <pc:docMk/>
            <pc:sldMk cId="149667410" sldId="335"/>
            <ac:spMk id="3" creationId="{00000000-0000-0000-0000-000000000000}"/>
          </ac:spMkLst>
        </pc:spChg>
        <pc:graphicFrameChg chg="mod modGraphic">
          <ac:chgData name="Vida Manfreda Kolar" userId="8654829293e10636" providerId="LiveId" clId="{5513843E-5757-456E-B078-0A7CA54ED976}" dt="2021-10-10T09:05:50.998" v="61" actId="20577"/>
          <ac:graphicFrameMkLst>
            <pc:docMk/>
            <pc:sldMk cId="149667410" sldId="335"/>
            <ac:graphicFrameMk id="5" creationId="{00000000-0000-0000-0000-000000000000}"/>
          </ac:graphicFrameMkLst>
        </pc:graphicFrameChg>
      </pc:sldChg>
      <pc:sldChg chg="modSp mod">
        <pc:chgData name="Vida Manfreda Kolar" userId="8654829293e10636" providerId="LiveId" clId="{5513843E-5757-456E-B078-0A7CA54ED976}" dt="2021-10-10T09:02:12.145" v="32" actId="1076"/>
        <pc:sldMkLst>
          <pc:docMk/>
          <pc:sldMk cId="3076041819" sldId="336"/>
        </pc:sldMkLst>
        <pc:graphicFrameChg chg="mod">
          <ac:chgData name="Vida Manfreda Kolar" userId="8654829293e10636" providerId="LiveId" clId="{5513843E-5757-456E-B078-0A7CA54ED976}" dt="2021-10-10T09:02:12.145" v="32" actId="1076"/>
          <ac:graphicFrameMkLst>
            <pc:docMk/>
            <pc:sldMk cId="3076041819" sldId="336"/>
            <ac:graphicFrameMk id="17" creationId="{00000000-0000-0000-0000-000000000000}"/>
          </ac:graphicFrameMkLst>
        </pc:graphicFrameChg>
      </pc:sldChg>
      <pc:sldChg chg="modSp mod">
        <pc:chgData name="Vida Manfreda Kolar" userId="8654829293e10636" providerId="LiveId" clId="{5513843E-5757-456E-B078-0A7CA54ED976}" dt="2021-10-10T08:29:44.885" v="4" actId="207"/>
        <pc:sldMkLst>
          <pc:docMk/>
          <pc:sldMk cId="3778483966" sldId="355"/>
        </pc:sldMkLst>
        <pc:spChg chg="mod">
          <ac:chgData name="Vida Manfreda Kolar" userId="8654829293e10636" providerId="LiveId" clId="{5513843E-5757-456E-B078-0A7CA54ED976}" dt="2021-10-10T08:29:35.893" v="3" actId="207"/>
          <ac:spMkLst>
            <pc:docMk/>
            <pc:sldMk cId="3778483966" sldId="355"/>
            <ac:spMk id="7" creationId="{00000000-0000-0000-0000-000000000000}"/>
          </ac:spMkLst>
        </pc:spChg>
        <pc:spChg chg="mod">
          <ac:chgData name="Vida Manfreda Kolar" userId="8654829293e10636" providerId="LiveId" clId="{5513843E-5757-456E-B078-0A7CA54ED976}" dt="2021-10-10T08:29:44.885" v="4" actId="207"/>
          <ac:spMkLst>
            <pc:docMk/>
            <pc:sldMk cId="3778483966" sldId="355"/>
            <ac:spMk id="17" creationId="{00000000-0000-0000-0000-000000000000}"/>
          </ac:spMkLst>
        </pc:spChg>
      </pc:sldChg>
      <pc:sldChg chg="modSp mod">
        <pc:chgData name="Vida Manfreda Kolar" userId="8654829293e10636" providerId="LiveId" clId="{5513843E-5757-456E-B078-0A7CA54ED976}" dt="2021-10-10T08:36:47.597" v="21" actId="20577"/>
        <pc:sldMkLst>
          <pc:docMk/>
          <pc:sldMk cId="379862364" sldId="361"/>
        </pc:sldMkLst>
        <pc:spChg chg="mod">
          <ac:chgData name="Vida Manfreda Kolar" userId="8654829293e10636" providerId="LiveId" clId="{5513843E-5757-456E-B078-0A7CA54ED976}" dt="2021-10-10T08:36:47.597" v="21" actId="20577"/>
          <ac:spMkLst>
            <pc:docMk/>
            <pc:sldMk cId="379862364" sldId="361"/>
            <ac:spMk id="12" creationId="{00000000-0000-0000-0000-000000000000}"/>
          </ac:spMkLst>
        </pc:spChg>
      </pc:sldChg>
      <pc:sldChg chg="del">
        <pc:chgData name="Vida Manfreda Kolar" userId="8654829293e10636" providerId="LiveId" clId="{5513843E-5757-456E-B078-0A7CA54ED976}" dt="2021-10-10T09:28:35.358" v="268" actId="47"/>
        <pc:sldMkLst>
          <pc:docMk/>
          <pc:sldMk cId="7718382" sldId="366"/>
        </pc:sldMkLst>
      </pc:sldChg>
      <pc:sldChg chg="modSp mod">
        <pc:chgData name="Vida Manfreda Kolar" userId="8654829293e10636" providerId="LiveId" clId="{5513843E-5757-456E-B078-0A7CA54ED976}" dt="2021-10-10T09:27:55.517" v="267" actId="14100"/>
        <pc:sldMkLst>
          <pc:docMk/>
          <pc:sldMk cId="2346913320" sldId="371"/>
        </pc:sldMkLst>
        <pc:spChg chg="mod">
          <ac:chgData name="Vida Manfreda Kolar" userId="8654829293e10636" providerId="LiveId" clId="{5513843E-5757-456E-B078-0A7CA54ED976}" dt="2021-10-10T09:27:02.061" v="261" actId="1076"/>
          <ac:spMkLst>
            <pc:docMk/>
            <pc:sldMk cId="2346913320" sldId="371"/>
            <ac:spMk id="14" creationId="{00000000-0000-0000-0000-000000000000}"/>
          </ac:spMkLst>
        </pc:spChg>
        <pc:cxnChg chg="mod">
          <ac:chgData name="Vida Manfreda Kolar" userId="8654829293e10636" providerId="LiveId" clId="{5513843E-5757-456E-B078-0A7CA54ED976}" dt="2021-10-10T09:27:55.517" v="267" actId="14100"/>
          <ac:cxnSpMkLst>
            <pc:docMk/>
            <pc:sldMk cId="2346913320" sldId="371"/>
            <ac:cxnSpMk id="19" creationId="{00000000-0000-0000-0000-000000000000}"/>
          </ac:cxnSpMkLst>
        </pc:cxnChg>
        <pc:cxnChg chg="mod">
          <ac:chgData name="Vida Manfreda Kolar" userId="8654829293e10636" providerId="LiveId" clId="{5513843E-5757-456E-B078-0A7CA54ED976}" dt="2021-10-10T09:27:36.037" v="266" actId="14100"/>
          <ac:cxnSpMkLst>
            <pc:docMk/>
            <pc:sldMk cId="2346913320" sldId="371"/>
            <ac:cxnSpMk id="22" creationId="{00000000-0000-0000-0000-000000000000}"/>
          </ac:cxnSpMkLst>
        </pc:cxnChg>
        <pc:cxnChg chg="mod">
          <ac:chgData name="Vida Manfreda Kolar" userId="8654829293e10636" providerId="LiveId" clId="{5513843E-5757-456E-B078-0A7CA54ED976}" dt="2021-10-10T09:27:21.262" v="264" actId="1076"/>
          <ac:cxnSpMkLst>
            <pc:docMk/>
            <pc:sldMk cId="2346913320" sldId="371"/>
            <ac:cxnSpMk id="32" creationId="{00000000-0000-0000-0000-000000000000}"/>
          </ac:cxnSpMkLst>
        </pc:cxnChg>
      </pc:sldChg>
      <pc:sldChg chg="modSp">
        <pc:chgData name="Vida Manfreda Kolar" userId="8654829293e10636" providerId="LiveId" clId="{5513843E-5757-456E-B078-0A7CA54ED976}" dt="2021-10-10T09:18:54.927" v="217" actId="20577"/>
        <pc:sldMkLst>
          <pc:docMk/>
          <pc:sldMk cId="3845975359" sldId="379"/>
        </pc:sldMkLst>
        <pc:graphicFrameChg chg="mod">
          <ac:chgData name="Vida Manfreda Kolar" userId="8654829293e10636" providerId="LiveId" clId="{5513843E-5757-456E-B078-0A7CA54ED976}" dt="2021-10-10T09:18:54.927" v="217" actId="20577"/>
          <ac:graphicFrameMkLst>
            <pc:docMk/>
            <pc:sldMk cId="3845975359" sldId="379"/>
            <ac:graphicFrameMk id="10" creationId="{00000000-0000-0000-0000-000000000000}"/>
          </ac:graphicFrameMkLst>
        </pc:graphicFrameChg>
      </pc:sldChg>
      <pc:sldChg chg="modSp mod">
        <pc:chgData name="Vida Manfreda Kolar" userId="8654829293e10636" providerId="LiveId" clId="{5513843E-5757-456E-B078-0A7CA54ED976}" dt="2021-10-10T09:50:09.039" v="297" actId="1076"/>
        <pc:sldMkLst>
          <pc:docMk/>
          <pc:sldMk cId="2558326568" sldId="382"/>
        </pc:sldMkLst>
        <pc:spChg chg="mod">
          <ac:chgData name="Vida Manfreda Kolar" userId="8654829293e10636" providerId="LiveId" clId="{5513843E-5757-456E-B078-0A7CA54ED976}" dt="2021-10-10T09:50:06.286" v="296" actId="1076"/>
          <ac:spMkLst>
            <pc:docMk/>
            <pc:sldMk cId="2558326568" sldId="382"/>
            <ac:spMk id="7" creationId="{00000000-0000-0000-0000-000000000000}"/>
          </ac:spMkLst>
        </pc:spChg>
        <pc:cxnChg chg="mod">
          <ac:chgData name="Vida Manfreda Kolar" userId="8654829293e10636" providerId="LiveId" clId="{5513843E-5757-456E-B078-0A7CA54ED976}" dt="2021-10-10T09:50:01.798" v="295" actId="1076"/>
          <ac:cxnSpMkLst>
            <pc:docMk/>
            <pc:sldMk cId="2558326568" sldId="382"/>
            <ac:cxnSpMk id="11" creationId="{00000000-0000-0000-0000-000000000000}"/>
          </ac:cxnSpMkLst>
        </pc:cxnChg>
        <pc:cxnChg chg="mod">
          <ac:chgData name="Vida Manfreda Kolar" userId="8654829293e10636" providerId="LiveId" clId="{5513843E-5757-456E-B078-0A7CA54ED976}" dt="2021-10-10T09:50:09.039" v="297" actId="1076"/>
          <ac:cxnSpMkLst>
            <pc:docMk/>
            <pc:sldMk cId="2558326568" sldId="382"/>
            <ac:cxnSpMk id="12" creationId="{00000000-0000-0000-0000-000000000000}"/>
          </ac:cxnSpMkLst>
        </pc:cxnChg>
        <pc:cxnChg chg="mod">
          <ac:chgData name="Vida Manfreda Kolar" userId="8654829293e10636" providerId="LiveId" clId="{5513843E-5757-456E-B078-0A7CA54ED976}" dt="2021-10-10T09:50:01.798" v="295" actId="1076"/>
          <ac:cxnSpMkLst>
            <pc:docMk/>
            <pc:sldMk cId="2558326568" sldId="382"/>
            <ac:cxnSpMk id="13" creationId="{00000000-0000-0000-0000-000000000000}"/>
          </ac:cxnSpMkLst>
        </pc:cxnChg>
        <pc:cxnChg chg="mod">
          <ac:chgData name="Vida Manfreda Kolar" userId="8654829293e10636" providerId="LiveId" clId="{5513843E-5757-456E-B078-0A7CA54ED976}" dt="2021-10-10T09:50:01.798" v="295" actId="1076"/>
          <ac:cxnSpMkLst>
            <pc:docMk/>
            <pc:sldMk cId="2558326568" sldId="382"/>
            <ac:cxnSpMk id="14" creationId="{00000000-0000-0000-0000-000000000000}"/>
          </ac:cxnSpMkLst>
        </pc:cxnChg>
      </pc:sldChg>
      <pc:sldChg chg="modSp mod">
        <pc:chgData name="Vida Manfreda Kolar" userId="8654829293e10636" providerId="LiveId" clId="{5513843E-5757-456E-B078-0A7CA54ED976}" dt="2021-10-10T08:29:24.645" v="2" actId="207"/>
        <pc:sldMkLst>
          <pc:docMk/>
          <pc:sldMk cId="1588236734" sldId="392"/>
        </pc:sldMkLst>
        <pc:spChg chg="mod">
          <ac:chgData name="Vida Manfreda Kolar" userId="8654829293e10636" providerId="LiveId" clId="{5513843E-5757-456E-B078-0A7CA54ED976}" dt="2021-10-10T08:29:24.645" v="2" actId="207"/>
          <ac:spMkLst>
            <pc:docMk/>
            <pc:sldMk cId="1588236734" sldId="392"/>
            <ac:spMk id="7" creationId="{00000000-0000-0000-0000-000000000000}"/>
          </ac:spMkLst>
        </pc:spChg>
        <pc:spChg chg="mod">
          <ac:chgData name="Vida Manfreda Kolar" userId="8654829293e10636" providerId="LiveId" clId="{5513843E-5757-456E-B078-0A7CA54ED976}" dt="2021-10-10T08:29:17.458" v="1" actId="207"/>
          <ac:spMkLst>
            <pc:docMk/>
            <pc:sldMk cId="1588236734" sldId="392"/>
            <ac:spMk id="1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E8EDF-5962-496A-A0AA-86FA02BA349B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B336B73F-AFD3-41FC-BCAE-67DFFA7EDC0A}">
      <dgm:prSet phldrT="[Text]" custT="1"/>
      <dgm:spPr/>
      <dgm:t>
        <a:bodyPr/>
        <a:lstStyle/>
        <a:p>
          <a:r>
            <a:rPr lang="sl-SI" sz="2400" b="0" dirty="0">
              <a:solidFill>
                <a:schemeClr val="accent6">
                  <a:lumMod val="75000"/>
                </a:schemeClr>
              </a:solidFill>
            </a:rPr>
            <a:t>NIT, GUM, LUM, ŠPO, </a:t>
          </a:r>
          <a:r>
            <a:rPr lang="sl-SI" sz="2400" b="0" dirty="0" smtClean="0">
              <a:solidFill>
                <a:schemeClr val="accent6">
                  <a:lumMod val="75000"/>
                </a:schemeClr>
              </a:solidFill>
            </a:rPr>
            <a:t>TEH, </a:t>
          </a:r>
          <a:r>
            <a:rPr lang="sl-SI" sz="2400" b="0" dirty="0">
              <a:solidFill>
                <a:schemeClr val="accent6">
                  <a:lumMod val="75000"/>
                </a:schemeClr>
              </a:solidFill>
            </a:rPr>
            <a:t>DRU, MAT, SLO</a:t>
          </a:r>
          <a:endParaRPr lang="en-GB" sz="2400" b="0" dirty="0">
            <a:solidFill>
              <a:schemeClr val="accent6">
                <a:lumMod val="75000"/>
              </a:schemeClr>
            </a:solidFill>
          </a:endParaRPr>
        </a:p>
      </dgm:t>
    </dgm:pt>
    <dgm:pt modelId="{10F1F5DB-BB73-4480-AAA0-BD716FFEE12C}" type="parTrans" cxnId="{50F69694-03F3-4750-B798-12BF67237C40}">
      <dgm:prSet/>
      <dgm:spPr/>
      <dgm:t>
        <a:bodyPr/>
        <a:lstStyle/>
        <a:p>
          <a:endParaRPr lang="en-GB"/>
        </a:p>
      </dgm:t>
    </dgm:pt>
    <dgm:pt modelId="{92C0CD11-0EC8-4DE0-BAD2-4EF05DF25FB9}" type="sibTrans" cxnId="{50F69694-03F3-4750-B798-12BF67237C40}">
      <dgm:prSet/>
      <dgm:spPr/>
      <dgm:t>
        <a:bodyPr/>
        <a:lstStyle/>
        <a:p>
          <a:endParaRPr lang="en-GB"/>
        </a:p>
      </dgm:t>
    </dgm:pt>
    <dgm:pt modelId="{36AA93EA-C7D6-450E-96CB-F04CCE4AFB1F}">
      <dgm:prSet phldrT="[Text]" custT="1"/>
      <dgm:spPr/>
      <dgm:t>
        <a:bodyPr/>
        <a:lstStyle/>
        <a:p>
          <a:r>
            <a:rPr lang="sl-SI" sz="1800" dirty="0"/>
            <a:t>Povezovanje </a:t>
          </a:r>
          <a:r>
            <a:rPr lang="sl-SI" sz="1800" dirty="0">
              <a:solidFill>
                <a:srgbClr val="FF0000"/>
              </a:solidFill>
            </a:rPr>
            <a:t>zunaj</a:t>
          </a:r>
          <a:r>
            <a:rPr lang="sl-SI" sz="1800" dirty="0"/>
            <a:t> predmetnih področij</a:t>
          </a:r>
        </a:p>
      </dgm:t>
    </dgm:pt>
    <dgm:pt modelId="{C6070BC6-89B1-429F-9214-4A4A292F1905}" type="parTrans" cxnId="{C2C15A79-C9D9-4EA3-83E2-6581813726FF}">
      <dgm:prSet/>
      <dgm:spPr/>
      <dgm:t>
        <a:bodyPr/>
        <a:lstStyle/>
        <a:p>
          <a:endParaRPr lang="en-GB"/>
        </a:p>
      </dgm:t>
    </dgm:pt>
    <dgm:pt modelId="{568951BF-19A0-4FF8-9344-8C3188A8ADDB}" type="sibTrans" cxnId="{C2C15A79-C9D9-4EA3-83E2-6581813726FF}">
      <dgm:prSet/>
      <dgm:spPr/>
      <dgm:t>
        <a:bodyPr/>
        <a:lstStyle/>
        <a:p>
          <a:endParaRPr lang="en-GB"/>
        </a:p>
      </dgm:t>
    </dgm:pt>
    <dgm:pt modelId="{1905BBDD-2CEC-40FA-BDD7-74519907D04E}">
      <dgm:prSet phldrT="[Text]" custT="1"/>
      <dgm:spPr/>
      <dgm:t>
        <a:bodyPr/>
        <a:lstStyle/>
        <a:p>
          <a:r>
            <a:rPr lang="sl-SI" sz="1800" dirty="0"/>
            <a:t>Povezovanje </a:t>
          </a:r>
          <a:r>
            <a:rPr lang="sl-SI" sz="1800" dirty="0">
              <a:solidFill>
                <a:srgbClr val="FF0000"/>
              </a:solidFill>
            </a:rPr>
            <a:t>med </a:t>
          </a:r>
          <a:r>
            <a:rPr lang="sl-SI" sz="1800" dirty="0"/>
            <a:t>predmetnimi področji</a:t>
          </a:r>
          <a:endParaRPr lang="en-GB" sz="1800" dirty="0"/>
        </a:p>
      </dgm:t>
    </dgm:pt>
    <dgm:pt modelId="{42F6D76A-A678-46C7-92D0-198021555E20}" type="parTrans" cxnId="{92D7DB76-2CB3-4FC4-9958-4801EAAC1D4C}">
      <dgm:prSet/>
      <dgm:spPr/>
      <dgm:t>
        <a:bodyPr/>
        <a:lstStyle/>
        <a:p>
          <a:endParaRPr lang="en-GB"/>
        </a:p>
      </dgm:t>
    </dgm:pt>
    <dgm:pt modelId="{9A320C91-D8AB-4BC8-9F58-64B7DB92FF0C}" type="sibTrans" cxnId="{92D7DB76-2CB3-4FC4-9958-4801EAAC1D4C}">
      <dgm:prSet/>
      <dgm:spPr/>
      <dgm:t>
        <a:bodyPr/>
        <a:lstStyle/>
        <a:p>
          <a:endParaRPr lang="en-GB"/>
        </a:p>
      </dgm:t>
    </dgm:pt>
    <dgm:pt modelId="{6231C1F8-DA92-4435-930D-D3FD0EE61BC7}">
      <dgm:prSet phldrT="[Text]" custT="1"/>
      <dgm:spPr/>
      <dgm:t>
        <a:bodyPr/>
        <a:lstStyle/>
        <a:p>
          <a:r>
            <a:rPr lang="sl-SI" sz="1800" dirty="0"/>
            <a:t>Povezave </a:t>
          </a:r>
          <a:r>
            <a:rPr lang="sl-SI" sz="1800" dirty="0">
              <a:solidFill>
                <a:srgbClr val="FF0000"/>
              </a:solidFill>
            </a:rPr>
            <a:t>znotraj </a:t>
          </a:r>
          <a:r>
            <a:rPr lang="sl-SI" sz="1800" dirty="0"/>
            <a:t>predmetnega področja</a:t>
          </a:r>
          <a:endParaRPr lang="en-GB" sz="1800" dirty="0"/>
        </a:p>
      </dgm:t>
    </dgm:pt>
    <dgm:pt modelId="{B56296C6-B56A-4C63-9B8C-B1B8D302A77B}" type="parTrans" cxnId="{A6FEF043-DC4A-4DD5-8C4A-746FA5692F55}">
      <dgm:prSet/>
      <dgm:spPr/>
      <dgm:t>
        <a:bodyPr/>
        <a:lstStyle/>
        <a:p>
          <a:endParaRPr lang="en-GB"/>
        </a:p>
      </dgm:t>
    </dgm:pt>
    <dgm:pt modelId="{B4EB011C-4B03-4081-8BF9-EA1BC4E0F09C}" type="sibTrans" cxnId="{A6FEF043-DC4A-4DD5-8C4A-746FA5692F55}">
      <dgm:prSet/>
      <dgm:spPr/>
      <dgm:t>
        <a:bodyPr/>
        <a:lstStyle/>
        <a:p>
          <a:endParaRPr lang="en-GB"/>
        </a:p>
      </dgm:t>
    </dgm:pt>
    <dgm:pt modelId="{0D6DADBC-9AAA-4373-8673-FBFF66E6AFF6}">
      <dgm:prSet custT="1"/>
      <dgm:spPr/>
      <dgm:t>
        <a:bodyPr/>
        <a:lstStyle/>
        <a:p>
          <a:r>
            <a:rPr lang="sl-SI" sz="1600" dirty="0" err="1"/>
            <a:t>Intradisciplinarnost</a:t>
          </a:r>
          <a:endParaRPr lang="en-GB" sz="1600" dirty="0"/>
        </a:p>
      </dgm:t>
    </dgm:pt>
    <dgm:pt modelId="{2055212D-4EB5-4C77-85D3-BCA1FE4E9914}" type="parTrans" cxnId="{214855FF-227F-4B95-8B31-6B97CA0A9F1C}">
      <dgm:prSet/>
      <dgm:spPr/>
      <dgm:t>
        <a:bodyPr/>
        <a:lstStyle/>
        <a:p>
          <a:endParaRPr lang="en-GB"/>
        </a:p>
      </dgm:t>
    </dgm:pt>
    <dgm:pt modelId="{E6808073-4CE0-4E9A-A257-8E8C03FAD3F4}" type="sibTrans" cxnId="{214855FF-227F-4B95-8B31-6B97CA0A9F1C}">
      <dgm:prSet/>
      <dgm:spPr/>
      <dgm:t>
        <a:bodyPr/>
        <a:lstStyle/>
        <a:p>
          <a:endParaRPr lang="en-GB"/>
        </a:p>
      </dgm:t>
    </dgm:pt>
    <dgm:pt modelId="{5D10CCF6-3D84-4B5C-8D2E-B752EC5808B5}">
      <dgm:prSet custT="1"/>
      <dgm:spPr/>
      <dgm:t>
        <a:bodyPr/>
        <a:lstStyle/>
        <a:p>
          <a:r>
            <a:rPr lang="sl-SI" sz="1600" dirty="0" err="1"/>
            <a:t>Multidisciplinarnost</a:t>
          </a:r>
          <a:endParaRPr lang="en-GB" sz="1600" dirty="0"/>
        </a:p>
      </dgm:t>
    </dgm:pt>
    <dgm:pt modelId="{3D34CFA4-EF3A-4037-AC4F-0D6F665B9099}" type="parTrans" cxnId="{0CDE2A11-3DB7-4F9E-9C34-EF42D1A2C4A9}">
      <dgm:prSet/>
      <dgm:spPr/>
      <dgm:t>
        <a:bodyPr/>
        <a:lstStyle/>
        <a:p>
          <a:endParaRPr lang="en-GB"/>
        </a:p>
      </dgm:t>
    </dgm:pt>
    <dgm:pt modelId="{A52395B4-D202-400A-A30A-87692EFB1D24}" type="sibTrans" cxnId="{0CDE2A11-3DB7-4F9E-9C34-EF42D1A2C4A9}">
      <dgm:prSet/>
      <dgm:spPr/>
      <dgm:t>
        <a:bodyPr/>
        <a:lstStyle/>
        <a:p>
          <a:endParaRPr lang="en-GB"/>
        </a:p>
      </dgm:t>
    </dgm:pt>
    <dgm:pt modelId="{55F41CE5-2BD7-4D24-BAE9-ADBFF2225467}">
      <dgm:prSet custT="1"/>
      <dgm:spPr/>
      <dgm:t>
        <a:bodyPr/>
        <a:lstStyle/>
        <a:p>
          <a:r>
            <a:rPr lang="sl-SI" sz="1600" dirty="0" err="1"/>
            <a:t>Transdisciplinarnost</a:t>
          </a:r>
          <a:endParaRPr lang="en-GB" sz="1600" dirty="0"/>
        </a:p>
      </dgm:t>
    </dgm:pt>
    <dgm:pt modelId="{5441E880-F319-46D5-8B63-9D68D0081494}" type="parTrans" cxnId="{50056CFE-9706-48B1-A7AB-775A384AA46A}">
      <dgm:prSet/>
      <dgm:spPr/>
      <dgm:t>
        <a:bodyPr/>
        <a:lstStyle/>
        <a:p>
          <a:endParaRPr lang="en-GB"/>
        </a:p>
      </dgm:t>
    </dgm:pt>
    <dgm:pt modelId="{D192455F-1E1C-49FB-A587-0497290039A9}" type="sibTrans" cxnId="{50056CFE-9706-48B1-A7AB-775A384AA46A}">
      <dgm:prSet/>
      <dgm:spPr/>
      <dgm:t>
        <a:bodyPr/>
        <a:lstStyle/>
        <a:p>
          <a:endParaRPr lang="en-GB"/>
        </a:p>
      </dgm:t>
    </dgm:pt>
    <dgm:pt modelId="{04A22142-2D0C-483A-AE52-7C1C9F4E6B2B}">
      <dgm:prSet custT="1"/>
      <dgm:spPr/>
      <dgm:t>
        <a:bodyPr/>
        <a:lstStyle/>
        <a:p>
          <a:r>
            <a:rPr lang="sl-SI" sz="1600" dirty="0"/>
            <a:t>Interdisciplinarnost</a:t>
          </a:r>
          <a:endParaRPr lang="en-GB" sz="1600" dirty="0"/>
        </a:p>
      </dgm:t>
    </dgm:pt>
    <dgm:pt modelId="{D47DCBCC-07D2-49A5-8605-D114E7C9FB16}" type="parTrans" cxnId="{C61C1D36-81A4-4759-BF5F-64FA1B78A257}">
      <dgm:prSet/>
      <dgm:spPr/>
      <dgm:t>
        <a:bodyPr/>
        <a:lstStyle/>
        <a:p>
          <a:endParaRPr lang="en-GB"/>
        </a:p>
      </dgm:t>
    </dgm:pt>
    <dgm:pt modelId="{B52DFB20-0400-4CED-A3A3-F17BD82AC67A}" type="sibTrans" cxnId="{C61C1D36-81A4-4759-BF5F-64FA1B78A257}">
      <dgm:prSet/>
      <dgm:spPr/>
      <dgm:t>
        <a:bodyPr/>
        <a:lstStyle/>
        <a:p>
          <a:endParaRPr lang="en-GB"/>
        </a:p>
      </dgm:t>
    </dgm:pt>
    <dgm:pt modelId="{3656A5ED-2E99-4998-86D2-1AB6C985C695}" type="pres">
      <dgm:prSet presAssocID="{4C6E8EDF-5962-496A-A0AA-86FA02BA349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EB730F8B-22AF-452D-85CF-6BCF0574DF52}" type="pres">
      <dgm:prSet presAssocID="{4C6E8EDF-5962-496A-A0AA-86FA02BA349B}" presName="hierFlow" presStyleCnt="0"/>
      <dgm:spPr/>
    </dgm:pt>
    <dgm:pt modelId="{53F7799E-8EA9-44C3-9340-5F7F6A8205C3}" type="pres">
      <dgm:prSet presAssocID="{4C6E8EDF-5962-496A-A0AA-86FA02BA349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65B2791-B2FE-4946-9401-FAA35A0A503E}" type="pres">
      <dgm:prSet presAssocID="{B336B73F-AFD3-41FC-BCAE-67DFFA7EDC0A}" presName="Name14" presStyleCnt="0"/>
      <dgm:spPr/>
    </dgm:pt>
    <dgm:pt modelId="{7D0113B1-0596-45FB-9AF4-04C95B30EE57}" type="pres">
      <dgm:prSet presAssocID="{B336B73F-AFD3-41FC-BCAE-67DFFA7EDC0A}" presName="level1Shape" presStyleLbl="node0" presStyleIdx="0" presStyleCnt="1" custScaleX="164779" custScaleY="125719" custLinFactNeighborX="0" custLinFactNeighborY="9759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1BE6D553-FE1E-4B28-92EF-6AF02AF9CDFF}" type="pres">
      <dgm:prSet presAssocID="{B336B73F-AFD3-41FC-BCAE-67DFFA7EDC0A}" presName="hierChild2" presStyleCnt="0"/>
      <dgm:spPr/>
    </dgm:pt>
    <dgm:pt modelId="{3C69194D-6CB3-42AB-BC0C-471692831778}" type="pres">
      <dgm:prSet presAssocID="{B56296C6-B56A-4C63-9B8C-B1B8D302A77B}" presName="Name19" presStyleLbl="parChTrans1D2" presStyleIdx="0" presStyleCnt="3"/>
      <dgm:spPr/>
      <dgm:t>
        <a:bodyPr/>
        <a:lstStyle/>
        <a:p>
          <a:endParaRPr lang="sl-SI"/>
        </a:p>
      </dgm:t>
    </dgm:pt>
    <dgm:pt modelId="{DF61578A-B387-4396-8EC9-A2B85C7B1EE0}" type="pres">
      <dgm:prSet presAssocID="{6231C1F8-DA92-4435-930D-D3FD0EE61BC7}" presName="Name21" presStyleCnt="0"/>
      <dgm:spPr/>
    </dgm:pt>
    <dgm:pt modelId="{D64A18C1-90A3-4F48-ABE0-F87EDC360CE3}" type="pres">
      <dgm:prSet presAssocID="{6231C1F8-DA92-4435-930D-D3FD0EE61BC7}" presName="level2Shape" presStyleLbl="node2" presStyleIdx="0" presStyleCnt="3" custScaleX="141025"/>
      <dgm:spPr/>
      <dgm:t>
        <a:bodyPr/>
        <a:lstStyle/>
        <a:p>
          <a:endParaRPr lang="sl-SI"/>
        </a:p>
      </dgm:t>
    </dgm:pt>
    <dgm:pt modelId="{30688837-42B9-40EA-9A42-5248E12D0494}" type="pres">
      <dgm:prSet presAssocID="{6231C1F8-DA92-4435-930D-D3FD0EE61BC7}" presName="hierChild3" presStyleCnt="0"/>
      <dgm:spPr/>
    </dgm:pt>
    <dgm:pt modelId="{F65C94CF-D7E4-4A9D-B6BA-AD027CAC2A9B}" type="pres">
      <dgm:prSet presAssocID="{2055212D-4EB5-4C77-85D3-BCA1FE4E9914}" presName="Name19" presStyleLbl="parChTrans1D3" presStyleIdx="0" presStyleCnt="4"/>
      <dgm:spPr/>
      <dgm:t>
        <a:bodyPr/>
        <a:lstStyle/>
        <a:p>
          <a:endParaRPr lang="sl-SI"/>
        </a:p>
      </dgm:t>
    </dgm:pt>
    <dgm:pt modelId="{2A8C1784-F9E6-4065-AB8A-DF3BA60FE485}" type="pres">
      <dgm:prSet presAssocID="{0D6DADBC-9AAA-4373-8673-FBFF66E6AFF6}" presName="Name21" presStyleCnt="0"/>
      <dgm:spPr/>
    </dgm:pt>
    <dgm:pt modelId="{DFF439FA-FBF4-48BD-BC1E-4470BE8D96BE}" type="pres">
      <dgm:prSet presAssocID="{0D6DADBC-9AAA-4373-8673-FBFF66E6AFF6}" presName="level2Shape" presStyleLbl="node3" presStyleIdx="0" presStyleCnt="4" custScaleX="136256"/>
      <dgm:spPr/>
      <dgm:t>
        <a:bodyPr/>
        <a:lstStyle/>
        <a:p>
          <a:endParaRPr lang="sl-SI"/>
        </a:p>
      </dgm:t>
    </dgm:pt>
    <dgm:pt modelId="{5FE28642-D0BC-4022-9859-4CC97FB2289A}" type="pres">
      <dgm:prSet presAssocID="{0D6DADBC-9AAA-4373-8673-FBFF66E6AFF6}" presName="hierChild3" presStyleCnt="0"/>
      <dgm:spPr/>
    </dgm:pt>
    <dgm:pt modelId="{4E9D425C-D1DB-4C2D-B3DC-B6D1A6746F56}" type="pres">
      <dgm:prSet presAssocID="{42F6D76A-A678-46C7-92D0-198021555E20}" presName="Name19" presStyleLbl="parChTrans1D2" presStyleIdx="1" presStyleCnt="3"/>
      <dgm:spPr/>
      <dgm:t>
        <a:bodyPr/>
        <a:lstStyle/>
        <a:p>
          <a:endParaRPr lang="sl-SI"/>
        </a:p>
      </dgm:t>
    </dgm:pt>
    <dgm:pt modelId="{49E76D14-FB9A-4718-9FDD-F92E37A31863}" type="pres">
      <dgm:prSet presAssocID="{1905BBDD-2CEC-40FA-BDD7-74519907D04E}" presName="Name21" presStyleCnt="0"/>
      <dgm:spPr/>
    </dgm:pt>
    <dgm:pt modelId="{0F3DFE6C-F3CA-4F57-B3D6-441EC8B6C14B}" type="pres">
      <dgm:prSet presAssocID="{1905BBDD-2CEC-40FA-BDD7-74519907D04E}" presName="level2Shape" presStyleLbl="node2" presStyleIdx="1" presStyleCnt="3" custScaleX="137771"/>
      <dgm:spPr/>
      <dgm:t>
        <a:bodyPr/>
        <a:lstStyle/>
        <a:p>
          <a:endParaRPr lang="sl-SI"/>
        </a:p>
      </dgm:t>
    </dgm:pt>
    <dgm:pt modelId="{50446795-AA76-469B-A6D3-B6465FED2BA3}" type="pres">
      <dgm:prSet presAssocID="{1905BBDD-2CEC-40FA-BDD7-74519907D04E}" presName="hierChild3" presStyleCnt="0"/>
      <dgm:spPr/>
    </dgm:pt>
    <dgm:pt modelId="{B995F253-AFA6-4182-BB7D-955DC923043E}" type="pres">
      <dgm:prSet presAssocID="{3D34CFA4-EF3A-4037-AC4F-0D6F665B9099}" presName="Name19" presStyleLbl="parChTrans1D3" presStyleIdx="1" presStyleCnt="4"/>
      <dgm:spPr/>
      <dgm:t>
        <a:bodyPr/>
        <a:lstStyle/>
        <a:p>
          <a:endParaRPr lang="sl-SI"/>
        </a:p>
      </dgm:t>
    </dgm:pt>
    <dgm:pt modelId="{8F0FDA42-F90C-44E1-82A0-57D1FA72F4BB}" type="pres">
      <dgm:prSet presAssocID="{5D10CCF6-3D84-4B5C-8D2E-B752EC5808B5}" presName="Name21" presStyleCnt="0"/>
      <dgm:spPr/>
    </dgm:pt>
    <dgm:pt modelId="{C6EE15AD-B317-4F5B-BF71-3C80BF43AE83}" type="pres">
      <dgm:prSet presAssocID="{5D10CCF6-3D84-4B5C-8D2E-B752EC5808B5}" presName="level2Shape" presStyleLbl="node3" presStyleIdx="1" presStyleCnt="4" custScaleX="131018"/>
      <dgm:spPr/>
      <dgm:t>
        <a:bodyPr/>
        <a:lstStyle/>
        <a:p>
          <a:endParaRPr lang="sl-SI"/>
        </a:p>
      </dgm:t>
    </dgm:pt>
    <dgm:pt modelId="{FC955AB1-72BF-45DA-80F0-B525B64B4D1C}" type="pres">
      <dgm:prSet presAssocID="{5D10CCF6-3D84-4B5C-8D2E-B752EC5808B5}" presName="hierChild3" presStyleCnt="0"/>
      <dgm:spPr/>
    </dgm:pt>
    <dgm:pt modelId="{5F22A99C-A9FD-48A9-80F6-C28D36CA09BE}" type="pres">
      <dgm:prSet presAssocID="{D47DCBCC-07D2-49A5-8605-D114E7C9FB16}" presName="Name19" presStyleLbl="parChTrans1D3" presStyleIdx="2" presStyleCnt="4"/>
      <dgm:spPr/>
      <dgm:t>
        <a:bodyPr/>
        <a:lstStyle/>
        <a:p>
          <a:endParaRPr lang="sl-SI"/>
        </a:p>
      </dgm:t>
    </dgm:pt>
    <dgm:pt modelId="{55164CA3-9F5F-4B82-841D-ED2F8E8BA456}" type="pres">
      <dgm:prSet presAssocID="{04A22142-2D0C-483A-AE52-7C1C9F4E6B2B}" presName="Name21" presStyleCnt="0"/>
      <dgm:spPr/>
    </dgm:pt>
    <dgm:pt modelId="{2E307838-FE6D-4150-9359-2AE724EFC9CF}" type="pres">
      <dgm:prSet presAssocID="{04A22142-2D0C-483A-AE52-7C1C9F4E6B2B}" presName="level2Shape" presStyleLbl="node3" presStyleIdx="2" presStyleCnt="4" custScaleX="126855"/>
      <dgm:spPr/>
      <dgm:t>
        <a:bodyPr/>
        <a:lstStyle/>
        <a:p>
          <a:endParaRPr lang="sl-SI"/>
        </a:p>
      </dgm:t>
    </dgm:pt>
    <dgm:pt modelId="{07C55817-EE05-4B15-BBC0-A0E11F202F93}" type="pres">
      <dgm:prSet presAssocID="{04A22142-2D0C-483A-AE52-7C1C9F4E6B2B}" presName="hierChild3" presStyleCnt="0"/>
      <dgm:spPr/>
    </dgm:pt>
    <dgm:pt modelId="{65CEF082-1C6E-4FB6-A443-80D35124927F}" type="pres">
      <dgm:prSet presAssocID="{C6070BC6-89B1-429F-9214-4A4A292F1905}" presName="Name19" presStyleLbl="parChTrans1D2" presStyleIdx="2" presStyleCnt="3"/>
      <dgm:spPr/>
      <dgm:t>
        <a:bodyPr/>
        <a:lstStyle/>
        <a:p>
          <a:endParaRPr lang="sl-SI"/>
        </a:p>
      </dgm:t>
    </dgm:pt>
    <dgm:pt modelId="{E38667CB-C3C8-47D9-A345-989CD8348B8E}" type="pres">
      <dgm:prSet presAssocID="{36AA93EA-C7D6-450E-96CB-F04CCE4AFB1F}" presName="Name21" presStyleCnt="0"/>
      <dgm:spPr/>
    </dgm:pt>
    <dgm:pt modelId="{E370D129-C2E7-43ED-8144-A99AFD12E095}" type="pres">
      <dgm:prSet presAssocID="{36AA93EA-C7D6-450E-96CB-F04CCE4AFB1F}" presName="level2Shape" presStyleLbl="node2" presStyleIdx="2" presStyleCnt="3" custScaleX="145888"/>
      <dgm:spPr/>
      <dgm:t>
        <a:bodyPr/>
        <a:lstStyle/>
        <a:p>
          <a:endParaRPr lang="sl-SI"/>
        </a:p>
      </dgm:t>
    </dgm:pt>
    <dgm:pt modelId="{8E529EF3-68E0-48F8-BE74-A9DB9AB71A29}" type="pres">
      <dgm:prSet presAssocID="{36AA93EA-C7D6-450E-96CB-F04CCE4AFB1F}" presName="hierChild3" presStyleCnt="0"/>
      <dgm:spPr/>
    </dgm:pt>
    <dgm:pt modelId="{0C6FD6AE-91DD-4715-80EB-61FD32E4FE28}" type="pres">
      <dgm:prSet presAssocID="{5441E880-F319-46D5-8B63-9D68D0081494}" presName="Name19" presStyleLbl="parChTrans1D3" presStyleIdx="3" presStyleCnt="4"/>
      <dgm:spPr/>
      <dgm:t>
        <a:bodyPr/>
        <a:lstStyle/>
        <a:p>
          <a:endParaRPr lang="sl-SI"/>
        </a:p>
      </dgm:t>
    </dgm:pt>
    <dgm:pt modelId="{9CD00E39-9790-4E33-BF73-5D3DD26A6B42}" type="pres">
      <dgm:prSet presAssocID="{55F41CE5-2BD7-4D24-BAE9-ADBFF2225467}" presName="Name21" presStyleCnt="0"/>
      <dgm:spPr/>
    </dgm:pt>
    <dgm:pt modelId="{0026CD29-A153-488D-BB96-57B3A4E752C5}" type="pres">
      <dgm:prSet presAssocID="{55F41CE5-2BD7-4D24-BAE9-ADBFF2225467}" presName="level2Shape" presStyleLbl="node3" presStyleIdx="3" presStyleCnt="4" custScaleX="137348"/>
      <dgm:spPr/>
      <dgm:t>
        <a:bodyPr/>
        <a:lstStyle/>
        <a:p>
          <a:endParaRPr lang="sl-SI"/>
        </a:p>
      </dgm:t>
    </dgm:pt>
    <dgm:pt modelId="{3A32CAB2-F9B9-4DAE-ABDD-196F85720796}" type="pres">
      <dgm:prSet presAssocID="{55F41CE5-2BD7-4D24-BAE9-ADBFF2225467}" presName="hierChild3" presStyleCnt="0"/>
      <dgm:spPr/>
    </dgm:pt>
    <dgm:pt modelId="{626E4664-AFC3-4BCE-BA85-1B3B8FD0F8CA}" type="pres">
      <dgm:prSet presAssocID="{4C6E8EDF-5962-496A-A0AA-86FA02BA349B}" presName="bgShapesFlow" presStyleCnt="0"/>
      <dgm:spPr/>
    </dgm:pt>
  </dgm:ptLst>
  <dgm:cxnLst>
    <dgm:cxn modelId="{4CEFB700-524F-4A6A-8AA7-E1659C7077E2}" type="presOf" srcId="{D47DCBCC-07D2-49A5-8605-D114E7C9FB16}" destId="{5F22A99C-A9FD-48A9-80F6-C28D36CA09BE}" srcOrd="0" destOrd="0" presId="urn:microsoft.com/office/officeart/2005/8/layout/hierarchy6"/>
    <dgm:cxn modelId="{214855FF-227F-4B95-8B31-6B97CA0A9F1C}" srcId="{6231C1F8-DA92-4435-930D-D3FD0EE61BC7}" destId="{0D6DADBC-9AAA-4373-8673-FBFF66E6AFF6}" srcOrd="0" destOrd="0" parTransId="{2055212D-4EB5-4C77-85D3-BCA1FE4E9914}" sibTransId="{E6808073-4CE0-4E9A-A257-8E8C03FAD3F4}"/>
    <dgm:cxn modelId="{43667F99-2393-43AE-97A1-78CA20B30450}" type="presOf" srcId="{0D6DADBC-9AAA-4373-8673-FBFF66E6AFF6}" destId="{DFF439FA-FBF4-48BD-BC1E-4470BE8D96BE}" srcOrd="0" destOrd="0" presId="urn:microsoft.com/office/officeart/2005/8/layout/hierarchy6"/>
    <dgm:cxn modelId="{972DEC8D-697A-402C-9574-22D02C03D81A}" type="presOf" srcId="{4C6E8EDF-5962-496A-A0AA-86FA02BA349B}" destId="{3656A5ED-2E99-4998-86D2-1AB6C985C695}" srcOrd="0" destOrd="0" presId="urn:microsoft.com/office/officeart/2005/8/layout/hierarchy6"/>
    <dgm:cxn modelId="{B1E07A12-96C6-42DF-B068-2233A848E818}" type="presOf" srcId="{B56296C6-B56A-4C63-9B8C-B1B8D302A77B}" destId="{3C69194D-6CB3-42AB-BC0C-471692831778}" srcOrd="0" destOrd="0" presId="urn:microsoft.com/office/officeart/2005/8/layout/hierarchy6"/>
    <dgm:cxn modelId="{C61C1D36-81A4-4759-BF5F-64FA1B78A257}" srcId="{1905BBDD-2CEC-40FA-BDD7-74519907D04E}" destId="{04A22142-2D0C-483A-AE52-7C1C9F4E6B2B}" srcOrd="1" destOrd="0" parTransId="{D47DCBCC-07D2-49A5-8605-D114E7C9FB16}" sibTransId="{B52DFB20-0400-4CED-A3A3-F17BD82AC67A}"/>
    <dgm:cxn modelId="{755A6198-11AB-43DA-88B4-DBDB1529C81F}" type="presOf" srcId="{04A22142-2D0C-483A-AE52-7C1C9F4E6B2B}" destId="{2E307838-FE6D-4150-9359-2AE724EFC9CF}" srcOrd="0" destOrd="0" presId="urn:microsoft.com/office/officeart/2005/8/layout/hierarchy6"/>
    <dgm:cxn modelId="{43EE3183-87BB-400D-86DA-A4F052A67060}" type="presOf" srcId="{3D34CFA4-EF3A-4037-AC4F-0D6F665B9099}" destId="{B995F253-AFA6-4182-BB7D-955DC923043E}" srcOrd="0" destOrd="0" presId="urn:microsoft.com/office/officeart/2005/8/layout/hierarchy6"/>
    <dgm:cxn modelId="{F6AA1F69-CD0A-4F57-8A9C-DCD15F3C4D78}" type="presOf" srcId="{2055212D-4EB5-4C77-85D3-BCA1FE4E9914}" destId="{F65C94CF-D7E4-4A9D-B6BA-AD027CAC2A9B}" srcOrd="0" destOrd="0" presId="urn:microsoft.com/office/officeart/2005/8/layout/hierarchy6"/>
    <dgm:cxn modelId="{AC4F2789-8C15-458F-A370-31D8B9098910}" type="presOf" srcId="{5D10CCF6-3D84-4B5C-8D2E-B752EC5808B5}" destId="{C6EE15AD-B317-4F5B-BF71-3C80BF43AE83}" srcOrd="0" destOrd="0" presId="urn:microsoft.com/office/officeart/2005/8/layout/hierarchy6"/>
    <dgm:cxn modelId="{68CF8671-529A-4542-AC62-9C246F025C5A}" type="presOf" srcId="{42F6D76A-A678-46C7-92D0-198021555E20}" destId="{4E9D425C-D1DB-4C2D-B3DC-B6D1A6746F56}" srcOrd="0" destOrd="0" presId="urn:microsoft.com/office/officeart/2005/8/layout/hierarchy6"/>
    <dgm:cxn modelId="{8C17B028-6D99-4D1C-B68C-6DADE0A6E787}" type="presOf" srcId="{6231C1F8-DA92-4435-930D-D3FD0EE61BC7}" destId="{D64A18C1-90A3-4F48-ABE0-F87EDC360CE3}" srcOrd="0" destOrd="0" presId="urn:microsoft.com/office/officeart/2005/8/layout/hierarchy6"/>
    <dgm:cxn modelId="{50056CFE-9706-48B1-A7AB-775A384AA46A}" srcId="{36AA93EA-C7D6-450E-96CB-F04CCE4AFB1F}" destId="{55F41CE5-2BD7-4D24-BAE9-ADBFF2225467}" srcOrd="0" destOrd="0" parTransId="{5441E880-F319-46D5-8B63-9D68D0081494}" sibTransId="{D192455F-1E1C-49FB-A587-0497290039A9}"/>
    <dgm:cxn modelId="{760B3B47-B0F3-41D7-97D0-4EE7A5AE4A76}" type="presOf" srcId="{5441E880-F319-46D5-8B63-9D68D0081494}" destId="{0C6FD6AE-91DD-4715-80EB-61FD32E4FE28}" srcOrd="0" destOrd="0" presId="urn:microsoft.com/office/officeart/2005/8/layout/hierarchy6"/>
    <dgm:cxn modelId="{A6FEF043-DC4A-4DD5-8C4A-746FA5692F55}" srcId="{B336B73F-AFD3-41FC-BCAE-67DFFA7EDC0A}" destId="{6231C1F8-DA92-4435-930D-D3FD0EE61BC7}" srcOrd="0" destOrd="0" parTransId="{B56296C6-B56A-4C63-9B8C-B1B8D302A77B}" sibTransId="{B4EB011C-4B03-4081-8BF9-EA1BC4E0F09C}"/>
    <dgm:cxn modelId="{92D7DB76-2CB3-4FC4-9958-4801EAAC1D4C}" srcId="{B336B73F-AFD3-41FC-BCAE-67DFFA7EDC0A}" destId="{1905BBDD-2CEC-40FA-BDD7-74519907D04E}" srcOrd="1" destOrd="0" parTransId="{42F6D76A-A678-46C7-92D0-198021555E20}" sibTransId="{9A320C91-D8AB-4BC8-9F58-64B7DB92FF0C}"/>
    <dgm:cxn modelId="{50F69694-03F3-4750-B798-12BF67237C40}" srcId="{4C6E8EDF-5962-496A-A0AA-86FA02BA349B}" destId="{B336B73F-AFD3-41FC-BCAE-67DFFA7EDC0A}" srcOrd="0" destOrd="0" parTransId="{10F1F5DB-BB73-4480-AAA0-BD716FFEE12C}" sibTransId="{92C0CD11-0EC8-4DE0-BAD2-4EF05DF25FB9}"/>
    <dgm:cxn modelId="{0C5ECAFE-C625-47B8-AE5F-B1EA31DAF360}" type="presOf" srcId="{C6070BC6-89B1-429F-9214-4A4A292F1905}" destId="{65CEF082-1C6E-4FB6-A443-80D35124927F}" srcOrd="0" destOrd="0" presId="urn:microsoft.com/office/officeart/2005/8/layout/hierarchy6"/>
    <dgm:cxn modelId="{E1BE94E8-A1ED-4810-85AE-C7734996A150}" type="presOf" srcId="{36AA93EA-C7D6-450E-96CB-F04CCE4AFB1F}" destId="{E370D129-C2E7-43ED-8144-A99AFD12E095}" srcOrd="0" destOrd="0" presId="urn:microsoft.com/office/officeart/2005/8/layout/hierarchy6"/>
    <dgm:cxn modelId="{C83412EC-F043-4E91-895F-5BEA73BF1387}" type="presOf" srcId="{B336B73F-AFD3-41FC-BCAE-67DFFA7EDC0A}" destId="{7D0113B1-0596-45FB-9AF4-04C95B30EE57}" srcOrd="0" destOrd="0" presId="urn:microsoft.com/office/officeart/2005/8/layout/hierarchy6"/>
    <dgm:cxn modelId="{C2C15A79-C9D9-4EA3-83E2-6581813726FF}" srcId="{B336B73F-AFD3-41FC-BCAE-67DFFA7EDC0A}" destId="{36AA93EA-C7D6-450E-96CB-F04CCE4AFB1F}" srcOrd="2" destOrd="0" parTransId="{C6070BC6-89B1-429F-9214-4A4A292F1905}" sibTransId="{568951BF-19A0-4FF8-9344-8C3188A8ADDB}"/>
    <dgm:cxn modelId="{0CDE2A11-3DB7-4F9E-9C34-EF42D1A2C4A9}" srcId="{1905BBDD-2CEC-40FA-BDD7-74519907D04E}" destId="{5D10CCF6-3D84-4B5C-8D2E-B752EC5808B5}" srcOrd="0" destOrd="0" parTransId="{3D34CFA4-EF3A-4037-AC4F-0D6F665B9099}" sibTransId="{A52395B4-D202-400A-A30A-87692EFB1D24}"/>
    <dgm:cxn modelId="{A92E9D85-7C27-4190-8A7D-EF5379027C62}" type="presOf" srcId="{1905BBDD-2CEC-40FA-BDD7-74519907D04E}" destId="{0F3DFE6C-F3CA-4F57-B3D6-441EC8B6C14B}" srcOrd="0" destOrd="0" presId="urn:microsoft.com/office/officeart/2005/8/layout/hierarchy6"/>
    <dgm:cxn modelId="{0969BCED-AA0F-4114-A487-D27A4875251F}" type="presOf" srcId="{55F41CE5-2BD7-4D24-BAE9-ADBFF2225467}" destId="{0026CD29-A153-488D-BB96-57B3A4E752C5}" srcOrd="0" destOrd="0" presId="urn:microsoft.com/office/officeart/2005/8/layout/hierarchy6"/>
    <dgm:cxn modelId="{A8AFE32E-5189-46F7-8E8C-5FB14249EA1B}" type="presParOf" srcId="{3656A5ED-2E99-4998-86D2-1AB6C985C695}" destId="{EB730F8B-22AF-452D-85CF-6BCF0574DF52}" srcOrd="0" destOrd="0" presId="urn:microsoft.com/office/officeart/2005/8/layout/hierarchy6"/>
    <dgm:cxn modelId="{DB0606D1-6AA1-42BE-A569-49E705518141}" type="presParOf" srcId="{EB730F8B-22AF-452D-85CF-6BCF0574DF52}" destId="{53F7799E-8EA9-44C3-9340-5F7F6A8205C3}" srcOrd="0" destOrd="0" presId="urn:microsoft.com/office/officeart/2005/8/layout/hierarchy6"/>
    <dgm:cxn modelId="{CBB704F6-35E5-4219-91B9-31B60B65997E}" type="presParOf" srcId="{53F7799E-8EA9-44C3-9340-5F7F6A8205C3}" destId="{565B2791-B2FE-4946-9401-FAA35A0A503E}" srcOrd="0" destOrd="0" presId="urn:microsoft.com/office/officeart/2005/8/layout/hierarchy6"/>
    <dgm:cxn modelId="{F11D9F29-C099-4AA0-9120-392D30FB5219}" type="presParOf" srcId="{565B2791-B2FE-4946-9401-FAA35A0A503E}" destId="{7D0113B1-0596-45FB-9AF4-04C95B30EE57}" srcOrd="0" destOrd="0" presId="urn:microsoft.com/office/officeart/2005/8/layout/hierarchy6"/>
    <dgm:cxn modelId="{BC22FDB3-392A-4CED-89E1-71545127C826}" type="presParOf" srcId="{565B2791-B2FE-4946-9401-FAA35A0A503E}" destId="{1BE6D553-FE1E-4B28-92EF-6AF02AF9CDFF}" srcOrd="1" destOrd="0" presId="urn:microsoft.com/office/officeart/2005/8/layout/hierarchy6"/>
    <dgm:cxn modelId="{2A63BE70-F558-423B-89C7-C75E3F96CC1B}" type="presParOf" srcId="{1BE6D553-FE1E-4B28-92EF-6AF02AF9CDFF}" destId="{3C69194D-6CB3-42AB-BC0C-471692831778}" srcOrd="0" destOrd="0" presId="urn:microsoft.com/office/officeart/2005/8/layout/hierarchy6"/>
    <dgm:cxn modelId="{AD9E2E40-E10F-43C2-A9DA-53686AE4F266}" type="presParOf" srcId="{1BE6D553-FE1E-4B28-92EF-6AF02AF9CDFF}" destId="{DF61578A-B387-4396-8EC9-A2B85C7B1EE0}" srcOrd="1" destOrd="0" presId="urn:microsoft.com/office/officeart/2005/8/layout/hierarchy6"/>
    <dgm:cxn modelId="{A3A8B3BB-74E2-4387-A8F8-9372AF85A0EF}" type="presParOf" srcId="{DF61578A-B387-4396-8EC9-A2B85C7B1EE0}" destId="{D64A18C1-90A3-4F48-ABE0-F87EDC360CE3}" srcOrd="0" destOrd="0" presId="urn:microsoft.com/office/officeart/2005/8/layout/hierarchy6"/>
    <dgm:cxn modelId="{A536E690-761D-4DB0-86CA-D723043793CF}" type="presParOf" srcId="{DF61578A-B387-4396-8EC9-A2B85C7B1EE0}" destId="{30688837-42B9-40EA-9A42-5248E12D0494}" srcOrd="1" destOrd="0" presId="urn:microsoft.com/office/officeart/2005/8/layout/hierarchy6"/>
    <dgm:cxn modelId="{6668D61A-B8B3-446C-92CC-0675FABFE03C}" type="presParOf" srcId="{30688837-42B9-40EA-9A42-5248E12D0494}" destId="{F65C94CF-D7E4-4A9D-B6BA-AD027CAC2A9B}" srcOrd="0" destOrd="0" presId="urn:microsoft.com/office/officeart/2005/8/layout/hierarchy6"/>
    <dgm:cxn modelId="{0CDAA84A-CFDC-41BA-8FA7-3689D649746F}" type="presParOf" srcId="{30688837-42B9-40EA-9A42-5248E12D0494}" destId="{2A8C1784-F9E6-4065-AB8A-DF3BA60FE485}" srcOrd="1" destOrd="0" presId="urn:microsoft.com/office/officeart/2005/8/layout/hierarchy6"/>
    <dgm:cxn modelId="{8C547894-E47B-4536-8C11-C58EA054447A}" type="presParOf" srcId="{2A8C1784-F9E6-4065-AB8A-DF3BA60FE485}" destId="{DFF439FA-FBF4-48BD-BC1E-4470BE8D96BE}" srcOrd="0" destOrd="0" presId="urn:microsoft.com/office/officeart/2005/8/layout/hierarchy6"/>
    <dgm:cxn modelId="{9BF1F47A-72CA-4D1C-B6A8-1EAF160584E9}" type="presParOf" srcId="{2A8C1784-F9E6-4065-AB8A-DF3BA60FE485}" destId="{5FE28642-D0BC-4022-9859-4CC97FB2289A}" srcOrd="1" destOrd="0" presId="urn:microsoft.com/office/officeart/2005/8/layout/hierarchy6"/>
    <dgm:cxn modelId="{422BC93E-7441-49F7-B0AE-6DBD69B4D046}" type="presParOf" srcId="{1BE6D553-FE1E-4B28-92EF-6AF02AF9CDFF}" destId="{4E9D425C-D1DB-4C2D-B3DC-B6D1A6746F56}" srcOrd="2" destOrd="0" presId="urn:microsoft.com/office/officeart/2005/8/layout/hierarchy6"/>
    <dgm:cxn modelId="{F833B0E8-9187-4800-A8C8-F62F035ED6D5}" type="presParOf" srcId="{1BE6D553-FE1E-4B28-92EF-6AF02AF9CDFF}" destId="{49E76D14-FB9A-4718-9FDD-F92E37A31863}" srcOrd="3" destOrd="0" presId="urn:microsoft.com/office/officeart/2005/8/layout/hierarchy6"/>
    <dgm:cxn modelId="{B431CE25-257C-49FC-82B8-C94E2CABF0B7}" type="presParOf" srcId="{49E76D14-FB9A-4718-9FDD-F92E37A31863}" destId="{0F3DFE6C-F3CA-4F57-B3D6-441EC8B6C14B}" srcOrd="0" destOrd="0" presId="urn:microsoft.com/office/officeart/2005/8/layout/hierarchy6"/>
    <dgm:cxn modelId="{D014673C-8354-46ED-AAAB-605028FE6DD7}" type="presParOf" srcId="{49E76D14-FB9A-4718-9FDD-F92E37A31863}" destId="{50446795-AA76-469B-A6D3-B6465FED2BA3}" srcOrd="1" destOrd="0" presId="urn:microsoft.com/office/officeart/2005/8/layout/hierarchy6"/>
    <dgm:cxn modelId="{6061586F-DAB0-4F98-8975-36950EFE06F5}" type="presParOf" srcId="{50446795-AA76-469B-A6D3-B6465FED2BA3}" destId="{B995F253-AFA6-4182-BB7D-955DC923043E}" srcOrd="0" destOrd="0" presId="urn:microsoft.com/office/officeart/2005/8/layout/hierarchy6"/>
    <dgm:cxn modelId="{1775B513-BFE4-4FCB-968B-A2DE8872E3AF}" type="presParOf" srcId="{50446795-AA76-469B-A6D3-B6465FED2BA3}" destId="{8F0FDA42-F90C-44E1-82A0-57D1FA72F4BB}" srcOrd="1" destOrd="0" presId="urn:microsoft.com/office/officeart/2005/8/layout/hierarchy6"/>
    <dgm:cxn modelId="{A20268D5-EB1F-40C6-8388-141FD8FDCFA9}" type="presParOf" srcId="{8F0FDA42-F90C-44E1-82A0-57D1FA72F4BB}" destId="{C6EE15AD-B317-4F5B-BF71-3C80BF43AE83}" srcOrd="0" destOrd="0" presId="urn:microsoft.com/office/officeart/2005/8/layout/hierarchy6"/>
    <dgm:cxn modelId="{354F20D2-F94A-4694-82C3-E24F83C67BE4}" type="presParOf" srcId="{8F0FDA42-F90C-44E1-82A0-57D1FA72F4BB}" destId="{FC955AB1-72BF-45DA-80F0-B525B64B4D1C}" srcOrd="1" destOrd="0" presId="urn:microsoft.com/office/officeart/2005/8/layout/hierarchy6"/>
    <dgm:cxn modelId="{0073E67B-60DA-4447-822C-1D96959664DF}" type="presParOf" srcId="{50446795-AA76-469B-A6D3-B6465FED2BA3}" destId="{5F22A99C-A9FD-48A9-80F6-C28D36CA09BE}" srcOrd="2" destOrd="0" presId="urn:microsoft.com/office/officeart/2005/8/layout/hierarchy6"/>
    <dgm:cxn modelId="{01CB7D27-F8F3-4067-8F26-A1BFEB32E8B6}" type="presParOf" srcId="{50446795-AA76-469B-A6D3-B6465FED2BA3}" destId="{55164CA3-9F5F-4B82-841D-ED2F8E8BA456}" srcOrd="3" destOrd="0" presId="urn:microsoft.com/office/officeart/2005/8/layout/hierarchy6"/>
    <dgm:cxn modelId="{8E5F1375-4187-4963-B421-49F092890461}" type="presParOf" srcId="{55164CA3-9F5F-4B82-841D-ED2F8E8BA456}" destId="{2E307838-FE6D-4150-9359-2AE724EFC9CF}" srcOrd="0" destOrd="0" presId="urn:microsoft.com/office/officeart/2005/8/layout/hierarchy6"/>
    <dgm:cxn modelId="{C17387E8-1614-4A68-88AD-943D2B66429B}" type="presParOf" srcId="{55164CA3-9F5F-4B82-841D-ED2F8E8BA456}" destId="{07C55817-EE05-4B15-BBC0-A0E11F202F93}" srcOrd="1" destOrd="0" presId="urn:microsoft.com/office/officeart/2005/8/layout/hierarchy6"/>
    <dgm:cxn modelId="{A1CEFC91-0CA0-4C7C-9740-AAD274D76D64}" type="presParOf" srcId="{1BE6D553-FE1E-4B28-92EF-6AF02AF9CDFF}" destId="{65CEF082-1C6E-4FB6-A443-80D35124927F}" srcOrd="4" destOrd="0" presId="urn:microsoft.com/office/officeart/2005/8/layout/hierarchy6"/>
    <dgm:cxn modelId="{FF82CD96-19EA-4072-9026-79579AAC1BD8}" type="presParOf" srcId="{1BE6D553-FE1E-4B28-92EF-6AF02AF9CDFF}" destId="{E38667CB-C3C8-47D9-A345-989CD8348B8E}" srcOrd="5" destOrd="0" presId="urn:microsoft.com/office/officeart/2005/8/layout/hierarchy6"/>
    <dgm:cxn modelId="{701C7CA9-E3E1-4AF9-8E34-4E793A904B15}" type="presParOf" srcId="{E38667CB-C3C8-47D9-A345-989CD8348B8E}" destId="{E370D129-C2E7-43ED-8144-A99AFD12E095}" srcOrd="0" destOrd="0" presId="urn:microsoft.com/office/officeart/2005/8/layout/hierarchy6"/>
    <dgm:cxn modelId="{829A08C6-CEF5-433A-B572-1E41D8E5322B}" type="presParOf" srcId="{E38667CB-C3C8-47D9-A345-989CD8348B8E}" destId="{8E529EF3-68E0-48F8-BE74-A9DB9AB71A29}" srcOrd="1" destOrd="0" presId="urn:microsoft.com/office/officeart/2005/8/layout/hierarchy6"/>
    <dgm:cxn modelId="{5EB5973B-31D6-4C88-AB58-14182C83419C}" type="presParOf" srcId="{8E529EF3-68E0-48F8-BE74-A9DB9AB71A29}" destId="{0C6FD6AE-91DD-4715-80EB-61FD32E4FE28}" srcOrd="0" destOrd="0" presId="urn:microsoft.com/office/officeart/2005/8/layout/hierarchy6"/>
    <dgm:cxn modelId="{8328DA27-A2EE-423F-AD23-47B91E740E5B}" type="presParOf" srcId="{8E529EF3-68E0-48F8-BE74-A9DB9AB71A29}" destId="{9CD00E39-9790-4E33-BF73-5D3DD26A6B42}" srcOrd="1" destOrd="0" presId="urn:microsoft.com/office/officeart/2005/8/layout/hierarchy6"/>
    <dgm:cxn modelId="{377D38B7-101F-4B14-AC0D-8CD9FBDE42FC}" type="presParOf" srcId="{9CD00E39-9790-4E33-BF73-5D3DD26A6B42}" destId="{0026CD29-A153-488D-BB96-57B3A4E752C5}" srcOrd="0" destOrd="0" presId="urn:microsoft.com/office/officeart/2005/8/layout/hierarchy6"/>
    <dgm:cxn modelId="{D7392D6D-FEB5-4B15-BC76-40D840E4DDBA}" type="presParOf" srcId="{9CD00E39-9790-4E33-BF73-5D3DD26A6B42}" destId="{3A32CAB2-F9B9-4DAE-ABDD-196F85720796}" srcOrd="1" destOrd="0" presId="urn:microsoft.com/office/officeart/2005/8/layout/hierarchy6"/>
    <dgm:cxn modelId="{C6EA07D8-9313-4518-BA60-324A7B0D855E}" type="presParOf" srcId="{3656A5ED-2E99-4998-86D2-1AB6C985C695}" destId="{626E4664-AFC3-4BCE-BA85-1B3B8FD0F8C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5B1FFD-B655-426C-8FA0-EF3A3C319E6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20E373C2-3256-4520-9A7F-530CF12D2487}">
      <dgm:prSet phldrT="[besedilo]" custT="1"/>
      <dgm:spPr>
        <a:solidFill>
          <a:srgbClr val="C00000"/>
        </a:solidFill>
      </dgm:spPr>
      <dgm:t>
        <a:bodyPr/>
        <a:lstStyle/>
        <a:p>
          <a:r>
            <a:rPr lang="sl-SI" altLang="sl-SI" sz="2000" dirty="0"/>
            <a:t>Priloge</a:t>
          </a:r>
          <a:endParaRPr lang="sl-SI" sz="2000" dirty="0"/>
        </a:p>
      </dgm:t>
    </dgm:pt>
    <dgm:pt modelId="{4AD0A559-5000-4AA1-ACB5-75EB20994347}" type="parTrans" cxnId="{4F104304-BB33-4DB3-B2D9-CA8F0B7F1F4E}">
      <dgm:prSet/>
      <dgm:spPr/>
      <dgm:t>
        <a:bodyPr/>
        <a:lstStyle/>
        <a:p>
          <a:endParaRPr lang="sl-SI"/>
        </a:p>
      </dgm:t>
    </dgm:pt>
    <dgm:pt modelId="{76AE46BC-35C0-47A7-892E-5086FF1AE080}" type="sibTrans" cxnId="{4F104304-BB33-4DB3-B2D9-CA8F0B7F1F4E}">
      <dgm:prSet/>
      <dgm:spPr/>
      <dgm:t>
        <a:bodyPr/>
        <a:lstStyle/>
        <a:p>
          <a:endParaRPr lang="sl-SI"/>
        </a:p>
      </dgm:t>
    </dgm:pt>
    <dgm:pt modelId="{ABAB5C49-8D66-49AF-9412-832D5B061C8F}">
      <dgm:prSet phldrT="[besedilo]"/>
      <dgm:spPr>
        <a:solidFill>
          <a:srgbClr val="C00000"/>
        </a:solidFill>
      </dgm:spPr>
      <dgm:t>
        <a:bodyPr/>
        <a:lstStyle/>
        <a:p>
          <a:r>
            <a:rPr lang="sl-SI" altLang="sl-SI" dirty="0"/>
            <a:t>Opisi dejavnosti</a:t>
          </a:r>
          <a:endParaRPr lang="sl-SI" dirty="0"/>
        </a:p>
      </dgm:t>
    </dgm:pt>
    <dgm:pt modelId="{F0A3345C-E310-40E4-8F73-7772815EB73C}" type="parTrans" cxnId="{5DAFD2B0-579D-4FC1-9689-61B792E101B1}">
      <dgm:prSet/>
      <dgm:spPr/>
      <dgm:t>
        <a:bodyPr/>
        <a:lstStyle/>
        <a:p>
          <a:endParaRPr lang="sl-SI"/>
        </a:p>
      </dgm:t>
    </dgm:pt>
    <dgm:pt modelId="{9FE4F4C3-AABD-4FDE-9143-1C4D69B33155}" type="sibTrans" cxnId="{5DAFD2B0-579D-4FC1-9689-61B792E101B1}">
      <dgm:prSet/>
      <dgm:spPr/>
      <dgm:t>
        <a:bodyPr/>
        <a:lstStyle/>
        <a:p>
          <a:endParaRPr lang="sl-SI"/>
        </a:p>
      </dgm:t>
    </dgm:pt>
    <dgm:pt modelId="{17A21399-D000-4F55-A495-9638FE79E5FF}">
      <dgm:prSet phldrT="[besedilo]"/>
      <dgm:spPr/>
      <dgm:t>
        <a:bodyPr/>
        <a:lstStyle/>
        <a:p>
          <a:endParaRPr lang="sl-SI"/>
        </a:p>
      </dgm:t>
    </dgm:pt>
    <dgm:pt modelId="{B3274BCB-84DD-42D3-9E1C-975DA0F267D1}" type="parTrans" cxnId="{A58EC2D8-2E6C-442C-BBB6-4FE087244B53}">
      <dgm:prSet/>
      <dgm:spPr/>
      <dgm:t>
        <a:bodyPr/>
        <a:lstStyle/>
        <a:p>
          <a:endParaRPr lang="sl-SI"/>
        </a:p>
      </dgm:t>
    </dgm:pt>
    <dgm:pt modelId="{C90113F1-6FC9-4E66-9FE3-00E09AC0E511}" type="sibTrans" cxnId="{A58EC2D8-2E6C-442C-BBB6-4FE087244B53}">
      <dgm:prSet/>
      <dgm:spPr/>
      <dgm:t>
        <a:bodyPr/>
        <a:lstStyle/>
        <a:p>
          <a:endParaRPr lang="sl-SI"/>
        </a:p>
      </dgm:t>
    </dgm:pt>
    <dgm:pt modelId="{CC2C8A04-5278-41A1-8406-2DFEA9A3F4CD}">
      <dgm:prSet phldrT="[besedilo]"/>
      <dgm:spPr/>
      <dgm:t>
        <a:bodyPr/>
        <a:lstStyle/>
        <a:p>
          <a:endParaRPr lang="sl-SI"/>
        </a:p>
      </dgm:t>
    </dgm:pt>
    <dgm:pt modelId="{6E1086E4-1B97-4F45-9F5C-AD5A95246E99}" type="parTrans" cxnId="{61DE22FC-F77E-4F72-8694-9038F1B5A138}">
      <dgm:prSet/>
      <dgm:spPr/>
      <dgm:t>
        <a:bodyPr/>
        <a:lstStyle/>
        <a:p>
          <a:endParaRPr lang="sl-SI"/>
        </a:p>
      </dgm:t>
    </dgm:pt>
    <dgm:pt modelId="{557F080B-B2E2-4B45-B6E3-0A882F5BB451}" type="sibTrans" cxnId="{61DE22FC-F77E-4F72-8694-9038F1B5A138}">
      <dgm:prSet/>
      <dgm:spPr/>
      <dgm:t>
        <a:bodyPr/>
        <a:lstStyle/>
        <a:p>
          <a:endParaRPr lang="sl-SI"/>
        </a:p>
      </dgm:t>
    </dgm:pt>
    <dgm:pt modelId="{6A5D79F0-9E22-476E-A0FF-B84282F17A0A}">
      <dgm:prSet/>
      <dgm:spPr/>
      <dgm:t>
        <a:bodyPr/>
        <a:lstStyle/>
        <a:p>
          <a:r>
            <a:rPr lang="sl-SI" altLang="sl-SI" dirty="0">
              <a:solidFill>
                <a:srgbClr val="FF0000"/>
              </a:solidFill>
            </a:rPr>
            <a:t>Učna priprava</a:t>
          </a:r>
        </a:p>
      </dgm:t>
    </dgm:pt>
    <dgm:pt modelId="{C76B2046-F7BD-461C-B88D-17B1551C6E2F}" type="parTrans" cxnId="{23C5C8A9-359D-4E3B-8CB1-B7D6A02613AA}">
      <dgm:prSet/>
      <dgm:spPr/>
      <dgm:t>
        <a:bodyPr/>
        <a:lstStyle/>
        <a:p>
          <a:endParaRPr lang="sl-SI"/>
        </a:p>
      </dgm:t>
    </dgm:pt>
    <dgm:pt modelId="{29F2A660-C0AB-44E1-ADCF-48FBFC2A8C4C}" type="sibTrans" cxnId="{23C5C8A9-359D-4E3B-8CB1-B7D6A02613AA}">
      <dgm:prSet/>
      <dgm:spPr/>
      <dgm:t>
        <a:bodyPr/>
        <a:lstStyle/>
        <a:p>
          <a:endParaRPr lang="sl-SI"/>
        </a:p>
      </dgm:t>
    </dgm:pt>
    <dgm:pt modelId="{990DAEDA-574B-495C-B85A-2430AD57AC70}">
      <dgm:prSet phldrT="[besedilo]" custT="1"/>
      <dgm:spPr>
        <a:solidFill>
          <a:srgbClr val="C00000"/>
        </a:solidFill>
      </dgm:spPr>
      <dgm:t>
        <a:bodyPr/>
        <a:lstStyle/>
        <a:p>
          <a:r>
            <a:rPr lang="sl-SI" altLang="sl-SI" sz="1800" dirty="0"/>
            <a:t>Cilji</a:t>
          </a:r>
          <a:endParaRPr lang="sl-SI" sz="1800" dirty="0"/>
        </a:p>
      </dgm:t>
    </dgm:pt>
    <dgm:pt modelId="{2F57CFF7-CD3A-47AA-A494-95FDF0BE3D3D}" type="parTrans" cxnId="{FF0FD912-4AB6-43C7-91AF-74603164F3E5}">
      <dgm:prSet/>
      <dgm:spPr/>
      <dgm:t>
        <a:bodyPr/>
        <a:lstStyle/>
        <a:p>
          <a:endParaRPr lang="sl-SI"/>
        </a:p>
      </dgm:t>
    </dgm:pt>
    <dgm:pt modelId="{72417D30-A36D-4E9C-9735-829A4E804FE0}" type="sibTrans" cxnId="{FF0FD912-4AB6-43C7-91AF-74603164F3E5}">
      <dgm:prSet/>
      <dgm:spPr/>
      <dgm:t>
        <a:bodyPr/>
        <a:lstStyle/>
        <a:p>
          <a:endParaRPr lang="sl-SI"/>
        </a:p>
      </dgm:t>
    </dgm:pt>
    <dgm:pt modelId="{C229A7DB-28E5-49EF-BC19-4C0935C0095F}" type="pres">
      <dgm:prSet presAssocID="{A85B1FFD-B655-426C-8FA0-EF3A3C319E6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82488FE3-ADB1-4C82-B5A9-F42129A204FB}" type="pres">
      <dgm:prSet presAssocID="{A85B1FFD-B655-426C-8FA0-EF3A3C319E65}" presName="ellipse" presStyleLbl="trBgShp" presStyleIdx="0" presStyleCnt="1" custLinFactNeighborX="-84623" custLinFactNeighborY="-65223"/>
      <dgm:spPr>
        <a:solidFill>
          <a:schemeClr val="accent2">
            <a:lumMod val="40000"/>
            <a:lumOff val="60000"/>
            <a:alpha val="40000"/>
          </a:schemeClr>
        </a:solidFill>
      </dgm:spPr>
    </dgm:pt>
    <dgm:pt modelId="{B1CE9A79-3432-43E4-A85C-3F033366CA3D}" type="pres">
      <dgm:prSet presAssocID="{A85B1FFD-B655-426C-8FA0-EF3A3C319E65}" presName="arrow1" presStyleLbl="f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23CB16D4-7B08-4FDA-AFA7-B524896AB080}" type="pres">
      <dgm:prSet presAssocID="{A85B1FFD-B655-426C-8FA0-EF3A3C319E6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C661D5C-23D2-4844-A0CE-9E3DB0134333}" type="pres">
      <dgm:prSet presAssocID="{20E373C2-3256-4520-9A7F-530CF12D248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E56C82A-9C24-4078-B1B8-27A43D77F322}" type="pres">
      <dgm:prSet presAssocID="{ABAB5C49-8D66-49AF-9412-832D5B061C8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4B0CB8B-9D92-44F3-A16F-52027B846E50}" type="pres">
      <dgm:prSet presAssocID="{6A5D79F0-9E22-476E-A0FF-B84282F17A0A}" presName="item3" presStyleLbl="node1" presStyleIdx="2" presStyleCnt="3" custLinFactNeighborX="31247" custLinFactNeighborY="2223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E3485AD-B09B-4549-A3BE-8B5F43F5957D}" type="pres">
      <dgm:prSet presAssocID="{A85B1FFD-B655-426C-8FA0-EF3A3C319E65}" presName="funnel" presStyleLbl="trAlignAcc1" presStyleIdx="0" presStyleCnt="1" custLinFactNeighborX="-1269" custLinFactNeighborY="514"/>
      <dgm:spPr/>
    </dgm:pt>
  </dgm:ptLst>
  <dgm:cxnLst>
    <dgm:cxn modelId="{FF0FD912-4AB6-43C7-91AF-74603164F3E5}" srcId="{A85B1FFD-B655-426C-8FA0-EF3A3C319E65}" destId="{990DAEDA-574B-495C-B85A-2430AD57AC70}" srcOrd="0" destOrd="0" parTransId="{2F57CFF7-CD3A-47AA-A494-95FDF0BE3D3D}" sibTransId="{72417D30-A36D-4E9C-9735-829A4E804FE0}"/>
    <dgm:cxn modelId="{61DE22FC-F77E-4F72-8694-9038F1B5A138}" srcId="{A85B1FFD-B655-426C-8FA0-EF3A3C319E65}" destId="{CC2C8A04-5278-41A1-8406-2DFEA9A3F4CD}" srcOrd="5" destOrd="0" parTransId="{6E1086E4-1B97-4F45-9F5C-AD5A95246E99}" sibTransId="{557F080B-B2E2-4B45-B6E3-0A882F5BB451}"/>
    <dgm:cxn modelId="{41FCE4D6-B082-4E05-9AD0-3228EAAA5484}" type="presOf" srcId="{20E373C2-3256-4520-9A7F-530CF12D2487}" destId="{FE56C82A-9C24-4078-B1B8-27A43D77F322}" srcOrd="0" destOrd="0" presId="urn:microsoft.com/office/officeart/2005/8/layout/funnel1"/>
    <dgm:cxn modelId="{D5D4153F-3477-4C66-88AB-7A808C1D8B22}" type="presOf" srcId="{990DAEDA-574B-495C-B85A-2430AD57AC70}" destId="{44B0CB8B-9D92-44F3-A16F-52027B846E50}" srcOrd="0" destOrd="0" presId="urn:microsoft.com/office/officeart/2005/8/layout/funnel1"/>
    <dgm:cxn modelId="{A58EC2D8-2E6C-442C-BBB6-4FE087244B53}" srcId="{A85B1FFD-B655-426C-8FA0-EF3A3C319E65}" destId="{17A21399-D000-4F55-A495-9638FE79E5FF}" srcOrd="4" destOrd="0" parTransId="{B3274BCB-84DD-42D3-9E1C-975DA0F267D1}" sibTransId="{C90113F1-6FC9-4E66-9FE3-00E09AC0E511}"/>
    <dgm:cxn modelId="{23C5C8A9-359D-4E3B-8CB1-B7D6A02613AA}" srcId="{A85B1FFD-B655-426C-8FA0-EF3A3C319E65}" destId="{6A5D79F0-9E22-476E-A0FF-B84282F17A0A}" srcOrd="3" destOrd="0" parTransId="{C76B2046-F7BD-461C-B88D-17B1551C6E2F}" sibTransId="{29F2A660-C0AB-44E1-ADCF-48FBFC2A8C4C}"/>
    <dgm:cxn modelId="{AA84D38A-96C5-4A79-B585-887989D38DC6}" type="presOf" srcId="{A85B1FFD-B655-426C-8FA0-EF3A3C319E65}" destId="{C229A7DB-28E5-49EF-BC19-4C0935C0095F}" srcOrd="0" destOrd="0" presId="urn:microsoft.com/office/officeart/2005/8/layout/funnel1"/>
    <dgm:cxn modelId="{FD5EDE7D-2EBE-404C-BFD5-A0662D557BC0}" type="presOf" srcId="{6A5D79F0-9E22-476E-A0FF-B84282F17A0A}" destId="{23CB16D4-7B08-4FDA-AFA7-B524896AB080}" srcOrd="0" destOrd="0" presId="urn:microsoft.com/office/officeart/2005/8/layout/funnel1"/>
    <dgm:cxn modelId="{5DAFD2B0-579D-4FC1-9689-61B792E101B1}" srcId="{A85B1FFD-B655-426C-8FA0-EF3A3C319E65}" destId="{ABAB5C49-8D66-49AF-9412-832D5B061C8F}" srcOrd="2" destOrd="0" parTransId="{F0A3345C-E310-40E4-8F73-7772815EB73C}" sibTransId="{9FE4F4C3-AABD-4FDE-9143-1C4D69B33155}"/>
    <dgm:cxn modelId="{D6030397-4DF0-45CC-A25A-6E4C4B8210A9}" type="presOf" srcId="{ABAB5C49-8D66-49AF-9412-832D5B061C8F}" destId="{4C661D5C-23D2-4844-A0CE-9E3DB0134333}" srcOrd="0" destOrd="0" presId="urn:microsoft.com/office/officeart/2005/8/layout/funnel1"/>
    <dgm:cxn modelId="{4F104304-BB33-4DB3-B2D9-CA8F0B7F1F4E}" srcId="{A85B1FFD-B655-426C-8FA0-EF3A3C319E65}" destId="{20E373C2-3256-4520-9A7F-530CF12D2487}" srcOrd="1" destOrd="0" parTransId="{4AD0A559-5000-4AA1-ACB5-75EB20994347}" sibTransId="{76AE46BC-35C0-47A7-892E-5086FF1AE080}"/>
    <dgm:cxn modelId="{14D1B4F8-9B07-486A-8003-46938183F034}" type="presParOf" srcId="{C229A7DB-28E5-49EF-BC19-4C0935C0095F}" destId="{82488FE3-ADB1-4C82-B5A9-F42129A204FB}" srcOrd="0" destOrd="0" presId="urn:microsoft.com/office/officeart/2005/8/layout/funnel1"/>
    <dgm:cxn modelId="{576409A3-E1AF-43C5-A3E4-B895220DFC16}" type="presParOf" srcId="{C229A7DB-28E5-49EF-BC19-4C0935C0095F}" destId="{B1CE9A79-3432-43E4-A85C-3F033366CA3D}" srcOrd="1" destOrd="0" presId="urn:microsoft.com/office/officeart/2005/8/layout/funnel1"/>
    <dgm:cxn modelId="{01C6B177-6A77-43D7-82DC-BDA61D6DF663}" type="presParOf" srcId="{C229A7DB-28E5-49EF-BC19-4C0935C0095F}" destId="{23CB16D4-7B08-4FDA-AFA7-B524896AB080}" srcOrd="2" destOrd="0" presId="urn:microsoft.com/office/officeart/2005/8/layout/funnel1"/>
    <dgm:cxn modelId="{D4E7FB99-3C78-4B0B-88B6-815180F31200}" type="presParOf" srcId="{C229A7DB-28E5-49EF-BC19-4C0935C0095F}" destId="{4C661D5C-23D2-4844-A0CE-9E3DB0134333}" srcOrd="3" destOrd="0" presId="urn:microsoft.com/office/officeart/2005/8/layout/funnel1"/>
    <dgm:cxn modelId="{8C775A1C-8A9D-43EF-A357-A689AACF8C8F}" type="presParOf" srcId="{C229A7DB-28E5-49EF-BC19-4C0935C0095F}" destId="{FE56C82A-9C24-4078-B1B8-27A43D77F322}" srcOrd="4" destOrd="0" presId="urn:microsoft.com/office/officeart/2005/8/layout/funnel1"/>
    <dgm:cxn modelId="{55D48241-5675-49F6-B1D4-918426151C80}" type="presParOf" srcId="{C229A7DB-28E5-49EF-BC19-4C0935C0095F}" destId="{44B0CB8B-9D92-44F3-A16F-52027B846E50}" srcOrd="5" destOrd="0" presId="urn:microsoft.com/office/officeart/2005/8/layout/funnel1"/>
    <dgm:cxn modelId="{9BF3B3CE-09DD-4A49-AAB4-2D16BF02E990}" type="presParOf" srcId="{C229A7DB-28E5-49EF-BC19-4C0935C0095F}" destId="{7E3485AD-B09B-4549-A3BE-8B5F43F5957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6E8EDF-5962-496A-A0AA-86FA02BA349B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B336B73F-AFD3-41FC-BCAE-67DFFA7EDC0A}">
      <dgm:prSet phldrT="[Text]" custT="1"/>
      <dgm:spPr/>
      <dgm:t>
        <a:bodyPr/>
        <a:lstStyle/>
        <a:p>
          <a:r>
            <a:rPr lang="sl-SI" sz="2400" b="0" dirty="0">
              <a:solidFill>
                <a:schemeClr val="accent6">
                  <a:lumMod val="75000"/>
                </a:schemeClr>
              </a:solidFill>
            </a:rPr>
            <a:t>NIT, GUM, LUM, ŠPO, </a:t>
          </a:r>
          <a:r>
            <a:rPr lang="sl-SI" sz="2400" b="0" dirty="0" smtClean="0">
              <a:solidFill>
                <a:schemeClr val="accent6">
                  <a:lumMod val="75000"/>
                </a:schemeClr>
              </a:solidFill>
            </a:rPr>
            <a:t>TEH, </a:t>
          </a:r>
          <a:r>
            <a:rPr lang="sl-SI" sz="2400" b="0" dirty="0">
              <a:solidFill>
                <a:schemeClr val="accent6">
                  <a:lumMod val="75000"/>
                </a:schemeClr>
              </a:solidFill>
            </a:rPr>
            <a:t>DRU, MAT, SLO</a:t>
          </a:r>
          <a:endParaRPr lang="en-GB" sz="2400" b="0" dirty="0"/>
        </a:p>
      </dgm:t>
    </dgm:pt>
    <dgm:pt modelId="{10F1F5DB-BB73-4480-AAA0-BD716FFEE12C}" type="parTrans" cxnId="{50F69694-03F3-4750-B798-12BF67237C40}">
      <dgm:prSet/>
      <dgm:spPr/>
      <dgm:t>
        <a:bodyPr/>
        <a:lstStyle/>
        <a:p>
          <a:endParaRPr lang="en-GB"/>
        </a:p>
      </dgm:t>
    </dgm:pt>
    <dgm:pt modelId="{92C0CD11-0EC8-4DE0-BAD2-4EF05DF25FB9}" type="sibTrans" cxnId="{50F69694-03F3-4750-B798-12BF67237C40}">
      <dgm:prSet/>
      <dgm:spPr/>
      <dgm:t>
        <a:bodyPr/>
        <a:lstStyle/>
        <a:p>
          <a:endParaRPr lang="en-GB"/>
        </a:p>
      </dgm:t>
    </dgm:pt>
    <dgm:pt modelId="{36AA93EA-C7D6-450E-96CB-F04CCE4AFB1F}">
      <dgm:prSet phldrT="[Text]" custT="1"/>
      <dgm:spPr/>
      <dgm:t>
        <a:bodyPr/>
        <a:lstStyle/>
        <a:p>
          <a:r>
            <a:rPr lang="sl-SI" sz="1800" dirty="0"/>
            <a:t>Povezovanje </a:t>
          </a:r>
          <a:r>
            <a:rPr lang="sl-SI" sz="1800" dirty="0">
              <a:solidFill>
                <a:srgbClr val="FF0000"/>
              </a:solidFill>
            </a:rPr>
            <a:t>zunaj</a:t>
          </a:r>
          <a:r>
            <a:rPr lang="sl-SI" sz="1800" dirty="0"/>
            <a:t> predmetnih področij</a:t>
          </a:r>
        </a:p>
      </dgm:t>
    </dgm:pt>
    <dgm:pt modelId="{C6070BC6-89B1-429F-9214-4A4A292F1905}" type="parTrans" cxnId="{C2C15A79-C9D9-4EA3-83E2-6581813726FF}">
      <dgm:prSet/>
      <dgm:spPr/>
      <dgm:t>
        <a:bodyPr/>
        <a:lstStyle/>
        <a:p>
          <a:endParaRPr lang="en-GB"/>
        </a:p>
      </dgm:t>
    </dgm:pt>
    <dgm:pt modelId="{568951BF-19A0-4FF8-9344-8C3188A8ADDB}" type="sibTrans" cxnId="{C2C15A79-C9D9-4EA3-83E2-6581813726FF}">
      <dgm:prSet/>
      <dgm:spPr/>
      <dgm:t>
        <a:bodyPr/>
        <a:lstStyle/>
        <a:p>
          <a:endParaRPr lang="en-GB"/>
        </a:p>
      </dgm:t>
    </dgm:pt>
    <dgm:pt modelId="{1905BBDD-2CEC-40FA-BDD7-74519907D04E}">
      <dgm:prSet phldrT="[Text]" custT="1"/>
      <dgm:spPr/>
      <dgm:t>
        <a:bodyPr/>
        <a:lstStyle/>
        <a:p>
          <a:r>
            <a:rPr lang="sl-SI" sz="1800" dirty="0"/>
            <a:t>Povezovanje </a:t>
          </a:r>
          <a:r>
            <a:rPr lang="sl-SI" sz="1800" dirty="0">
              <a:solidFill>
                <a:srgbClr val="FF0000"/>
              </a:solidFill>
            </a:rPr>
            <a:t>med </a:t>
          </a:r>
          <a:r>
            <a:rPr lang="sl-SI" sz="1800" dirty="0"/>
            <a:t>predmetnimi področji</a:t>
          </a:r>
          <a:endParaRPr lang="en-GB" sz="1800" dirty="0"/>
        </a:p>
      </dgm:t>
    </dgm:pt>
    <dgm:pt modelId="{42F6D76A-A678-46C7-92D0-198021555E20}" type="parTrans" cxnId="{92D7DB76-2CB3-4FC4-9958-4801EAAC1D4C}">
      <dgm:prSet/>
      <dgm:spPr/>
      <dgm:t>
        <a:bodyPr/>
        <a:lstStyle/>
        <a:p>
          <a:endParaRPr lang="en-GB"/>
        </a:p>
      </dgm:t>
    </dgm:pt>
    <dgm:pt modelId="{9A320C91-D8AB-4BC8-9F58-64B7DB92FF0C}" type="sibTrans" cxnId="{92D7DB76-2CB3-4FC4-9958-4801EAAC1D4C}">
      <dgm:prSet/>
      <dgm:spPr/>
      <dgm:t>
        <a:bodyPr/>
        <a:lstStyle/>
        <a:p>
          <a:endParaRPr lang="en-GB"/>
        </a:p>
      </dgm:t>
    </dgm:pt>
    <dgm:pt modelId="{6231C1F8-DA92-4435-930D-D3FD0EE61BC7}">
      <dgm:prSet phldrT="[Text]" custT="1"/>
      <dgm:spPr/>
      <dgm:t>
        <a:bodyPr/>
        <a:lstStyle/>
        <a:p>
          <a:r>
            <a:rPr lang="sl-SI" sz="1800" dirty="0"/>
            <a:t>Povezave </a:t>
          </a:r>
          <a:r>
            <a:rPr lang="sl-SI" sz="1800" dirty="0">
              <a:solidFill>
                <a:srgbClr val="FF0000"/>
              </a:solidFill>
            </a:rPr>
            <a:t>znotraj </a:t>
          </a:r>
          <a:r>
            <a:rPr lang="sl-SI" sz="1800" dirty="0"/>
            <a:t>predmetnega področja</a:t>
          </a:r>
          <a:endParaRPr lang="en-GB" sz="1800" dirty="0"/>
        </a:p>
      </dgm:t>
    </dgm:pt>
    <dgm:pt modelId="{B56296C6-B56A-4C63-9B8C-B1B8D302A77B}" type="parTrans" cxnId="{A6FEF043-DC4A-4DD5-8C4A-746FA5692F55}">
      <dgm:prSet/>
      <dgm:spPr/>
      <dgm:t>
        <a:bodyPr/>
        <a:lstStyle/>
        <a:p>
          <a:endParaRPr lang="en-GB"/>
        </a:p>
      </dgm:t>
    </dgm:pt>
    <dgm:pt modelId="{B4EB011C-4B03-4081-8BF9-EA1BC4E0F09C}" type="sibTrans" cxnId="{A6FEF043-DC4A-4DD5-8C4A-746FA5692F55}">
      <dgm:prSet/>
      <dgm:spPr/>
      <dgm:t>
        <a:bodyPr/>
        <a:lstStyle/>
        <a:p>
          <a:endParaRPr lang="en-GB"/>
        </a:p>
      </dgm:t>
    </dgm:pt>
    <dgm:pt modelId="{0D6DADBC-9AAA-4373-8673-FBFF66E6AFF6}">
      <dgm:prSet custT="1"/>
      <dgm:spPr/>
      <dgm:t>
        <a:bodyPr/>
        <a:lstStyle/>
        <a:p>
          <a:r>
            <a:rPr lang="sl-SI" sz="1600" dirty="0" err="1"/>
            <a:t>Intradisciplinarnost</a:t>
          </a:r>
          <a:endParaRPr lang="en-GB" sz="1600" dirty="0"/>
        </a:p>
      </dgm:t>
    </dgm:pt>
    <dgm:pt modelId="{2055212D-4EB5-4C77-85D3-BCA1FE4E9914}" type="parTrans" cxnId="{214855FF-227F-4B95-8B31-6B97CA0A9F1C}">
      <dgm:prSet/>
      <dgm:spPr/>
      <dgm:t>
        <a:bodyPr/>
        <a:lstStyle/>
        <a:p>
          <a:endParaRPr lang="en-GB"/>
        </a:p>
      </dgm:t>
    </dgm:pt>
    <dgm:pt modelId="{E6808073-4CE0-4E9A-A257-8E8C03FAD3F4}" type="sibTrans" cxnId="{214855FF-227F-4B95-8B31-6B97CA0A9F1C}">
      <dgm:prSet/>
      <dgm:spPr/>
      <dgm:t>
        <a:bodyPr/>
        <a:lstStyle/>
        <a:p>
          <a:endParaRPr lang="en-GB"/>
        </a:p>
      </dgm:t>
    </dgm:pt>
    <dgm:pt modelId="{5D10CCF6-3D84-4B5C-8D2E-B752EC5808B5}">
      <dgm:prSet custT="1"/>
      <dgm:spPr>
        <a:solidFill>
          <a:srgbClr val="FFCC99"/>
        </a:solidFill>
      </dgm:spPr>
      <dgm:t>
        <a:bodyPr/>
        <a:lstStyle/>
        <a:p>
          <a:r>
            <a:rPr lang="sl-SI" sz="1600" dirty="0" err="1"/>
            <a:t>Multidisciplinarnost</a:t>
          </a:r>
          <a:endParaRPr lang="en-GB" sz="1600" dirty="0"/>
        </a:p>
      </dgm:t>
    </dgm:pt>
    <dgm:pt modelId="{3D34CFA4-EF3A-4037-AC4F-0D6F665B9099}" type="parTrans" cxnId="{0CDE2A11-3DB7-4F9E-9C34-EF42D1A2C4A9}">
      <dgm:prSet/>
      <dgm:spPr/>
      <dgm:t>
        <a:bodyPr/>
        <a:lstStyle/>
        <a:p>
          <a:endParaRPr lang="en-GB"/>
        </a:p>
      </dgm:t>
    </dgm:pt>
    <dgm:pt modelId="{A52395B4-D202-400A-A30A-87692EFB1D24}" type="sibTrans" cxnId="{0CDE2A11-3DB7-4F9E-9C34-EF42D1A2C4A9}">
      <dgm:prSet/>
      <dgm:spPr/>
      <dgm:t>
        <a:bodyPr/>
        <a:lstStyle/>
        <a:p>
          <a:endParaRPr lang="en-GB"/>
        </a:p>
      </dgm:t>
    </dgm:pt>
    <dgm:pt modelId="{55F41CE5-2BD7-4D24-BAE9-ADBFF2225467}">
      <dgm:prSet custT="1"/>
      <dgm:spPr/>
      <dgm:t>
        <a:bodyPr/>
        <a:lstStyle/>
        <a:p>
          <a:r>
            <a:rPr lang="sl-SI" sz="1600" dirty="0" err="1"/>
            <a:t>Transdisciplinarnost</a:t>
          </a:r>
          <a:endParaRPr lang="en-GB" sz="1600" dirty="0"/>
        </a:p>
      </dgm:t>
    </dgm:pt>
    <dgm:pt modelId="{5441E880-F319-46D5-8B63-9D68D0081494}" type="parTrans" cxnId="{50056CFE-9706-48B1-A7AB-775A384AA46A}">
      <dgm:prSet/>
      <dgm:spPr/>
      <dgm:t>
        <a:bodyPr/>
        <a:lstStyle/>
        <a:p>
          <a:endParaRPr lang="en-GB"/>
        </a:p>
      </dgm:t>
    </dgm:pt>
    <dgm:pt modelId="{D192455F-1E1C-49FB-A587-0497290039A9}" type="sibTrans" cxnId="{50056CFE-9706-48B1-A7AB-775A384AA46A}">
      <dgm:prSet/>
      <dgm:spPr/>
      <dgm:t>
        <a:bodyPr/>
        <a:lstStyle/>
        <a:p>
          <a:endParaRPr lang="en-GB"/>
        </a:p>
      </dgm:t>
    </dgm:pt>
    <dgm:pt modelId="{04A22142-2D0C-483A-AE52-7C1C9F4E6B2B}">
      <dgm:prSet custT="1"/>
      <dgm:spPr>
        <a:solidFill>
          <a:srgbClr val="FFCC99"/>
        </a:solidFill>
      </dgm:spPr>
      <dgm:t>
        <a:bodyPr/>
        <a:lstStyle/>
        <a:p>
          <a:r>
            <a:rPr lang="sl-SI" sz="1600" dirty="0"/>
            <a:t>Interdisciplinarnost</a:t>
          </a:r>
          <a:endParaRPr lang="en-GB" sz="1600" dirty="0"/>
        </a:p>
      </dgm:t>
    </dgm:pt>
    <dgm:pt modelId="{D47DCBCC-07D2-49A5-8605-D114E7C9FB16}" type="parTrans" cxnId="{C61C1D36-81A4-4759-BF5F-64FA1B78A257}">
      <dgm:prSet/>
      <dgm:spPr/>
      <dgm:t>
        <a:bodyPr/>
        <a:lstStyle/>
        <a:p>
          <a:endParaRPr lang="en-GB"/>
        </a:p>
      </dgm:t>
    </dgm:pt>
    <dgm:pt modelId="{B52DFB20-0400-4CED-A3A3-F17BD82AC67A}" type="sibTrans" cxnId="{C61C1D36-81A4-4759-BF5F-64FA1B78A257}">
      <dgm:prSet/>
      <dgm:spPr/>
      <dgm:t>
        <a:bodyPr/>
        <a:lstStyle/>
        <a:p>
          <a:endParaRPr lang="en-GB"/>
        </a:p>
      </dgm:t>
    </dgm:pt>
    <dgm:pt modelId="{3656A5ED-2E99-4998-86D2-1AB6C985C695}" type="pres">
      <dgm:prSet presAssocID="{4C6E8EDF-5962-496A-A0AA-86FA02BA349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EB730F8B-22AF-452D-85CF-6BCF0574DF52}" type="pres">
      <dgm:prSet presAssocID="{4C6E8EDF-5962-496A-A0AA-86FA02BA349B}" presName="hierFlow" presStyleCnt="0"/>
      <dgm:spPr/>
    </dgm:pt>
    <dgm:pt modelId="{53F7799E-8EA9-44C3-9340-5F7F6A8205C3}" type="pres">
      <dgm:prSet presAssocID="{4C6E8EDF-5962-496A-A0AA-86FA02BA349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65B2791-B2FE-4946-9401-FAA35A0A503E}" type="pres">
      <dgm:prSet presAssocID="{B336B73F-AFD3-41FC-BCAE-67DFFA7EDC0A}" presName="Name14" presStyleCnt="0"/>
      <dgm:spPr/>
    </dgm:pt>
    <dgm:pt modelId="{7D0113B1-0596-45FB-9AF4-04C95B30EE57}" type="pres">
      <dgm:prSet presAssocID="{B336B73F-AFD3-41FC-BCAE-67DFFA7EDC0A}" presName="level1Shape" presStyleLbl="node0" presStyleIdx="0" presStyleCnt="1" custScaleX="164779" custScaleY="125719" custLinFactNeighborY="7136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1BE6D553-FE1E-4B28-92EF-6AF02AF9CDFF}" type="pres">
      <dgm:prSet presAssocID="{B336B73F-AFD3-41FC-BCAE-67DFFA7EDC0A}" presName="hierChild2" presStyleCnt="0"/>
      <dgm:spPr/>
    </dgm:pt>
    <dgm:pt modelId="{3C69194D-6CB3-42AB-BC0C-471692831778}" type="pres">
      <dgm:prSet presAssocID="{B56296C6-B56A-4C63-9B8C-B1B8D302A77B}" presName="Name19" presStyleLbl="parChTrans1D2" presStyleIdx="0" presStyleCnt="3"/>
      <dgm:spPr/>
      <dgm:t>
        <a:bodyPr/>
        <a:lstStyle/>
        <a:p>
          <a:endParaRPr lang="sl-SI"/>
        </a:p>
      </dgm:t>
    </dgm:pt>
    <dgm:pt modelId="{DF61578A-B387-4396-8EC9-A2B85C7B1EE0}" type="pres">
      <dgm:prSet presAssocID="{6231C1F8-DA92-4435-930D-D3FD0EE61BC7}" presName="Name21" presStyleCnt="0"/>
      <dgm:spPr/>
    </dgm:pt>
    <dgm:pt modelId="{D64A18C1-90A3-4F48-ABE0-F87EDC360CE3}" type="pres">
      <dgm:prSet presAssocID="{6231C1F8-DA92-4435-930D-D3FD0EE61BC7}" presName="level2Shape" presStyleLbl="node2" presStyleIdx="0" presStyleCnt="3" custScaleX="141025"/>
      <dgm:spPr/>
      <dgm:t>
        <a:bodyPr/>
        <a:lstStyle/>
        <a:p>
          <a:endParaRPr lang="sl-SI"/>
        </a:p>
      </dgm:t>
    </dgm:pt>
    <dgm:pt modelId="{30688837-42B9-40EA-9A42-5248E12D0494}" type="pres">
      <dgm:prSet presAssocID="{6231C1F8-DA92-4435-930D-D3FD0EE61BC7}" presName="hierChild3" presStyleCnt="0"/>
      <dgm:spPr/>
    </dgm:pt>
    <dgm:pt modelId="{F65C94CF-D7E4-4A9D-B6BA-AD027CAC2A9B}" type="pres">
      <dgm:prSet presAssocID="{2055212D-4EB5-4C77-85D3-BCA1FE4E9914}" presName="Name19" presStyleLbl="parChTrans1D3" presStyleIdx="0" presStyleCnt="4"/>
      <dgm:spPr/>
      <dgm:t>
        <a:bodyPr/>
        <a:lstStyle/>
        <a:p>
          <a:endParaRPr lang="sl-SI"/>
        </a:p>
      </dgm:t>
    </dgm:pt>
    <dgm:pt modelId="{2A8C1784-F9E6-4065-AB8A-DF3BA60FE485}" type="pres">
      <dgm:prSet presAssocID="{0D6DADBC-9AAA-4373-8673-FBFF66E6AFF6}" presName="Name21" presStyleCnt="0"/>
      <dgm:spPr/>
    </dgm:pt>
    <dgm:pt modelId="{DFF439FA-FBF4-48BD-BC1E-4470BE8D96BE}" type="pres">
      <dgm:prSet presAssocID="{0D6DADBC-9AAA-4373-8673-FBFF66E6AFF6}" presName="level2Shape" presStyleLbl="node3" presStyleIdx="0" presStyleCnt="4" custScaleX="136256"/>
      <dgm:spPr/>
      <dgm:t>
        <a:bodyPr/>
        <a:lstStyle/>
        <a:p>
          <a:endParaRPr lang="sl-SI"/>
        </a:p>
      </dgm:t>
    </dgm:pt>
    <dgm:pt modelId="{5FE28642-D0BC-4022-9859-4CC97FB2289A}" type="pres">
      <dgm:prSet presAssocID="{0D6DADBC-9AAA-4373-8673-FBFF66E6AFF6}" presName="hierChild3" presStyleCnt="0"/>
      <dgm:spPr/>
    </dgm:pt>
    <dgm:pt modelId="{4E9D425C-D1DB-4C2D-B3DC-B6D1A6746F56}" type="pres">
      <dgm:prSet presAssocID="{42F6D76A-A678-46C7-92D0-198021555E20}" presName="Name19" presStyleLbl="parChTrans1D2" presStyleIdx="1" presStyleCnt="3"/>
      <dgm:spPr/>
      <dgm:t>
        <a:bodyPr/>
        <a:lstStyle/>
        <a:p>
          <a:endParaRPr lang="sl-SI"/>
        </a:p>
      </dgm:t>
    </dgm:pt>
    <dgm:pt modelId="{49E76D14-FB9A-4718-9FDD-F92E37A31863}" type="pres">
      <dgm:prSet presAssocID="{1905BBDD-2CEC-40FA-BDD7-74519907D04E}" presName="Name21" presStyleCnt="0"/>
      <dgm:spPr/>
    </dgm:pt>
    <dgm:pt modelId="{0F3DFE6C-F3CA-4F57-B3D6-441EC8B6C14B}" type="pres">
      <dgm:prSet presAssocID="{1905BBDD-2CEC-40FA-BDD7-74519907D04E}" presName="level2Shape" presStyleLbl="node2" presStyleIdx="1" presStyleCnt="3" custScaleX="137771"/>
      <dgm:spPr/>
      <dgm:t>
        <a:bodyPr/>
        <a:lstStyle/>
        <a:p>
          <a:endParaRPr lang="sl-SI"/>
        </a:p>
      </dgm:t>
    </dgm:pt>
    <dgm:pt modelId="{50446795-AA76-469B-A6D3-B6465FED2BA3}" type="pres">
      <dgm:prSet presAssocID="{1905BBDD-2CEC-40FA-BDD7-74519907D04E}" presName="hierChild3" presStyleCnt="0"/>
      <dgm:spPr/>
    </dgm:pt>
    <dgm:pt modelId="{B995F253-AFA6-4182-BB7D-955DC923043E}" type="pres">
      <dgm:prSet presAssocID="{3D34CFA4-EF3A-4037-AC4F-0D6F665B9099}" presName="Name19" presStyleLbl="parChTrans1D3" presStyleIdx="1" presStyleCnt="4"/>
      <dgm:spPr/>
      <dgm:t>
        <a:bodyPr/>
        <a:lstStyle/>
        <a:p>
          <a:endParaRPr lang="sl-SI"/>
        </a:p>
      </dgm:t>
    </dgm:pt>
    <dgm:pt modelId="{8F0FDA42-F90C-44E1-82A0-57D1FA72F4BB}" type="pres">
      <dgm:prSet presAssocID="{5D10CCF6-3D84-4B5C-8D2E-B752EC5808B5}" presName="Name21" presStyleCnt="0"/>
      <dgm:spPr/>
    </dgm:pt>
    <dgm:pt modelId="{C6EE15AD-B317-4F5B-BF71-3C80BF43AE83}" type="pres">
      <dgm:prSet presAssocID="{5D10CCF6-3D84-4B5C-8D2E-B752EC5808B5}" presName="level2Shape" presStyleLbl="node3" presStyleIdx="1" presStyleCnt="4" custScaleX="131018"/>
      <dgm:spPr/>
      <dgm:t>
        <a:bodyPr/>
        <a:lstStyle/>
        <a:p>
          <a:endParaRPr lang="sl-SI"/>
        </a:p>
      </dgm:t>
    </dgm:pt>
    <dgm:pt modelId="{FC955AB1-72BF-45DA-80F0-B525B64B4D1C}" type="pres">
      <dgm:prSet presAssocID="{5D10CCF6-3D84-4B5C-8D2E-B752EC5808B5}" presName="hierChild3" presStyleCnt="0"/>
      <dgm:spPr/>
    </dgm:pt>
    <dgm:pt modelId="{5F22A99C-A9FD-48A9-80F6-C28D36CA09BE}" type="pres">
      <dgm:prSet presAssocID="{D47DCBCC-07D2-49A5-8605-D114E7C9FB16}" presName="Name19" presStyleLbl="parChTrans1D3" presStyleIdx="2" presStyleCnt="4"/>
      <dgm:spPr/>
      <dgm:t>
        <a:bodyPr/>
        <a:lstStyle/>
        <a:p>
          <a:endParaRPr lang="sl-SI"/>
        </a:p>
      </dgm:t>
    </dgm:pt>
    <dgm:pt modelId="{55164CA3-9F5F-4B82-841D-ED2F8E8BA456}" type="pres">
      <dgm:prSet presAssocID="{04A22142-2D0C-483A-AE52-7C1C9F4E6B2B}" presName="Name21" presStyleCnt="0"/>
      <dgm:spPr/>
    </dgm:pt>
    <dgm:pt modelId="{2E307838-FE6D-4150-9359-2AE724EFC9CF}" type="pres">
      <dgm:prSet presAssocID="{04A22142-2D0C-483A-AE52-7C1C9F4E6B2B}" presName="level2Shape" presStyleLbl="node3" presStyleIdx="2" presStyleCnt="4" custScaleX="126855"/>
      <dgm:spPr/>
      <dgm:t>
        <a:bodyPr/>
        <a:lstStyle/>
        <a:p>
          <a:endParaRPr lang="sl-SI"/>
        </a:p>
      </dgm:t>
    </dgm:pt>
    <dgm:pt modelId="{07C55817-EE05-4B15-BBC0-A0E11F202F93}" type="pres">
      <dgm:prSet presAssocID="{04A22142-2D0C-483A-AE52-7C1C9F4E6B2B}" presName="hierChild3" presStyleCnt="0"/>
      <dgm:spPr/>
    </dgm:pt>
    <dgm:pt modelId="{65CEF082-1C6E-4FB6-A443-80D35124927F}" type="pres">
      <dgm:prSet presAssocID="{C6070BC6-89B1-429F-9214-4A4A292F1905}" presName="Name19" presStyleLbl="parChTrans1D2" presStyleIdx="2" presStyleCnt="3"/>
      <dgm:spPr/>
      <dgm:t>
        <a:bodyPr/>
        <a:lstStyle/>
        <a:p>
          <a:endParaRPr lang="sl-SI"/>
        </a:p>
      </dgm:t>
    </dgm:pt>
    <dgm:pt modelId="{E38667CB-C3C8-47D9-A345-989CD8348B8E}" type="pres">
      <dgm:prSet presAssocID="{36AA93EA-C7D6-450E-96CB-F04CCE4AFB1F}" presName="Name21" presStyleCnt="0"/>
      <dgm:spPr/>
    </dgm:pt>
    <dgm:pt modelId="{E370D129-C2E7-43ED-8144-A99AFD12E095}" type="pres">
      <dgm:prSet presAssocID="{36AA93EA-C7D6-450E-96CB-F04CCE4AFB1F}" presName="level2Shape" presStyleLbl="node2" presStyleIdx="2" presStyleCnt="3" custScaleX="145888"/>
      <dgm:spPr/>
      <dgm:t>
        <a:bodyPr/>
        <a:lstStyle/>
        <a:p>
          <a:endParaRPr lang="sl-SI"/>
        </a:p>
      </dgm:t>
    </dgm:pt>
    <dgm:pt modelId="{8E529EF3-68E0-48F8-BE74-A9DB9AB71A29}" type="pres">
      <dgm:prSet presAssocID="{36AA93EA-C7D6-450E-96CB-F04CCE4AFB1F}" presName="hierChild3" presStyleCnt="0"/>
      <dgm:spPr/>
    </dgm:pt>
    <dgm:pt modelId="{0C6FD6AE-91DD-4715-80EB-61FD32E4FE28}" type="pres">
      <dgm:prSet presAssocID="{5441E880-F319-46D5-8B63-9D68D0081494}" presName="Name19" presStyleLbl="parChTrans1D3" presStyleIdx="3" presStyleCnt="4"/>
      <dgm:spPr/>
      <dgm:t>
        <a:bodyPr/>
        <a:lstStyle/>
        <a:p>
          <a:endParaRPr lang="sl-SI"/>
        </a:p>
      </dgm:t>
    </dgm:pt>
    <dgm:pt modelId="{9CD00E39-9790-4E33-BF73-5D3DD26A6B42}" type="pres">
      <dgm:prSet presAssocID="{55F41CE5-2BD7-4D24-BAE9-ADBFF2225467}" presName="Name21" presStyleCnt="0"/>
      <dgm:spPr/>
    </dgm:pt>
    <dgm:pt modelId="{0026CD29-A153-488D-BB96-57B3A4E752C5}" type="pres">
      <dgm:prSet presAssocID="{55F41CE5-2BD7-4D24-BAE9-ADBFF2225467}" presName="level2Shape" presStyleLbl="node3" presStyleIdx="3" presStyleCnt="4" custScaleX="137348"/>
      <dgm:spPr/>
      <dgm:t>
        <a:bodyPr/>
        <a:lstStyle/>
        <a:p>
          <a:endParaRPr lang="sl-SI"/>
        </a:p>
      </dgm:t>
    </dgm:pt>
    <dgm:pt modelId="{3A32CAB2-F9B9-4DAE-ABDD-196F85720796}" type="pres">
      <dgm:prSet presAssocID="{55F41CE5-2BD7-4D24-BAE9-ADBFF2225467}" presName="hierChild3" presStyleCnt="0"/>
      <dgm:spPr/>
    </dgm:pt>
    <dgm:pt modelId="{626E4664-AFC3-4BCE-BA85-1B3B8FD0F8CA}" type="pres">
      <dgm:prSet presAssocID="{4C6E8EDF-5962-496A-A0AA-86FA02BA349B}" presName="bgShapesFlow" presStyleCnt="0"/>
      <dgm:spPr/>
    </dgm:pt>
  </dgm:ptLst>
  <dgm:cxnLst>
    <dgm:cxn modelId="{4CEFB700-524F-4A6A-8AA7-E1659C7077E2}" type="presOf" srcId="{D47DCBCC-07D2-49A5-8605-D114E7C9FB16}" destId="{5F22A99C-A9FD-48A9-80F6-C28D36CA09BE}" srcOrd="0" destOrd="0" presId="urn:microsoft.com/office/officeart/2005/8/layout/hierarchy6"/>
    <dgm:cxn modelId="{214855FF-227F-4B95-8B31-6B97CA0A9F1C}" srcId="{6231C1F8-DA92-4435-930D-D3FD0EE61BC7}" destId="{0D6DADBC-9AAA-4373-8673-FBFF66E6AFF6}" srcOrd="0" destOrd="0" parTransId="{2055212D-4EB5-4C77-85D3-BCA1FE4E9914}" sibTransId="{E6808073-4CE0-4E9A-A257-8E8C03FAD3F4}"/>
    <dgm:cxn modelId="{43667F99-2393-43AE-97A1-78CA20B30450}" type="presOf" srcId="{0D6DADBC-9AAA-4373-8673-FBFF66E6AFF6}" destId="{DFF439FA-FBF4-48BD-BC1E-4470BE8D96BE}" srcOrd="0" destOrd="0" presId="urn:microsoft.com/office/officeart/2005/8/layout/hierarchy6"/>
    <dgm:cxn modelId="{972DEC8D-697A-402C-9574-22D02C03D81A}" type="presOf" srcId="{4C6E8EDF-5962-496A-A0AA-86FA02BA349B}" destId="{3656A5ED-2E99-4998-86D2-1AB6C985C695}" srcOrd="0" destOrd="0" presId="urn:microsoft.com/office/officeart/2005/8/layout/hierarchy6"/>
    <dgm:cxn modelId="{B1E07A12-96C6-42DF-B068-2233A848E818}" type="presOf" srcId="{B56296C6-B56A-4C63-9B8C-B1B8D302A77B}" destId="{3C69194D-6CB3-42AB-BC0C-471692831778}" srcOrd="0" destOrd="0" presId="urn:microsoft.com/office/officeart/2005/8/layout/hierarchy6"/>
    <dgm:cxn modelId="{C61C1D36-81A4-4759-BF5F-64FA1B78A257}" srcId="{1905BBDD-2CEC-40FA-BDD7-74519907D04E}" destId="{04A22142-2D0C-483A-AE52-7C1C9F4E6B2B}" srcOrd="1" destOrd="0" parTransId="{D47DCBCC-07D2-49A5-8605-D114E7C9FB16}" sibTransId="{B52DFB20-0400-4CED-A3A3-F17BD82AC67A}"/>
    <dgm:cxn modelId="{755A6198-11AB-43DA-88B4-DBDB1529C81F}" type="presOf" srcId="{04A22142-2D0C-483A-AE52-7C1C9F4E6B2B}" destId="{2E307838-FE6D-4150-9359-2AE724EFC9CF}" srcOrd="0" destOrd="0" presId="urn:microsoft.com/office/officeart/2005/8/layout/hierarchy6"/>
    <dgm:cxn modelId="{43EE3183-87BB-400D-86DA-A4F052A67060}" type="presOf" srcId="{3D34CFA4-EF3A-4037-AC4F-0D6F665B9099}" destId="{B995F253-AFA6-4182-BB7D-955DC923043E}" srcOrd="0" destOrd="0" presId="urn:microsoft.com/office/officeart/2005/8/layout/hierarchy6"/>
    <dgm:cxn modelId="{F6AA1F69-CD0A-4F57-8A9C-DCD15F3C4D78}" type="presOf" srcId="{2055212D-4EB5-4C77-85D3-BCA1FE4E9914}" destId="{F65C94CF-D7E4-4A9D-B6BA-AD027CAC2A9B}" srcOrd="0" destOrd="0" presId="urn:microsoft.com/office/officeart/2005/8/layout/hierarchy6"/>
    <dgm:cxn modelId="{AC4F2789-8C15-458F-A370-31D8B9098910}" type="presOf" srcId="{5D10CCF6-3D84-4B5C-8D2E-B752EC5808B5}" destId="{C6EE15AD-B317-4F5B-BF71-3C80BF43AE83}" srcOrd="0" destOrd="0" presId="urn:microsoft.com/office/officeart/2005/8/layout/hierarchy6"/>
    <dgm:cxn modelId="{68CF8671-529A-4542-AC62-9C246F025C5A}" type="presOf" srcId="{42F6D76A-A678-46C7-92D0-198021555E20}" destId="{4E9D425C-D1DB-4C2D-B3DC-B6D1A6746F56}" srcOrd="0" destOrd="0" presId="urn:microsoft.com/office/officeart/2005/8/layout/hierarchy6"/>
    <dgm:cxn modelId="{8C17B028-6D99-4D1C-B68C-6DADE0A6E787}" type="presOf" srcId="{6231C1F8-DA92-4435-930D-D3FD0EE61BC7}" destId="{D64A18C1-90A3-4F48-ABE0-F87EDC360CE3}" srcOrd="0" destOrd="0" presId="urn:microsoft.com/office/officeart/2005/8/layout/hierarchy6"/>
    <dgm:cxn modelId="{50056CFE-9706-48B1-A7AB-775A384AA46A}" srcId="{36AA93EA-C7D6-450E-96CB-F04CCE4AFB1F}" destId="{55F41CE5-2BD7-4D24-BAE9-ADBFF2225467}" srcOrd="0" destOrd="0" parTransId="{5441E880-F319-46D5-8B63-9D68D0081494}" sibTransId="{D192455F-1E1C-49FB-A587-0497290039A9}"/>
    <dgm:cxn modelId="{760B3B47-B0F3-41D7-97D0-4EE7A5AE4A76}" type="presOf" srcId="{5441E880-F319-46D5-8B63-9D68D0081494}" destId="{0C6FD6AE-91DD-4715-80EB-61FD32E4FE28}" srcOrd="0" destOrd="0" presId="urn:microsoft.com/office/officeart/2005/8/layout/hierarchy6"/>
    <dgm:cxn modelId="{A6FEF043-DC4A-4DD5-8C4A-746FA5692F55}" srcId="{B336B73F-AFD3-41FC-BCAE-67DFFA7EDC0A}" destId="{6231C1F8-DA92-4435-930D-D3FD0EE61BC7}" srcOrd="0" destOrd="0" parTransId="{B56296C6-B56A-4C63-9B8C-B1B8D302A77B}" sibTransId="{B4EB011C-4B03-4081-8BF9-EA1BC4E0F09C}"/>
    <dgm:cxn modelId="{92D7DB76-2CB3-4FC4-9958-4801EAAC1D4C}" srcId="{B336B73F-AFD3-41FC-BCAE-67DFFA7EDC0A}" destId="{1905BBDD-2CEC-40FA-BDD7-74519907D04E}" srcOrd="1" destOrd="0" parTransId="{42F6D76A-A678-46C7-92D0-198021555E20}" sibTransId="{9A320C91-D8AB-4BC8-9F58-64B7DB92FF0C}"/>
    <dgm:cxn modelId="{50F69694-03F3-4750-B798-12BF67237C40}" srcId="{4C6E8EDF-5962-496A-A0AA-86FA02BA349B}" destId="{B336B73F-AFD3-41FC-BCAE-67DFFA7EDC0A}" srcOrd="0" destOrd="0" parTransId="{10F1F5DB-BB73-4480-AAA0-BD716FFEE12C}" sibTransId="{92C0CD11-0EC8-4DE0-BAD2-4EF05DF25FB9}"/>
    <dgm:cxn modelId="{0C5ECAFE-C625-47B8-AE5F-B1EA31DAF360}" type="presOf" srcId="{C6070BC6-89B1-429F-9214-4A4A292F1905}" destId="{65CEF082-1C6E-4FB6-A443-80D35124927F}" srcOrd="0" destOrd="0" presId="urn:microsoft.com/office/officeart/2005/8/layout/hierarchy6"/>
    <dgm:cxn modelId="{E1BE94E8-A1ED-4810-85AE-C7734996A150}" type="presOf" srcId="{36AA93EA-C7D6-450E-96CB-F04CCE4AFB1F}" destId="{E370D129-C2E7-43ED-8144-A99AFD12E095}" srcOrd="0" destOrd="0" presId="urn:microsoft.com/office/officeart/2005/8/layout/hierarchy6"/>
    <dgm:cxn modelId="{C83412EC-F043-4E91-895F-5BEA73BF1387}" type="presOf" srcId="{B336B73F-AFD3-41FC-BCAE-67DFFA7EDC0A}" destId="{7D0113B1-0596-45FB-9AF4-04C95B30EE57}" srcOrd="0" destOrd="0" presId="urn:microsoft.com/office/officeart/2005/8/layout/hierarchy6"/>
    <dgm:cxn modelId="{C2C15A79-C9D9-4EA3-83E2-6581813726FF}" srcId="{B336B73F-AFD3-41FC-BCAE-67DFFA7EDC0A}" destId="{36AA93EA-C7D6-450E-96CB-F04CCE4AFB1F}" srcOrd="2" destOrd="0" parTransId="{C6070BC6-89B1-429F-9214-4A4A292F1905}" sibTransId="{568951BF-19A0-4FF8-9344-8C3188A8ADDB}"/>
    <dgm:cxn modelId="{0CDE2A11-3DB7-4F9E-9C34-EF42D1A2C4A9}" srcId="{1905BBDD-2CEC-40FA-BDD7-74519907D04E}" destId="{5D10CCF6-3D84-4B5C-8D2E-B752EC5808B5}" srcOrd="0" destOrd="0" parTransId="{3D34CFA4-EF3A-4037-AC4F-0D6F665B9099}" sibTransId="{A52395B4-D202-400A-A30A-87692EFB1D24}"/>
    <dgm:cxn modelId="{A92E9D85-7C27-4190-8A7D-EF5379027C62}" type="presOf" srcId="{1905BBDD-2CEC-40FA-BDD7-74519907D04E}" destId="{0F3DFE6C-F3CA-4F57-B3D6-441EC8B6C14B}" srcOrd="0" destOrd="0" presId="urn:microsoft.com/office/officeart/2005/8/layout/hierarchy6"/>
    <dgm:cxn modelId="{0969BCED-AA0F-4114-A487-D27A4875251F}" type="presOf" srcId="{55F41CE5-2BD7-4D24-BAE9-ADBFF2225467}" destId="{0026CD29-A153-488D-BB96-57B3A4E752C5}" srcOrd="0" destOrd="0" presId="urn:microsoft.com/office/officeart/2005/8/layout/hierarchy6"/>
    <dgm:cxn modelId="{A8AFE32E-5189-46F7-8E8C-5FB14249EA1B}" type="presParOf" srcId="{3656A5ED-2E99-4998-86D2-1AB6C985C695}" destId="{EB730F8B-22AF-452D-85CF-6BCF0574DF52}" srcOrd="0" destOrd="0" presId="urn:microsoft.com/office/officeart/2005/8/layout/hierarchy6"/>
    <dgm:cxn modelId="{DB0606D1-6AA1-42BE-A569-49E705518141}" type="presParOf" srcId="{EB730F8B-22AF-452D-85CF-6BCF0574DF52}" destId="{53F7799E-8EA9-44C3-9340-5F7F6A8205C3}" srcOrd="0" destOrd="0" presId="urn:microsoft.com/office/officeart/2005/8/layout/hierarchy6"/>
    <dgm:cxn modelId="{CBB704F6-35E5-4219-91B9-31B60B65997E}" type="presParOf" srcId="{53F7799E-8EA9-44C3-9340-5F7F6A8205C3}" destId="{565B2791-B2FE-4946-9401-FAA35A0A503E}" srcOrd="0" destOrd="0" presId="urn:microsoft.com/office/officeart/2005/8/layout/hierarchy6"/>
    <dgm:cxn modelId="{F11D9F29-C099-4AA0-9120-392D30FB5219}" type="presParOf" srcId="{565B2791-B2FE-4946-9401-FAA35A0A503E}" destId="{7D0113B1-0596-45FB-9AF4-04C95B30EE57}" srcOrd="0" destOrd="0" presId="urn:microsoft.com/office/officeart/2005/8/layout/hierarchy6"/>
    <dgm:cxn modelId="{BC22FDB3-392A-4CED-89E1-71545127C826}" type="presParOf" srcId="{565B2791-B2FE-4946-9401-FAA35A0A503E}" destId="{1BE6D553-FE1E-4B28-92EF-6AF02AF9CDFF}" srcOrd="1" destOrd="0" presId="urn:microsoft.com/office/officeart/2005/8/layout/hierarchy6"/>
    <dgm:cxn modelId="{2A63BE70-F558-423B-89C7-C75E3F96CC1B}" type="presParOf" srcId="{1BE6D553-FE1E-4B28-92EF-6AF02AF9CDFF}" destId="{3C69194D-6CB3-42AB-BC0C-471692831778}" srcOrd="0" destOrd="0" presId="urn:microsoft.com/office/officeart/2005/8/layout/hierarchy6"/>
    <dgm:cxn modelId="{AD9E2E40-E10F-43C2-A9DA-53686AE4F266}" type="presParOf" srcId="{1BE6D553-FE1E-4B28-92EF-6AF02AF9CDFF}" destId="{DF61578A-B387-4396-8EC9-A2B85C7B1EE0}" srcOrd="1" destOrd="0" presId="urn:microsoft.com/office/officeart/2005/8/layout/hierarchy6"/>
    <dgm:cxn modelId="{A3A8B3BB-74E2-4387-A8F8-9372AF85A0EF}" type="presParOf" srcId="{DF61578A-B387-4396-8EC9-A2B85C7B1EE0}" destId="{D64A18C1-90A3-4F48-ABE0-F87EDC360CE3}" srcOrd="0" destOrd="0" presId="urn:microsoft.com/office/officeart/2005/8/layout/hierarchy6"/>
    <dgm:cxn modelId="{A536E690-761D-4DB0-86CA-D723043793CF}" type="presParOf" srcId="{DF61578A-B387-4396-8EC9-A2B85C7B1EE0}" destId="{30688837-42B9-40EA-9A42-5248E12D0494}" srcOrd="1" destOrd="0" presId="urn:microsoft.com/office/officeart/2005/8/layout/hierarchy6"/>
    <dgm:cxn modelId="{6668D61A-B8B3-446C-92CC-0675FABFE03C}" type="presParOf" srcId="{30688837-42B9-40EA-9A42-5248E12D0494}" destId="{F65C94CF-D7E4-4A9D-B6BA-AD027CAC2A9B}" srcOrd="0" destOrd="0" presId="urn:microsoft.com/office/officeart/2005/8/layout/hierarchy6"/>
    <dgm:cxn modelId="{0CDAA84A-CFDC-41BA-8FA7-3689D649746F}" type="presParOf" srcId="{30688837-42B9-40EA-9A42-5248E12D0494}" destId="{2A8C1784-F9E6-4065-AB8A-DF3BA60FE485}" srcOrd="1" destOrd="0" presId="urn:microsoft.com/office/officeart/2005/8/layout/hierarchy6"/>
    <dgm:cxn modelId="{8C547894-E47B-4536-8C11-C58EA054447A}" type="presParOf" srcId="{2A8C1784-F9E6-4065-AB8A-DF3BA60FE485}" destId="{DFF439FA-FBF4-48BD-BC1E-4470BE8D96BE}" srcOrd="0" destOrd="0" presId="urn:microsoft.com/office/officeart/2005/8/layout/hierarchy6"/>
    <dgm:cxn modelId="{9BF1F47A-72CA-4D1C-B6A8-1EAF160584E9}" type="presParOf" srcId="{2A8C1784-F9E6-4065-AB8A-DF3BA60FE485}" destId="{5FE28642-D0BC-4022-9859-4CC97FB2289A}" srcOrd="1" destOrd="0" presId="urn:microsoft.com/office/officeart/2005/8/layout/hierarchy6"/>
    <dgm:cxn modelId="{422BC93E-7441-49F7-B0AE-6DBD69B4D046}" type="presParOf" srcId="{1BE6D553-FE1E-4B28-92EF-6AF02AF9CDFF}" destId="{4E9D425C-D1DB-4C2D-B3DC-B6D1A6746F56}" srcOrd="2" destOrd="0" presId="urn:microsoft.com/office/officeart/2005/8/layout/hierarchy6"/>
    <dgm:cxn modelId="{F833B0E8-9187-4800-A8C8-F62F035ED6D5}" type="presParOf" srcId="{1BE6D553-FE1E-4B28-92EF-6AF02AF9CDFF}" destId="{49E76D14-FB9A-4718-9FDD-F92E37A31863}" srcOrd="3" destOrd="0" presId="urn:microsoft.com/office/officeart/2005/8/layout/hierarchy6"/>
    <dgm:cxn modelId="{B431CE25-257C-49FC-82B8-C94E2CABF0B7}" type="presParOf" srcId="{49E76D14-FB9A-4718-9FDD-F92E37A31863}" destId="{0F3DFE6C-F3CA-4F57-B3D6-441EC8B6C14B}" srcOrd="0" destOrd="0" presId="urn:microsoft.com/office/officeart/2005/8/layout/hierarchy6"/>
    <dgm:cxn modelId="{D014673C-8354-46ED-AAAB-605028FE6DD7}" type="presParOf" srcId="{49E76D14-FB9A-4718-9FDD-F92E37A31863}" destId="{50446795-AA76-469B-A6D3-B6465FED2BA3}" srcOrd="1" destOrd="0" presId="urn:microsoft.com/office/officeart/2005/8/layout/hierarchy6"/>
    <dgm:cxn modelId="{6061586F-DAB0-4F98-8975-36950EFE06F5}" type="presParOf" srcId="{50446795-AA76-469B-A6D3-B6465FED2BA3}" destId="{B995F253-AFA6-4182-BB7D-955DC923043E}" srcOrd="0" destOrd="0" presId="urn:microsoft.com/office/officeart/2005/8/layout/hierarchy6"/>
    <dgm:cxn modelId="{1775B513-BFE4-4FCB-968B-A2DE8872E3AF}" type="presParOf" srcId="{50446795-AA76-469B-A6D3-B6465FED2BA3}" destId="{8F0FDA42-F90C-44E1-82A0-57D1FA72F4BB}" srcOrd="1" destOrd="0" presId="urn:microsoft.com/office/officeart/2005/8/layout/hierarchy6"/>
    <dgm:cxn modelId="{A20268D5-EB1F-40C6-8388-141FD8FDCFA9}" type="presParOf" srcId="{8F0FDA42-F90C-44E1-82A0-57D1FA72F4BB}" destId="{C6EE15AD-B317-4F5B-BF71-3C80BF43AE83}" srcOrd="0" destOrd="0" presId="urn:microsoft.com/office/officeart/2005/8/layout/hierarchy6"/>
    <dgm:cxn modelId="{354F20D2-F94A-4694-82C3-E24F83C67BE4}" type="presParOf" srcId="{8F0FDA42-F90C-44E1-82A0-57D1FA72F4BB}" destId="{FC955AB1-72BF-45DA-80F0-B525B64B4D1C}" srcOrd="1" destOrd="0" presId="urn:microsoft.com/office/officeart/2005/8/layout/hierarchy6"/>
    <dgm:cxn modelId="{0073E67B-60DA-4447-822C-1D96959664DF}" type="presParOf" srcId="{50446795-AA76-469B-A6D3-B6465FED2BA3}" destId="{5F22A99C-A9FD-48A9-80F6-C28D36CA09BE}" srcOrd="2" destOrd="0" presId="urn:microsoft.com/office/officeart/2005/8/layout/hierarchy6"/>
    <dgm:cxn modelId="{01CB7D27-F8F3-4067-8F26-A1BFEB32E8B6}" type="presParOf" srcId="{50446795-AA76-469B-A6D3-B6465FED2BA3}" destId="{55164CA3-9F5F-4B82-841D-ED2F8E8BA456}" srcOrd="3" destOrd="0" presId="urn:microsoft.com/office/officeart/2005/8/layout/hierarchy6"/>
    <dgm:cxn modelId="{8E5F1375-4187-4963-B421-49F092890461}" type="presParOf" srcId="{55164CA3-9F5F-4B82-841D-ED2F8E8BA456}" destId="{2E307838-FE6D-4150-9359-2AE724EFC9CF}" srcOrd="0" destOrd="0" presId="urn:microsoft.com/office/officeart/2005/8/layout/hierarchy6"/>
    <dgm:cxn modelId="{C17387E8-1614-4A68-88AD-943D2B66429B}" type="presParOf" srcId="{55164CA3-9F5F-4B82-841D-ED2F8E8BA456}" destId="{07C55817-EE05-4B15-BBC0-A0E11F202F93}" srcOrd="1" destOrd="0" presId="urn:microsoft.com/office/officeart/2005/8/layout/hierarchy6"/>
    <dgm:cxn modelId="{A1CEFC91-0CA0-4C7C-9740-AAD274D76D64}" type="presParOf" srcId="{1BE6D553-FE1E-4B28-92EF-6AF02AF9CDFF}" destId="{65CEF082-1C6E-4FB6-A443-80D35124927F}" srcOrd="4" destOrd="0" presId="urn:microsoft.com/office/officeart/2005/8/layout/hierarchy6"/>
    <dgm:cxn modelId="{FF82CD96-19EA-4072-9026-79579AAC1BD8}" type="presParOf" srcId="{1BE6D553-FE1E-4B28-92EF-6AF02AF9CDFF}" destId="{E38667CB-C3C8-47D9-A345-989CD8348B8E}" srcOrd="5" destOrd="0" presId="urn:microsoft.com/office/officeart/2005/8/layout/hierarchy6"/>
    <dgm:cxn modelId="{701C7CA9-E3E1-4AF9-8E34-4E793A904B15}" type="presParOf" srcId="{E38667CB-C3C8-47D9-A345-989CD8348B8E}" destId="{E370D129-C2E7-43ED-8144-A99AFD12E095}" srcOrd="0" destOrd="0" presId="urn:microsoft.com/office/officeart/2005/8/layout/hierarchy6"/>
    <dgm:cxn modelId="{829A08C6-CEF5-433A-B572-1E41D8E5322B}" type="presParOf" srcId="{E38667CB-C3C8-47D9-A345-989CD8348B8E}" destId="{8E529EF3-68E0-48F8-BE74-A9DB9AB71A29}" srcOrd="1" destOrd="0" presId="urn:microsoft.com/office/officeart/2005/8/layout/hierarchy6"/>
    <dgm:cxn modelId="{5EB5973B-31D6-4C88-AB58-14182C83419C}" type="presParOf" srcId="{8E529EF3-68E0-48F8-BE74-A9DB9AB71A29}" destId="{0C6FD6AE-91DD-4715-80EB-61FD32E4FE28}" srcOrd="0" destOrd="0" presId="urn:microsoft.com/office/officeart/2005/8/layout/hierarchy6"/>
    <dgm:cxn modelId="{8328DA27-A2EE-423F-AD23-47B91E740E5B}" type="presParOf" srcId="{8E529EF3-68E0-48F8-BE74-A9DB9AB71A29}" destId="{9CD00E39-9790-4E33-BF73-5D3DD26A6B42}" srcOrd="1" destOrd="0" presId="urn:microsoft.com/office/officeart/2005/8/layout/hierarchy6"/>
    <dgm:cxn modelId="{377D38B7-101F-4B14-AC0D-8CD9FBDE42FC}" type="presParOf" srcId="{9CD00E39-9790-4E33-BF73-5D3DD26A6B42}" destId="{0026CD29-A153-488D-BB96-57B3A4E752C5}" srcOrd="0" destOrd="0" presId="urn:microsoft.com/office/officeart/2005/8/layout/hierarchy6"/>
    <dgm:cxn modelId="{D7392D6D-FEB5-4B15-BC76-40D840E4DDBA}" type="presParOf" srcId="{9CD00E39-9790-4E33-BF73-5D3DD26A6B42}" destId="{3A32CAB2-F9B9-4DAE-ABDD-196F85720796}" srcOrd="1" destOrd="0" presId="urn:microsoft.com/office/officeart/2005/8/layout/hierarchy6"/>
    <dgm:cxn modelId="{C6EA07D8-9313-4518-BA60-324A7B0D855E}" type="presParOf" srcId="{3656A5ED-2E99-4998-86D2-1AB6C985C695}" destId="{626E4664-AFC3-4BCE-BA85-1B3B8FD0F8C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27A76-F0A9-4037-9658-EF65F1C4259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D502B253-34A0-4CAF-9304-6E37C81F698B}">
      <dgm:prSet phldrT="[besedilo]"/>
      <dgm:spPr>
        <a:solidFill>
          <a:srgbClr val="FFCC99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800" b="1" dirty="0">
              <a:solidFill>
                <a:schemeClr val="tx1"/>
              </a:solidFill>
            </a:rPr>
            <a:t>Skupno: </a:t>
          </a:r>
          <a:r>
            <a:rPr lang="sl-SI" sz="1800" dirty="0">
              <a:solidFill>
                <a:schemeClr val="tx1"/>
              </a:solidFill>
            </a:rPr>
            <a:t/>
          </a:r>
          <a:br>
            <a:rPr lang="sl-SI" sz="1800" dirty="0">
              <a:solidFill>
                <a:schemeClr val="tx1"/>
              </a:solidFill>
            </a:rPr>
          </a:br>
          <a:r>
            <a:rPr lang="sl-SI" sz="1800" dirty="0">
              <a:solidFill>
                <a:schemeClr val="tx1"/>
              </a:solidFill>
            </a:rPr>
            <a:t>povezanost med predmetnimi področji</a:t>
          </a:r>
          <a:endParaRPr lang="sl-SI" dirty="0">
            <a:solidFill>
              <a:schemeClr val="tx1"/>
            </a:solidFill>
          </a:endParaRPr>
        </a:p>
      </dgm:t>
    </dgm:pt>
    <dgm:pt modelId="{5523317D-334F-4D5D-93E5-F866E772B69A}" type="parTrans" cxnId="{BECC174D-BCBE-4544-8634-88A5935DF426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BBCD4569-7355-4773-9E47-6B55759955DE}" type="sibTrans" cxnId="{BECC174D-BCBE-4544-8634-88A5935DF426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BA40A4C7-95D1-47CA-8396-9357F523F449}">
      <dgm:prSet phldrT="[besedilo]"/>
      <dgm:spPr>
        <a:solidFill>
          <a:srgbClr val="FFCC99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Multidisciplinarna povezava</a:t>
          </a:r>
          <a:r>
            <a:rPr lang="sl-SI" dirty="0">
              <a:solidFill>
                <a:schemeClr val="tx1"/>
              </a:solidFill>
            </a:rPr>
            <a:t> </a:t>
          </a:r>
        </a:p>
        <a:p>
          <a:r>
            <a:rPr lang="sl-SI" dirty="0">
              <a:solidFill>
                <a:schemeClr val="tx1"/>
              </a:solidFill>
            </a:rPr>
            <a:t>Predmeti so povezani preko </a:t>
          </a:r>
          <a:r>
            <a:rPr lang="sl-SI" dirty="0">
              <a:solidFill>
                <a:schemeClr val="accent6">
                  <a:lumMod val="50000"/>
                </a:schemeClr>
              </a:solidFill>
            </a:rPr>
            <a:t>skupne teme</a:t>
          </a:r>
          <a:r>
            <a:rPr lang="sl-SI" dirty="0">
              <a:solidFill>
                <a:schemeClr val="tx1"/>
              </a:solidFill>
            </a:rPr>
            <a:t>.</a:t>
          </a:r>
        </a:p>
      </dgm:t>
    </dgm:pt>
    <dgm:pt modelId="{454E9445-8B10-4F14-90DB-8B06317E95B0}" type="parTrans" cxnId="{887FC425-C68E-4198-BD0C-5E3DE87807F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287F6AC7-AEFB-4FAE-B2A8-715223E4B354}" type="sibTrans" cxnId="{887FC425-C68E-4198-BD0C-5E3DE87807F8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72E9533A-B084-4DB6-B005-A46A5CF1E338}">
      <dgm:prSet phldrT="[besedilo]"/>
      <dgm:spPr>
        <a:solidFill>
          <a:srgbClr val="FFCC99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Interdisciplinarna povezava</a:t>
          </a:r>
          <a:r>
            <a:rPr lang="sl-SI" dirty="0">
              <a:solidFill>
                <a:schemeClr val="tx1"/>
              </a:solidFill>
            </a:rPr>
            <a:t> </a:t>
          </a:r>
        </a:p>
        <a:p>
          <a:r>
            <a:rPr lang="sl-SI" dirty="0">
              <a:solidFill>
                <a:schemeClr val="tx1"/>
              </a:solidFill>
            </a:rPr>
            <a:t>Predmeti so povezani preko </a:t>
          </a:r>
          <a:r>
            <a:rPr lang="sl-SI" dirty="0">
              <a:solidFill>
                <a:schemeClr val="accent6">
                  <a:lumMod val="50000"/>
                </a:schemeClr>
              </a:solidFill>
            </a:rPr>
            <a:t>skupnih ciljev za razvoj splošnih spretnosti/ konceptov</a:t>
          </a:r>
          <a:r>
            <a:rPr lang="sl-SI" dirty="0">
              <a:solidFill>
                <a:schemeClr val="tx1"/>
              </a:solidFill>
            </a:rPr>
            <a:t>. </a:t>
          </a:r>
        </a:p>
      </dgm:t>
    </dgm:pt>
    <dgm:pt modelId="{B554BB50-C4D4-43CB-8BAF-1776A79D10D2}" type="parTrans" cxnId="{40BB4972-AD94-4BCD-A80A-E399395C539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8D6EA6EE-1E4B-4F97-8FDD-D62E85EBD47C}" type="sibTrans" cxnId="{40BB4972-AD94-4BCD-A80A-E399395C539B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54181C65-6A5E-4DBA-9C6D-F350E83F3AED}" type="pres">
      <dgm:prSet presAssocID="{FD027A76-F0A9-4037-9658-EF65F1C425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l-SI"/>
        </a:p>
      </dgm:t>
    </dgm:pt>
    <dgm:pt modelId="{52663B88-8088-485A-8767-2C582E67CE15}" type="pres">
      <dgm:prSet presAssocID="{D502B253-34A0-4CAF-9304-6E37C81F698B}" presName="hierRoot1" presStyleCnt="0">
        <dgm:presLayoutVars>
          <dgm:hierBranch val="init"/>
        </dgm:presLayoutVars>
      </dgm:prSet>
      <dgm:spPr/>
    </dgm:pt>
    <dgm:pt modelId="{37A263FF-CAB8-456C-A07C-47E1BCA30550}" type="pres">
      <dgm:prSet presAssocID="{D502B253-34A0-4CAF-9304-6E37C81F698B}" presName="rootComposite1" presStyleCnt="0"/>
      <dgm:spPr/>
    </dgm:pt>
    <dgm:pt modelId="{8856B0A8-00EB-4B1E-AEEF-C7A758C0A94B}" type="pres">
      <dgm:prSet presAssocID="{D502B253-34A0-4CAF-9304-6E37C81F698B}" presName="rootText1" presStyleLbl="node0" presStyleIdx="0" presStyleCnt="1" custScaleY="88761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11D68225-1F22-40BC-A1E2-D7DE61B7E402}" type="pres">
      <dgm:prSet presAssocID="{D502B253-34A0-4CAF-9304-6E37C81F698B}" presName="rootConnector1" presStyleLbl="node1" presStyleIdx="0" presStyleCnt="0"/>
      <dgm:spPr/>
      <dgm:t>
        <a:bodyPr/>
        <a:lstStyle/>
        <a:p>
          <a:endParaRPr lang="sl-SI"/>
        </a:p>
      </dgm:t>
    </dgm:pt>
    <dgm:pt modelId="{232C8059-93A7-4397-9DFF-5D7511EEBFAD}" type="pres">
      <dgm:prSet presAssocID="{D502B253-34A0-4CAF-9304-6E37C81F698B}" presName="hierChild2" presStyleCnt="0"/>
      <dgm:spPr/>
    </dgm:pt>
    <dgm:pt modelId="{C4F3A503-A34E-4BF4-A566-7C48FBEA4E4E}" type="pres">
      <dgm:prSet presAssocID="{454E9445-8B10-4F14-90DB-8B06317E95B0}" presName="Name37" presStyleLbl="parChTrans1D2" presStyleIdx="0" presStyleCnt="2"/>
      <dgm:spPr/>
      <dgm:t>
        <a:bodyPr/>
        <a:lstStyle/>
        <a:p>
          <a:endParaRPr lang="sl-SI"/>
        </a:p>
      </dgm:t>
    </dgm:pt>
    <dgm:pt modelId="{74FA05B1-89AB-4247-B6CC-201AEFB70680}" type="pres">
      <dgm:prSet presAssocID="{BA40A4C7-95D1-47CA-8396-9357F523F449}" presName="hierRoot2" presStyleCnt="0">
        <dgm:presLayoutVars>
          <dgm:hierBranch val="init"/>
        </dgm:presLayoutVars>
      </dgm:prSet>
      <dgm:spPr/>
    </dgm:pt>
    <dgm:pt modelId="{525EFB0C-BAC2-4B8B-A083-694ACAC23B75}" type="pres">
      <dgm:prSet presAssocID="{BA40A4C7-95D1-47CA-8396-9357F523F449}" presName="rootComposite" presStyleCnt="0"/>
      <dgm:spPr/>
    </dgm:pt>
    <dgm:pt modelId="{6AFE4A51-6998-47C6-ABAE-D9C73A9842F7}" type="pres">
      <dgm:prSet presAssocID="{BA40A4C7-95D1-47CA-8396-9357F523F44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A671A525-900E-4075-9CB0-425EBDEE1E83}" type="pres">
      <dgm:prSet presAssocID="{BA40A4C7-95D1-47CA-8396-9357F523F449}" presName="rootConnector" presStyleLbl="node2" presStyleIdx="0" presStyleCnt="2"/>
      <dgm:spPr/>
      <dgm:t>
        <a:bodyPr/>
        <a:lstStyle/>
        <a:p>
          <a:endParaRPr lang="sl-SI"/>
        </a:p>
      </dgm:t>
    </dgm:pt>
    <dgm:pt modelId="{35834938-1319-4784-836B-F591370DD225}" type="pres">
      <dgm:prSet presAssocID="{BA40A4C7-95D1-47CA-8396-9357F523F449}" presName="hierChild4" presStyleCnt="0"/>
      <dgm:spPr/>
    </dgm:pt>
    <dgm:pt modelId="{56537E7D-74BE-44ED-AD4B-44F4768631A0}" type="pres">
      <dgm:prSet presAssocID="{BA40A4C7-95D1-47CA-8396-9357F523F449}" presName="hierChild5" presStyleCnt="0"/>
      <dgm:spPr/>
    </dgm:pt>
    <dgm:pt modelId="{565C0765-3DFD-4B28-96DE-7C93CECC0A3A}" type="pres">
      <dgm:prSet presAssocID="{B554BB50-C4D4-43CB-8BAF-1776A79D10D2}" presName="Name37" presStyleLbl="parChTrans1D2" presStyleIdx="1" presStyleCnt="2"/>
      <dgm:spPr/>
      <dgm:t>
        <a:bodyPr/>
        <a:lstStyle/>
        <a:p>
          <a:endParaRPr lang="sl-SI"/>
        </a:p>
      </dgm:t>
    </dgm:pt>
    <dgm:pt modelId="{10D83251-1A15-44E9-86AC-E129FAB3A49D}" type="pres">
      <dgm:prSet presAssocID="{72E9533A-B084-4DB6-B005-A46A5CF1E338}" presName="hierRoot2" presStyleCnt="0">
        <dgm:presLayoutVars>
          <dgm:hierBranch val="init"/>
        </dgm:presLayoutVars>
      </dgm:prSet>
      <dgm:spPr/>
    </dgm:pt>
    <dgm:pt modelId="{74DBF33E-752C-4AFF-AA77-6609995D4767}" type="pres">
      <dgm:prSet presAssocID="{72E9533A-B084-4DB6-B005-A46A5CF1E338}" presName="rootComposite" presStyleCnt="0"/>
      <dgm:spPr/>
    </dgm:pt>
    <dgm:pt modelId="{89E93184-2E09-4E96-8A85-13CB38DDD18A}" type="pres">
      <dgm:prSet presAssocID="{72E9533A-B084-4DB6-B005-A46A5CF1E338}" presName="rootText" presStyleLbl="node2" presStyleIdx="1" presStyleCnt="2" custScaleX="107994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7E25121E-94D5-4309-8CB4-7BBC0E8D5411}" type="pres">
      <dgm:prSet presAssocID="{72E9533A-B084-4DB6-B005-A46A5CF1E338}" presName="rootConnector" presStyleLbl="node2" presStyleIdx="1" presStyleCnt="2"/>
      <dgm:spPr/>
      <dgm:t>
        <a:bodyPr/>
        <a:lstStyle/>
        <a:p>
          <a:endParaRPr lang="sl-SI"/>
        </a:p>
      </dgm:t>
    </dgm:pt>
    <dgm:pt modelId="{134124DC-BE43-4CE4-BE18-A3513CC21228}" type="pres">
      <dgm:prSet presAssocID="{72E9533A-B084-4DB6-B005-A46A5CF1E338}" presName="hierChild4" presStyleCnt="0"/>
      <dgm:spPr/>
    </dgm:pt>
    <dgm:pt modelId="{4B1A7301-E181-458B-AEF8-065FED17B3BD}" type="pres">
      <dgm:prSet presAssocID="{72E9533A-B084-4DB6-B005-A46A5CF1E338}" presName="hierChild5" presStyleCnt="0"/>
      <dgm:spPr/>
    </dgm:pt>
    <dgm:pt modelId="{A31763CD-5D11-4377-B95D-CC871D78EC2F}" type="pres">
      <dgm:prSet presAssocID="{D502B253-34A0-4CAF-9304-6E37C81F698B}" presName="hierChild3" presStyleCnt="0"/>
      <dgm:spPr/>
    </dgm:pt>
  </dgm:ptLst>
  <dgm:cxnLst>
    <dgm:cxn modelId="{5909E01B-0D22-4C03-9AAB-D363167EB64D}" type="presOf" srcId="{BA40A4C7-95D1-47CA-8396-9357F523F449}" destId="{A671A525-900E-4075-9CB0-425EBDEE1E83}" srcOrd="1" destOrd="0" presId="urn:microsoft.com/office/officeart/2005/8/layout/orgChart1"/>
    <dgm:cxn modelId="{E6B7823B-3D21-42CF-AA77-ADC1B06AF0EE}" type="presOf" srcId="{FD027A76-F0A9-4037-9658-EF65F1C42590}" destId="{54181C65-6A5E-4DBA-9C6D-F350E83F3AED}" srcOrd="0" destOrd="0" presId="urn:microsoft.com/office/officeart/2005/8/layout/orgChart1"/>
    <dgm:cxn modelId="{420BB9F4-8BA0-4C09-97B8-43E2D2684FD0}" type="presOf" srcId="{BA40A4C7-95D1-47CA-8396-9357F523F449}" destId="{6AFE4A51-6998-47C6-ABAE-D9C73A9842F7}" srcOrd="0" destOrd="0" presId="urn:microsoft.com/office/officeart/2005/8/layout/orgChart1"/>
    <dgm:cxn modelId="{40BB4972-AD94-4BCD-A80A-E399395C539B}" srcId="{D502B253-34A0-4CAF-9304-6E37C81F698B}" destId="{72E9533A-B084-4DB6-B005-A46A5CF1E338}" srcOrd="1" destOrd="0" parTransId="{B554BB50-C4D4-43CB-8BAF-1776A79D10D2}" sibTransId="{8D6EA6EE-1E4B-4F97-8FDD-D62E85EBD47C}"/>
    <dgm:cxn modelId="{41B04821-BCA9-4008-9903-B0CF89C6A0EC}" type="presOf" srcId="{72E9533A-B084-4DB6-B005-A46A5CF1E338}" destId="{89E93184-2E09-4E96-8A85-13CB38DDD18A}" srcOrd="0" destOrd="0" presId="urn:microsoft.com/office/officeart/2005/8/layout/orgChart1"/>
    <dgm:cxn modelId="{505165A4-ADB2-4D50-A32A-346DBA7A717F}" type="presOf" srcId="{454E9445-8B10-4F14-90DB-8B06317E95B0}" destId="{C4F3A503-A34E-4BF4-A566-7C48FBEA4E4E}" srcOrd="0" destOrd="0" presId="urn:microsoft.com/office/officeart/2005/8/layout/orgChart1"/>
    <dgm:cxn modelId="{D39F7377-352C-4A2D-800D-2A4143FDC7D9}" type="presOf" srcId="{B554BB50-C4D4-43CB-8BAF-1776A79D10D2}" destId="{565C0765-3DFD-4B28-96DE-7C93CECC0A3A}" srcOrd="0" destOrd="0" presId="urn:microsoft.com/office/officeart/2005/8/layout/orgChart1"/>
    <dgm:cxn modelId="{513A1A82-0314-41BC-8EF5-4B8C8E018619}" type="presOf" srcId="{D502B253-34A0-4CAF-9304-6E37C81F698B}" destId="{11D68225-1F22-40BC-A1E2-D7DE61B7E402}" srcOrd="1" destOrd="0" presId="urn:microsoft.com/office/officeart/2005/8/layout/orgChart1"/>
    <dgm:cxn modelId="{C0E17FA8-2140-4AB1-B0D9-40E61FD0A939}" type="presOf" srcId="{D502B253-34A0-4CAF-9304-6E37C81F698B}" destId="{8856B0A8-00EB-4B1E-AEEF-C7A758C0A94B}" srcOrd="0" destOrd="0" presId="urn:microsoft.com/office/officeart/2005/8/layout/orgChart1"/>
    <dgm:cxn modelId="{712370B4-1E90-452C-B725-9EC39DF2E912}" type="presOf" srcId="{72E9533A-B084-4DB6-B005-A46A5CF1E338}" destId="{7E25121E-94D5-4309-8CB4-7BBC0E8D5411}" srcOrd="1" destOrd="0" presId="urn:microsoft.com/office/officeart/2005/8/layout/orgChart1"/>
    <dgm:cxn modelId="{887FC425-C68E-4198-BD0C-5E3DE87807F8}" srcId="{D502B253-34A0-4CAF-9304-6E37C81F698B}" destId="{BA40A4C7-95D1-47CA-8396-9357F523F449}" srcOrd="0" destOrd="0" parTransId="{454E9445-8B10-4F14-90DB-8B06317E95B0}" sibTransId="{287F6AC7-AEFB-4FAE-B2A8-715223E4B354}"/>
    <dgm:cxn modelId="{BECC174D-BCBE-4544-8634-88A5935DF426}" srcId="{FD027A76-F0A9-4037-9658-EF65F1C42590}" destId="{D502B253-34A0-4CAF-9304-6E37C81F698B}" srcOrd="0" destOrd="0" parTransId="{5523317D-334F-4D5D-93E5-F866E772B69A}" sibTransId="{BBCD4569-7355-4773-9E47-6B55759955DE}"/>
    <dgm:cxn modelId="{19D2B2D5-543B-4F80-911F-28999E8F05AC}" type="presParOf" srcId="{54181C65-6A5E-4DBA-9C6D-F350E83F3AED}" destId="{52663B88-8088-485A-8767-2C582E67CE15}" srcOrd="0" destOrd="0" presId="urn:microsoft.com/office/officeart/2005/8/layout/orgChart1"/>
    <dgm:cxn modelId="{386C150A-4DA0-4372-A9BD-A8C9416687C8}" type="presParOf" srcId="{52663B88-8088-485A-8767-2C582E67CE15}" destId="{37A263FF-CAB8-456C-A07C-47E1BCA30550}" srcOrd="0" destOrd="0" presId="urn:microsoft.com/office/officeart/2005/8/layout/orgChart1"/>
    <dgm:cxn modelId="{D2BE6CC2-B1BA-46CC-87F9-6332C6C1257C}" type="presParOf" srcId="{37A263FF-CAB8-456C-A07C-47E1BCA30550}" destId="{8856B0A8-00EB-4B1E-AEEF-C7A758C0A94B}" srcOrd="0" destOrd="0" presId="urn:microsoft.com/office/officeart/2005/8/layout/orgChart1"/>
    <dgm:cxn modelId="{AE2CDA4C-5E9B-48C8-8B8C-F65035D0CA68}" type="presParOf" srcId="{37A263FF-CAB8-456C-A07C-47E1BCA30550}" destId="{11D68225-1F22-40BC-A1E2-D7DE61B7E402}" srcOrd="1" destOrd="0" presId="urn:microsoft.com/office/officeart/2005/8/layout/orgChart1"/>
    <dgm:cxn modelId="{5D55DD17-8E00-42CE-85CD-FE35BB746775}" type="presParOf" srcId="{52663B88-8088-485A-8767-2C582E67CE15}" destId="{232C8059-93A7-4397-9DFF-5D7511EEBFAD}" srcOrd="1" destOrd="0" presId="urn:microsoft.com/office/officeart/2005/8/layout/orgChart1"/>
    <dgm:cxn modelId="{9B4E9889-291D-4200-94F7-E610D4523F8F}" type="presParOf" srcId="{232C8059-93A7-4397-9DFF-5D7511EEBFAD}" destId="{C4F3A503-A34E-4BF4-A566-7C48FBEA4E4E}" srcOrd="0" destOrd="0" presId="urn:microsoft.com/office/officeart/2005/8/layout/orgChart1"/>
    <dgm:cxn modelId="{F51A10E6-EB86-4DB3-B1AA-4C7882F42A1D}" type="presParOf" srcId="{232C8059-93A7-4397-9DFF-5D7511EEBFAD}" destId="{74FA05B1-89AB-4247-B6CC-201AEFB70680}" srcOrd="1" destOrd="0" presId="urn:microsoft.com/office/officeart/2005/8/layout/orgChart1"/>
    <dgm:cxn modelId="{02C003DD-2AA2-490D-87D8-8B9F1315F7A4}" type="presParOf" srcId="{74FA05B1-89AB-4247-B6CC-201AEFB70680}" destId="{525EFB0C-BAC2-4B8B-A083-694ACAC23B75}" srcOrd="0" destOrd="0" presId="urn:microsoft.com/office/officeart/2005/8/layout/orgChart1"/>
    <dgm:cxn modelId="{8FBF73A5-B496-4544-B542-AF1C7F4F552E}" type="presParOf" srcId="{525EFB0C-BAC2-4B8B-A083-694ACAC23B75}" destId="{6AFE4A51-6998-47C6-ABAE-D9C73A9842F7}" srcOrd="0" destOrd="0" presId="urn:microsoft.com/office/officeart/2005/8/layout/orgChart1"/>
    <dgm:cxn modelId="{8A2BCB40-4A4E-4C75-AB14-B73CBEBE4963}" type="presParOf" srcId="{525EFB0C-BAC2-4B8B-A083-694ACAC23B75}" destId="{A671A525-900E-4075-9CB0-425EBDEE1E83}" srcOrd="1" destOrd="0" presId="urn:microsoft.com/office/officeart/2005/8/layout/orgChart1"/>
    <dgm:cxn modelId="{9FD42D6A-5482-43C5-872A-4994F3659155}" type="presParOf" srcId="{74FA05B1-89AB-4247-B6CC-201AEFB70680}" destId="{35834938-1319-4784-836B-F591370DD225}" srcOrd="1" destOrd="0" presId="urn:microsoft.com/office/officeart/2005/8/layout/orgChart1"/>
    <dgm:cxn modelId="{BF69DC72-D95B-4CFC-B90D-EC02C37D14CC}" type="presParOf" srcId="{74FA05B1-89AB-4247-B6CC-201AEFB70680}" destId="{56537E7D-74BE-44ED-AD4B-44F4768631A0}" srcOrd="2" destOrd="0" presId="urn:microsoft.com/office/officeart/2005/8/layout/orgChart1"/>
    <dgm:cxn modelId="{2FC44865-9D85-4C3F-82C0-38A02745D934}" type="presParOf" srcId="{232C8059-93A7-4397-9DFF-5D7511EEBFAD}" destId="{565C0765-3DFD-4B28-96DE-7C93CECC0A3A}" srcOrd="2" destOrd="0" presId="urn:microsoft.com/office/officeart/2005/8/layout/orgChart1"/>
    <dgm:cxn modelId="{1CA6A194-A89E-462A-9721-9EBAC9D75BD4}" type="presParOf" srcId="{232C8059-93A7-4397-9DFF-5D7511EEBFAD}" destId="{10D83251-1A15-44E9-86AC-E129FAB3A49D}" srcOrd="3" destOrd="0" presId="urn:microsoft.com/office/officeart/2005/8/layout/orgChart1"/>
    <dgm:cxn modelId="{C5B487E9-AB80-4E06-9F9D-C710DFF2A8E5}" type="presParOf" srcId="{10D83251-1A15-44E9-86AC-E129FAB3A49D}" destId="{74DBF33E-752C-4AFF-AA77-6609995D4767}" srcOrd="0" destOrd="0" presId="urn:microsoft.com/office/officeart/2005/8/layout/orgChart1"/>
    <dgm:cxn modelId="{90A7551F-1B16-4F47-B02D-4A2A8997A7DF}" type="presParOf" srcId="{74DBF33E-752C-4AFF-AA77-6609995D4767}" destId="{89E93184-2E09-4E96-8A85-13CB38DDD18A}" srcOrd="0" destOrd="0" presId="urn:microsoft.com/office/officeart/2005/8/layout/orgChart1"/>
    <dgm:cxn modelId="{320A4DBF-7891-473A-B8A9-4C8C04E4068A}" type="presParOf" srcId="{74DBF33E-752C-4AFF-AA77-6609995D4767}" destId="{7E25121E-94D5-4309-8CB4-7BBC0E8D5411}" srcOrd="1" destOrd="0" presId="urn:microsoft.com/office/officeart/2005/8/layout/orgChart1"/>
    <dgm:cxn modelId="{B9451C52-22E1-4848-8CB8-F5950F9E6A93}" type="presParOf" srcId="{10D83251-1A15-44E9-86AC-E129FAB3A49D}" destId="{134124DC-BE43-4CE4-BE18-A3513CC21228}" srcOrd="1" destOrd="0" presId="urn:microsoft.com/office/officeart/2005/8/layout/orgChart1"/>
    <dgm:cxn modelId="{0FADFFA8-F5F5-4AB4-B461-F18EDF96D946}" type="presParOf" srcId="{10D83251-1A15-44E9-86AC-E129FAB3A49D}" destId="{4B1A7301-E181-458B-AEF8-065FED17B3BD}" srcOrd="2" destOrd="0" presId="urn:microsoft.com/office/officeart/2005/8/layout/orgChart1"/>
    <dgm:cxn modelId="{008B1F96-5A41-4C3D-B57E-D1C929A3816D}" type="presParOf" srcId="{52663B88-8088-485A-8767-2C582E67CE15}" destId="{A31763CD-5D11-4377-B95D-CC871D78E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DFD438-C1AA-4498-BA12-C38E3B4F8F67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A229F2C-AC70-4269-9D31-AEA15CDDB7CD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2000" dirty="0">
              <a:solidFill>
                <a:schemeClr val="tx1"/>
              </a:solidFill>
            </a:rPr>
            <a:t>Tema/</a:t>
          </a:r>
        </a:p>
        <a:p>
          <a:r>
            <a:rPr lang="sl-SI" sz="2000" dirty="0">
              <a:solidFill>
                <a:schemeClr val="tx1"/>
              </a:solidFill>
            </a:rPr>
            <a:t>vsebina</a:t>
          </a:r>
        </a:p>
      </dgm:t>
    </dgm:pt>
    <dgm:pt modelId="{C4AF2ACA-F5FC-44FC-8440-09F9FB80A9A1}" type="parTrans" cxnId="{EBA74245-7BC4-483E-80FB-CB7F60E66E7B}">
      <dgm:prSet/>
      <dgm:spPr/>
      <dgm:t>
        <a:bodyPr/>
        <a:lstStyle/>
        <a:p>
          <a:endParaRPr lang="sl-SI" sz="2000"/>
        </a:p>
      </dgm:t>
    </dgm:pt>
    <dgm:pt modelId="{81B2D886-F16E-4BBD-94A2-E67E20E1CE7D}" type="sibTrans" cxnId="{EBA74245-7BC4-483E-80FB-CB7F60E66E7B}">
      <dgm:prSet/>
      <dgm:spPr/>
      <dgm:t>
        <a:bodyPr/>
        <a:lstStyle/>
        <a:p>
          <a:endParaRPr lang="sl-SI" sz="2000"/>
        </a:p>
      </dgm:t>
    </dgm:pt>
    <dgm:pt modelId="{E1B0241C-3C95-48E6-85FA-8F50C0686ABA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300" dirty="0">
              <a:solidFill>
                <a:schemeClr val="tx1"/>
              </a:solidFill>
            </a:rPr>
            <a:t>družboslovje</a:t>
          </a:r>
        </a:p>
      </dgm:t>
    </dgm:pt>
    <dgm:pt modelId="{5201AE6C-C198-48E4-9761-4668C03949E1}" type="parTrans" cxnId="{725DE3C8-BB3A-4512-8219-091E4D681D0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C9CD1B03-2409-4C6D-97BF-F42841B260FB}" type="sibTrans" cxnId="{725DE3C8-BB3A-4512-8219-091E4D681D06}">
      <dgm:prSet/>
      <dgm:spPr/>
      <dgm:t>
        <a:bodyPr/>
        <a:lstStyle/>
        <a:p>
          <a:endParaRPr lang="sl-SI" sz="2000"/>
        </a:p>
      </dgm:t>
    </dgm:pt>
    <dgm:pt modelId="{801F97D0-DA92-43FF-8EAE-B2CF55ED1E7B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matematika</a:t>
          </a:r>
        </a:p>
      </dgm:t>
    </dgm:pt>
    <dgm:pt modelId="{91F06490-AE4E-4933-B64E-6A40331E3C6D}" type="parTrans" cxnId="{68CEF5FF-8385-4D5D-9154-F9429B1D253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C4A2E3F8-AA4C-4AD3-978B-558809793CC7}" type="sibTrans" cxnId="{68CEF5FF-8385-4D5D-9154-F9429B1D253B}">
      <dgm:prSet/>
      <dgm:spPr/>
      <dgm:t>
        <a:bodyPr/>
        <a:lstStyle/>
        <a:p>
          <a:endParaRPr lang="sl-SI" sz="2000"/>
        </a:p>
      </dgm:t>
    </dgm:pt>
    <dgm:pt modelId="{C0ADE67F-AC67-4A2E-B79D-9C21D6BE30BD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šport</a:t>
          </a:r>
        </a:p>
      </dgm:t>
    </dgm:pt>
    <dgm:pt modelId="{46AEE36E-8235-4150-A0DD-6AE079DA8F0C}" type="parTrans" cxnId="{7207E7FF-B3B7-4920-8D28-B1BDBBCA0F8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8155CE85-BF4F-4C4E-AE31-F5C85A316351}" type="sibTrans" cxnId="{7207E7FF-B3B7-4920-8D28-B1BDBBCA0F83}">
      <dgm:prSet/>
      <dgm:spPr/>
      <dgm:t>
        <a:bodyPr/>
        <a:lstStyle/>
        <a:p>
          <a:endParaRPr lang="sl-SI" sz="2000"/>
        </a:p>
      </dgm:t>
    </dgm:pt>
    <dgm:pt modelId="{35C396B9-714A-40E8-B91A-CA5D01BE1938}">
      <dgm:prSet phldrT="[besedilo]"/>
      <dgm:spPr/>
      <dgm:t>
        <a:bodyPr/>
        <a:lstStyle/>
        <a:p>
          <a:endParaRPr lang="sl-SI"/>
        </a:p>
      </dgm:t>
    </dgm:pt>
    <dgm:pt modelId="{00508900-D95D-433C-B33E-E9AC5B457F4A}" type="parTrans" cxnId="{43908304-A13C-4DD0-AB7E-154B205EFA83}">
      <dgm:prSet/>
      <dgm:spPr/>
      <dgm:t>
        <a:bodyPr/>
        <a:lstStyle/>
        <a:p>
          <a:endParaRPr lang="sl-SI" sz="2000"/>
        </a:p>
      </dgm:t>
    </dgm:pt>
    <dgm:pt modelId="{5F3638FE-2AD6-4E55-A442-11CF9555FE84}" type="sibTrans" cxnId="{43908304-A13C-4DD0-AB7E-154B205EFA83}">
      <dgm:prSet/>
      <dgm:spPr/>
      <dgm:t>
        <a:bodyPr/>
        <a:lstStyle/>
        <a:p>
          <a:endParaRPr lang="sl-SI" sz="2000"/>
        </a:p>
      </dgm:t>
    </dgm:pt>
    <dgm:pt modelId="{5179D2FD-4C66-44F2-8087-2D031DBC2E1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glasba</a:t>
          </a:r>
        </a:p>
      </dgm:t>
    </dgm:pt>
    <dgm:pt modelId="{0F022F39-931F-434B-8777-CCE925E7A8CB}" type="parTrans" cxnId="{A86B1BCD-BCBA-44E4-A59F-A1105750459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85465735-0832-47C9-BB8E-E2898562572B}" type="sibTrans" cxnId="{A86B1BCD-BCBA-44E4-A59F-A1105750459B}">
      <dgm:prSet/>
      <dgm:spPr/>
      <dgm:t>
        <a:bodyPr/>
        <a:lstStyle/>
        <a:p>
          <a:endParaRPr lang="sl-SI" sz="2000"/>
        </a:p>
      </dgm:t>
    </dgm:pt>
    <dgm:pt modelId="{58110E49-2FFF-452D-9EED-5EEE3A61D43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slovenščina</a:t>
          </a:r>
        </a:p>
      </dgm:t>
    </dgm:pt>
    <dgm:pt modelId="{C97EA159-F9BF-4B82-90DD-378B80D6A3EE}" type="parTrans" cxnId="{3897D2E4-AFB9-493F-8F9E-94208327D92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DC03C618-AA1A-4429-A821-3C00FBDF8E57}" type="sibTrans" cxnId="{3897D2E4-AFB9-493F-8F9E-94208327D927}">
      <dgm:prSet/>
      <dgm:spPr/>
      <dgm:t>
        <a:bodyPr/>
        <a:lstStyle/>
        <a:p>
          <a:endParaRPr lang="sl-SI" sz="2000"/>
        </a:p>
      </dgm:t>
    </dgm:pt>
    <dgm:pt modelId="{28AA579D-065D-4A3B-AB1A-CACE01A5806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likovna umetnost</a:t>
          </a:r>
        </a:p>
      </dgm:t>
    </dgm:pt>
    <dgm:pt modelId="{B8C4A4C4-5C6B-4321-8576-D041CE070860}" type="parTrans" cxnId="{FB20C96D-2F87-43EE-B89E-5CB0CEFB490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703BFB9C-BAAC-453E-A9B3-CC67F63EFAA5}" type="sibTrans" cxnId="{FB20C96D-2F87-43EE-B89E-5CB0CEFB490D}">
      <dgm:prSet/>
      <dgm:spPr/>
      <dgm:t>
        <a:bodyPr/>
        <a:lstStyle/>
        <a:p>
          <a:endParaRPr lang="sl-SI" sz="2000"/>
        </a:p>
      </dgm:t>
    </dgm:pt>
    <dgm:pt modelId="{DBAD4780-6C13-4F10-9BE9-1F2C1C5D09E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 smtClean="0">
              <a:solidFill>
                <a:schemeClr val="tx1"/>
              </a:solidFill>
            </a:rPr>
            <a:t>tehnika</a:t>
          </a:r>
          <a:endParaRPr lang="sl-SI" sz="1400" dirty="0">
            <a:solidFill>
              <a:schemeClr val="tx1"/>
            </a:solidFill>
          </a:endParaRPr>
        </a:p>
      </dgm:t>
    </dgm:pt>
    <dgm:pt modelId="{348BA8B3-7B39-4A48-890B-71C9DA6D6CCF}" type="parTrans" cxnId="{184FFB22-CF71-4D6B-A8B9-5F3941AFD92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77A09DEC-2DE2-4C23-843D-B28A6F1BA5F2}" type="sibTrans" cxnId="{184FFB22-CF71-4D6B-A8B9-5F3941AFD922}">
      <dgm:prSet/>
      <dgm:spPr/>
      <dgm:t>
        <a:bodyPr/>
        <a:lstStyle/>
        <a:p>
          <a:endParaRPr lang="sl-SI" sz="2000"/>
        </a:p>
      </dgm:t>
    </dgm:pt>
    <dgm:pt modelId="{6F1C1459-C5A9-4448-8952-9988FAE336A4}" type="pres">
      <dgm:prSet presAssocID="{57DFD438-C1AA-4498-BA12-C38E3B4F8F6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E87A17C-8011-45A2-B9ED-F59D152E7198}" type="pres">
      <dgm:prSet presAssocID="{BA229F2C-AC70-4269-9D31-AEA15CDDB7CD}" presName="centerShape" presStyleLbl="node0" presStyleIdx="0" presStyleCnt="1"/>
      <dgm:spPr/>
      <dgm:t>
        <a:bodyPr/>
        <a:lstStyle/>
        <a:p>
          <a:endParaRPr lang="sl-SI"/>
        </a:p>
      </dgm:t>
    </dgm:pt>
    <dgm:pt modelId="{3F53793A-6C72-4EBB-87EE-163BC75E5A13}" type="pres">
      <dgm:prSet presAssocID="{5201AE6C-C198-48E4-9761-4668C03949E1}" presName="parTrans" presStyleLbl="sibTrans2D1" presStyleIdx="0" presStyleCnt="7"/>
      <dgm:spPr/>
      <dgm:t>
        <a:bodyPr/>
        <a:lstStyle/>
        <a:p>
          <a:endParaRPr lang="sl-SI"/>
        </a:p>
      </dgm:t>
    </dgm:pt>
    <dgm:pt modelId="{AB095E4C-F506-4734-99EC-152F17CFBC61}" type="pres">
      <dgm:prSet presAssocID="{5201AE6C-C198-48E4-9761-4668C03949E1}" presName="connectorText" presStyleLbl="sibTrans2D1" presStyleIdx="0" presStyleCnt="7"/>
      <dgm:spPr/>
      <dgm:t>
        <a:bodyPr/>
        <a:lstStyle/>
        <a:p>
          <a:endParaRPr lang="sl-SI"/>
        </a:p>
      </dgm:t>
    </dgm:pt>
    <dgm:pt modelId="{38F07D44-A10D-4BAC-A44C-AD930EEB6D81}" type="pres">
      <dgm:prSet presAssocID="{E1B0241C-3C95-48E6-85FA-8F50C0686AB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31C3269-C4EB-483D-9FB8-D8C68F51B548}" type="pres">
      <dgm:prSet presAssocID="{91F06490-AE4E-4933-B64E-6A40331E3C6D}" presName="parTrans" presStyleLbl="sibTrans2D1" presStyleIdx="1" presStyleCnt="7"/>
      <dgm:spPr/>
      <dgm:t>
        <a:bodyPr/>
        <a:lstStyle/>
        <a:p>
          <a:endParaRPr lang="sl-SI"/>
        </a:p>
      </dgm:t>
    </dgm:pt>
    <dgm:pt modelId="{2278EE5D-EE74-495F-8E40-2D46FA9B1C3B}" type="pres">
      <dgm:prSet presAssocID="{91F06490-AE4E-4933-B64E-6A40331E3C6D}" presName="connectorText" presStyleLbl="sibTrans2D1" presStyleIdx="1" presStyleCnt="7"/>
      <dgm:spPr/>
      <dgm:t>
        <a:bodyPr/>
        <a:lstStyle/>
        <a:p>
          <a:endParaRPr lang="sl-SI"/>
        </a:p>
      </dgm:t>
    </dgm:pt>
    <dgm:pt modelId="{77C4D979-79F9-40DE-B4EF-F9D465E1D482}" type="pres">
      <dgm:prSet presAssocID="{801F97D0-DA92-43FF-8EAE-B2CF55ED1E7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8734F44-7312-4CBE-9FF1-6463B717E437}" type="pres">
      <dgm:prSet presAssocID="{46AEE36E-8235-4150-A0DD-6AE079DA8F0C}" presName="parTrans" presStyleLbl="sibTrans2D1" presStyleIdx="2" presStyleCnt="7"/>
      <dgm:spPr/>
      <dgm:t>
        <a:bodyPr/>
        <a:lstStyle/>
        <a:p>
          <a:endParaRPr lang="sl-SI"/>
        </a:p>
      </dgm:t>
    </dgm:pt>
    <dgm:pt modelId="{215BC698-EA0E-47CD-A447-9A49BEBA137F}" type="pres">
      <dgm:prSet presAssocID="{46AEE36E-8235-4150-A0DD-6AE079DA8F0C}" presName="connectorText" presStyleLbl="sibTrans2D1" presStyleIdx="2" presStyleCnt="7"/>
      <dgm:spPr/>
      <dgm:t>
        <a:bodyPr/>
        <a:lstStyle/>
        <a:p>
          <a:endParaRPr lang="sl-SI"/>
        </a:p>
      </dgm:t>
    </dgm:pt>
    <dgm:pt modelId="{F982812A-A9EB-4A9B-B674-1AA669ED917D}" type="pres">
      <dgm:prSet presAssocID="{C0ADE67F-AC67-4A2E-B79D-9C21D6BE30B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FA85D94-63EC-4FD5-AAAA-615B05CF5867}" type="pres">
      <dgm:prSet presAssocID="{0F022F39-931F-434B-8777-CCE925E7A8CB}" presName="parTrans" presStyleLbl="sibTrans2D1" presStyleIdx="3" presStyleCnt="7"/>
      <dgm:spPr/>
      <dgm:t>
        <a:bodyPr/>
        <a:lstStyle/>
        <a:p>
          <a:endParaRPr lang="sl-SI"/>
        </a:p>
      </dgm:t>
    </dgm:pt>
    <dgm:pt modelId="{72B2C2F9-079D-4072-9C7D-8A3EFF8172FE}" type="pres">
      <dgm:prSet presAssocID="{0F022F39-931F-434B-8777-CCE925E7A8CB}" presName="connectorText" presStyleLbl="sibTrans2D1" presStyleIdx="3" presStyleCnt="7"/>
      <dgm:spPr/>
      <dgm:t>
        <a:bodyPr/>
        <a:lstStyle/>
        <a:p>
          <a:endParaRPr lang="sl-SI"/>
        </a:p>
      </dgm:t>
    </dgm:pt>
    <dgm:pt modelId="{E567F9FF-520B-4C6E-B282-A2C34BAD430F}" type="pres">
      <dgm:prSet presAssocID="{5179D2FD-4C66-44F2-8087-2D031DBC2E1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A3F6C85-E6A4-40B4-8CC5-08957C7DBCC2}" type="pres">
      <dgm:prSet presAssocID="{C97EA159-F9BF-4B82-90DD-378B80D6A3EE}" presName="parTrans" presStyleLbl="sibTrans2D1" presStyleIdx="4" presStyleCnt="7"/>
      <dgm:spPr/>
      <dgm:t>
        <a:bodyPr/>
        <a:lstStyle/>
        <a:p>
          <a:endParaRPr lang="sl-SI"/>
        </a:p>
      </dgm:t>
    </dgm:pt>
    <dgm:pt modelId="{D520CBEF-781D-4E54-96AC-54865DB43C1D}" type="pres">
      <dgm:prSet presAssocID="{C97EA159-F9BF-4B82-90DD-378B80D6A3EE}" presName="connectorText" presStyleLbl="sibTrans2D1" presStyleIdx="4" presStyleCnt="7"/>
      <dgm:spPr/>
      <dgm:t>
        <a:bodyPr/>
        <a:lstStyle/>
        <a:p>
          <a:endParaRPr lang="sl-SI"/>
        </a:p>
      </dgm:t>
    </dgm:pt>
    <dgm:pt modelId="{38B5C39E-5BD5-497F-AA6C-A9A95E0FD9E6}" type="pres">
      <dgm:prSet presAssocID="{58110E49-2FFF-452D-9EED-5EEE3A61D43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EC31025-A33A-4DB8-B2FF-A7E09FAA9901}" type="pres">
      <dgm:prSet presAssocID="{B8C4A4C4-5C6B-4321-8576-D041CE070860}" presName="parTrans" presStyleLbl="sibTrans2D1" presStyleIdx="5" presStyleCnt="7"/>
      <dgm:spPr/>
      <dgm:t>
        <a:bodyPr/>
        <a:lstStyle/>
        <a:p>
          <a:endParaRPr lang="sl-SI"/>
        </a:p>
      </dgm:t>
    </dgm:pt>
    <dgm:pt modelId="{F0D00F0A-8793-4820-9FE3-7328E90ECC6B}" type="pres">
      <dgm:prSet presAssocID="{B8C4A4C4-5C6B-4321-8576-D041CE070860}" presName="connectorText" presStyleLbl="sibTrans2D1" presStyleIdx="5" presStyleCnt="7"/>
      <dgm:spPr/>
      <dgm:t>
        <a:bodyPr/>
        <a:lstStyle/>
        <a:p>
          <a:endParaRPr lang="sl-SI"/>
        </a:p>
      </dgm:t>
    </dgm:pt>
    <dgm:pt modelId="{8B4ECE98-8EB2-4CA6-9966-E0A491800413}" type="pres">
      <dgm:prSet presAssocID="{28AA579D-065D-4A3B-AB1A-CACE01A5806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843F2B2-AC30-4FF6-8AFE-208382F91706}" type="pres">
      <dgm:prSet presAssocID="{348BA8B3-7B39-4A48-890B-71C9DA6D6CCF}" presName="parTrans" presStyleLbl="sibTrans2D1" presStyleIdx="6" presStyleCnt="7"/>
      <dgm:spPr/>
      <dgm:t>
        <a:bodyPr/>
        <a:lstStyle/>
        <a:p>
          <a:endParaRPr lang="sl-SI"/>
        </a:p>
      </dgm:t>
    </dgm:pt>
    <dgm:pt modelId="{0C8CB777-0306-4A40-B6B0-1303CEC4F09B}" type="pres">
      <dgm:prSet presAssocID="{348BA8B3-7B39-4A48-890B-71C9DA6D6CCF}" presName="connectorText" presStyleLbl="sibTrans2D1" presStyleIdx="6" presStyleCnt="7"/>
      <dgm:spPr/>
      <dgm:t>
        <a:bodyPr/>
        <a:lstStyle/>
        <a:p>
          <a:endParaRPr lang="sl-SI"/>
        </a:p>
      </dgm:t>
    </dgm:pt>
    <dgm:pt modelId="{D9C3EB67-297A-4A46-A3F2-78C00FE9A884}" type="pres">
      <dgm:prSet presAssocID="{DBAD4780-6C13-4F10-9BE9-1F2C1C5D09E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A86B1BCD-BCBA-44E4-A59F-A1105750459B}" srcId="{BA229F2C-AC70-4269-9D31-AEA15CDDB7CD}" destId="{5179D2FD-4C66-44F2-8087-2D031DBC2E1A}" srcOrd="3" destOrd="0" parTransId="{0F022F39-931F-434B-8777-CCE925E7A8CB}" sibTransId="{85465735-0832-47C9-BB8E-E2898562572B}"/>
    <dgm:cxn modelId="{29617AB9-D637-4ADE-88E4-9B0BD61C0B65}" type="presOf" srcId="{57DFD438-C1AA-4498-BA12-C38E3B4F8F67}" destId="{6F1C1459-C5A9-4448-8952-9988FAE336A4}" srcOrd="0" destOrd="0" presId="urn:microsoft.com/office/officeart/2005/8/layout/radial5"/>
    <dgm:cxn modelId="{43908304-A13C-4DD0-AB7E-154B205EFA83}" srcId="{57DFD438-C1AA-4498-BA12-C38E3B4F8F67}" destId="{35C396B9-714A-40E8-B91A-CA5D01BE1938}" srcOrd="1" destOrd="0" parTransId="{00508900-D95D-433C-B33E-E9AC5B457F4A}" sibTransId="{5F3638FE-2AD6-4E55-A442-11CF9555FE84}"/>
    <dgm:cxn modelId="{2E76FB31-C37B-475D-A51B-8DCA75F51D5B}" type="presOf" srcId="{0F022F39-931F-434B-8777-CCE925E7A8CB}" destId="{72B2C2F9-079D-4072-9C7D-8A3EFF8172FE}" srcOrd="1" destOrd="0" presId="urn:microsoft.com/office/officeart/2005/8/layout/radial5"/>
    <dgm:cxn modelId="{9DB6EC1E-BC9F-46C6-9293-1C1B00B0C1CB}" type="presOf" srcId="{5201AE6C-C198-48E4-9761-4668C03949E1}" destId="{AB095E4C-F506-4734-99EC-152F17CFBC61}" srcOrd="1" destOrd="0" presId="urn:microsoft.com/office/officeart/2005/8/layout/radial5"/>
    <dgm:cxn modelId="{1E8632CC-79AD-4194-99E0-EC6CB25DF3FB}" type="presOf" srcId="{C0ADE67F-AC67-4A2E-B79D-9C21D6BE30BD}" destId="{F982812A-A9EB-4A9B-B674-1AA669ED917D}" srcOrd="0" destOrd="0" presId="urn:microsoft.com/office/officeart/2005/8/layout/radial5"/>
    <dgm:cxn modelId="{CB274594-B6FA-467D-96AA-F83F0D41676D}" type="presOf" srcId="{58110E49-2FFF-452D-9EED-5EEE3A61D437}" destId="{38B5C39E-5BD5-497F-AA6C-A9A95E0FD9E6}" srcOrd="0" destOrd="0" presId="urn:microsoft.com/office/officeart/2005/8/layout/radial5"/>
    <dgm:cxn modelId="{725DE3C8-BB3A-4512-8219-091E4D681D06}" srcId="{BA229F2C-AC70-4269-9D31-AEA15CDDB7CD}" destId="{E1B0241C-3C95-48E6-85FA-8F50C0686ABA}" srcOrd="0" destOrd="0" parTransId="{5201AE6C-C198-48E4-9761-4668C03949E1}" sibTransId="{C9CD1B03-2409-4C6D-97BF-F42841B260FB}"/>
    <dgm:cxn modelId="{C00D53C2-F2A2-4A96-8E99-4AE7FD573815}" type="presOf" srcId="{E1B0241C-3C95-48E6-85FA-8F50C0686ABA}" destId="{38F07D44-A10D-4BAC-A44C-AD930EEB6D81}" srcOrd="0" destOrd="0" presId="urn:microsoft.com/office/officeart/2005/8/layout/radial5"/>
    <dgm:cxn modelId="{184FFB22-CF71-4D6B-A8B9-5F3941AFD922}" srcId="{BA229F2C-AC70-4269-9D31-AEA15CDDB7CD}" destId="{DBAD4780-6C13-4F10-9BE9-1F2C1C5D09E6}" srcOrd="6" destOrd="0" parTransId="{348BA8B3-7B39-4A48-890B-71C9DA6D6CCF}" sibTransId="{77A09DEC-2DE2-4C23-843D-B28A6F1BA5F2}"/>
    <dgm:cxn modelId="{F5095184-8D53-48BC-BEB9-0CFB4BC32497}" type="presOf" srcId="{B8C4A4C4-5C6B-4321-8576-D041CE070860}" destId="{F0D00F0A-8793-4820-9FE3-7328E90ECC6B}" srcOrd="1" destOrd="0" presId="urn:microsoft.com/office/officeart/2005/8/layout/radial5"/>
    <dgm:cxn modelId="{21F6B023-4B67-4D17-9716-1CF866738BB2}" type="presOf" srcId="{46AEE36E-8235-4150-A0DD-6AE079DA8F0C}" destId="{215BC698-EA0E-47CD-A447-9A49BEBA137F}" srcOrd="1" destOrd="0" presId="urn:microsoft.com/office/officeart/2005/8/layout/radial5"/>
    <dgm:cxn modelId="{66B260F6-E16B-4BEA-B4B9-D3B9BBC68B5F}" type="presOf" srcId="{801F97D0-DA92-43FF-8EAE-B2CF55ED1E7B}" destId="{77C4D979-79F9-40DE-B4EF-F9D465E1D482}" srcOrd="0" destOrd="0" presId="urn:microsoft.com/office/officeart/2005/8/layout/radial5"/>
    <dgm:cxn modelId="{FA6720FA-15E5-4066-9799-D4935D4022A9}" type="presOf" srcId="{348BA8B3-7B39-4A48-890B-71C9DA6D6CCF}" destId="{0C8CB777-0306-4A40-B6B0-1303CEC4F09B}" srcOrd="1" destOrd="0" presId="urn:microsoft.com/office/officeart/2005/8/layout/radial5"/>
    <dgm:cxn modelId="{73D47917-16E7-4BC8-B188-A2A9DBF10B28}" type="presOf" srcId="{0F022F39-931F-434B-8777-CCE925E7A8CB}" destId="{AFA85D94-63EC-4FD5-AAAA-615B05CF5867}" srcOrd="0" destOrd="0" presId="urn:microsoft.com/office/officeart/2005/8/layout/radial5"/>
    <dgm:cxn modelId="{3897D2E4-AFB9-493F-8F9E-94208327D927}" srcId="{BA229F2C-AC70-4269-9D31-AEA15CDDB7CD}" destId="{58110E49-2FFF-452D-9EED-5EEE3A61D437}" srcOrd="4" destOrd="0" parTransId="{C97EA159-F9BF-4B82-90DD-378B80D6A3EE}" sibTransId="{DC03C618-AA1A-4429-A821-3C00FBDF8E57}"/>
    <dgm:cxn modelId="{9080BBA0-42BF-4537-AE8A-6B30ED0F9B17}" type="presOf" srcId="{DBAD4780-6C13-4F10-9BE9-1F2C1C5D09E6}" destId="{D9C3EB67-297A-4A46-A3F2-78C00FE9A884}" srcOrd="0" destOrd="0" presId="urn:microsoft.com/office/officeart/2005/8/layout/radial5"/>
    <dgm:cxn modelId="{DC52C7CC-FBC4-46F3-A1B0-983085064C0D}" type="presOf" srcId="{91F06490-AE4E-4933-B64E-6A40331E3C6D}" destId="{331C3269-C4EB-483D-9FB8-D8C68F51B548}" srcOrd="0" destOrd="0" presId="urn:microsoft.com/office/officeart/2005/8/layout/radial5"/>
    <dgm:cxn modelId="{68CEF5FF-8385-4D5D-9154-F9429B1D253B}" srcId="{BA229F2C-AC70-4269-9D31-AEA15CDDB7CD}" destId="{801F97D0-DA92-43FF-8EAE-B2CF55ED1E7B}" srcOrd="1" destOrd="0" parTransId="{91F06490-AE4E-4933-B64E-6A40331E3C6D}" sibTransId="{C4A2E3F8-AA4C-4AD3-978B-558809793CC7}"/>
    <dgm:cxn modelId="{C2C2C384-B5E7-4898-89CE-7F970D4D1469}" type="presOf" srcId="{B8C4A4C4-5C6B-4321-8576-D041CE070860}" destId="{EEC31025-A33A-4DB8-B2FF-A7E09FAA9901}" srcOrd="0" destOrd="0" presId="urn:microsoft.com/office/officeart/2005/8/layout/radial5"/>
    <dgm:cxn modelId="{FB20C96D-2F87-43EE-B89E-5CB0CEFB490D}" srcId="{BA229F2C-AC70-4269-9D31-AEA15CDDB7CD}" destId="{28AA579D-065D-4A3B-AB1A-CACE01A5806F}" srcOrd="5" destOrd="0" parTransId="{B8C4A4C4-5C6B-4321-8576-D041CE070860}" sibTransId="{703BFB9C-BAAC-453E-A9B3-CC67F63EFAA5}"/>
    <dgm:cxn modelId="{D3417608-9F48-4511-AAA5-1F52EF55ACD8}" type="presOf" srcId="{5201AE6C-C198-48E4-9761-4668C03949E1}" destId="{3F53793A-6C72-4EBB-87EE-163BC75E5A13}" srcOrd="0" destOrd="0" presId="urn:microsoft.com/office/officeart/2005/8/layout/radial5"/>
    <dgm:cxn modelId="{8ABD5261-9710-4481-AD4D-76690D876CED}" type="presOf" srcId="{348BA8B3-7B39-4A48-890B-71C9DA6D6CCF}" destId="{2843F2B2-AC30-4FF6-8AFE-208382F91706}" srcOrd="0" destOrd="0" presId="urn:microsoft.com/office/officeart/2005/8/layout/radial5"/>
    <dgm:cxn modelId="{66965459-46FC-4364-BAC9-82981F7CBA96}" type="presOf" srcId="{5179D2FD-4C66-44F2-8087-2D031DBC2E1A}" destId="{E567F9FF-520B-4C6E-B282-A2C34BAD430F}" srcOrd="0" destOrd="0" presId="urn:microsoft.com/office/officeart/2005/8/layout/radial5"/>
    <dgm:cxn modelId="{E33A3306-3231-4215-B2A9-8D0F4A58391D}" type="presOf" srcId="{C97EA159-F9BF-4B82-90DD-378B80D6A3EE}" destId="{AA3F6C85-E6A4-40B4-8CC5-08957C7DBCC2}" srcOrd="0" destOrd="0" presId="urn:microsoft.com/office/officeart/2005/8/layout/radial5"/>
    <dgm:cxn modelId="{188BF6F2-2FB1-45B3-8B04-A83B1BE48CB8}" type="presOf" srcId="{BA229F2C-AC70-4269-9D31-AEA15CDDB7CD}" destId="{9E87A17C-8011-45A2-B9ED-F59D152E7198}" srcOrd="0" destOrd="0" presId="urn:microsoft.com/office/officeart/2005/8/layout/radial5"/>
    <dgm:cxn modelId="{F329EF41-756D-4791-8977-022404E03DF8}" type="presOf" srcId="{28AA579D-065D-4A3B-AB1A-CACE01A5806F}" destId="{8B4ECE98-8EB2-4CA6-9966-E0A491800413}" srcOrd="0" destOrd="0" presId="urn:microsoft.com/office/officeart/2005/8/layout/radial5"/>
    <dgm:cxn modelId="{7207E7FF-B3B7-4920-8D28-B1BDBBCA0F83}" srcId="{BA229F2C-AC70-4269-9D31-AEA15CDDB7CD}" destId="{C0ADE67F-AC67-4A2E-B79D-9C21D6BE30BD}" srcOrd="2" destOrd="0" parTransId="{46AEE36E-8235-4150-A0DD-6AE079DA8F0C}" sibTransId="{8155CE85-BF4F-4C4E-AE31-F5C85A316351}"/>
    <dgm:cxn modelId="{AD2D10D6-BA20-45D2-AF16-86DB5456BEE0}" type="presOf" srcId="{91F06490-AE4E-4933-B64E-6A40331E3C6D}" destId="{2278EE5D-EE74-495F-8E40-2D46FA9B1C3B}" srcOrd="1" destOrd="0" presId="urn:microsoft.com/office/officeart/2005/8/layout/radial5"/>
    <dgm:cxn modelId="{567BC173-78C4-4F70-BD84-89571DD5E20C}" type="presOf" srcId="{C97EA159-F9BF-4B82-90DD-378B80D6A3EE}" destId="{D520CBEF-781D-4E54-96AC-54865DB43C1D}" srcOrd="1" destOrd="0" presId="urn:microsoft.com/office/officeart/2005/8/layout/radial5"/>
    <dgm:cxn modelId="{EA8F6F6E-4233-467E-B4D8-033738841ECE}" type="presOf" srcId="{46AEE36E-8235-4150-A0DD-6AE079DA8F0C}" destId="{08734F44-7312-4CBE-9FF1-6463B717E437}" srcOrd="0" destOrd="0" presId="urn:microsoft.com/office/officeart/2005/8/layout/radial5"/>
    <dgm:cxn modelId="{EBA74245-7BC4-483E-80FB-CB7F60E66E7B}" srcId="{57DFD438-C1AA-4498-BA12-C38E3B4F8F67}" destId="{BA229F2C-AC70-4269-9D31-AEA15CDDB7CD}" srcOrd="0" destOrd="0" parTransId="{C4AF2ACA-F5FC-44FC-8440-09F9FB80A9A1}" sibTransId="{81B2D886-F16E-4BBD-94A2-E67E20E1CE7D}"/>
    <dgm:cxn modelId="{867BD45F-E206-4560-A886-9D21DB7E343E}" type="presParOf" srcId="{6F1C1459-C5A9-4448-8952-9988FAE336A4}" destId="{9E87A17C-8011-45A2-B9ED-F59D152E7198}" srcOrd="0" destOrd="0" presId="urn:microsoft.com/office/officeart/2005/8/layout/radial5"/>
    <dgm:cxn modelId="{9B801E71-7578-4C43-9918-44C9B3D257B3}" type="presParOf" srcId="{6F1C1459-C5A9-4448-8952-9988FAE336A4}" destId="{3F53793A-6C72-4EBB-87EE-163BC75E5A13}" srcOrd="1" destOrd="0" presId="urn:microsoft.com/office/officeart/2005/8/layout/radial5"/>
    <dgm:cxn modelId="{B2E4DB53-D5FF-4702-875A-AFC7E0A4CB68}" type="presParOf" srcId="{3F53793A-6C72-4EBB-87EE-163BC75E5A13}" destId="{AB095E4C-F506-4734-99EC-152F17CFBC61}" srcOrd="0" destOrd="0" presId="urn:microsoft.com/office/officeart/2005/8/layout/radial5"/>
    <dgm:cxn modelId="{5F754C37-8FB5-4F0B-87A3-F7487FA3A9EF}" type="presParOf" srcId="{6F1C1459-C5A9-4448-8952-9988FAE336A4}" destId="{38F07D44-A10D-4BAC-A44C-AD930EEB6D81}" srcOrd="2" destOrd="0" presId="urn:microsoft.com/office/officeart/2005/8/layout/radial5"/>
    <dgm:cxn modelId="{89CEF6A6-2064-4B82-B665-790A9BE76DA5}" type="presParOf" srcId="{6F1C1459-C5A9-4448-8952-9988FAE336A4}" destId="{331C3269-C4EB-483D-9FB8-D8C68F51B548}" srcOrd="3" destOrd="0" presId="urn:microsoft.com/office/officeart/2005/8/layout/radial5"/>
    <dgm:cxn modelId="{3D488DFD-F9F9-469F-B671-F7AEE84B5FB8}" type="presParOf" srcId="{331C3269-C4EB-483D-9FB8-D8C68F51B548}" destId="{2278EE5D-EE74-495F-8E40-2D46FA9B1C3B}" srcOrd="0" destOrd="0" presId="urn:microsoft.com/office/officeart/2005/8/layout/radial5"/>
    <dgm:cxn modelId="{703529B3-1644-4662-A561-5F6A8B29B309}" type="presParOf" srcId="{6F1C1459-C5A9-4448-8952-9988FAE336A4}" destId="{77C4D979-79F9-40DE-B4EF-F9D465E1D482}" srcOrd="4" destOrd="0" presId="urn:microsoft.com/office/officeart/2005/8/layout/radial5"/>
    <dgm:cxn modelId="{D9797E1F-43A1-4395-9A3A-2D5785B6F0C6}" type="presParOf" srcId="{6F1C1459-C5A9-4448-8952-9988FAE336A4}" destId="{08734F44-7312-4CBE-9FF1-6463B717E437}" srcOrd="5" destOrd="0" presId="urn:microsoft.com/office/officeart/2005/8/layout/radial5"/>
    <dgm:cxn modelId="{0EC0507E-F8D1-409B-9C97-82FB15A73C04}" type="presParOf" srcId="{08734F44-7312-4CBE-9FF1-6463B717E437}" destId="{215BC698-EA0E-47CD-A447-9A49BEBA137F}" srcOrd="0" destOrd="0" presId="urn:microsoft.com/office/officeart/2005/8/layout/radial5"/>
    <dgm:cxn modelId="{781A04BB-9C04-4E04-BBA8-43BAFB9F2283}" type="presParOf" srcId="{6F1C1459-C5A9-4448-8952-9988FAE336A4}" destId="{F982812A-A9EB-4A9B-B674-1AA669ED917D}" srcOrd="6" destOrd="0" presId="urn:microsoft.com/office/officeart/2005/8/layout/radial5"/>
    <dgm:cxn modelId="{E9560C79-AB11-425E-979E-8A815BCE935E}" type="presParOf" srcId="{6F1C1459-C5A9-4448-8952-9988FAE336A4}" destId="{AFA85D94-63EC-4FD5-AAAA-615B05CF5867}" srcOrd="7" destOrd="0" presId="urn:microsoft.com/office/officeart/2005/8/layout/radial5"/>
    <dgm:cxn modelId="{5D2AA086-1014-4FCE-806A-98BC2EAB1FF2}" type="presParOf" srcId="{AFA85D94-63EC-4FD5-AAAA-615B05CF5867}" destId="{72B2C2F9-079D-4072-9C7D-8A3EFF8172FE}" srcOrd="0" destOrd="0" presId="urn:microsoft.com/office/officeart/2005/8/layout/radial5"/>
    <dgm:cxn modelId="{DF71D201-97D4-49D2-A73A-4D5D24C5E2DC}" type="presParOf" srcId="{6F1C1459-C5A9-4448-8952-9988FAE336A4}" destId="{E567F9FF-520B-4C6E-B282-A2C34BAD430F}" srcOrd="8" destOrd="0" presId="urn:microsoft.com/office/officeart/2005/8/layout/radial5"/>
    <dgm:cxn modelId="{80F10F15-A7AB-43A5-B704-47A3247953F3}" type="presParOf" srcId="{6F1C1459-C5A9-4448-8952-9988FAE336A4}" destId="{AA3F6C85-E6A4-40B4-8CC5-08957C7DBCC2}" srcOrd="9" destOrd="0" presId="urn:microsoft.com/office/officeart/2005/8/layout/radial5"/>
    <dgm:cxn modelId="{8C2C0068-C3C6-4F20-A98C-4D434A2FB6EB}" type="presParOf" srcId="{AA3F6C85-E6A4-40B4-8CC5-08957C7DBCC2}" destId="{D520CBEF-781D-4E54-96AC-54865DB43C1D}" srcOrd="0" destOrd="0" presId="urn:microsoft.com/office/officeart/2005/8/layout/radial5"/>
    <dgm:cxn modelId="{935C1174-B26E-4488-AF39-8733828C8444}" type="presParOf" srcId="{6F1C1459-C5A9-4448-8952-9988FAE336A4}" destId="{38B5C39E-5BD5-497F-AA6C-A9A95E0FD9E6}" srcOrd="10" destOrd="0" presId="urn:microsoft.com/office/officeart/2005/8/layout/radial5"/>
    <dgm:cxn modelId="{ECD455C0-8A8D-4467-900A-13F1BBB5312A}" type="presParOf" srcId="{6F1C1459-C5A9-4448-8952-9988FAE336A4}" destId="{EEC31025-A33A-4DB8-B2FF-A7E09FAA9901}" srcOrd="11" destOrd="0" presId="urn:microsoft.com/office/officeart/2005/8/layout/radial5"/>
    <dgm:cxn modelId="{2F193695-8B9D-4698-AC8D-C1B3560DA390}" type="presParOf" srcId="{EEC31025-A33A-4DB8-B2FF-A7E09FAA9901}" destId="{F0D00F0A-8793-4820-9FE3-7328E90ECC6B}" srcOrd="0" destOrd="0" presId="urn:microsoft.com/office/officeart/2005/8/layout/radial5"/>
    <dgm:cxn modelId="{D285F021-483F-458E-AB67-1472EF7ABB36}" type="presParOf" srcId="{6F1C1459-C5A9-4448-8952-9988FAE336A4}" destId="{8B4ECE98-8EB2-4CA6-9966-E0A491800413}" srcOrd="12" destOrd="0" presId="urn:microsoft.com/office/officeart/2005/8/layout/radial5"/>
    <dgm:cxn modelId="{2C96C2EA-8F22-4287-81A5-6227AB64EBBC}" type="presParOf" srcId="{6F1C1459-C5A9-4448-8952-9988FAE336A4}" destId="{2843F2B2-AC30-4FF6-8AFE-208382F91706}" srcOrd="13" destOrd="0" presId="urn:microsoft.com/office/officeart/2005/8/layout/radial5"/>
    <dgm:cxn modelId="{B5BA191D-4884-4C1D-94F1-E6A0A8FD001C}" type="presParOf" srcId="{2843F2B2-AC30-4FF6-8AFE-208382F91706}" destId="{0C8CB777-0306-4A40-B6B0-1303CEC4F09B}" srcOrd="0" destOrd="0" presId="urn:microsoft.com/office/officeart/2005/8/layout/radial5"/>
    <dgm:cxn modelId="{869928F7-7891-409A-9AC2-B3B28844F514}" type="presParOf" srcId="{6F1C1459-C5A9-4448-8952-9988FAE336A4}" destId="{D9C3EB67-297A-4A46-A3F2-78C00FE9A884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DFD438-C1AA-4498-BA12-C38E3B4F8F67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A229F2C-AC70-4269-9D31-AEA15CDDB7CD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l-SI" sz="2000" dirty="0">
              <a:solidFill>
                <a:schemeClr val="tx1"/>
              </a:solidFill>
            </a:rPr>
            <a:t>Tema/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l-SI" sz="2000" dirty="0">
              <a:solidFill>
                <a:schemeClr val="tx1"/>
              </a:solidFill>
            </a:rPr>
            <a:t>vsebina + cilji</a:t>
          </a:r>
        </a:p>
      </dgm:t>
    </dgm:pt>
    <dgm:pt modelId="{C4AF2ACA-F5FC-44FC-8440-09F9FB80A9A1}" type="parTrans" cxnId="{EBA74245-7BC4-483E-80FB-CB7F60E66E7B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81B2D886-F16E-4BBD-94A2-E67E20E1CE7D}" type="sibTrans" cxnId="{EBA74245-7BC4-483E-80FB-CB7F60E66E7B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E1B0241C-3C95-48E6-85FA-8F50C0686ABA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družboslovje</a:t>
          </a:r>
        </a:p>
      </dgm:t>
    </dgm:pt>
    <dgm:pt modelId="{5201AE6C-C198-48E4-9761-4668C03949E1}" type="parTrans" cxnId="{725DE3C8-BB3A-4512-8219-091E4D681D0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C9CD1B03-2409-4C6D-97BF-F42841B260FB}" type="sibTrans" cxnId="{725DE3C8-BB3A-4512-8219-091E4D681D06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801F97D0-DA92-43FF-8EAE-B2CF55ED1E7B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matematika</a:t>
          </a:r>
        </a:p>
      </dgm:t>
    </dgm:pt>
    <dgm:pt modelId="{91F06490-AE4E-4933-B64E-6A40331E3C6D}" type="parTrans" cxnId="{68CEF5FF-8385-4D5D-9154-F9429B1D253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C4A2E3F8-AA4C-4AD3-978B-558809793CC7}" type="sibTrans" cxnId="{68CEF5FF-8385-4D5D-9154-F9429B1D253B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C0ADE67F-AC67-4A2E-B79D-9C21D6BE30BD}">
      <dgm:prSet phldrT="[besedil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šport</a:t>
          </a:r>
        </a:p>
      </dgm:t>
    </dgm:pt>
    <dgm:pt modelId="{46AEE36E-8235-4150-A0DD-6AE079DA8F0C}" type="parTrans" cxnId="{7207E7FF-B3B7-4920-8D28-B1BDBBCA0F8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8155CE85-BF4F-4C4E-AE31-F5C85A316351}" type="sibTrans" cxnId="{7207E7FF-B3B7-4920-8D28-B1BDBBCA0F83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35C396B9-714A-40E8-B91A-CA5D01BE1938}">
      <dgm:prSet phldrT="[besedilo]"/>
      <dgm:spPr/>
      <dgm:t>
        <a:bodyPr/>
        <a:lstStyle/>
        <a:p>
          <a:endParaRPr lang="sl-SI"/>
        </a:p>
      </dgm:t>
    </dgm:pt>
    <dgm:pt modelId="{00508900-D95D-433C-B33E-E9AC5B457F4A}" type="parTrans" cxnId="{43908304-A13C-4DD0-AB7E-154B205EFA83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5F3638FE-2AD6-4E55-A442-11CF9555FE84}" type="sibTrans" cxnId="{43908304-A13C-4DD0-AB7E-154B205EFA83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5179D2FD-4C66-44F2-8087-2D031DBC2E1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glasba</a:t>
          </a:r>
        </a:p>
      </dgm:t>
    </dgm:pt>
    <dgm:pt modelId="{0F022F39-931F-434B-8777-CCE925E7A8CB}" type="parTrans" cxnId="{A86B1BCD-BCBA-44E4-A59F-A1105750459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85465735-0832-47C9-BB8E-E2898562572B}" type="sibTrans" cxnId="{A86B1BCD-BCBA-44E4-A59F-A1105750459B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58110E49-2FFF-452D-9EED-5EEE3A61D43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slovenščina</a:t>
          </a:r>
        </a:p>
      </dgm:t>
    </dgm:pt>
    <dgm:pt modelId="{C97EA159-F9BF-4B82-90DD-378B80D6A3EE}" type="parTrans" cxnId="{3897D2E4-AFB9-493F-8F9E-94208327D92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DC03C618-AA1A-4429-A821-3C00FBDF8E57}" type="sibTrans" cxnId="{3897D2E4-AFB9-493F-8F9E-94208327D927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28AA579D-065D-4A3B-AB1A-CACE01A5806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>
              <a:solidFill>
                <a:schemeClr val="tx1"/>
              </a:solidFill>
            </a:rPr>
            <a:t>likovna umetnost</a:t>
          </a:r>
        </a:p>
      </dgm:t>
    </dgm:pt>
    <dgm:pt modelId="{B8C4A4C4-5C6B-4321-8576-D041CE070860}" type="parTrans" cxnId="{FB20C96D-2F87-43EE-B89E-5CB0CEFB490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703BFB9C-BAAC-453E-A9B3-CC67F63EFAA5}" type="sibTrans" cxnId="{FB20C96D-2F87-43EE-B89E-5CB0CEFB490D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DBAD4780-6C13-4F10-9BE9-1F2C1C5D09E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400" dirty="0" smtClean="0">
              <a:solidFill>
                <a:schemeClr val="tx1"/>
              </a:solidFill>
            </a:rPr>
            <a:t>tehnika</a:t>
          </a:r>
          <a:endParaRPr lang="sl-SI" sz="1400" dirty="0">
            <a:solidFill>
              <a:schemeClr val="tx1"/>
            </a:solidFill>
          </a:endParaRPr>
        </a:p>
      </dgm:t>
    </dgm:pt>
    <dgm:pt modelId="{348BA8B3-7B39-4A48-890B-71C9DA6D6CCF}" type="parTrans" cxnId="{184FFB22-CF71-4D6B-A8B9-5F3941AFD92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sl-SI" sz="1400">
            <a:solidFill>
              <a:schemeClr val="tx1"/>
            </a:solidFill>
          </a:endParaRPr>
        </a:p>
      </dgm:t>
    </dgm:pt>
    <dgm:pt modelId="{77A09DEC-2DE2-4C23-843D-B28A6F1BA5F2}" type="sibTrans" cxnId="{184FFB22-CF71-4D6B-A8B9-5F3941AFD922}">
      <dgm:prSet/>
      <dgm:spPr/>
      <dgm:t>
        <a:bodyPr/>
        <a:lstStyle/>
        <a:p>
          <a:endParaRPr lang="sl-SI" sz="2000">
            <a:solidFill>
              <a:schemeClr val="tx1"/>
            </a:solidFill>
          </a:endParaRPr>
        </a:p>
      </dgm:t>
    </dgm:pt>
    <dgm:pt modelId="{6F1C1459-C5A9-4448-8952-9988FAE336A4}" type="pres">
      <dgm:prSet presAssocID="{57DFD438-C1AA-4498-BA12-C38E3B4F8F6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E87A17C-8011-45A2-B9ED-F59D152E7198}" type="pres">
      <dgm:prSet presAssocID="{BA229F2C-AC70-4269-9D31-AEA15CDDB7CD}" presName="centerShape" presStyleLbl="node0" presStyleIdx="0" presStyleCnt="1"/>
      <dgm:spPr/>
      <dgm:t>
        <a:bodyPr/>
        <a:lstStyle/>
        <a:p>
          <a:endParaRPr lang="sl-SI"/>
        </a:p>
      </dgm:t>
    </dgm:pt>
    <dgm:pt modelId="{3F53793A-6C72-4EBB-87EE-163BC75E5A13}" type="pres">
      <dgm:prSet presAssocID="{5201AE6C-C198-48E4-9761-4668C03949E1}" presName="parTrans" presStyleLbl="sibTrans2D1" presStyleIdx="0" presStyleCnt="7"/>
      <dgm:spPr/>
      <dgm:t>
        <a:bodyPr/>
        <a:lstStyle/>
        <a:p>
          <a:endParaRPr lang="sl-SI"/>
        </a:p>
      </dgm:t>
    </dgm:pt>
    <dgm:pt modelId="{AB095E4C-F506-4734-99EC-152F17CFBC61}" type="pres">
      <dgm:prSet presAssocID="{5201AE6C-C198-48E4-9761-4668C03949E1}" presName="connectorText" presStyleLbl="sibTrans2D1" presStyleIdx="0" presStyleCnt="7"/>
      <dgm:spPr/>
      <dgm:t>
        <a:bodyPr/>
        <a:lstStyle/>
        <a:p>
          <a:endParaRPr lang="sl-SI"/>
        </a:p>
      </dgm:t>
    </dgm:pt>
    <dgm:pt modelId="{38F07D44-A10D-4BAC-A44C-AD930EEB6D81}" type="pres">
      <dgm:prSet presAssocID="{E1B0241C-3C95-48E6-85FA-8F50C0686AB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31C3269-C4EB-483D-9FB8-D8C68F51B548}" type="pres">
      <dgm:prSet presAssocID="{91F06490-AE4E-4933-B64E-6A40331E3C6D}" presName="parTrans" presStyleLbl="sibTrans2D1" presStyleIdx="1" presStyleCnt="7"/>
      <dgm:spPr/>
      <dgm:t>
        <a:bodyPr/>
        <a:lstStyle/>
        <a:p>
          <a:endParaRPr lang="sl-SI"/>
        </a:p>
      </dgm:t>
    </dgm:pt>
    <dgm:pt modelId="{2278EE5D-EE74-495F-8E40-2D46FA9B1C3B}" type="pres">
      <dgm:prSet presAssocID="{91F06490-AE4E-4933-B64E-6A40331E3C6D}" presName="connectorText" presStyleLbl="sibTrans2D1" presStyleIdx="1" presStyleCnt="7"/>
      <dgm:spPr/>
      <dgm:t>
        <a:bodyPr/>
        <a:lstStyle/>
        <a:p>
          <a:endParaRPr lang="sl-SI"/>
        </a:p>
      </dgm:t>
    </dgm:pt>
    <dgm:pt modelId="{77C4D979-79F9-40DE-B4EF-F9D465E1D482}" type="pres">
      <dgm:prSet presAssocID="{801F97D0-DA92-43FF-8EAE-B2CF55ED1E7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8734F44-7312-4CBE-9FF1-6463B717E437}" type="pres">
      <dgm:prSet presAssocID="{46AEE36E-8235-4150-A0DD-6AE079DA8F0C}" presName="parTrans" presStyleLbl="sibTrans2D1" presStyleIdx="2" presStyleCnt="7"/>
      <dgm:spPr/>
      <dgm:t>
        <a:bodyPr/>
        <a:lstStyle/>
        <a:p>
          <a:endParaRPr lang="sl-SI"/>
        </a:p>
      </dgm:t>
    </dgm:pt>
    <dgm:pt modelId="{215BC698-EA0E-47CD-A447-9A49BEBA137F}" type="pres">
      <dgm:prSet presAssocID="{46AEE36E-8235-4150-A0DD-6AE079DA8F0C}" presName="connectorText" presStyleLbl="sibTrans2D1" presStyleIdx="2" presStyleCnt="7"/>
      <dgm:spPr/>
      <dgm:t>
        <a:bodyPr/>
        <a:lstStyle/>
        <a:p>
          <a:endParaRPr lang="sl-SI"/>
        </a:p>
      </dgm:t>
    </dgm:pt>
    <dgm:pt modelId="{F982812A-A9EB-4A9B-B674-1AA669ED917D}" type="pres">
      <dgm:prSet presAssocID="{C0ADE67F-AC67-4A2E-B79D-9C21D6BE30B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FA85D94-63EC-4FD5-AAAA-615B05CF5867}" type="pres">
      <dgm:prSet presAssocID="{0F022F39-931F-434B-8777-CCE925E7A8CB}" presName="parTrans" presStyleLbl="sibTrans2D1" presStyleIdx="3" presStyleCnt="7"/>
      <dgm:spPr/>
      <dgm:t>
        <a:bodyPr/>
        <a:lstStyle/>
        <a:p>
          <a:endParaRPr lang="sl-SI"/>
        </a:p>
      </dgm:t>
    </dgm:pt>
    <dgm:pt modelId="{72B2C2F9-079D-4072-9C7D-8A3EFF8172FE}" type="pres">
      <dgm:prSet presAssocID="{0F022F39-931F-434B-8777-CCE925E7A8CB}" presName="connectorText" presStyleLbl="sibTrans2D1" presStyleIdx="3" presStyleCnt="7"/>
      <dgm:spPr/>
      <dgm:t>
        <a:bodyPr/>
        <a:lstStyle/>
        <a:p>
          <a:endParaRPr lang="sl-SI"/>
        </a:p>
      </dgm:t>
    </dgm:pt>
    <dgm:pt modelId="{E567F9FF-520B-4C6E-B282-A2C34BAD430F}" type="pres">
      <dgm:prSet presAssocID="{5179D2FD-4C66-44F2-8087-2D031DBC2E1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A3F6C85-E6A4-40B4-8CC5-08957C7DBCC2}" type="pres">
      <dgm:prSet presAssocID="{C97EA159-F9BF-4B82-90DD-378B80D6A3EE}" presName="parTrans" presStyleLbl="sibTrans2D1" presStyleIdx="4" presStyleCnt="7"/>
      <dgm:spPr/>
      <dgm:t>
        <a:bodyPr/>
        <a:lstStyle/>
        <a:p>
          <a:endParaRPr lang="sl-SI"/>
        </a:p>
      </dgm:t>
    </dgm:pt>
    <dgm:pt modelId="{D520CBEF-781D-4E54-96AC-54865DB43C1D}" type="pres">
      <dgm:prSet presAssocID="{C97EA159-F9BF-4B82-90DD-378B80D6A3EE}" presName="connectorText" presStyleLbl="sibTrans2D1" presStyleIdx="4" presStyleCnt="7"/>
      <dgm:spPr/>
      <dgm:t>
        <a:bodyPr/>
        <a:lstStyle/>
        <a:p>
          <a:endParaRPr lang="sl-SI"/>
        </a:p>
      </dgm:t>
    </dgm:pt>
    <dgm:pt modelId="{38B5C39E-5BD5-497F-AA6C-A9A95E0FD9E6}" type="pres">
      <dgm:prSet presAssocID="{58110E49-2FFF-452D-9EED-5EEE3A61D43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EC31025-A33A-4DB8-B2FF-A7E09FAA9901}" type="pres">
      <dgm:prSet presAssocID="{B8C4A4C4-5C6B-4321-8576-D041CE070860}" presName="parTrans" presStyleLbl="sibTrans2D1" presStyleIdx="5" presStyleCnt="7"/>
      <dgm:spPr/>
      <dgm:t>
        <a:bodyPr/>
        <a:lstStyle/>
        <a:p>
          <a:endParaRPr lang="sl-SI"/>
        </a:p>
      </dgm:t>
    </dgm:pt>
    <dgm:pt modelId="{F0D00F0A-8793-4820-9FE3-7328E90ECC6B}" type="pres">
      <dgm:prSet presAssocID="{B8C4A4C4-5C6B-4321-8576-D041CE070860}" presName="connectorText" presStyleLbl="sibTrans2D1" presStyleIdx="5" presStyleCnt="7"/>
      <dgm:spPr/>
      <dgm:t>
        <a:bodyPr/>
        <a:lstStyle/>
        <a:p>
          <a:endParaRPr lang="sl-SI"/>
        </a:p>
      </dgm:t>
    </dgm:pt>
    <dgm:pt modelId="{8B4ECE98-8EB2-4CA6-9966-E0A491800413}" type="pres">
      <dgm:prSet presAssocID="{28AA579D-065D-4A3B-AB1A-CACE01A5806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843F2B2-AC30-4FF6-8AFE-208382F91706}" type="pres">
      <dgm:prSet presAssocID="{348BA8B3-7B39-4A48-890B-71C9DA6D6CCF}" presName="parTrans" presStyleLbl="sibTrans2D1" presStyleIdx="6" presStyleCnt="7"/>
      <dgm:spPr/>
      <dgm:t>
        <a:bodyPr/>
        <a:lstStyle/>
        <a:p>
          <a:endParaRPr lang="sl-SI"/>
        </a:p>
      </dgm:t>
    </dgm:pt>
    <dgm:pt modelId="{0C8CB777-0306-4A40-B6B0-1303CEC4F09B}" type="pres">
      <dgm:prSet presAssocID="{348BA8B3-7B39-4A48-890B-71C9DA6D6CCF}" presName="connectorText" presStyleLbl="sibTrans2D1" presStyleIdx="6" presStyleCnt="7"/>
      <dgm:spPr/>
      <dgm:t>
        <a:bodyPr/>
        <a:lstStyle/>
        <a:p>
          <a:endParaRPr lang="sl-SI"/>
        </a:p>
      </dgm:t>
    </dgm:pt>
    <dgm:pt modelId="{D9C3EB67-297A-4A46-A3F2-78C00FE9A884}" type="pres">
      <dgm:prSet presAssocID="{DBAD4780-6C13-4F10-9BE9-1F2C1C5D09E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A86B1BCD-BCBA-44E4-A59F-A1105750459B}" srcId="{BA229F2C-AC70-4269-9D31-AEA15CDDB7CD}" destId="{5179D2FD-4C66-44F2-8087-2D031DBC2E1A}" srcOrd="3" destOrd="0" parTransId="{0F022F39-931F-434B-8777-CCE925E7A8CB}" sibTransId="{85465735-0832-47C9-BB8E-E2898562572B}"/>
    <dgm:cxn modelId="{29617AB9-D637-4ADE-88E4-9B0BD61C0B65}" type="presOf" srcId="{57DFD438-C1AA-4498-BA12-C38E3B4F8F67}" destId="{6F1C1459-C5A9-4448-8952-9988FAE336A4}" srcOrd="0" destOrd="0" presId="urn:microsoft.com/office/officeart/2005/8/layout/radial5"/>
    <dgm:cxn modelId="{43908304-A13C-4DD0-AB7E-154B205EFA83}" srcId="{57DFD438-C1AA-4498-BA12-C38E3B4F8F67}" destId="{35C396B9-714A-40E8-B91A-CA5D01BE1938}" srcOrd="1" destOrd="0" parTransId="{00508900-D95D-433C-B33E-E9AC5B457F4A}" sibTransId="{5F3638FE-2AD6-4E55-A442-11CF9555FE84}"/>
    <dgm:cxn modelId="{2E76FB31-C37B-475D-A51B-8DCA75F51D5B}" type="presOf" srcId="{0F022F39-931F-434B-8777-CCE925E7A8CB}" destId="{72B2C2F9-079D-4072-9C7D-8A3EFF8172FE}" srcOrd="1" destOrd="0" presId="urn:microsoft.com/office/officeart/2005/8/layout/radial5"/>
    <dgm:cxn modelId="{9DB6EC1E-BC9F-46C6-9293-1C1B00B0C1CB}" type="presOf" srcId="{5201AE6C-C198-48E4-9761-4668C03949E1}" destId="{AB095E4C-F506-4734-99EC-152F17CFBC61}" srcOrd="1" destOrd="0" presId="urn:microsoft.com/office/officeart/2005/8/layout/radial5"/>
    <dgm:cxn modelId="{1E8632CC-79AD-4194-99E0-EC6CB25DF3FB}" type="presOf" srcId="{C0ADE67F-AC67-4A2E-B79D-9C21D6BE30BD}" destId="{F982812A-A9EB-4A9B-B674-1AA669ED917D}" srcOrd="0" destOrd="0" presId="urn:microsoft.com/office/officeart/2005/8/layout/radial5"/>
    <dgm:cxn modelId="{CB274594-B6FA-467D-96AA-F83F0D41676D}" type="presOf" srcId="{58110E49-2FFF-452D-9EED-5EEE3A61D437}" destId="{38B5C39E-5BD5-497F-AA6C-A9A95E0FD9E6}" srcOrd="0" destOrd="0" presId="urn:microsoft.com/office/officeart/2005/8/layout/radial5"/>
    <dgm:cxn modelId="{725DE3C8-BB3A-4512-8219-091E4D681D06}" srcId="{BA229F2C-AC70-4269-9D31-AEA15CDDB7CD}" destId="{E1B0241C-3C95-48E6-85FA-8F50C0686ABA}" srcOrd="0" destOrd="0" parTransId="{5201AE6C-C198-48E4-9761-4668C03949E1}" sibTransId="{C9CD1B03-2409-4C6D-97BF-F42841B260FB}"/>
    <dgm:cxn modelId="{C00D53C2-F2A2-4A96-8E99-4AE7FD573815}" type="presOf" srcId="{E1B0241C-3C95-48E6-85FA-8F50C0686ABA}" destId="{38F07D44-A10D-4BAC-A44C-AD930EEB6D81}" srcOrd="0" destOrd="0" presId="urn:microsoft.com/office/officeart/2005/8/layout/radial5"/>
    <dgm:cxn modelId="{184FFB22-CF71-4D6B-A8B9-5F3941AFD922}" srcId="{BA229F2C-AC70-4269-9D31-AEA15CDDB7CD}" destId="{DBAD4780-6C13-4F10-9BE9-1F2C1C5D09E6}" srcOrd="6" destOrd="0" parTransId="{348BA8B3-7B39-4A48-890B-71C9DA6D6CCF}" sibTransId="{77A09DEC-2DE2-4C23-843D-B28A6F1BA5F2}"/>
    <dgm:cxn modelId="{F5095184-8D53-48BC-BEB9-0CFB4BC32497}" type="presOf" srcId="{B8C4A4C4-5C6B-4321-8576-D041CE070860}" destId="{F0D00F0A-8793-4820-9FE3-7328E90ECC6B}" srcOrd="1" destOrd="0" presId="urn:microsoft.com/office/officeart/2005/8/layout/radial5"/>
    <dgm:cxn modelId="{21F6B023-4B67-4D17-9716-1CF866738BB2}" type="presOf" srcId="{46AEE36E-8235-4150-A0DD-6AE079DA8F0C}" destId="{215BC698-EA0E-47CD-A447-9A49BEBA137F}" srcOrd="1" destOrd="0" presId="urn:microsoft.com/office/officeart/2005/8/layout/radial5"/>
    <dgm:cxn modelId="{66B260F6-E16B-4BEA-B4B9-D3B9BBC68B5F}" type="presOf" srcId="{801F97D0-DA92-43FF-8EAE-B2CF55ED1E7B}" destId="{77C4D979-79F9-40DE-B4EF-F9D465E1D482}" srcOrd="0" destOrd="0" presId="urn:microsoft.com/office/officeart/2005/8/layout/radial5"/>
    <dgm:cxn modelId="{FA6720FA-15E5-4066-9799-D4935D4022A9}" type="presOf" srcId="{348BA8B3-7B39-4A48-890B-71C9DA6D6CCF}" destId="{0C8CB777-0306-4A40-B6B0-1303CEC4F09B}" srcOrd="1" destOrd="0" presId="urn:microsoft.com/office/officeart/2005/8/layout/radial5"/>
    <dgm:cxn modelId="{73D47917-16E7-4BC8-B188-A2A9DBF10B28}" type="presOf" srcId="{0F022F39-931F-434B-8777-CCE925E7A8CB}" destId="{AFA85D94-63EC-4FD5-AAAA-615B05CF5867}" srcOrd="0" destOrd="0" presId="urn:microsoft.com/office/officeart/2005/8/layout/radial5"/>
    <dgm:cxn modelId="{3897D2E4-AFB9-493F-8F9E-94208327D927}" srcId="{BA229F2C-AC70-4269-9D31-AEA15CDDB7CD}" destId="{58110E49-2FFF-452D-9EED-5EEE3A61D437}" srcOrd="4" destOrd="0" parTransId="{C97EA159-F9BF-4B82-90DD-378B80D6A3EE}" sibTransId="{DC03C618-AA1A-4429-A821-3C00FBDF8E57}"/>
    <dgm:cxn modelId="{9080BBA0-42BF-4537-AE8A-6B30ED0F9B17}" type="presOf" srcId="{DBAD4780-6C13-4F10-9BE9-1F2C1C5D09E6}" destId="{D9C3EB67-297A-4A46-A3F2-78C00FE9A884}" srcOrd="0" destOrd="0" presId="urn:microsoft.com/office/officeart/2005/8/layout/radial5"/>
    <dgm:cxn modelId="{DC52C7CC-FBC4-46F3-A1B0-983085064C0D}" type="presOf" srcId="{91F06490-AE4E-4933-B64E-6A40331E3C6D}" destId="{331C3269-C4EB-483D-9FB8-D8C68F51B548}" srcOrd="0" destOrd="0" presId="urn:microsoft.com/office/officeart/2005/8/layout/radial5"/>
    <dgm:cxn modelId="{68CEF5FF-8385-4D5D-9154-F9429B1D253B}" srcId="{BA229F2C-AC70-4269-9D31-AEA15CDDB7CD}" destId="{801F97D0-DA92-43FF-8EAE-B2CF55ED1E7B}" srcOrd="1" destOrd="0" parTransId="{91F06490-AE4E-4933-B64E-6A40331E3C6D}" sibTransId="{C4A2E3F8-AA4C-4AD3-978B-558809793CC7}"/>
    <dgm:cxn modelId="{C2C2C384-B5E7-4898-89CE-7F970D4D1469}" type="presOf" srcId="{B8C4A4C4-5C6B-4321-8576-D041CE070860}" destId="{EEC31025-A33A-4DB8-B2FF-A7E09FAA9901}" srcOrd="0" destOrd="0" presId="urn:microsoft.com/office/officeart/2005/8/layout/radial5"/>
    <dgm:cxn modelId="{FB20C96D-2F87-43EE-B89E-5CB0CEFB490D}" srcId="{BA229F2C-AC70-4269-9D31-AEA15CDDB7CD}" destId="{28AA579D-065D-4A3B-AB1A-CACE01A5806F}" srcOrd="5" destOrd="0" parTransId="{B8C4A4C4-5C6B-4321-8576-D041CE070860}" sibTransId="{703BFB9C-BAAC-453E-A9B3-CC67F63EFAA5}"/>
    <dgm:cxn modelId="{D3417608-9F48-4511-AAA5-1F52EF55ACD8}" type="presOf" srcId="{5201AE6C-C198-48E4-9761-4668C03949E1}" destId="{3F53793A-6C72-4EBB-87EE-163BC75E5A13}" srcOrd="0" destOrd="0" presId="urn:microsoft.com/office/officeart/2005/8/layout/radial5"/>
    <dgm:cxn modelId="{8ABD5261-9710-4481-AD4D-76690D876CED}" type="presOf" srcId="{348BA8B3-7B39-4A48-890B-71C9DA6D6CCF}" destId="{2843F2B2-AC30-4FF6-8AFE-208382F91706}" srcOrd="0" destOrd="0" presId="urn:microsoft.com/office/officeart/2005/8/layout/radial5"/>
    <dgm:cxn modelId="{66965459-46FC-4364-BAC9-82981F7CBA96}" type="presOf" srcId="{5179D2FD-4C66-44F2-8087-2D031DBC2E1A}" destId="{E567F9FF-520B-4C6E-B282-A2C34BAD430F}" srcOrd="0" destOrd="0" presId="urn:microsoft.com/office/officeart/2005/8/layout/radial5"/>
    <dgm:cxn modelId="{E33A3306-3231-4215-B2A9-8D0F4A58391D}" type="presOf" srcId="{C97EA159-F9BF-4B82-90DD-378B80D6A3EE}" destId="{AA3F6C85-E6A4-40B4-8CC5-08957C7DBCC2}" srcOrd="0" destOrd="0" presId="urn:microsoft.com/office/officeart/2005/8/layout/radial5"/>
    <dgm:cxn modelId="{188BF6F2-2FB1-45B3-8B04-A83B1BE48CB8}" type="presOf" srcId="{BA229F2C-AC70-4269-9D31-AEA15CDDB7CD}" destId="{9E87A17C-8011-45A2-B9ED-F59D152E7198}" srcOrd="0" destOrd="0" presId="urn:microsoft.com/office/officeart/2005/8/layout/radial5"/>
    <dgm:cxn modelId="{F329EF41-756D-4791-8977-022404E03DF8}" type="presOf" srcId="{28AA579D-065D-4A3B-AB1A-CACE01A5806F}" destId="{8B4ECE98-8EB2-4CA6-9966-E0A491800413}" srcOrd="0" destOrd="0" presId="urn:microsoft.com/office/officeart/2005/8/layout/radial5"/>
    <dgm:cxn modelId="{7207E7FF-B3B7-4920-8D28-B1BDBBCA0F83}" srcId="{BA229F2C-AC70-4269-9D31-AEA15CDDB7CD}" destId="{C0ADE67F-AC67-4A2E-B79D-9C21D6BE30BD}" srcOrd="2" destOrd="0" parTransId="{46AEE36E-8235-4150-A0DD-6AE079DA8F0C}" sibTransId="{8155CE85-BF4F-4C4E-AE31-F5C85A316351}"/>
    <dgm:cxn modelId="{AD2D10D6-BA20-45D2-AF16-86DB5456BEE0}" type="presOf" srcId="{91F06490-AE4E-4933-B64E-6A40331E3C6D}" destId="{2278EE5D-EE74-495F-8E40-2D46FA9B1C3B}" srcOrd="1" destOrd="0" presId="urn:microsoft.com/office/officeart/2005/8/layout/radial5"/>
    <dgm:cxn modelId="{567BC173-78C4-4F70-BD84-89571DD5E20C}" type="presOf" srcId="{C97EA159-F9BF-4B82-90DD-378B80D6A3EE}" destId="{D520CBEF-781D-4E54-96AC-54865DB43C1D}" srcOrd="1" destOrd="0" presId="urn:microsoft.com/office/officeart/2005/8/layout/radial5"/>
    <dgm:cxn modelId="{EA8F6F6E-4233-467E-B4D8-033738841ECE}" type="presOf" srcId="{46AEE36E-8235-4150-A0DD-6AE079DA8F0C}" destId="{08734F44-7312-4CBE-9FF1-6463B717E437}" srcOrd="0" destOrd="0" presId="urn:microsoft.com/office/officeart/2005/8/layout/radial5"/>
    <dgm:cxn modelId="{EBA74245-7BC4-483E-80FB-CB7F60E66E7B}" srcId="{57DFD438-C1AA-4498-BA12-C38E3B4F8F67}" destId="{BA229F2C-AC70-4269-9D31-AEA15CDDB7CD}" srcOrd="0" destOrd="0" parTransId="{C4AF2ACA-F5FC-44FC-8440-09F9FB80A9A1}" sibTransId="{81B2D886-F16E-4BBD-94A2-E67E20E1CE7D}"/>
    <dgm:cxn modelId="{867BD45F-E206-4560-A886-9D21DB7E343E}" type="presParOf" srcId="{6F1C1459-C5A9-4448-8952-9988FAE336A4}" destId="{9E87A17C-8011-45A2-B9ED-F59D152E7198}" srcOrd="0" destOrd="0" presId="urn:microsoft.com/office/officeart/2005/8/layout/radial5"/>
    <dgm:cxn modelId="{9B801E71-7578-4C43-9918-44C9B3D257B3}" type="presParOf" srcId="{6F1C1459-C5A9-4448-8952-9988FAE336A4}" destId="{3F53793A-6C72-4EBB-87EE-163BC75E5A13}" srcOrd="1" destOrd="0" presId="urn:microsoft.com/office/officeart/2005/8/layout/radial5"/>
    <dgm:cxn modelId="{B2E4DB53-D5FF-4702-875A-AFC7E0A4CB68}" type="presParOf" srcId="{3F53793A-6C72-4EBB-87EE-163BC75E5A13}" destId="{AB095E4C-F506-4734-99EC-152F17CFBC61}" srcOrd="0" destOrd="0" presId="urn:microsoft.com/office/officeart/2005/8/layout/radial5"/>
    <dgm:cxn modelId="{5F754C37-8FB5-4F0B-87A3-F7487FA3A9EF}" type="presParOf" srcId="{6F1C1459-C5A9-4448-8952-9988FAE336A4}" destId="{38F07D44-A10D-4BAC-A44C-AD930EEB6D81}" srcOrd="2" destOrd="0" presId="urn:microsoft.com/office/officeart/2005/8/layout/radial5"/>
    <dgm:cxn modelId="{89CEF6A6-2064-4B82-B665-790A9BE76DA5}" type="presParOf" srcId="{6F1C1459-C5A9-4448-8952-9988FAE336A4}" destId="{331C3269-C4EB-483D-9FB8-D8C68F51B548}" srcOrd="3" destOrd="0" presId="urn:microsoft.com/office/officeart/2005/8/layout/radial5"/>
    <dgm:cxn modelId="{3D488DFD-F9F9-469F-B671-F7AEE84B5FB8}" type="presParOf" srcId="{331C3269-C4EB-483D-9FB8-D8C68F51B548}" destId="{2278EE5D-EE74-495F-8E40-2D46FA9B1C3B}" srcOrd="0" destOrd="0" presId="urn:microsoft.com/office/officeart/2005/8/layout/radial5"/>
    <dgm:cxn modelId="{703529B3-1644-4662-A561-5F6A8B29B309}" type="presParOf" srcId="{6F1C1459-C5A9-4448-8952-9988FAE336A4}" destId="{77C4D979-79F9-40DE-B4EF-F9D465E1D482}" srcOrd="4" destOrd="0" presId="urn:microsoft.com/office/officeart/2005/8/layout/radial5"/>
    <dgm:cxn modelId="{D9797E1F-43A1-4395-9A3A-2D5785B6F0C6}" type="presParOf" srcId="{6F1C1459-C5A9-4448-8952-9988FAE336A4}" destId="{08734F44-7312-4CBE-9FF1-6463B717E437}" srcOrd="5" destOrd="0" presId="urn:microsoft.com/office/officeart/2005/8/layout/radial5"/>
    <dgm:cxn modelId="{0EC0507E-F8D1-409B-9C97-82FB15A73C04}" type="presParOf" srcId="{08734F44-7312-4CBE-9FF1-6463B717E437}" destId="{215BC698-EA0E-47CD-A447-9A49BEBA137F}" srcOrd="0" destOrd="0" presId="urn:microsoft.com/office/officeart/2005/8/layout/radial5"/>
    <dgm:cxn modelId="{781A04BB-9C04-4E04-BBA8-43BAFB9F2283}" type="presParOf" srcId="{6F1C1459-C5A9-4448-8952-9988FAE336A4}" destId="{F982812A-A9EB-4A9B-B674-1AA669ED917D}" srcOrd="6" destOrd="0" presId="urn:microsoft.com/office/officeart/2005/8/layout/radial5"/>
    <dgm:cxn modelId="{E9560C79-AB11-425E-979E-8A815BCE935E}" type="presParOf" srcId="{6F1C1459-C5A9-4448-8952-9988FAE336A4}" destId="{AFA85D94-63EC-4FD5-AAAA-615B05CF5867}" srcOrd="7" destOrd="0" presId="urn:microsoft.com/office/officeart/2005/8/layout/radial5"/>
    <dgm:cxn modelId="{5D2AA086-1014-4FCE-806A-98BC2EAB1FF2}" type="presParOf" srcId="{AFA85D94-63EC-4FD5-AAAA-615B05CF5867}" destId="{72B2C2F9-079D-4072-9C7D-8A3EFF8172FE}" srcOrd="0" destOrd="0" presId="urn:microsoft.com/office/officeart/2005/8/layout/radial5"/>
    <dgm:cxn modelId="{DF71D201-97D4-49D2-A73A-4D5D24C5E2DC}" type="presParOf" srcId="{6F1C1459-C5A9-4448-8952-9988FAE336A4}" destId="{E567F9FF-520B-4C6E-B282-A2C34BAD430F}" srcOrd="8" destOrd="0" presId="urn:microsoft.com/office/officeart/2005/8/layout/radial5"/>
    <dgm:cxn modelId="{80F10F15-A7AB-43A5-B704-47A3247953F3}" type="presParOf" srcId="{6F1C1459-C5A9-4448-8952-9988FAE336A4}" destId="{AA3F6C85-E6A4-40B4-8CC5-08957C7DBCC2}" srcOrd="9" destOrd="0" presId="urn:microsoft.com/office/officeart/2005/8/layout/radial5"/>
    <dgm:cxn modelId="{8C2C0068-C3C6-4F20-A98C-4D434A2FB6EB}" type="presParOf" srcId="{AA3F6C85-E6A4-40B4-8CC5-08957C7DBCC2}" destId="{D520CBEF-781D-4E54-96AC-54865DB43C1D}" srcOrd="0" destOrd="0" presId="urn:microsoft.com/office/officeart/2005/8/layout/radial5"/>
    <dgm:cxn modelId="{935C1174-B26E-4488-AF39-8733828C8444}" type="presParOf" srcId="{6F1C1459-C5A9-4448-8952-9988FAE336A4}" destId="{38B5C39E-5BD5-497F-AA6C-A9A95E0FD9E6}" srcOrd="10" destOrd="0" presId="urn:microsoft.com/office/officeart/2005/8/layout/radial5"/>
    <dgm:cxn modelId="{ECD455C0-8A8D-4467-900A-13F1BBB5312A}" type="presParOf" srcId="{6F1C1459-C5A9-4448-8952-9988FAE336A4}" destId="{EEC31025-A33A-4DB8-B2FF-A7E09FAA9901}" srcOrd="11" destOrd="0" presId="urn:microsoft.com/office/officeart/2005/8/layout/radial5"/>
    <dgm:cxn modelId="{2F193695-8B9D-4698-AC8D-C1B3560DA390}" type="presParOf" srcId="{EEC31025-A33A-4DB8-B2FF-A7E09FAA9901}" destId="{F0D00F0A-8793-4820-9FE3-7328E90ECC6B}" srcOrd="0" destOrd="0" presId="urn:microsoft.com/office/officeart/2005/8/layout/radial5"/>
    <dgm:cxn modelId="{D285F021-483F-458E-AB67-1472EF7ABB36}" type="presParOf" srcId="{6F1C1459-C5A9-4448-8952-9988FAE336A4}" destId="{8B4ECE98-8EB2-4CA6-9966-E0A491800413}" srcOrd="12" destOrd="0" presId="urn:microsoft.com/office/officeart/2005/8/layout/radial5"/>
    <dgm:cxn modelId="{2C96C2EA-8F22-4287-81A5-6227AB64EBBC}" type="presParOf" srcId="{6F1C1459-C5A9-4448-8952-9988FAE336A4}" destId="{2843F2B2-AC30-4FF6-8AFE-208382F91706}" srcOrd="13" destOrd="0" presId="urn:microsoft.com/office/officeart/2005/8/layout/radial5"/>
    <dgm:cxn modelId="{B5BA191D-4884-4C1D-94F1-E6A0A8FD001C}" type="presParOf" srcId="{2843F2B2-AC30-4FF6-8AFE-208382F91706}" destId="{0C8CB777-0306-4A40-B6B0-1303CEC4F09B}" srcOrd="0" destOrd="0" presId="urn:microsoft.com/office/officeart/2005/8/layout/radial5"/>
    <dgm:cxn modelId="{869928F7-7891-409A-9AC2-B3B28844F514}" type="presParOf" srcId="{6F1C1459-C5A9-4448-8952-9988FAE336A4}" destId="{D9C3EB67-297A-4A46-A3F2-78C00FE9A884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870AC1-00A1-4FEB-B3F1-16018EF45161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l-SI"/>
        </a:p>
      </dgm:t>
    </dgm:pt>
    <dgm:pt modelId="{A78C35F4-E64F-4CA1-B454-590C7FAD4409}">
      <dgm:prSet phldrT="[besedil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600" dirty="0"/>
            <a:t>Načrt potovanja po Sloveniji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600" dirty="0"/>
        </a:p>
      </dgm:t>
    </dgm:pt>
    <dgm:pt modelId="{E7882ED6-5066-4F53-AB85-3AE086AD5CE0}" type="sibTrans" cxnId="{11FE8DE9-9ABA-4266-881E-AA0FBC3C7099}">
      <dgm:prSet/>
      <dgm:spPr/>
      <dgm:t>
        <a:bodyPr/>
        <a:lstStyle/>
        <a:p>
          <a:endParaRPr lang="sl-SI" sz="1600"/>
        </a:p>
      </dgm:t>
    </dgm:pt>
    <dgm:pt modelId="{D8A20950-53CF-4B27-B9E9-B6118E5C2C3F}" type="parTrans" cxnId="{11FE8DE9-9ABA-4266-881E-AA0FBC3C7099}">
      <dgm:prSet/>
      <dgm:spPr/>
      <dgm:t>
        <a:bodyPr/>
        <a:lstStyle/>
        <a:p>
          <a:endParaRPr lang="sl-SI" sz="1600"/>
        </a:p>
      </dgm:t>
    </dgm:pt>
    <dgm:pt modelId="{3CAF0696-BF8A-4CD2-9296-51F4E86C86E2}">
      <dgm:prSet phldrT="[besedilo]" custT="1"/>
      <dgm:spPr/>
      <dgm:t>
        <a:bodyPr/>
        <a:lstStyle/>
        <a:p>
          <a:r>
            <a:rPr lang="sl-SI" sz="1600" dirty="0"/>
            <a:t>Ocena dolžine vrvi, iz katere je sestavljena mreža </a:t>
          </a:r>
        </a:p>
      </dgm:t>
    </dgm:pt>
    <dgm:pt modelId="{E93C4F1F-996C-47B2-A974-73B98E60AF25}" type="sibTrans" cxnId="{31BC757A-464D-4FDC-A012-558CFE664F7E}">
      <dgm:prSet/>
      <dgm:spPr/>
      <dgm:t>
        <a:bodyPr/>
        <a:lstStyle/>
        <a:p>
          <a:endParaRPr lang="sl-SI" sz="1600"/>
        </a:p>
      </dgm:t>
    </dgm:pt>
    <dgm:pt modelId="{8E971D1C-C97E-451C-8333-ECABC8E1B5F9}" type="parTrans" cxnId="{31BC757A-464D-4FDC-A012-558CFE664F7E}">
      <dgm:prSet/>
      <dgm:spPr/>
      <dgm:t>
        <a:bodyPr/>
        <a:lstStyle/>
        <a:p>
          <a:endParaRPr lang="sl-SI" sz="1600"/>
        </a:p>
      </dgm:t>
    </dgm:pt>
    <dgm:pt modelId="{62D05AE7-B9BB-4C4A-A7D5-2C82675D3CD2}">
      <dgm:prSet phldrT="[besedilo]" custT="1"/>
      <dgm:spPr/>
      <dgm:t>
        <a:bodyPr/>
        <a:lstStyle/>
        <a:p>
          <a:r>
            <a:rPr lang="sl-SI" sz="1600" dirty="0"/>
            <a:t>Razdelitev </a:t>
          </a:r>
          <a:r>
            <a:rPr lang="sl-SI" sz="1500" dirty="0"/>
            <a:t>pustolovskih</a:t>
          </a:r>
          <a:r>
            <a:rPr lang="sl-SI" sz="1600" dirty="0"/>
            <a:t> škatel </a:t>
          </a:r>
        </a:p>
      </dgm:t>
    </dgm:pt>
    <dgm:pt modelId="{94D10D55-0110-47BC-B5AD-CD3165A3927B}" type="sibTrans" cxnId="{67CE5576-2088-4F7F-BDC6-F8E4D66F5054}">
      <dgm:prSet/>
      <dgm:spPr/>
      <dgm:t>
        <a:bodyPr/>
        <a:lstStyle/>
        <a:p>
          <a:endParaRPr lang="sl-SI" sz="1600"/>
        </a:p>
      </dgm:t>
    </dgm:pt>
    <dgm:pt modelId="{754E2C46-D807-4D7B-8B15-2DFEA4D96601}" type="parTrans" cxnId="{67CE5576-2088-4F7F-BDC6-F8E4D66F5054}">
      <dgm:prSet/>
      <dgm:spPr/>
      <dgm:t>
        <a:bodyPr/>
        <a:lstStyle/>
        <a:p>
          <a:endParaRPr lang="sl-SI" sz="1600"/>
        </a:p>
      </dgm:t>
    </dgm:pt>
    <dgm:pt modelId="{C3E193CE-7978-4CDB-9172-9A2A36DFC3AA}">
      <dgm:prSet custT="1"/>
      <dgm:spPr/>
      <dgm:t>
        <a:bodyPr/>
        <a:lstStyle/>
        <a:p>
          <a:r>
            <a:rPr lang="sl-SI" sz="1600" dirty="0" err="1"/>
            <a:t>Fotoorien-tacija</a:t>
          </a:r>
          <a:r>
            <a:rPr lang="sl-SI" sz="1600" dirty="0"/>
            <a:t> v okolici šole </a:t>
          </a:r>
        </a:p>
      </dgm:t>
    </dgm:pt>
    <dgm:pt modelId="{82440638-9F12-427D-B0A7-70BCBA60163A}" type="parTrans" cxnId="{75694A16-7E4F-461E-B952-C4924C04576F}">
      <dgm:prSet/>
      <dgm:spPr/>
      <dgm:t>
        <a:bodyPr/>
        <a:lstStyle/>
        <a:p>
          <a:endParaRPr lang="sl-SI" sz="1600"/>
        </a:p>
      </dgm:t>
    </dgm:pt>
    <dgm:pt modelId="{BDFD5C86-1120-47A0-8600-BBF0EC5084E7}" type="sibTrans" cxnId="{75694A16-7E4F-461E-B952-C4924C04576F}">
      <dgm:prSet/>
      <dgm:spPr/>
      <dgm:t>
        <a:bodyPr/>
        <a:lstStyle/>
        <a:p>
          <a:endParaRPr lang="sl-SI" sz="1600"/>
        </a:p>
      </dgm:t>
    </dgm:pt>
    <dgm:pt modelId="{E45F02B4-BAA9-47AC-B3D5-CF0D807FDF4A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600" dirty="0"/>
            <a:t>Vrnitev v učilnico skozi mrežo vrvic, ki so napeljane med vrati</a:t>
          </a:r>
        </a:p>
      </dgm:t>
    </dgm:pt>
    <dgm:pt modelId="{C6883717-9405-451F-A689-0DB384566B78}" type="parTrans" cxnId="{0E596A9C-E5EE-492E-AA4E-8B14C5579C05}">
      <dgm:prSet/>
      <dgm:spPr/>
      <dgm:t>
        <a:bodyPr/>
        <a:lstStyle/>
        <a:p>
          <a:endParaRPr lang="sl-SI" sz="1600"/>
        </a:p>
      </dgm:t>
    </dgm:pt>
    <dgm:pt modelId="{73E198E1-1D07-49CE-8843-865F0280CF6A}" type="sibTrans" cxnId="{0E596A9C-E5EE-492E-AA4E-8B14C5579C05}">
      <dgm:prSet/>
      <dgm:spPr/>
      <dgm:t>
        <a:bodyPr/>
        <a:lstStyle/>
        <a:p>
          <a:endParaRPr lang="sl-SI" sz="1600"/>
        </a:p>
      </dgm:t>
    </dgm:pt>
    <dgm:pt modelId="{7A88FE29-4B88-4064-A417-70D1B3BB2607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600" dirty="0"/>
            <a:t>Zaklad: iskanje v učilnici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600" dirty="0"/>
        </a:p>
      </dgm:t>
    </dgm:pt>
    <dgm:pt modelId="{D5456977-3546-4891-9BB0-A46A98948668}" type="sibTrans" cxnId="{2B17780E-DF10-4AC2-9329-F09A1355E895}">
      <dgm:prSet/>
      <dgm:spPr/>
      <dgm:t>
        <a:bodyPr/>
        <a:lstStyle/>
        <a:p>
          <a:endParaRPr lang="sl-SI" sz="1600"/>
        </a:p>
      </dgm:t>
    </dgm:pt>
    <dgm:pt modelId="{E602AFDC-1E6D-4198-94DC-11BFA6F8B3F6}" type="parTrans" cxnId="{2B17780E-DF10-4AC2-9329-F09A1355E895}">
      <dgm:prSet/>
      <dgm:spPr/>
      <dgm:t>
        <a:bodyPr/>
        <a:lstStyle/>
        <a:p>
          <a:endParaRPr lang="sl-SI" sz="1600"/>
        </a:p>
      </dgm:t>
    </dgm:pt>
    <dgm:pt modelId="{80C6E61F-B5FE-4AB7-807E-930B9E2379AE}" type="pres">
      <dgm:prSet presAssocID="{92870AC1-00A1-4FEB-B3F1-16018EF4516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160F7330-30DD-42D9-B7EA-EDFE19C90D44}" type="pres">
      <dgm:prSet presAssocID="{92870AC1-00A1-4FEB-B3F1-16018EF45161}" presName="arrow" presStyleLbl="bgShp" presStyleIdx="0" presStyleCnt="1" custScaleX="111191" custLinFactNeighborX="-49124" custLinFactNeighborY="27676"/>
      <dgm:spPr/>
    </dgm:pt>
    <dgm:pt modelId="{B0C2438C-ACBC-40EE-9664-16A62CDFA6CB}" type="pres">
      <dgm:prSet presAssocID="{92870AC1-00A1-4FEB-B3F1-16018EF45161}" presName="linearProcess" presStyleCnt="0"/>
      <dgm:spPr/>
    </dgm:pt>
    <dgm:pt modelId="{47F21FE5-59FC-4C72-9491-84D319826CAB}" type="pres">
      <dgm:prSet presAssocID="{62D05AE7-B9BB-4C4A-A7D5-2C82675D3CD2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EE8BFA3-C9C4-4D86-9148-9DE2D8882833}" type="pres">
      <dgm:prSet presAssocID="{94D10D55-0110-47BC-B5AD-CD3165A3927B}" presName="sibTrans" presStyleCnt="0"/>
      <dgm:spPr/>
    </dgm:pt>
    <dgm:pt modelId="{7A5EE633-904F-4FA3-BD0E-8AD1C1E60FF9}" type="pres">
      <dgm:prSet presAssocID="{3CAF0696-BF8A-4CD2-9296-51F4E86C86E2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DB44AAC-D3ED-43D6-958E-97811A13A427}" type="pres">
      <dgm:prSet presAssocID="{E93C4F1F-996C-47B2-A974-73B98E60AF25}" presName="sibTrans" presStyleCnt="0"/>
      <dgm:spPr/>
    </dgm:pt>
    <dgm:pt modelId="{A1A63557-468A-42A4-82A5-6A336FF5C685}" type="pres">
      <dgm:prSet presAssocID="{A78C35F4-E64F-4CA1-B454-590C7FAD4409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79C9EEB-2C8D-4D6C-A8C8-E3C9013E3CF8}" type="pres">
      <dgm:prSet presAssocID="{E7882ED6-5066-4F53-AB85-3AE086AD5CE0}" presName="sibTrans" presStyleCnt="0"/>
      <dgm:spPr/>
    </dgm:pt>
    <dgm:pt modelId="{D4160BF2-E520-4A31-B823-39B475459A69}" type="pres">
      <dgm:prSet presAssocID="{C3E193CE-7978-4CDB-9172-9A2A36DFC3AA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CBDB22E-365B-4D95-BC01-DDF0D7745648}" type="pres">
      <dgm:prSet presAssocID="{BDFD5C86-1120-47A0-8600-BBF0EC5084E7}" presName="sibTrans" presStyleCnt="0"/>
      <dgm:spPr/>
    </dgm:pt>
    <dgm:pt modelId="{1C7519DE-A665-4750-A569-B01E618BBCC6}" type="pres">
      <dgm:prSet presAssocID="{E45F02B4-BAA9-47AC-B3D5-CF0D807FDF4A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97448A5-FBA4-4564-ACB5-5E6798B83939}" type="pres">
      <dgm:prSet presAssocID="{73E198E1-1D07-49CE-8843-865F0280CF6A}" presName="sibTrans" presStyleCnt="0"/>
      <dgm:spPr/>
    </dgm:pt>
    <dgm:pt modelId="{5F6C5AFE-1D69-43E9-B742-5F3F6C625BBC}" type="pres">
      <dgm:prSet presAssocID="{7A88FE29-4B88-4064-A417-70D1B3BB2607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B5ECC8D9-2161-4597-B48B-512782CB4BC3}" type="presOf" srcId="{E45F02B4-BAA9-47AC-B3D5-CF0D807FDF4A}" destId="{1C7519DE-A665-4750-A569-B01E618BBCC6}" srcOrd="0" destOrd="0" presId="urn:microsoft.com/office/officeart/2005/8/layout/hProcess9"/>
    <dgm:cxn modelId="{75694A16-7E4F-461E-B952-C4924C04576F}" srcId="{92870AC1-00A1-4FEB-B3F1-16018EF45161}" destId="{C3E193CE-7978-4CDB-9172-9A2A36DFC3AA}" srcOrd="3" destOrd="0" parTransId="{82440638-9F12-427D-B0A7-70BCBA60163A}" sibTransId="{BDFD5C86-1120-47A0-8600-BBF0EC5084E7}"/>
    <dgm:cxn modelId="{DA9358DA-99DB-4F75-A0AA-218C6FB46C4E}" type="presOf" srcId="{3CAF0696-BF8A-4CD2-9296-51F4E86C86E2}" destId="{7A5EE633-904F-4FA3-BD0E-8AD1C1E60FF9}" srcOrd="0" destOrd="0" presId="urn:microsoft.com/office/officeart/2005/8/layout/hProcess9"/>
    <dgm:cxn modelId="{FC8EA8CF-DE40-46C4-BCEF-703919D5B3EB}" type="presOf" srcId="{7A88FE29-4B88-4064-A417-70D1B3BB2607}" destId="{5F6C5AFE-1D69-43E9-B742-5F3F6C625BBC}" srcOrd="0" destOrd="0" presId="urn:microsoft.com/office/officeart/2005/8/layout/hProcess9"/>
    <dgm:cxn modelId="{11FE8DE9-9ABA-4266-881E-AA0FBC3C7099}" srcId="{92870AC1-00A1-4FEB-B3F1-16018EF45161}" destId="{A78C35F4-E64F-4CA1-B454-590C7FAD4409}" srcOrd="2" destOrd="0" parTransId="{D8A20950-53CF-4B27-B9E9-B6118E5C2C3F}" sibTransId="{E7882ED6-5066-4F53-AB85-3AE086AD5CE0}"/>
    <dgm:cxn modelId="{0E596A9C-E5EE-492E-AA4E-8B14C5579C05}" srcId="{92870AC1-00A1-4FEB-B3F1-16018EF45161}" destId="{E45F02B4-BAA9-47AC-B3D5-CF0D807FDF4A}" srcOrd="4" destOrd="0" parTransId="{C6883717-9405-451F-A689-0DB384566B78}" sibTransId="{73E198E1-1D07-49CE-8843-865F0280CF6A}"/>
    <dgm:cxn modelId="{62D85F01-046D-4FB3-BA89-5695E3351F07}" type="presOf" srcId="{92870AC1-00A1-4FEB-B3F1-16018EF45161}" destId="{80C6E61F-B5FE-4AB7-807E-930B9E2379AE}" srcOrd="0" destOrd="0" presId="urn:microsoft.com/office/officeart/2005/8/layout/hProcess9"/>
    <dgm:cxn modelId="{899BD4EA-125A-44F0-8847-32398C99A9CB}" type="presOf" srcId="{C3E193CE-7978-4CDB-9172-9A2A36DFC3AA}" destId="{D4160BF2-E520-4A31-B823-39B475459A69}" srcOrd="0" destOrd="0" presId="urn:microsoft.com/office/officeart/2005/8/layout/hProcess9"/>
    <dgm:cxn modelId="{31BC757A-464D-4FDC-A012-558CFE664F7E}" srcId="{92870AC1-00A1-4FEB-B3F1-16018EF45161}" destId="{3CAF0696-BF8A-4CD2-9296-51F4E86C86E2}" srcOrd="1" destOrd="0" parTransId="{8E971D1C-C97E-451C-8333-ECABC8E1B5F9}" sibTransId="{E93C4F1F-996C-47B2-A974-73B98E60AF25}"/>
    <dgm:cxn modelId="{67CE5576-2088-4F7F-BDC6-F8E4D66F5054}" srcId="{92870AC1-00A1-4FEB-B3F1-16018EF45161}" destId="{62D05AE7-B9BB-4C4A-A7D5-2C82675D3CD2}" srcOrd="0" destOrd="0" parTransId="{754E2C46-D807-4D7B-8B15-2DFEA4D96601}" sibTransId="{94D10D55-0110-47BC-B5AD-CD3165A3927B}"/>
    <dgm:cxn modelId="{00203E4C-B3C6-4761-A21B-FDB8093FA25E}" type="presOf" srcId="{A78C35F4-E64F-4CA1-B454-590C7FAD4409}" destId="{A1A63557-468A-42A4-82A5-6A336FF5C685}" srcOrd="0" destOrd="0" presId="urn:microsoft.com/office/officeart/2005/8/layout/hProcess9"/>
    <dgm:cxn modelId="{9C8F97F2-44BD-4717-9688-DCB9DB783A3E}" type="presOf" srcId="{62D05AE7-B9BB-4C4A-A7D5-2C82675D3CD2}" destId="{47F21FE5-59FC-4C72-9491-84D319826CAB}" srcOrd="0" destOrd="0" presId="urn:microsoft.com/office/officeart/2005/8/layout/hProcess9"/>
    <dgm:cxn modelId="{2B17780E-DF10-4AC2-9329-F09A1355E895}" srcId="{92870AC1-00A1-4FEB-B3F1-16018EF45161}" destId="{7A88FE29-4B88-4064-A417-70D1B3BB2607}" srcOrd="5" destOrd="0" parTransId="{E602AFDC-1E6D-4198-94DC-11BFA6F8B3F6}" sibTransId="{D5456977-3546-4891-9BB0-A46A98948668}"/>
    <dgm:cxn modelId="{6603120F-B8CB-48C5-BF6A-114B667E5B6D}" type="presParOf" srcId="{80C6E61F-B5FE-4AB7-807E-930B9E2379AE}" destId="{160F7330-30DD-42D9-B7EA-EDFE19C90D44}" srcOrd="0" destOrd="0" presId="urn:microsoft.com/office/officeart/2005/8/layout/hProcess9"/>
    <dgm:cxn modelId="{94A9EE80-44C1-4F03-8FD6-1BDDF4508D11}" type="presParOf" srcId="{80C6E61F-B5FE-4AB7-807E-930B9E2379AE}" destId="{B0C2438C-ACBC-40EE-9664-16A62CDFA6CB}" srcOrd="1" destOrd="0" presId="urn:microsoft.com/office/officeart/2005/8/layout/hProcess9"/>
    <dgm:cxn modelId="{B1A83C3E-5354-4B07-AC48-3693BE21C01B}" type="presParOf" srcId="{B0C2438C-ACBC-40EE-9664-16A62CDFA6CB}" destId="{47F21FE5-59FC-4C72-9491-84D319826CAB}" srcOrd="0" destOrd="0" presId="urn:microsoft.com/office/officeart/2005/8/layout/hProcess9"/>
    <dgm:cxn modelId="{96D5A09B-5397-4E2F-9E4A-3EE73607FD37}" type="presParOf" srcId="{B0C2438C-ACBC-40EE-9664-16A62CDFA6CB}" destId="{4EE8BFA3-C9C4-4D86-9148-9DE2D8882833}" srcOrd="1" destOrd="0" presId="urn:microsoft.com/office/officeart/2005/8/layout/hProcess9"/>
    <dgm:cxn modelId="{237D0B12-323E-4AF7-8A4E-4A9D37CE82DC}" type="presParOf" srcId="{B0C2438C-ACBC-40EE-9664-16A62CDFA6CB}" destId="{7A5EE633-904F-4FA3-BD0E-8AD1C1E60FF9}" srcOrd="2" destOrd="0" presId="urn:microsoft.com/office/officeart/2005/8/layout/hProcess9"/>
    <dgm:cxn modelId="{F9628E15-BA66-4A62-A077-70D443A6B481}" type="presParOf" srcId="{B0C2438C-ACBC-40EE-9664-16A62CDFA6CB}" destId="{8DB44AAC-D3ED-43D6-958E-97811A13A427}" srcOrd="3" destOrd="0" presId="urn:microsoft.com/office/officeart/2005/8/layout/hProcess9"/>
    <dgm:cxn modelId="{6898A626-2D76-44EB-8EF7-201BFE411C33}" type="presParOf" srcId="{B0C2438C-ACBC-40EE-9664-16A62CDFA6CB}" destId="{A1A63557-468A-42A4-82A5-6A336FF5C685}" srcOrd="4" destOrd="0" presId="urn:microsoft.com/office/officeart/2005/8/layout/hProcess9"/>
    <dgm:cxn modelId="{F01470F4-71DD-45D7-95EC-7DE3E83AE330}" type="presParOf" srcId="{B0C2438C-ACBC-40EE-9664-16A62CDFA6CB}" destId="{179C9EEB-2C8D-4D6C-A8C8-E3C9013E3CF8}" srcOrd="5" destOrd="0" presId="urn:microsoft.com/office/officeart/2005/8/layout/hProcess9"/>
    <dgm:cxn modelId="{E5E94850-3030-4A48-BF89-7B623982FF90}" type="presParOf" srcId="{B0C2438C-ACBC-40EE-9664-16A62CDFA6CB}" destId="{D4160BF2-E520-4A31-B823-39B475459A69}" srcOrd="6" destOrd="0" presId="urn:microsoft.com/office/officeart/2005/8/layout/hProcess9"/>
    <dgm:cxn modelId="{8BF05A33-03DC-4AC2-9931-6DCD2C2D1BAC}" type="presParOf" srcId="{B0C2438C-ACBC-40EE-9664-16A62CDFA6CB}" destId="{8CBDB22E-365B-4D95-BC01-DDF0D7745648}" srcOrd="7" destOrd="0" presId="urn:microsoft.com/office/officeart/2005/8/layout/hProcess9"/>
    <dgm:cxn modelId="{7F501128-8323-4021-95F0-0305E91A3600}" type="presParOf" srcId="{B0C2438C-ACBC-40EE-9664-16A62CDFA6CB}" destId="{1C7519DE-A665-4750-A569-B01E618BBCC6}" srcOrd="8" destOrd="0" presId="urn:microsoft.com/office/officeart/2005/8/layout/hProcess9"/>
    <dgm:cxn modelId="{2E19534D-26E5-4A33-ABE8-A852B7959DEA}" type="presParOf" srcId="{B0C2438C-ACBC-40EE-9664-16A62CDFA6CB}" destId="{E97448A5-FBA4-4564-ACB5-5E6798B83939}" srcOrd="9" destOrd="0" presId="urn:microsoft.com/office/officeart/2005/8/layout/hProcess9"/>
    <dgm:cxn modelId="{61EE7FCE-49C6-4975-ACBF-E5907932318E}" type="presParOf" srcId="{B0C2438C-ACBC-40EE-9664-16A62CDFA6CB}" destId="{5F6C5AFE-1D69-43E9-B742-5F3F6C625BB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408A2F-6635-416A-9986-044D57CC55CB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6BDAC7C7-71A0-4505-8695-350C48CC1A96}">
      <dgm:prSet phldrT="[besedilo]" custT="1"/>
      <dgm:spPr/>
      <dgm:t>
        <a:bodyPr/>
        <a:lstStyle/>
        <a:p>
          <a:r>
            <a:rPr lang="sl-SI" sz="2400" dirty="0"/>
            <a:t>Tema: mreža</a:t>
          </a:r>
        </a:p>
      </dgm:t>
    </dgm:pt>
    <dgm:pt modelId="{BA73A248-D66F-4884-95F1-EC035AC7856A}" type="parTrans" cxnId="{1AD2A8E8-2EFB-47A2-A720-89BA9A1799C5}">
      <dgm:prSet/>
      <dgm:spPr/>
      <dgm:t>
        <a:bodyPr/>
        <a:lstStyle/>
        <a:p>
          <a:endParaRPr lang="sl-SI"/>
        </a:p>
      </dgm:t>
    </dgm:pt>
    <dgm:pt modelId="{7F4E2230-28F8-4329-9572-4BC9B1175694}" type="sibTrans" cxnId="{1AD2A8E8-2EFB-47A2-A720-89BA9A1799C5}">
      <dgm:prSet/>
      <dgm:spPr/>
      <dgm:t>
        <a:bodyPr/>
        <a:lstStyle/>
        <a:p>
          <a:endParaRPr lang="sl-SI"/>
        </a:p>
      </dgm:t>
    </dgm:pt>
    <dgm:pt modelId="{F112885C-D0B2-4E96-BEBA-CD0619B45ED0}">
      <dgm:prSet phldrT="[besedilo]" custT="1"/>
      <dgm:spPr/>
      <dgm:t>
        <a:bodyPr/>
        <a:lstStyle/>
        <a:p>
          <a:r>
            <a:rPr lang="sl-SI" sz="1600" dirty="0"/>
            <a:t>MAT: </a:t>
          </a:r>
        </a:p>
        <a:p>
          <a:r>
            <a:rPr lang="sl-SI" sz="1600" dirty="0"/>
            <a:t>Mreže </a:t>
          </a:r>
          <a:r>
            <a:rPr lang="sl-SI" sz="1600" dirty="0" err="1"/>
            <a:t>geo</a:t>
          </a:r>
          <a:r>
            <a:rPr lang="sl-SI" sz="1600" dirty="0"/>
            <a:t>. teles </a:t>
          </a:r>
        </a:p>
      </dgm:t>
    </dgm:pt>
    <dgm:pt modelId="{4E8227CF-0440-4459-8ADC-FD11D0F6E491}" type="parTrans" cxnId="{2A27F5B9-A53E-4176-A5D4-406E9E77FEEE}">
      <dgm:prSet/>
      <dgm:spPr/>
      <dgm:t>
        <a:bodyPr/>
        <a:lstStyle/>
        <a:p>
          <a:endParaRPr lang="sl-SI"/>
        </a:p>
      </dgm:t>
    </dgm:pt>
    <dgm:pt modelId="{CB0C928B-2D0D-4B20-BF45-8E92F36ACF00}" type="sibTrans" cxnId="{2A27F5B9-A53E-4176-A5D4-406E9E77FEEE}">
      <dgm:prSet/>
      <dgm:spPr/>
      <dgm:t>
        <a:bodyPr/>
        <a:lstStyle/>
        <a:p>
          <a:endParaRPr lang="sl-SI"/>
        </a:p>
      </dgm:t>
    </dgm:pt>
    <dgm:pt modelId="{2DC47F56-99F8-4EA0-BFD6-068C4500DC31}">
      <dgm:prSet phldrT="[besedilo]" custT="1"/>
      <dgm:spPr/>
      <dgm:t>
        <a:bodyPr/>
        <a:lstStyle/>
        <a:p>
          <a:r>
            <a:rPr lang="sl-SI" sz="1600" dirty="0"/>
            <a:t>DRU: </a:t>
          </a:r>
        </a:p>
        <a:p>
          <a:r>
            <a:rPr lang="sl-SI" sz="1400" dirty="0"/>
            <a:t>mreža prijateljstva, koordinatna mreža na zemljevidu</a:t>
          </a:r>
        </a:p>
      </dgm:t>
    </dgm:pt>
    <dgm:pt modelId="{6EAF9F6E-C226-4D9A-A11F-6016364FE2D9}" type="parTrans" cxnId="{E581B3F9-F36E-411D-9094-51944DB8D98C}">
      <dgm:prSet/>
      <dgm:spPr/>
      <dgm:t>
        <a:bodyPr/>
        <a:lstStyle/>
        <a:p>
          <a:endParaRPr lang="sl-SI"/>
        </a:p>
      </dgm:t>
    </dgm:pt>
    <dgm:pt modelId="{23485AB8-E28E-47E4-8713-EB9572E9CB3E}" type="sibTrans" cxnId="{E581B3F9-F36E-411D-9094-51944DB8D98C}">
      <dgm:prSet/>
      <dgm:spPr/>
      <dgm:t>
        <a:bodyPr/>
        <a:lstStyle/>
        <a:p>
          <a:endParaRPr lang="sl-SI"/>
        </a:p>
      </dgm:t>
    </dgm:pt>
    <dgm:pt modelId="{04880F45-B59A-49EC-9AAB-5D4EC80C76EF}">
      <dgm:prSet phldrT="[besedilo]" custT="1"/>
      <dgm:spPr/>
      <dgm:t>
        <a:bodyPr/>
        <a:lstStyle/>
        <a:p>
          <a:r>
            <a:rPr lang="sl-SI" sz="1600" dirty="0"/>
            <a:t>LUM: pajkova mreža  - mandale</a:t>
          </a:r>
        </a:p>
      </dgm:t>
    </dgm:pt>
    <dgm:pt modelId="{E370CD2B-E85B-46B4-99A3-3A7BDAC06873}" type="parTrans" cxnId="{E032ACB7-DE02-4885-B99A-068A7E9F6DD2}">
      <dgm:prSet/>
      <dgm:spPr/>
      <dgm:t>
        <a:bodyPr/>
        <a:lstStyle/>
        <a:p>
          <a:endParaRPr lang="sl-SI"/>
        </a:p>
      </dgm:t>
    </dgm:pt>
    <dgm:pt modelId="{1A840022-E36C-451E-889A-4B70EF9CFF63}" type="sibTrans" cxnId="{E032ACB7-DE02-4885-B99A-068A7E9F6DD2}">
      <dgm:prSet/>
      <dgm:spPr/>
      <dgm:t>
        <a:bodyPr/>
        <a:lstStyle/>
        <a:p>
          <a:endParaRPr lang="sl-SI"/>
        </a:p>
      </dgm:t>
    </dgm:pt>
    <dgm:pt modelId="{5313481C-D9F2-44A0-91AA-5455F5C15E13}">
      <dgm:prSet phldrT="[besedilo]" custT="1"/>
      <dgm:spPr/>
      <dgm:t>
        <a:bodyPr/>
        <a:lstStyle/>
        <a:p>
          <a:r>
            <a:rPr lang="sl-SI" sz="1300" dirty="0"/>
            <a:t> </a:t>
          </a:r>
          <a:r>
            <a:rPr lang="sl-SI" sz="1600" dirty="0"/>
            <a:t>GOS:</a:t>
          </a:r>
        </a:p>
        <a:p>
          <a:r>
            <a:rPr lang="sl-SI" sz="1300" dirty="0"/>
            <a:t>Praktični izdelek: mreža s tkanjem, pletenjem, kvačkanjem</a:t>
          </a:r>
        </a:p>
      </dgm:t>
    </dgm:pt>
    <dgm:pt modelId="{940E6AEE-42BC-4FF3-967D-97AF3ED9E7DF}" type="parTrans" cxnId="{912FC00E-A080-4B14-9679-E586BBC1CA98}">
      <dgm:prSet/>
      <dgm:spPr/>
      <dgm:t>
        <a:bodyPr/>
        <a:lstStyle/>
        <a:p>
          <a:endParaRPr lang="sl-SI"/>
        </a:p>
      </dgm:t>
    </dgm:pt>
    <dgm:pt modelId="{E1487B75-2261-428E-8DEB-54A6351BB30F}" type="sibTrans" cxnId="{912FC00E-A080-4B14-9679-E586BBC1CA98}">
      <dgm:prSet/>
      <dgm:spPr/>
      <dgm:t>
        <a:bodyPr/>
        <a:lstStyle/>
        <a:p>
          <a:endParaRPr lang="sl-SI"/>
        </a:p>
      </dgm:t>
    </dgm:pt>
    <dgm:pt modelId="{76D46E29-133E-4457-BA63-A098310F3694}">
      <dgm:prSet custT="1"/>
      <dgm:spPr/>
      <dgm:t>
        <a:bodyPr/>
        <a:lstStyle/>
        <a:p>
          <a:r>
            <a:rPr lang="sl-SI" sz="1600" dirty="0"/>
            <a:t>ŠPORT:</a:t>
          </a:r>
        </a:p>
        <a:p>
          <a:r>
            <a:rPr lang="sl-SI" sz="1400" dirty="0"/>
            <a:t>mrežica na košarkarskem košu</a:t>
          </a:r>
        </a:p>
      </dgm:t>
    </dgm:pt>
    <dgm:pt modelId="{45D54E55-AFBE-4EEB-AB5D-E05DCD5B44C6}" type="parTrans" cxnId="{9FEAD6C6-ADB2-46E8-9DA5-2936F863F904}">
      <dgm:prSet/>
      <dgm:spPr/>
      <dgm:t>
        <a:bodyPr/>
        <a:lstStyle/>
        <a:p>
          <a:endParaRPr lang="sl-SI"/>
        </a:p>
      </dgm:t>
    </dgm:pt>
    <dgm:pt modelId="{11DDA0BA-61B8-4D99-98A0-DBD5B2820128}" type="sibTrans" cxnId="{9FEAD6C6-ADB2-46E8-9DA5-2936F863F904}">
      <dgm:prSet/>
      <dgm:spPr/>
      <dgm:t>
        <a:bodyPr/>
        <a:lstStyle/>
        <a:p>
          <a:endParaRPr lang="sl-SI"/>
        </a:p>
      </dgm:t>
    </dgm:pt>
    <dgm:pt modelId="{52B17E0D-BDEF-4B18-807A-F3864877AC7D}">
      <dgm:prSet custT="1"/>
      <dgm:spPr/>
      <dgm:t>
        <a:bodyPr/>
        <a:lstStyle/>
        <a:p>
          <a:r>
            <a:rPr lang="sl-SI" sz="1600" dirty="0"/>
            <a:t>SLO: pajkova mreža – </a:t>
          </a:r>
          <a:r>
            <a:rPr lang="sl-SI" sz="1300" dirty="0"/>
            <a:t>neumetnostno</a:t>
          </a:r>
          <a:r>
            <a:rPr lang="sl-SI" sz="1600" dirty="0"/>
            <a:t> besedilo</a:t>
          </a:r>
        </a:p>
      </dgm:t>
    </dgm:pt>
    <dgm:pt modelId="{2EC185E2-C870-4FA4-834C-F8F6D6B3DF7F}" type="parTrans" cxnId="{09FCA693-E67E-4F89-9104-72995373E30E}">
      <dgm:prSet/>
      <dgm:spPr/>
      <dgm:t>
        <a:bodyPr/>
        <a:lstStyle/>
        <a:p>
          <a:endParaRPr lang="sl-SI"/>
        </a:p>
      </dgm:t>
    </dgm:pt>
    <dgm:pt modelId="{582D2066-AE09-4129-A2DA-3619BE6ED821}" type="sibTrans" cxnId="{09FCA693-E67E-4F89-9104-72995373E30E}">
      <dgm:prSet/>
      <dgm:spPr/>
      <dgm:t>
        <a:bodyPr/>
        <a:lstStyle/>
        <a:p>
          <a:endParaRPr lang="sl-SI"/>
        </a:p>
      </dgm:t>
    </dgm:pt>
    <dgm:pt modelId="{4AC80138-72D5-46AD-8DF2-228215CD94C7}" type="pres">
      <dgm:prSet presAssocID="{8C408A2F-6635-416A-9986-044D57CC55C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7D447820-A060-4148-8DAE-83D5580C7CC2}" type="pres">
      <dgm:prSet presAssocID="{6BDAC7C7-71A0-4505-8695-350C48CC1A96}" presName="centerShape" presStyleLbl="node0" presStyleIdx="0" presStyleCnt="1"/>
      <dgm:spPr/>
      <dgm:t>
        <a:bodyPr/>
        <a:lstStyle/>
        <a:p>
          <a:endParaRPr lang="sl-SI"/>
        </a:p>
      </dgm:t>
    </dgm:pt>
    <dgm:pt modelId="{45544E49-6A9A-495C-8E6F-80FE8146D3F2}" type="pres">
      <dgm:prSet presAssocID="{4E8227CF-0440-4459-8ADC-FD11D0F6E491}" presName="Name9" presStyleLbl="parChTrans1D2" presStyleIdx="0" presStyleCnt="6"/>
      <dgm:spPr/>
      <dgm:t>
        <a:bodyPr/>
        <a:lstStyle/>
        <a:p>
          <a:endParaRPr lang="sl-SI"/>
        </a:p>
      </dgm:t>
    </dgm:pt>
    <dgm:pt modelId="{A151106A-A028-438C-9095-4C67F8EC819A}" type="pres">
      <dgm:prSet presAssocID="{4E8227CF-0440-4459-8ADC-FD11D0F6E491}" presName="connTx" presStyleLbl="parChTrans1D2" presStyleIdx="0" presStyleCnt="6"/>
      <dgm:spPr/>
      <dgm:t>
        <a:bodyPr/>
        <a:lstStyle/>
        <a:p>
          <a:endParaRPr lang="sl-SI"/>
        </a:p>
      </dgm:t>
    </dgm:pt>
    <dgm:pt modelId="{7E7910A2-F96A-4D65-BE22-94B0CC961F75}" type="pres">
      <dgm:prSet presAssocID="{F112885C-D0B2-4E96-BEBA-CD0619B45ED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6D26E68-2E03-4BDC-B1AF-57789ACFCEA0}" type="pres">
      <dgm:prSet presAssocID="{6EAF9F6E-C226-4D9A-A11F-6016364FE2D9}" presName="Name9" presStyleLbl="parChTrans1D2" presStyleIdx="1" presStyleCnt="6"/>
      <dgm:spPr/>
      <dgm:t>
        <a:bodyPr/>
        <a:lstStyle/>
        <a:p>
          <a:endParaRPr lang="sl-SI"/>
        </a:p>
      </dgm:t>
    </dgm:pt>
    <dgm:pt modelId="{8FEE356D-80E2-411E-9879-2F1D5F7E3FD5}" type="pres">
      <dgm:prSet presAssocID="{6EAF9F6E-C226-4D9A-A11F-6016364FE2D9}" presName="connTx" presStyleLbl="parChTrans1D2" presStyleIdx="1" presStyleCnt="6"/>
      <dgm:spPr/>
      <dgm:t>
        <a:bodyPr/>
        <a:lstStyle/>
        <a:p>
          <a:endParaRPr lang="sl-SI"/>
        </a:p>
      </dgm:t>
    </dgm:pt>
    <dgm:pt modelId="{13F95FB2-EE56-4398-A4C9-51E34B18D097}" type="pres">
      <dgm:prSet presAssocID="{2DC47F56-99F8-4EA0-BFD6-068C4500DC3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F39C257-5665-40D0-8BBA-FBFE1302FB2D}" type="pres">
      <dgm:prSet presAssocID="{E370CD2B-E85B-46B4-99A3-3A7BDAC06873}" presName="Name9" presStyleLbl="parChTrans1D2" presStyleIdx="2" presStyleCnt="6"/>
      <dgm:spPr/>
      <dgm:t>
        <a:bodyPr/>
        <a:lstStyle/>
        <a:p>
          <a:endParaRPr lang="sl-SI"/>
        </a:p>
      </dgm:t>
    </dgm:pt>
    <dgm:pt modelId="{EEB34E57-3C4E-43C8-B905-978AA400AD69}" type="pres">
      <dgm:prSet presAssocID="{E370CD2B-E85B-46B4-99A3-3A7BDAC06873}" presName="connTx" presStyleLbl="parChTrans1D2" presStyleIdx="2" presStyleCnt="6"/>
      <dgm:spPr/>
      <dgm:t>
        <a:bodyPr/>
        <a:lstStyle/>
        <a:p>
          <a:endParaRPr lang="sl-SI"/>
        </a:p>
      </dgm:t>
    </dgm:pt>
    <dgm:pt modelId="{67EF90D8-49EA-490B-BF42-FD927BFC2EA5}" type="pres">
      <dgm:prSet presAssocID="{04880F45-B59A-49EC-9AAB-5D4EC80C76EF}" presName="node" presStyleLbl="node1" presStyleIdx="2" presStyleCnt="6" custRadScaleRad="98461" custRadScaleInc="-240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C0E30D9-8E24-4E90-8C83-D9ADF3EE25DD}" type="pres">
      <dgm:prSet presAssocID="{940E6AEE-42BC-4FF3-967D-97AF3ED9E7DF}" presName="Name9" presStyleLbl="parChTrans1D2" presStyleIdx="3" presStyleCnt="6"/>
      <dgm:spPr/>
      <dgm:t>
        <a:bodyPr/>
        <a:lstStyle/>
        <a:p>
          <a:endParaRPr lang="sl-SI"/>
        </a:p>
      </dgm:t>
    </dgm:pt>
    <dgm:pt modelId="{A36E9F45-58D1-4E90-8725-17C8B5CF265D}" type="pres">
      <dgm:prSet presAssocID="{940E6AEE-42BC-4FF3-967D-97AF3ED9E7DF}" presName="connTx" presStyleLbl="parChTrans1D2" presStyleIdx="3" presStyleCnt="6"/>
      <dgm:spPr/>
      <dgm:t>
        <a:bodyPr/>
        <a:lstStyle/>
        <a:p>
          <a:endParaRPr lang="sl-SI"/>
        </a:p>
      </dgm:t>
    </dgm:pt>
    <dgm:pt modelId="{65896545-88CF-4801-9525-9FAF7AC8BC68}" type="pres">
      <dgm:prSet presAssocID="{5313481C-D9F2-44A0-91AA-5455F5C15E1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5263138-1F20-4979-9E80-0E97AF4BF4B8}" type="pres">
      <dgm:prSet presAssocID="{45D54E55-AFBE-4EEB-AB5D-E05DCD5B44C6}" presName="Name9" presStyleLbl="parChTrans1D2" presStyleIdx="4" presStyleCnt="6"/>
      <dgm:spPr/>
      <dgm:t>
        <a:bodyPr/>
        <a:lstStyle/>
        <a:p>
          <a:endParaRPr lang="sl-SI"/>
        </a:p>
      </dgm:t>
    </dgm:pt>
    <dgm:pt modelId="{3AA2396C-5FD1-403D-973C-880EF625D0F8}" type="pres">
      <dgm:prSet presAssocID="{45D54E55-AFBE-4EEB-AB5D-E05DCD5B44C6}" presName="connTx" presStyleLbl="parChTrans1D2" presStyleIdx="4" presStyleCnt="6"/>
      <dgm:spPr/>
      <dgm:t>
        <a:bodyPr/>
        <a:lstStyle/>
        <a:p>
          <a:endParaRPr lang="sl-SI"/>
        </a:p>
      </dgm:t>
    </dgm:pt>
    <dgm:pt modelId="{6BE7CB48-DF81-4FF0-AEE8-AAEA59EB025C}" type="pres">
      <dgm:prSet presAssocID="{76D46E29-133E-4457-BA63-A098310F3694}" presName="node" presStyleLbl="node1" presStyleIdx="4" presStyleCnt="6" custRadScaleRad="99056" custRadScaleInc="470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7F5CC2B-A527-4EFC-8ECF-7CCA2E026D9D}" type="pres">
      <dgm:prSet presAssocID="{2EC185E2-C870-4FA4-834C-F8F6D6B3DF7F}" presName="Name9" presStyleLbl="parChTrans1D2" presStyleIdx="5" presStyleCnt="6"/>
      <dgm:spPr/>
      <dgm:t>
        <a:bodyPr/>
        <a:lstStyle/>
        <a:p>
          <a:endParaRPr lang="sl-SI"/>
        </a:p>
      </dgm:t>
    </dgm:pt>
    <dgm:pt modelId="{9A563F16-6698-4DE1-9948-17616EC31708}" type="pres">
      <dgm:prSet presAssocID="{2EC185E2-C870-4FA4-834C-F8F6D6B3DF7F}" presName="connTx" presStyleLbl="parChTrans1D2" presStyleIdx="5" presStyleCnt="6"/>
      <dgm:spPr/>
      <dgm:t>
        <a:bodyPr/>
        <a:lstStyle/>
        <a:p>
          <a:endParaRPr lang="sl-SI"/>
        </a:p>
      </dgm:t>
    </dgm:pt>
    <dgm:pt modelId="{67541E38-0033-4EFF-94C4-8519CCB8C9BE}" type="pres">
      <dgm:prSet presAssocID="{52B17E0D-BDEF-4B18-807A-F3864877AC7D}" presName="node" presStyleLbl="node1" presStyleIdx="5" presStyleCnt="6" custRadScaleRad="101647" custRadScaleInc="387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B9B37C9E-41C9-4B40-BDB5-97F073ADA57C}" type="presOf" srcId="{6EAF9F6E-C226-4D9A-A11F-6016364FE2D9}" destId="{D6D26E68-2E03-4BDC-B1AF-57789ACFCEA0}" srcOrd="0" destOrd="0" presId="urn:microsoft.com/office/officeart/2005/8/layout/radial1"/>
    <dgm:cxn modelId="{F7E1B66D-3647-476F-A174-6783F546317C}" type="presOf" srcId="{940E6AEE-42BC-4FF3-967D-97AF3ED9E7DF}" destId="{8C0E30D9-8E24-4E90-8C83-D9ADF3EE25DD}" srcOrd="0" destOrd="0" presId="urn:microsoft.com/office/officeart/2005/8/layout/radial1"/>
    <dgm:cxn modelId="{873472B7-6A45-41CB-B4FA-72DB1FC1E133}" type="presOf" srcId="{F112885C-D0B2-4E96-BEBA-CD0619B45ED0}" destId="{7E7910A2-F96A-4D65-BE22-94B0CC961F75}" srcOrd="0" destOrd="0" presId="urn:microsoft.com/office/officeart/2005/8/layout/radial1"/>
    <dgm:cxn modelId="{4F940631-60C2-4FA6-9794-9E327601EF18}" type="presOf" srcId="{5313481C-D9F2-44A0-91AA-5455F5C15E13}" destId="{65896545-88CF-4801-9525-9FAF7AC8BC68}" srcOrd="0" destOrd="0" presId="urn:microsoft.com/office/officeart/2005/8/layout/radial1"/>
    <dgm:cxn modelId="{1AD2A8E8-2EFB-47A2-A720-89BA9A1799C5}" srcId="{8C408A2F-6635-416A-9986-044D57CC55CB}" destId="{6BDAC7C7-71A0-4505-8695-350C48CC1A96}" srcOrd="0" destOrd="0" parTransId="{BA73A248-D66F-4884-95F1-EC035AC7856A}" sibTransId="{7F4E2230-28F8-4329-9572-4BC9B1175694}"/>
    <dgm:cxn modelId="{8810B227-D490-4F03-87B8-B33692F3BDAC}" type="presOf" srcId="{E370CD2B-E85B-46B4-99A3-3A7BDAC06873}" destId="{EEB34E57-3C4E-43C8-B905-978AA400AD69}" srcOrd="1" destOrd="0" presId="urn:microsoft.com/office/officeart/2005/8/layout/radial1"/>
    <dgm:cxn modelId="{4EFFBBF2-2D90-43C3-8F42-02D1DBECCEBB}" type="presOf" srcId="{940E6AEE-42BC-4FF3-967D-97AF3ED9E7DF}" destId="{A36E9F45-58D1-4E90-8725-17C8B5CF265D}" srcOrd="1" destOrd="0" presId="urn:microsoft.com/office/officeart/2005/8/layout/radial1"/>
    <dgm:cxn modelId="{9FEAD6C6-ADB2-46E8-9DA5-2936F863F904}" srcId="{6BDAC7C7-71A0-4505-8695-350C48CC1A96}" destId="{76D46E29-133E-4457-BA63-A098310F3694}" srcOrd="4" destOrd="0" parTransId="{45D54E55-AFBE-4EEB-AB5D-E05DCD5B44C6}" sibTransId="{11DDA0BA-61B8-4D99-98A0-DBD5B2820128}"/>
    <dgm:cxn modelId="{61E01EEC-1373-4F91-884F-1D24116AF350}" type="presOf" srcId="{45D54E55-AFBE-4EEB-AB5D-E05DCD5B44C6}" destId="{55263138-1F20-4979-9E80-0E97AF4BF4B8}" srcOrd="0" destOrd="0" presId="urn:microsoft.com/office/officeart/2005/8/layout/radial1"/>
    <dgm:cxn modelId="{CC3750C8-56AA-4E0A-BD20-2D55EA6CA244}" type="presOf" srcId="{6BDAC7C7-71A0-4505-8695-350C48CC1A96}" destId="{7D447820-A060-4148-8DAE-83D5580C7CC2}" srcOrd="0" destOrd="0" presId="urn:microsoft.com/office/officeart/2005/8/layout/radial1"/>
    <dgm:cxn modelId="{AFC14E42-885E-4163-94AD-0D5242E7C8AD}" type="presOf" srcId="{2DC47F56-99F8-4EA0-BFD6-068C4500DC31}" destId="{13F95FB2-EE56-4398-A4C9-51E34B18D097}" srcOrd="0" destOrd="0" presId="urn:microsoft.com/office/officeart/2005/8/layout/radial1"/>
    <dgm:cxn modelId="{8EF66CB5-6F48-4BCD-BE9D-487CA35DED84}" type="presOf" srcId="{04880F45-B59A-49EC-9AAB-5D4EC80C76EF}" destId="{67EF90D8-49EA-490B-BF42-FD927BFC2EA5}" srcOrd="0" destOrd="0" presId="urn:microsoft.com/office/officeart/2005/8/layout/radial1"/>
    <dgm:cxn modelId="{E581B3F9-F36E-411D-9094-51944DB8D98C}" srcId="{6BDAC7C7-71A0-4505-8695-350C48CC1A96}" destId="{2DC47F56-99F8-4EA0-BFD6-068C4500DC31}" srcOrd="1" destOrd="0" parTransId="{6EAF9F6E-C226-4D9A-A11F-6016364FE2D9}" sibTransId="{23485AB8-E28E-47E4-8713-EB9572E9CB3E}"/>
    <dgm:cxn modelId="{266B7B1E-56BF-40C5-BBF7-2BA52741EA79}" type="presOf" srcId="{2EC185E2-C870-4FA4-834C-F8F6D6B3DF7F}" destId="{9A563F16-6698-4DE1-9948-17616EC31708}" srcOrd="1" destOrd="0" presId="urn:microsoft.com/office/officeart/2005/8/layout/radial1"/>
    <dgm:cxn modelId="{29130F95-E810-48B8-BC2D-9BA6FE9589BF}" type="presOf" srcId="{4E8227CF-0440-4459-8ADC-FD11D0F6E491}" destId="{45544E49-6A9A-495C-8E6F-80FE8146D3F2}" srcOrd="0" destOrd="0" presId="urn:microsoft.com/office/officeart/2005/8/layout/radial1"/>
    <dgm:cxn modelId="{D8D3C803-10C5-47FB-B292-24177D794BE1}" type="presOf" srcId="{52B17E0D-BDEF-4B18-807A-F3864877AC7D}" destId="{67541E38-0033-4EFF-94C4-8519CCB8C9BE}" srcOrd="0" destOrd="0" presId="urn:microsoft.com/office/officeart/2005/8/layout/radial1"/>
    <dgm:cxn modelId="{09FCA693-E67E-4F89-9104-72995373E30E}" srcId="{6BDAC7C7-71A0-4505-8695-350C48CC1A96}" destId="{52B17E0D-BDEF-4B18-807A-F3864877AC7D}" srcOrd="5" destOrd="0" parTransId="{2EC185E2-C870-4FA4-834C-F8F6D6B3DF7F}" sibTransId="{582D2066-AE09-4129-A2DA-3619BE6ED821}"/>
    <dgm:cxn modelId="{52C0811C-47E2-4E4B-997A-25653ED7AB06}" type="presOf" srcId="{76D46E29-133E-4457-BA63-A098310F3694}" destId="{6BE7CB48-DF81-4FF0-AEE8-AAEA59EB025C}" srcOrd="0" destOrd="0" presId="urn:microsoft.com/office/officeart/2005/8/layout/radial1"/>
    <dgm:cxn modelId="{1BACFDDB-193B-4D5F-A69C-AB10C2ED6ECE}" type="presOf" srcId="{2EC185E2-C870-4FA4-834C-F8F6D6B3DF7F}" destId="{07F5CC2B-A527-4EFC-8ECF-7CCA2E026D9D}" srcOrd="0" destOrd="0" presId="urn:microsoft.com/office/officeart/2005/8/layout/radial1"/>
    <dgm:cxn modelId="{AA9EBFFC-BFAA-4D97-8C91-68C08031994F}" type="presOf" srcId="{45D54E55-AFBE-4EEB-AB5D-E05DCD5B44C6}" destId="{3AA2396C-5FD1-403D-973C-880EF625D0F8}" srcOrd="1" destOrd="0" presId="urn:microsoft.com/office/officeart/2005/8/layout/radial1"/>
    <dgm:cxn modelId="{E95A4BA0-AF07-4693-9DE9-D48539B09707}" type="presOf" srcId="{4E8227CF-0440-4459-8ADC-FD11D0F6E491}" destId="{A151106A-A028-438C-9095-4C67F8EC819A}" srcOrd="1" destOrd="0" presId="urn:microsoft.com/office/officeart/2005/8/layout/radial1"/>
    <dgm:cxn modelId="{6DE1463E-806E-43F1-9EC5-6C2C4EB8800D}" type="presOf" srcId="{E370CD2B-E85B-46B4-99A3-3A7BDAC06873}" destId="{0F39C257-5665-40D0-8BBA-FBFE1302FB2D}" srcOrd="0" destOrd="0" presId="urn:microsoft.com/office/officeart/2005/8/layout/radial1"/>
    <dgm:cxn modelId="{E032ACB7-DE02-4885-B99A-068A7E9F6DD2}" srcId="{6BDAC7C7-71A0-4505-8695-350C48CC1A96}" destId="{04880F45-B59A-49EC-9AAB-5D4EC80C76EF}" srcOrd="2" destOrd="0" parTransId="{E370CD2B-E85B-46B4-99A3-3A7BDAC06873}" sibTransId="{1A840022-E36C-451E-889A-4B70EF9CFF63}"/>
    <dgm:cxn modelId="{912FC00E-A080-4B14-9679-E586BBC1CA98}" srcId="{6BDAC7C7-71A0-4505-8695-350C48CC1A96}" destId="{5313481C-D9F2-44A0-91AA-5455F5C15E13}" srcOrd="3" destOrd="0" parTransId="{940E6AEE-42BC-4FF3-967D-97AF3ED9E7DF}" sibTransId="{E1487B75-2261-428E-8DEB-54A6351BB30F}"/>
    <dgm:cxn modelId="{2A27F5B9-A53E-4176-A5D4-406E9E77FEEE}" srcId="{6BDAC7C7-71A0-4505-8695-350C48CC1A96}" destId="{F112885C-D0B2-4E96-BEBA-CD0619B45ED0}" srcOrd="0" destOrd="0" parTransId="{4E8227CF-0440-4459-8ADC-FD11D0F6E491}" sibTransId="{CB0C928B-2D0D-4B20-BF45-8E92F36ACF00}"/>
    <dgm:cxn modelId="{CAE3055E-71B0-4EA7-8E31-B717313A1B97}" type="presOf" srcId="{8C408A2F-6635-416A-9986-044D57CC55CB}" destId="{4AC80138-72D5-46AD-8DF2-228215CD94C7}" srcOrd="0" destOrd="0" presId="urn:microsoft.com/office/officeart/2005/8/layout/radial1"/>
    <dgm:cxn modelId="{D452C89C-7128-4776-A0C4-20C2B8600361}" type="presOf" srcId="{6EAF9F6E-C226-4D9A-A11F-6016364FE2D9}" destId="{8FEE356D-80E2-411E-9879-2F1D5F7E3FD5}" srcOrd="1" destOrd="0" presId="urn:microsoft.com/office/officeart/2005/8/layout/radial1"/>
    <dgm:cxn modelId="{F98CA78D-BBD8-4927-B737-496DB9C4B60A}" type="presParOf" srcId="{4AC80138-72D5-46AD-8DF2-228215CD94C7}" destId="{7D447820-A060-4148-8DAE-83D5580C7CC2}" srcOrd="0" destOrd="0" presId="urn:microsoft.com/office/officeart/2005/8/layout/radial1"/>
    <dgm:cxn modelId="{2D4EA67D-5D99-4EA4-96B2-F9863EE5399F}" type="presParOf" srcId="{4AC80138-72D5-46AD-8DF2-228215CD94C7}" destId="{45544E49-6A9A-495C-8E6F-80FE8146D3F2}" srcOrd="1" destOrd="0" presId="urn:microsoft.com/office/officeart/2005/8/layout/radial1"/>
    <dgm:cxn modelId="{5509AE93-F6D4-431E-B080-93DAA0DCE97C}" type="presParOf" srcId="{45544E49-6A9A-495C-8E6F-80FE8146D3F2}" destId="{A151106A-A028-438C-9095-4C67F8EC819A}" srcOrd="0" destOrd="0" presId="urn:microsoft.com/office/officeart/2005/8/layout/radial1"/>
    <dgm:cxn modelId="{9B91F231-4CA5-43AA-B476-ADDACEC4FAF2}" type="presParOf" srcId="{4AC80138-72D5-46AD-8DF2-228215CD94C7}" destId="{7E7910A2-F96A-4D65-BE22-94B0CC961F75}" srcOrd="2" destOrd="0" presId="urn:microsoft.com/office/officeart/2005/8/layout/radial1"/>
    <dgm:cxn modelId="{3071983D-318C-465E-86B7-79C5C770BD3F}" type="presParOf" srcId="{4AC80138-72D5-46AD-8DF2-228215CD94C7}" destId="{D6D26E68-2E03-4BDC-B1AF-57789ACFCEA0}" srcOrd="3" destOrd="0" presId="urn:microsoft.com/office/officeart/2005/8/layout/radial1"/>
    <dgm:cxn modelId="{52007705-000C-4B7E-9CA6-D64DBC8D6B55}" type="presParOf" srcId="{D6D26E68-2E03-4BDC-B1AF-57789ACFCEA0}" destId="{8FEE356D-80E2-411E-9879-2F1D5F7E3FD5}" srcOrd="0" destOrd="0" presId="urn:microsoft.com/office/officeart/2005/8/layout/radial1"/>
    <dgm:cxn modelId="{D97F590E-AAA9-479E-879D-89A9CB18C9C3}" type="presParOf" srcId="{4AC80138-72D5-46AD-8DF2-228215CD94C7}" destId="{13F95FB2-EE56-4398-A4C9-51E34B18D097}" srcOrd="4" destOrd="0" presId="urn:microsoft.com/office/officeart/2005/8/layout/radial1"/>
    <dgm:cxn modelId="{BC4D39FF-BF30-487C-B072-BA0DADFB1FE1}" type="presParOf" srcId="{4AC80138-72D5-46AD-8DF2-228215CD94C7}" destId="{0F39C257-5665-40D0-8BBA-FBFE1302FB2D}" srcOrd="5" destOrd="0" presId="urn:microsoft.com/office/officeart/2005/8/layout/radial1"/>
    <dgm:cxn modelId="{1719DB2A-ACF5-4372-BDF2-446EBA378FAB}" type="presParOf" srcId="{0F39C257-5665-40D0-8BBA-FBFE1302FB2D}" destId="{EEB34E57-3C4E-43C8-B905-978AA400AD69}" srcOrd="0" destOrd="0" presId="urn:microsoft.com/office/officeart/2005/8/layout/radial1"/>
    <dgm:cxn modelId="{2855FF39-E088-45CE-9179-0271F337E66B}" type="presParOf" srcId="{4AC80138-72D5-46AD-8DF2-228215CD94C7}" destId="{67EF90D8-49EA-490B-BF42-FD927BFC2EA5}" srcOrd="6" destOrd="0" presId="urn:microsoft.com/office/officeart/2005/8/layout/radial1"/>
    <dgm:cxn modelId="{276B22A0-35EF-4166-9F18-ADA5B06EC817}" type="presParOf" srcId="{4AC80138-72D5-46AD-8DF2-228215CD94C7}" destId="{8C0E30D9-8E24-4E90-8C83-D9ADF3EE25DD}" srcOrd="7" destOrd="0" presId="urn:microsoft.com/office/officeart/2005/8/layout/radial1"/>
    <dgm:cxn modelId="{7B582DC6-185A-4B37-9D97-61B5888BC4DF}" type="presParOf" srcId="{8C0E30D9-8E24-4E90-8C83-D9ADF3EE25DD}" destId="{A36E9F45-58D1-4E90-8725-17C8B5CF265D}" srcOrd="0" destOrd="0" presId="urn:microsoft.com/office/officeart/2005/8/layout/radial1"/>
    <dgm:cxn modelId="{1377519F-EE84-4301-A459-2A878826FCD7}" type="presParOf" srcId="{4AC80138-72D5-46AD-8DF2-228215CD94C7}" destId="{65896545-88CF-4801-9525-9FAF7AC8BC68}" srcOrd="8" destOrd="0" presId="urn:microsoft.com/office/officeart/2005/8/layout/radial1"/>
    <dgm:cxn modelId="{4D8D0B70-8771-4939-9833-C5C43CBC57B2}" type="presParOf" srcId="{4AC80138-72D5-46AD-8DF2-228215CD94C7}" destId="{55263138-1F20-4979-9E80-0E97AF4BF4B8}" srcOrd="9" destOrd="0" presId="urn:microsoft.com/office/officeart/2005/8/layout/radial1"/>
    <dgm:cxn modelId="{C098267D-7D21-4F8C-BED8-B513E28DE6D0}" type="presParOf" srcId="{55263138-1F20-4979-9E80-0E97AF4BF4B8}" destId="{3AA2396C-5FD1-403D-973C-880EF625D0F8}" srcOrd="0" destOrd="0" presId="urn:microsoft.com/office/officeart/2005/8/layout/radial1"/>
    <dgm:cxn modelId="{B0FBDE69-63D5-4629-8B3F-FDF8A54937E4}" type="presParOf" srcId="{4AC80138-72D5-46AD-8DF2-228215CD94C7}" destId="{6BE7CB48-DF81-4FF0-AEE8-AAEA59EB025C}" srcOrd="10" destOrd="0" presId="urn:microsoft.com/office/officeart/2005/8/layout/radial1"/>
    <dgm:cxn modelId="{6DAEE325-D775-4404-83C8-FD4185303623}" type="presParOf" srcId="{4AC80138-72D5-46AD-8DF2-228215CD94C7}" destId="{07F5CC2B-A527-4EFC-8ECF-7CCA2E026D9D}" srcOrd="11" destOrd="0" presId="urn:microsoft.com/office/officeart/2005/8/layout/radial1"/>
    <dgm:cxn modelId="{0B7FABB3-BBF4-43AD-B2EC-77514DD27572}" type="presParOf" srcId="{07F5CC2B-A527-4EFC-8ECF-7CCA2E026D9D}" destId="{9A563F16-6698-4DE1-9948-17616EC31708}" srcOrd="0" destOrd="0" presId="urn:microsoft.com/office/officeart/2005/8/layout/radial1"/>
    <dgm:cxn modelId="{65DB7D49-F39F-4E66-99F6-E5428A1A7D6D}" type="presParOf" srcId="{4AC80138-72D5-46AD-8DF2-228215CD94C7}" destId="{67541E38-0033-4EFF-94C4-8519CCB8C9B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CE6B9E-5521-4ACB-931F-ADF6E61A2B49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4F098239-1BA4-4732-9B34-52E2C999AB1C}">
      <dgm:prSet phldrT="[besedilo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sl-SI" sz="3600" dirty="0"/>
            <a:t>Nevarnosti MP</a:t>
          </a:r>
        </a:p>
      </dgm:t>
    </dgm:pt>
    <dgm:pt modelId="{49640D35-17AF-46EB-9E77-2D0988907930}" type="parTrans" cxnId="{413527AC-C126-4CC1-8FBC-D4A616FD033D}">
      <dgm:prSet/>
      <dgm:spPr/>
      <dgm:t>
        <a:bodyPr/>
        <a:lstStyle/>
        <a:p>
          <a:endParaRPr lang="sl-SI" sz="2400"/>
        </a:p>
      </dgm:t>
    </dgm:pt>
    <dgm:pt modelId="{1EBDD520-7025-4D30-9C82-33144EBAF4CF}" type="sibTrans" cxnId="{413527AC-C126-4CC1-8FBC-D4A616FD033D}">
      <dgm:prSet/>
      <dgm:spPr/>
      <dgm:t>
        <a:bodyPr/>
        <a:lstStyle/>
        <a:p>
          <a:endParaRPr lang="sl-SI" sz="2400"/>
        </a:p>
      </dgm:t>
    </dgm:pt>
    <dgm:pt modelId="{C3C7F234-3065-46AC-8EC3-71D2B47F7D92}">
      <dgm:prSet phldrT="[besedilo]" custT="1"/>
      <dgm:spPr/>
      <dgm:t>
        <a:bodyPr/>
        <a:lstStyle/>
        <a:p>
          <a:r>
            <a:rPr lang="sl-SI" sz="1600" dirty="0"/>
            <a:t>Površno  učenje (brez ustreznih povezav)</a:t>
          </a:r>
        </a:p>
      </dgm:t>
    </dgm:pt>
    <dgm:pt modelId="{4C255D4C-83F5-4A27-8520-B38CB2F5EBDA}" type="parTrans" cxnId="{2240878A-833E-43CC-B779-796332CD5251}">
      <dgm:prSet/>
      <dgm:spPr/>
      <dgm:t>
        <a:bodyPr/>
        <a:lstStyle/>
        <a:p>
          <a:endParaRPr lang="sl-SI" sz="2400"/>
        </a:p>
      </dgm:t>
    </dgm:pt>
    <dgm:pt modelId="{48C9229A-5D4C-4846-9B95-5C1AAA1C79C0}" type="sibTrans" cxnId="{2240878A-833E-43CC-B779-796332CD5251}">
      <dgm:prSet/>
      <dgm:spPr/>
      <dgm:t>
        <a:bodyPr/>
        <a:lstStyle/>
        <a:p>
          <a:endParaRPr lang="sl-SI" sz="2400"/>
        </a:p>
      </dgm:t>
    </dgm:pt>
    <dgm:pt modelId="{83EB8A41-1FE2-4056-9702-F423E31C96A0}">
      <dgm:prSet phldrT="[besedilo]" custT="1"/>
      <dgm:spPr/>
      <dgm:t>
        <a:bodyPr/>
        <a:lstStyle/>
        <a:p>
          <a:r>
            <a:rPr lang="sl-SI" altLang="sl-SI" sz="1600" dirty="0"/>
            <a:t>Neustrezna strokovna </a:t>
          </a:r>
          <a:r>
            <a:rPr lang="sl-SI" altLang="sl-SI" sz="1600" dirty="0" err="1"/>
            <a:t>usposoblje-nost</a:t>
          </a:r>
          <a:r>
            <a:rPr lang="sl-SI" altLang="sl-SI" sz="1600" dirty="0"/>
            <a:t> učiteljev</a:t>
          </a:r>
          <a:endParaRPr lang="sl-SI" sz="1600" dirty="0"/>
        </a:p>
      </dgm:t>
    </dgm:pt>
    <dgm:pt modelId="{CB3E91C2-13CA-4435-B0D0-09539461C96B}" type="parTrans" cxnId="{81AB5050-AE74-4FC1-93DB-AABE474FE1A1}">
      <dgm:prSet/>
      <dgm:spPr/>
      <dgm:t>
        <a:bodyPr/>
        <a:lstStyle/>
        <a:p>
          <a:endParaRPr lang="sl-SI" sz="2400"/>
        </a:p>
      </dgm:t>
    </dgm:pt>
    <dgm:pt modelId="{D8FC264C-05B9-4886-A5CE-66E63441E776}" type="sibTrans" cxnId="{81AB5050-AE74-4FC1-93DB-AABE474FE1A1}">
      <dgm:prSet/>
      <dgm:spPr/>
      <dgm:t>
        <a:bodyPr/>
        <a:lstStyle/>
        <a:p>
          <a:endParaRPr lang="sl-SI" sz="2400"/>
        </a:p>
      </dgm:t>
    </dgm:pt>
    <dgm:pt modelId="{AFA3C309-1621-4102-8509-5FD07BDDB260}">
      <dgm:prSet phldrT="[besedilo]" custT="1"/>
      <dgm:spPr/>
      <dgm:t>
        <a:bodyPr/>
        <a:lstStyle/>
        <a:p>
          <a:r>
            <a:rPr lang="sl-SI" altLang="sl-SI" sz="1600" dirty="0"/>
            <a:t>Pretirano </a:t>
          </a:r>
          <a:r>
            <a:rPr lang="sl-SI" altLang="sl-SI" sz="1600" dirty="0" err="1"/>
            <a:t>poenostav-ljanje</a:t>
          </a:r>
          <a:endParaRPr lang="sl-SI" sz="1600" dirty="0"/>
        </a:p>
      </dgm:t>
    </dgm:pt>
    <dgm:pt modelId="{A73EB46D-1E14-48D3-B697-0712BF812306}" type="parTrans" cxnId="{6393A494-7515-43BB-903C-97813D0DE572}">
      <dgm:prSet/>
      <dgm:spPr/>
      <dgm:t>
        <a:bodyPr/>
        <a:lstStyle/>
        <a:p>
          <a:endParaRPr lang="sl-SI" sz="2400"/>
        </a:p>
      </dgm:t>
    </dgm:pt>
    <dgm:pt modelId="{B3DE87D0-AC6F-4F86-9443-4D56ACD78A3F}" type="sibTrans" cxnId="{6393A494-7515-43BB-903C-97813D0DE572}">
      <dgm:prSet/>
      <dgm:spPr/>
      <dgm:t>
        <a:bodyPr/>
        <a:lstStyle/>
        <a:p>
          <a:endParaRPr lang="sl-SI" sz="2400"/>
        </a:p>
      </dgm:t>
    </dgm:pt>
    <dgm:pt modelId="{24CC71AF-81F1-422C-9095-267ABAACF284}">
      <dgm:prSet custT="1"/>
      <dgm:spPr/>
      <dgm:t>
        <a:bodyPr/>
        <a:lstStyle/>
        <a:p>
          <a:r>
            <a:rPr lang="sl-SI" altLang="sl-SI" sz="1600" dirty="0"/>
            <a:t>Usmerjenost samo na vsebinske povezave</a:t>
          </a:r>
        </a:p>
      </dgm:t>
    </dgm:pt>
    <dgm:pt modelId="{2EC58100-68F2-470A-90C0-CFA4C46421F1}" type="parTrans" cxnId="{42426FE6-1BEA-4EB2-A4A1-C55EFA06FFA0}">
      <dgm:prSet/>
      <dgm:spPr/>
      <dgm:t>
        <a:bodyPr/>
        <a:lstStyle/>
        <a:p>
          <a:endParaRPr lang="sl-SI" sz="2400"/>
        </a:p>
      </dgm:t>
    </dgm:pt>
    <dgm:pt modelId="{4CF50663-3473-4A78-A86D-599208D6C25A}" type="sibTrans" cxnId="{42426FE6-1BEA-4EB2-A4A1-C55EFA06FFA0}">
      <dgm:prSet/>
      <dgm:spPr/>
      <dgm:t>
        <a:bodyPr/>
        <a:lstStyle/>
        <a:p>
          <a:endParaRPr lang="sl-SI" sz="2400"/>
        </a:p>
      </dgm:t>
    </dgm:pt>
    <dgm:pt modelId="{D1D88062-4005-4538-890F-9056A1A5B57A}">
      <dgm:prSet custT="1"/>
      <dgm:spPr/>
      <dgm:t>
        <a:bodyPr/>
        <a:lstStyle/>
        <a:p>
          <a:r>
            <a:rPr lang="sl-SI" altLang="sl-SI" sz="1600" dirty="0"/>
            <a:t>Vsiljene, umetne povezave </a:t>
          </a:r>
        </a:p>
      </dgm:t>
    </dgm:pt>
    <dgm:pt modelId="{C10BA5AD-6D8F-489E-8893-5F6369FB3EF9}" type="parTrans" cxnId="{2A2A480A-E7BC-4050-9917-15463FC00574}">
      <dgm:prSet/>
      <dgm:spPr/>
      <dgm:t>
        <a:bodyPr/>
        <a:lstStyle/>
        <a:p>
          <a:endParaRPr lang="sl-SI" sz="2400"/>
        </a:p>
      </dgm:t>
    </dgm:pt>
    <dgm:pt modelId="{29D216A8-62DF-4551-B64D-E493DE55005F}" type="sibTrans" cxnId="{2A2A480A-E7BC-4050-9917-15463FC00574}">
      <dgm:prSet/>
      <dgm:spPr/>
      <dgm:t>
        <a:bodyPr/>
        <a:lstStyle/>
        <a:p>
          <a:endParaRPr lang="sl-SI" sz="2400"/>
        </a:p>
      </dgm:t>
    </dgm:pt>
    <dgm:pt modelId="{4E900DD8-D5C9-467C-A36A-688775D63ABB}">
      <dgm:prSet custT="1"/>
      <dgm:spPr/>
      <dgm:t>
        <a:bodyPr/>
        <a:lstStyle/>
        <a:p>
          <a:r>
            <a:rPr lang="sl-SI" altLang="sl-SI" sz="1600" dirty="0"/>
            <a:t>Časovni in organizacijski vidik izvedbe</a:t>
          </a:r>
        </a:p>
      </dgm:t>
    </dgm:pt>
    <dgm:pt modelId="{7E3E94F5-5933-4027-A852-C08D5C9C7F3C}" type="parTrans" cxnId="{45804E3E-93D2-4F93-9B76-9E35185AB976}">
      <dgm:prSet/>
      <dgm:spPr/>
      <dgm:t>
        <a:bodyPr/>
        <a:lstStyle/>
        <a:p>
          <a:endParaRPr lang="sl-SI" sz="2400"/>
        </a:p>
      </dgm:t>
    </dgm:pt>
    <dgm:pt modelId="{46B6A7BA-DE56-4965-8CDD-D00EB7239F90}" type="sibTrans" cxnId="{45804E3E-93D2-4F93-9B76-9E35185AB976}">
      <dgm:prSet/>
      <dgm:spPr/>
      <dgm:t>
        <a:bodyPr/>
        <a:lstStyle/>
        <a:p>
          <a:endParaRPr lang="sl-SI" sz="2400"/>
        </a:p>
      </dgm:t>
    </dgm:pt>
    <dgm:pt modelId="{0F1E4888-5F0C-466C-A496-7931DD8A9FE8}">
      <dgm:prSet custT="1"/>
      <dgm:spPr/>
      <dgm:t>
        <a:bodyPr/>
        <a:lstStyle/>
        <a:p>
          <a:r>
            <a:rPr lang="sl-SI" altLang="sl-SI" sz="1600" dirty="0"/>
            <a:t>Izpuščanje  predmetov, ki so povezani s temo</a:t>
          </a:r>
        </a:p>
      </dgm:t>
    </dgm:pt>
    <dgm:pt modelId="{5D74CA35-DDEF-430F-973D-A08C6F023B4D}" type="sibTrans" cxnId="{9B656135-CABA-419B-8344-6CB1920B65B4}">
      <dgm:prSet/>
      <dgm:spPr/>
      <dgm:t>
        <a:bodyPr/>
        <a:lstStyle/>
        <a:p>
          <a:endParaRPr lang="sl-SI" sz="2400"/>
        </a:p>
      </dgm:t>
    </dgm:pt>
    <dgm:pt modelId="{E7B79AD0-541C-41BC-A762-958BB368988B}" type="parTrans" cxnId="{9B656135-CABA-419B-8344-6CB1920B65B4}">
      <dgm:prSet/>
      <dgm:spPr/>
      <dgm:t>
        <a:bodyPr/>
        <a:lstStyle/>
        <a:p>
          <a:endParaRPr lang="sl-SI" sz="2400"/>
        </a:p>
      </dgm:t>
    </dgm:pt>
    <dgm:pt modelId="{E3DD8F00-AB4D-4850-A899-F69069FAA272}" type="pres">
      <dgm:prSet presAssocID="{06CE6B9E-5521-4ACB-931F-ADF6E61A2B4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7A492DC6-128D-4546-B2D8-5E7067804880}" type="pres">
      <dgm:prSet presAssocID="{06CE6B9E-5521-4ACB-931F-ADF6E61A2B49}" presName="radial" presStyleCnt="0">
        <dgm:presLayoutVars>
          <dgm:animLvl val="ctr"/>
        </dgm:presLayoutVars>
      </dgm:prSet>
      <dgm:spPr/>
    </dgm:pt>
    <dgm:pt modelId="{A71B12DE-0A8E-4107-A545-DC449B639D3F}" type="pres">
      <dgm:prSet presAssocID="{4F098239-1BA4-4732-9B34-52E2C999AB1C}" presName="centerShape" presStyleLbl="vennNode1" presStyleIdx="0" presStyleCnt="8"/>
      <dgm:spPr/>
      <dgm:t>
        <a:bodyPr/>
        <a:lstStyle/>
        <a:p>
          <a:endParaRPr lang="sl-SI"/>
        </a:p>
      </dgm:t>
    </dgm:pt>
    <dgm:pt modelId="{A1EF4099-20AD-4CA3-BF7A-1A80770FED94}" type="pres">
      <dgm:prSet presAssocID="{C3C7F234-3065-46AC-8EC3-71D2B47F7D92}" presName="node" presStyleLbl="vennNode1" presStyleIdx="1" presStyleCnt="8" custRadScaleRad="102583" custRadScaleInc="360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1D7D826-F1F7-41B0-88CA-3A2AF5A41B46}" type="pres">
      <dgm:prSet presAssocID="{83EB8A41-1FE2-4056-9702-F423E31C96A0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6DA9AA6-1693-4C2E-8848-B6B5F7F17D50}" type="pres">
      <dgm:prSet presAssocID="{AFA3C309-1621-4102-8509-5FD07BDDB260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866142C-10D9-4325-B92A-48B3AC9C03A8}" type="pres">
      <dgm:prSet presAssocID="{4E900DD8-D5C9-467C-A36A-688775D63ABB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9C976A0-DAC4-4E1E-8201-82D209354BC8}" type="pres">
      <dgm:prSet presAssocID="{0F1E4888-5F0C-466C-A496-7931DD8A9FE8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EE32B29-C30B-4973-9259-DD7B69B720CD}" type="pres">
      <dgm:prSet presAssocID="{D1D88062-4005-4538-890F-9056A1A5B57A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8EDB527-21F3-4C73-81D4-75B65AEF0105}" type="pres">
      <dgm:prSet presAssocID="{24CC71AF-81F1-422C-9095-267ABAACF284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413527AC-C126-4CC1-8FBC-D4A616FD033D}" srcId="{06CE6B9E-5521-4ACB-931F-ADF6E61A2B49}" destId="{4F098239-1BA4-4732-9B34-52E2C999AB1C}" srcOrd="0" destOrd="0" parTransId="{49640D35-17AF-46EB-9E77-2D0988907930}" sibTransId="{1EBDD520-7025-4D30-9C82-33144EBAF4CF}"/>
    <dgm:cxn modelId="{42426FE6-1BEA-4EB2-A4A1-C55EFA06FFA0}" srcId="{4F098239-1BA4-4732-9B34-52E2C999AB1C}" destId="{24CC71AF-81F1-422C-9095-267ABAACF284}" srcOrd="6" destOrd="0" parTransId="{2EC58100-68F2-470A-90C0-CFA4C46421F1}" sibTransId="{4CF50663-3473-4A78-A86D-599208D6C25A}"/>
    <dgm:cxn modelId="{C1723477-F396-48C1-B006-A8A42952EA7A}" type="presOf" srcId="{4F098239-1BA4-4732-9B34-52E2C999AB1C}" destId="{A71B12DE-0A8E-4107-A545-DC449B639D3F}" srcOrd="0" destOrd="0" presId="urn:microsoft.com/office/officeart/2005/8/layout/radial3"/>
    <dgm:cxn modelId="{81AB5050-AE74-4FC1-93DB-AABE474FE1A1}" srcId="{4F098239-1BA4-4732-9B34-52E2C999AB1C}" destId="{83EB8A41-1FE2-4056-9702-F423E31C96A0}" srcOrd="1" destOrd="0" parTransId="{CB3E91C2-13CA-4435-B0D0-09539461C96B}" sibTransId="{D8FC264C-05B9-4886-A5CE-66E63441E776}"/>
    <dgm:cxn modelId="{80AA850B-EAA9-4D5F-B4B5-F527461AD269}" type="presOf" srcId="{0F1E4888-5F0C-466C-A496-7931DD8A9FE8}" destId="{C9C976A0-DAC4-4E1E-8201-82D209354BC8}" srcOrd="0" destOrd="0" presId="urn:microsoft.com/office/officeart/2005/8/layout/radial3"/>
    <dgm:cxn modelId="{6393A494-7515-43BB-903C-97813D0DE572}" srcId="{4F098239-1BA4-4732-9B34-52E2C999AB1C}" destId="{AFA3C309-1621-4102-8509-5FD07BDDB260}" srcOrd="2" destOrd="0" parTransId="{A73EB46D-1E14-48D3-B697-0712BF812306}" sibTransId="{B3DE87D0-AC6F-4F86-9443-4D56ACD78A3F}"/>
    <dgm:cxn modelId="{9B656135-CABA-419B-8344-6CB1920B65B4}" srcId="{4F098239-1BA4-4732-9B34-52E2C999AB1C}" destId="{0F1E4888-5F0C-466C-A496-7931DD8A9FE8}" srcOrd="4" destOrd="0" parTransId="{E7B79AD0-541C-41BC-A762-958BB368988B}" sibTransId="{5D74CA35-DDEF-430F-973D-A08C6F023B4D}"/>
    <dgm:cxn modelId="{80D67B82-4294-48BF-B292-8A313C888844}" type="presOf" srcId="{4E900DD8-D5C9-467C-A36A-688775D63ABB}" destId="{5866142C-10D9-4325-B92A-48B3AC9C03A8}" srcOrd="0" destOrd="0" presId="urn:microsoft.com/office/officeart/2005/8/layout/radial3"/>
    <dgm:cxn modelId="{FDBE1CB1-A79D-4ABF-BEEE-51E265AA4AA9}" type="presOf" srcId="{06CE6B9E-5521-4ACB-931F-ADF6E61A2B49}" destId="{E3DD8F00-AB4D-4850-A899-F69069FAA272}" srcOrd="0" destOrd="0" presId="urn:microsoft.com/office/officeart/2005/8/layout/radial3"/>
    <dgm:cxn modelId="{277675B3-555C-43A3-A068-E5A012B4CDB6}" type="presOf" srcId="{D1D88062-4005-4538-890F-9056A1A5B57A}" destId="{2EE32B29-C30B-4973-9259-DD7B69B720CD}" srcOrd="0" destOrd="0" presId="urn:microsoft.com/office/officeart/2005/8/layout/radial3"/>
    <dgm:cxn modelId="{4AAE1BE5-D949-4079-AD15-32CBDE229975}" type="presOf" srcId="{AFA3C309-1621-4102-8509-5FD07BDDB260}" destId="{A6DA9AA6-1693-4C2E-8848-B6B5F7F17D50}" srcOrd="0" destOrd="0" presId="urn:microsoft.com/office/officeart/2005/8/layout/radial3"/>
    <dgm:cxn modelId="{2240878A-833E-43CC-B779-796332CD5251}" srcId="{4F098239-1BA4-4732-9B34-52E2C999AB1C}" destId="{C3C7F234-3065-46AC-8EC3-71D2B47F7D92}" srcOrd="0" destOrd="0" parTransId="{4C255D4C-83F5-4A27-8520-B38CB2F5EBDA}" sibTransId="{48C9229A-5D4C-4846-9B95-5C1AAA1C79C0}"/>
    <dgm:cxn modelId="{F66897CD-B509-4709-B18F-746585FF2EA8}" type="presOf" srcId="{24CC71AF-81F1-422C-9095-267ABAACF284}" destId="{F8EDB527-21F3-4C73-81D4-75B65AEF0105}" srcOrd="0" destOrd="0" presId="urn:microsoft.com/office/officeart/2005/8/layout/radial3"/>
    <dgm:cxn modelId="{1519D791-A0FF-491A-8749-DD594C352D20}" type="presOf" srcId="{83EB8A41-1FE2-4056-9702-F423E31C96A0}" destId="{C1D7D826-F1F7-41B0-88CA-3A2AF5A41B46}" srcOrd="0" destOrd="0" presId="urn:microsoft.com/office/officeart/2005/8/layout/radial3"/>
    <dgm:cxn modelId="{45804E3E-93D2-4F93-9B76-9E35185AB976}" srcId="{4F098239-1BA4-4732-9B34-52E2C999AB1C}" destId="{4E900DD8-D5C9-467C-A36A-688775D63ABB}" srcOrd="3" destOrd="0" parTransId="{7E3E94F5-5933-4027-A852-C08D5C9C7F3C}" sibTransId="{46B6A7BA-DE56-4965-8CDD-D00EB7239F90}"/>
    <dgm:cxn modelId="{0E3ADB8F-522C-412A-AD94-9A69AFD3C352}" type="presOf" srcId="{C3C7F234-3065-46AC-8EC3-71D2B47F7D92}" destId="{A1EF4099-20AD-4CA3-BF7A-1A80770FED94}" srcOrd="0" destOrd="0" presId="urn:microsoft.com/office/officeart/2005/8/layout/radial3"/>
    <dgm:cxn modelId="{2A2A480A-E7BC-4050-9917-15463FC00574}" srcId="{4F098239-1BA4-4732-9B34-52E2C999AB1C}" destId="{D1D88062-4005-4538-890F-9056A1A5B57A}" srcOrd="5" destOrd="0" parTransId="{C10BA5AD-6D8F-489E-8893-5F6369FB3EF9}" sibTransId="{29D216A8-62DF-4551-B64D-E493DE55005F}"/>
    <dgm:cxn modelId="{6C507126-5E5A-4C99-803E-BCE1DA22ABA1}" type="presParOf" srcId="{E3DD8F00-AB4D-4850-A899-F69069FAA272}" destId="{7A492DC6-128D-4546-B2D8-5E7067804880}" srcOrd="0" destOrd="0" presId="urn:microsoft.com/office/officeart/2005/8/layout/radial3"/>
    <dgm:cxn modelId="{B6A6F30B-A4D5-4268-9AA5-4A4852A138F3}" type="presParOf" srcId="{7A492DC6-128D-4546-B2D8-5E7067804880}" destId="{A71B12DE-0A8E-4107-A545-DC449B639D3F}" srcOrd="0" destOrd="0" presId="urn:microsoft.com/office/officeart/2005/8/layout/radial3"/>
    <dgm:cxn modelId="{0FBE6CFE-4A0D-4D28-8DA7-DEFA6946DFDC}" type="presParOf" srcId="{7A492DC6-128D-4546-B2D8-5E7067804880}" destId="{A1EF4099-20AD-4CA3-BF7A-1A80770FED94}" srcOrd="1" destOrd="0" presId="urn:microsoft.com/office/officeart/2005/8/layout/radial3"/>
    <dgm:cxn modelId="{3C1D3F21-3AFF-4C4F-A529-E7206E5D0789}" type="presParOf" srcId="{7A492DC6-128D-4546-B2D8-5E7067804880}" destId="{C1D7D826-F1F7-41B0-88CA-3A2AF5A41B46}" srcOrd="2" destOrd="0" presId="urn:microsoft.com/office/officeart/2005/8/layout/radial3"/>
    <dgm:cxn modelId="{944E3EBA-8705-4CD9-BF21-FE8030DBCF89}" type="presParOf" srcId="{7A492DC6-128D-4546-B2D8-5E7067804880}" destId="{A6DA9AA6-1693-4C2E-8848-B6B5F7F17D50}" srcOrd="3" destOrd="0" presId="urn:microsoft.com/office/officeart/2005/8/layout/radial3"/>
    <dgm:cxn modelId="{3059C1A5-28F4-47FC-B62F-38CC43DC850A}" type="presParOf" srcId="{7A492DC6-128D-4546-B2D8-5E7067804880}" destId="{5866142C-10D9-4325-B92A-48B3AC9C03A8}" srcOrd="4" destOrd="0" presId="urn:microsoft.com/office/officeart/2005/8/layout/radial3"/>
    <dgm:cxn modelId="{F35FD678-807C-4A1C-8645-C8442C28A217}" type="presParOf" srcId="{7A492DC6-128D-4546-B2D8-5E7067804880}" destId="{C9C976A0-DAC4-4E1E-8201-82D209354BC8}" srcOrd="5" destOrd="0" presId="urn:microsoft.com/office/officeart/2005/8/layout/radial3"/>
    <dgm:cxn modelId="{B8B5C0B1-48E8-4B75-83A8-3D68701483EA}" type="presParOf" srcId="{7A492DC6-128D-4546-B2D8-5E7067804880}" destId="{2EE32B29-C30B-4973-9259-DD7B69B720CD}" srcOrd="6" destOrd="0" presId="urn:microsoft.com/office/officeart/2005/8/layout/radial3"/>
    <dgm:cxn modelId="{26DDB17C-67D3-4109-96F1-87E65FD47A3B}" type="presParOf" srcId="{7A492DC6-128D-4546-B2D8-5E7067804880}" destId="{F8EDB527-21F3-4C73-81D4-75B65AEF0105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CE6B9E-5521-4ACB-931F-ADF6E61A2B49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4F098239-1BA4-4732-9B34-52E2C999AB1C}">
      <dgm:prSet phldrT="[besedilo]" custT="1"/>
      <dgm:spPr/>
      <dgm:t>
        <a:bodyPr/>
        <a:lstStyle/>
        <a:p>
          <a:r>
            <a:rPr lang="sl-SI" sz="4400" dirty="0"/>
            <a:t>Prednosti MP</a:t>
          </a:r>
        </a:p>
      </dgm:t>
    </dgm:pt>
    <dgm:pt modelId="{49640D35-17AF-46EB-9E77-2D0988907930}" type="parTrans" cxnId="{413527AC-C126-4CC1-8FBC-D4A616FD033D}">
      <dgm:prSet/>
      <dgm:spPr/>
      <dgm:t>
        <a:bodyPr/>
        <a:lstStyle/>
        <a:p>
          <a:endParaRPr lang="sl-SI" sz="2400"/>
        </a:p>
      </dgm:t>
    </dgm:pt>
    <dgm:pt modelId="{1EBDD520-7025-4D30-9C82-33144EBAF4CF}" type="sibTrans" cxnId="{413527AC-C126-4CC1-8FBC-D4A616FD033D}">
      <dgm:prSet/>
      <dgm:spPr/>
      <dgm:t>
        <a:bodyPr/>
        <a:lstStyle/>
        <a:p>
          <a:endParaRPr lang="sl-SI" sz="2400"/>
        </a:p>
      </dgm:t>
    </dgm:pt>
    <dgm:pt modelId="{C3C7F234-3065-46AC-8EC3-71D2B47F7D92}">
      <dgm:prSet phldrT="[besedilo]" custT="1"/>
      <dgm:spPr/>
      <dgm:t>
        <a:bodyPr/>
        <a:lstStyle/>
        <a:p>
          <a:r>
            <a:rPr lang="sl-SI" sz="1600" dirty="0">
              <a:solidFill>
                <a:schemeClr val="tx1"/>
              </a:solidFill>
            </a:rPr>
            <a:t>Dobra učinkovitost učenja z dolgoročnimi učinki</a:t>
          </a:r>
        </a:p>
      </dgm:t>
    </dgm:pt>
    <dgm:pt modelId="{4C255D4C-83F5-4A27-8520-B38CB2F5EBDA}" type="parTrans" cxnId="{2240878A-833E-43CC-B779-796332CD5251}">
      <dgm:prSet/>
      <dgm:spPr/>
      <dgm:t>
        <a:bodyPr/>
        <a:lstStyle/>
        <a:p>
          <a:endParaRPr lang="sl-SI" sz="2400"/>
        </a:p>
      </dgm:t>
    </dgm:pt>
    <dgm:pt modelId="{48C9229A-5D4C-4846-9B95-5C1AAA1C79C0}" type="sibTrans" cxnId="{2240878A-833E-43CC-B779-796332CD5251}">
      <dgm:prSet/>
      <dgm:spPr/>
      <dgm:t>
        <a:bodyPr/>
        <a:lstStyle/>
        <a:p>
          <a:endParaRPr lang="sl-SI" sz="2400"/>
        </a:p>
      </dgm:t>
    </dgm:pt>
    <dgm:pt modelId="{AFA3C309-1621-4102-8509-5FD07BDDB260}">
      <dgm:prSet phldrT="[besedilo]" custT="1"/>
      <dgm:spPr/>
      <dgm:t>
        <a:bodyPr/>
        <a:lstStyle/>
        <a:p>
          <a:r>
            <a:rPr lang="sl-SI" sz="1600" dirty="0">
              <a:solidFill>
                <a:schemeClr val="tx1"/>
              </a:solidFill>
            </a:rPr>
            <a:t>Strukturiranje znanja v smiselno celoto</a:t>
          </a:r>
        </a:p>
      </dgm:t>
    </dgm:pt>
    <dgm:pt modelId="{A73EB46D-1E14-48D3-B697-0712BF812306}" type="parTrans" cxnId="{6393A494-7515-43BB-903C-97813D0DE572}">
      <dgm:prSet/>
      <dgm:spPr/>
      <dgm:t>
        <a:bodyPr/>
        <a:lstStyle/>
        <a:p>
          <a:endParaRPr lang="sl-SI" sz="2400"/>
        </a:p>
      </dgm:t>
    </dgm:pt>
    <dgm:pt modelId="{B3DE87D0-AC6F-4F86-9443-4D56ACD78A3F}" type="sibTrans" cxnId="{6393A494-7515-43BB-903C-97813D0DE572}">
      <dgm:prSet/>
      <dgm:spPr/>
      <dgm:t>
        <a:bodyPr/>
        <a:lstStyle/>
        <a:p>
          <a:endParaRPr lang="sl-SI" sz="2400"/>
        </a:p>
      </dgm:t>
    </dgm:pt>
    <dgm:pt modelId="{3A2D8F2D-1C00-424E-810F-E9EB210A635F}">
      <dgm:prSet phldrT="[besedilo]" custT="1"/>
      <dgm:spPr/>
      <dgm:t>
        <a:bodyPr/>
        <a:lstStyle/>
        <a:p>
          <a:r>
            <a:rPr lang="sl-SI" sz="1600" dirty="0">
              <a:solidFill>
                <a:schemeClr val="tx1"/>
              </a:solidFill>
            </a:rPr>
            <a:t>Osmišljanje učenja preko vključevanja avtentičnih situacij</a:t>
          </a:r>
        </a:p>
      </dgm:t>
    </dgm:pt>
    <dgm:pt modelId="{8D36B202-76E8-40AD-8E24-FFD9C3D967E6}" type="parTrans" cxnId="{508B41AC-39BF-4267-97FE-36E5C22D1D1F}">
      <dgm:prSet/>
      <dgm:spPr/>
      <dgm:t>
        <a:bodyPr/>
        <a:lstStyle/>
        <a:p>
          <a:endParaRPr lang="sl-SI" sz="2400"/>
        </a:p>
      </dgm:t>
    </dgm:pt>
    <dgm:pt modelId="{5C1C7EDE-1D77-4136-B0CC-86948694438A}" type="sibTrans" cxnId="{508B41AC-39BF-4267-97FE-36E5C22D1D1F}">
      <dgm:prSet/>
      <dgm:spPr/>
      <dgm:t>
        <a:bodyPr/>
        <a:lstStyle/>
        <a:p>
          <a:endParaRPr lang="sl-SI" sz="2400"/>
        </a:p>
      </dgm:t>
    </dgm:pt>
    <dgm:pt modelId="{8C004C7B-9624-41F8-996E-893E20C76FFA}">
      <dgm:prSet custT="1"/>
      <dgm:spPr/>
      <dgm:t>
        <a:bodyPr/>
        <a:lstStyle/>
        <a:p>
          <a:r>
            <a:rPr lang="sl-SI" sz="1600" dirty="0"/>
            <a:t>Upoštevanje različnih učnih stilov</a:t>
          </a:r>
        </a:p>
      </dgm:t>
    </dgm:pt>
    <dgm:pt modelId="{8709EC81-AA0F-406C-9C10-D4CCFAF59F08}" type="parTrans" cxnId="{C82C99F1-8572-40F5-B8FB-E6BF8234BB26}">
      <dgm:prSet/>
      <dgm:spPr/>
      <dgm:t>
        <a:bodyPr/>
        <a:lstStyle/>
        <a:p>
          <a:endParaRPr lang="sl-SI" sz="2400"/>
        </a:p>
      </dgm:t>
    </dgm:pt>
    <dgm:pt modelId="{84BFCA94-93D8-41C7-BDDF-7CE9B5339FA3}" type="sibTrans" cxnId="{C82C99F1-8572-40F5-B8FB-E6BF8234BB26}">
      <dgm:prSet/>
      <dgm:spPr/>
      <dgm:t>
        <a:bodyPr/>
        <a:lstStyle/>
        <a:p>
          <a:endParaRPr lang="sl-SI" sz="2400"/>
        </a:p>
      </dgm:t>
    </dgm:pt>
    <dgm:pt modelId="{10824D96-F2DE-4B6A-9B38-F31D56F0E4DD}">
      <dgm:prSet custT="1"/>
      <dgm:spPr/>
      <dgm:t>
        <a:bodyPr/>
        <a:lstStyle/>
        <a:p>
          <a:r>
            <a:rPr lang="sl-SI" sz="1600" dirty="0"/>
            <a:t>Večja motiviranost za učenje</a:t>
          </a:r>
        </a:p>
      </dgm:t>
    </dgm:pt>
    <dgm:pt modelId="{96DDAB9E-6F30-49E7-9365-58AE204D6BC2}" type="parTrans" cxnId="{F9F170B0-D71C-4C7A-93C5-CC210FB5CA83}">
      <dgm:prSet/>
      <dgm:spPr/>
      <dgm:t>
        <a:bodyPr/>
        <a:lstStyle/>
        <a:p>
          <a:endParaRPr lang="sl-SI" sz="2400"/>
        </a:p>
      </dgm:t>
    </dgm:pt>
    <dgm:pt modelId="{7BB78615-B05D-459B-ABD9-1F7EE7166583}" type="sibTrans" cxnId="{F9F170B0-D71C-4C7A-93C5-CC210FB5CA83}">
      <dgm:prSet/>
      <dgm:spPr/>
      <dgm:t>
        <a:bodyPr/>
        <a:lstStyle/>
        <a:p>
          <a:endParaRPr lang="sl-SI" sz="2400"/>
        </a:p>
      </dgm:t>
    </dgm:pt>
    <dgm:pt modelId="{A68ABEE6-3CEE-462D-A380-1FF57FCC1852}">
      <dgm:prSet phldrT="[besedilo]" custRadScaleRad="99175" custRadScaleInc="838"/>
      <dgm:spPr/>
      <dgm:t>
        <a:bodyPr/>
        <a:lstStyle/>
        <a:p>
          <a:endParaRPr lang="sl-SI"/>
        </a:p>
      </dgm:t>
    </dgm:pt>
    <dgm:pt modelId="{400F9150-A1AB-49DB-9BF1-44FA3658AB2D}" type="parTrans" cxnId="{159A9FC8-3941-42DB-B2A8-B7DAF6115220}">
      <dgm:prSet/>
      <dgm:spPr/>
      <dgm:t>
        <a:bodyPr/>
        <a:lstStyle/>
        <a:p>
          <a:endParaRPr lang="sl-SI"/>
        </a:p>
      </dgm:t>
    </dgm:pt>
    <dgm:pt modelId="{A1D0E6FA-92F0-4CF1-AE1C-643C88C14E05}" type="sibTrans" cxnId="{159A9FC8-3941-42DB-B2A8-B7DAF6115220}">
      <dgm:prSet/>
      <dgm:spPr/>
      <dgm:t>
        <a:bodyPr/>
        <a:lstStyle/>
        <a:p>
          <a:endParaRPr lang="sl-SI"/>
        </a:p>
      </dgm:t>
    </dgm:pt>
    <dgm:pt modelId="{FC2CE6B3-8839-45D2-BAF8-8FC3426916B2}">
      <dgm:prSet phldrT="[besedilo]" custT="1"/>
      <dgm:spPr/>
      <dgm:t>
        <a:bodyPr/>
        <a:lstStyle/>
        <a:p>
          <a:r>
            <a:rPr lang="sl-SI" sz="1600" dirty="0">
              <a:solidFill>
                <a:schemeClr val="tx1"/>
              </a:solidFill>
            </a:rPr>
            <a:t>Časovni prihranek</a:t>
          </a:r>
          <a:endParaRPr lang="sl-SI" sz="1600" dirty="0"/>
        </a:p>
      </dgm:t>
    </dgm:pt>
    <dgm:pt modelId="{2D4FE0A9-CA78-4097-A55C-811E928B21CD}" type="parTrans" cxnId="{0A435AA9-3361-4A75-82DA-A1352E23D1D4}">
      <dgm:prSet/>
      <dgm:spPr/>
      <dgm:t>
        <a:bodyPr/>
        <a:lstStyle/>
        <a:p>
          <a:endParaRPr lang="sl-SI"/>
        </a:p>
      </dgm:t>
    </dgm:pt>
    <dgm:pt modelId="{A1B40732-3CFE-4674-AEB6-E3C05F367E61}" type="sibTrans" cxnId="{0A435AA9-3361-4A75-82DA-A1352E23D1D4}">
      <dgm:prSet/>
      <dgm:spPr/>
      <dgm:t>
        <a:bodyPr/>
        <a:lstStyle/>
        <a:p>
          <a:endParaRPr lang="sl-SI"/>
        </a:p>
      </dgm:t>
    </dgm:pt>
    <dgm:pt modelId="{5438BEB2-0ECE-4EE8-9BDA-188B2FCA3F6B}">
      <dgm:prSet phldrT="[besedilo]" custT="1"/>
      <dgm:spPr/>
      <dgm:t>
        <a:bodyPr/>
        <a:lstStyle/>
        <a:p>
          <a:r>
            <a:rPr lang="sl-SI" sz="1600">
              <a:solidFill>
                <a:schemeClr val="tx1"/>
              </a:solidFill>
            </a:rPr>
            <a:t>Transfer </a:t>
          </a:r>
          <a:r>
            <a:rPr lang="sl-SI" sz="1600" dirty="0">
              <a:solidFill>
                <a:schemeClr val="tx1"/>
              </a:solidFill>
            </a:rPr>
            <a:t>znanja </a:t>
          </a:r>
        </a:p>
      </dgm:t>
    </dgm:pt>
    <dgm:pt modelId="{39C84133-3250-4899-9060-53371E28A130}" type="parTrans" cxnId="{8FE86C67-0B25-4B24-8969-7FB8D9382CFB}">
      <dgm:prSet/>
      <dgm:spPr/>
      <dgm:t>
        <a:bodyPr/>
        <a:lstStyle/>
        <a:p>
          <a:endParaRPr lang="sl-SI"/>
        </a:p>
      </dgm:t>
    </dgm:pt>
    <dgm:pt modelId="{94EEB100-42BC-4EF8-B5D2-3FBCB6C09650}" type="sibTrans" cxnId="{8FE86C67-0B25-4B24-8969-7FB8D9382CFB}">
      <dgm:prSet/>
      <dgm:spPr/>
      <dgm:t>
        <a:bodyPr/>
        <a:lstStyle/>
        <a:p>
          <a:endParaRPr lang="sl-SI"/>
        </a:p>
      </dgm:t>
    </dgm:pt>
    <dgm:pt modelId="{63F6CA04-BCB6-4CE9-8D3E-E2F4BAACA0F2}">
      <dgm:prSet custT="1"/>
      <dgm:spPr/>
      <dgm:t>
        <a:bodyPr/>
        <a:lstStyle/>
        <a:p>
          <a:r>
            <a:rPr lang="sl-SI" sz="1600"/>
            <a:t>Zavedanje povezav med posameznimi vsebinami</a:t>
          </a:r>
          <a:endParaRPr lang="sl-SI" sz="1600" dirty="0">
            <a:solidFill>
              <a:schemeClr val="tx1"/>
            </a:solidFill>
          </a:endParaRPr>
        </a:p>
      </dgm:t>
    </dgm:pt>
    <dgm:pt modelId="{85E0975B-E004-4A07-9922-6E8DA01E666C}" type="parTrans" cxnId="{47E34FD4-BC86-449B-815A-1E9736DF37D3}">
      <dgm:prSet/>
      <dgm:spPr/>
      <dgm:t>
        <a:bodyPr/>
        <a:lstStyle/>
        <a:p>
          <a:endParaRPr lang="sl-SI"/>
        </a:p>
      </dgm:t>
    </dgm:pt>
    <dgm:pt modelId="{93078E6E-5F2F-4AFA-BDC1-2CC16EEE6061}" type="sibTrans" cxnId="{47E34FD4-BC86-449B-815A-1E9736DF37D3}">
      <dgm:prSet/>
      <dgm:spPr/>
      <dgm:t>
        <a:bodyPr/>
        <a:lstStyle/>
        <a:p>
          <a:endParaRPr lang="sl-SI"/>
        </a:p>
      </dgm:t>
    </dgm:pt>
    <dgm:pt modelId="{99D62E39-E282-4539-B153-04208BF91EC5}" type="pres">
      <dgm:prSet presAssocID="{06CE6B9E-5521-4ACB-931F-ADF6E61A2B4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FFE8A8A4-46DB-4495-B884-23DF6A0F6E7F}" type="pres">
      <dgm:prSet presAssocID="{06CE6B9E-5521-4ACB-931F-ADF6E61A2B49}" presName="radial" presStyleCnt="0">
        <dgm:presLayoutVars>
          <dgm:animLvl val="ctr"/>
        </dgm:presLayoutVars>
      </dgm:prSet>
      <dgm:spPr/>
    </dgm:pt>
    <dgm:pt modelId="{28D942F6-6BA8-4700-AC2D-15429FA57D8C}" type="pres">
      <dgm:prSet presAssocID="{4F098239-1BA4-4732-9B34-52E2C999AB1C}" presName="centerShape" presStyleLbl="vennNode1" presStyleIdx="0" presStyleCnt="9"/>
      <dgm:spPr/>
      <dgm:t>
        <a:bodyPr/>
        <a:lstStyle/>
        <a:p>
          <a:endParaRPr lang="sl-SI"/>
        </a:p>
      </dgm:t>
    </dgm:pt>
    <dgm:pt modelId="{E69DD508-4000-44CC-A75E-91716D04DD84}" type="pres">
      <dgm:prSet presAssocID="{C3C7F234-3065-46AC-8EC3-71D2B47F7D92}" presName="node" presStyleLbl="vennNode1" presStyleIdx="1" presStyleCnt="9" custRadScaleRad="99175" custRadScaleInc="83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FF9AAF-A757-41BF-939B-7962535F6893}" type="pres">
      <dgm:prSet presAssocID="{AFA3C309-1621-4102-8509-5FD07BDDB260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091D44C-5108-4EAF-A8A4-5CD2BE68AB3F}" type="pres">
      <dgm:prSet presAssocID="{63F6CA04-BCB6-4CE9-8D3E-E2F4BAACA0F2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4FFB266-146A-4F10-ACC6-87FC4C63A72A}" type="pres">
      <dgm:prSet presAssocID="{3A2D8F2D-1C00-424E-810F-E9EB210A635F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0381977-625F-4531-BC60-86EEEA46BBEE}" type="pres">
      <dgm:prSet presAssocID="{5438BEB2-0ECE-4EE8-9BDA-188B2FCA3F6B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C206A56-097A-4234-8935-6658656811BA}" type="pres">
      <dgm:prSet presAssocID="{8C004C7B-9624-41F8-996E-893E20C76FFA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9BF0230-78E5-460D-9E0E-C5D698E9377D}" type="pres">
      <dgm:prSet presAssocID="{10824D96-F2DE-4B6A-9B38-F31D56F0E4DD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F5F94E2-94A9-4909-B0FC-4EC14FCDABEC}" type="pres">
      <dgm:prSet presAssocID="{FC2CE6B3-8839-45D2-BAF8-8FC3426916B2}" presName="node" presStyleLbl="vennNode1" presStyleIdx="8" presStyleCnt="9" custRadScaleRad="102244" custRadScaleInc="213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290BBE88-2028-45D5-90C4-710533995120}" type="presOf" srcId="{FC2CE6B3-8839-45D2-BAF8-8FC3426916B2}" destId="{8F5F94E2-94A9-4909-B0FC-4EC14FCDABEC}" srcOrd="0" destOrd="0" presId="urn:microsoft.com/office/officeart/2005/8/layout/radial3"/>
    <dgm:cxn modelId="{EFE28F18-9B07-405B-9F43-44619E2FD611}" type="presOf" srcId="{AFA3C309-1621-4102-8509-5FD07BDDB260}" destId="{11FF9AAF-A757-41BF-939B-7962535F6893}" srcOrd="0" destOrd="0" presId="urn:microsoft.com/office/officeart/2005/8/layout/radial3"/>
    <dgm:cxn modelId="{8FE86C67-0B25-4B24-8969-7FB8D9382CFB}" srcId="{4F098239-1BA4-4732-9B34-52E2C999AB1C}" destId="{5438BEB2-0ECE-4EE8-9BDA-188B2FCA3F6B}" srcOrd="4" destOrd="0" parTransId="{39C84133-3250-4899-9060-53371E28A130}" sibTransId="{94EEB100-42BC-4EF8-B5D2-3FBCB6C09650}"/>
    <dgm:cxn modelId="{508B41AC-39BF-4267-97FE-36E5C22D1D1F}" srcId="{4F098239-1BA4-4732-9B34-52E2C999AB1C}" destId="{3A2D8F2D-1C00-424E-810F-E9EB210A635F}" srcOrd="3" destOrd="0" parTransId="{8D36B202-76E8-40AD-8E24-FFD9C3D967E6}" sibTransId="{5C1C7EDE-1D77-4136-B0CC-86948694438A}"/>
    <dgm:cxn modelId="{159A9FC8-3941-42DB-B2A8-B7DAF6115220}" srcId="{06CE6B9E-5521-4ACB-931F-ADF6E61A2B49}" destId="{A68ABEE6-3CEE-462D-A380-1FF57FCC1852}" srcOrd="1" destOrd="0" parTransId="{400F9150-A1AB-49DB-9BF1-44FA3658AB2D}" sibTransId="{A1D0E6FA-92F0-4CF1-AE1C-643C88C14E05}"/>
    <dgm:cxn modelId="{82AF0F25-26E0-4937-A14B-937F9DB7BE55}" type="presOf" srcId="{4F098239-1BA4-4732-9B34-52E2C999AB1C}" destId="{28D942F6-6BA8-4700-AC2D-15429FA57D8C}" srcOrd="0" destOrd="0" presId="urn:microsoft.com/office/officeart/2005/8/layout/radial3"/>
    <dgm:cxn modelId="{A1BF1E42-35DD-4C90-88B4-430FEC2C5F04}" type="presOf" srcId="{06CE6B9E-5521-4ACB-931F-ADF6E61A2B49}" destId="{99D62E39-E282-4539-B153-04208BF91EC5}" srcOrd="0" destOrd="0" presId="urn:microsoft.com/office/officeart/2005/8/layout/radial3"/>
    <dgm:cxn modelId="{413527AC-C126-4CC1-8FBC-D4A616FD033D}" srcId="{06CE6B9E-5521-4ACB-931F-ADF6E61A2B49}" destId="{4F098239-1BA4-4732-9B34-52E2C999AB1C}" srcOrd="0" destOrd="0" parTransId="{49640D35-17AF-46EB-9E77-2D0988907930}" sibTransId="{1EBDD520-7025-4D30-9C82-33144EBAF4CF}"/>
    <dgm:cxn modelId="{8FF2E376-5C0C-4556-8BB5-6787CF998502}" type="presOf" srcId="{3A2D8F2D-1C00-424E-810F-E9EB210A635F}" destId="{E4FFB266-146A-4F10-ACC6-87FC4C63A72A}" srcOrd="0" destOrd="0" presId="urn:microsoft.com/office/officeart/2005/8/layout/radial3"/>
    <dgm:cxn modelId="{1B7DAE89-CA60-4E49-B8DA-87306E1FDAC2}" type="presOf" srcId="{63F6CA04-BCB6-4CE9-8D3E-E2F4BAACA0F2}" destId="{C091D44C-5108-4EAF-A8A4-5CD2BE68AB3F}" srcOrd="0" destOrd="0" presId="urn:microsoft.com/office/officeart/2005/8/layout/radial3"/>
    <dgm:cxn modelId="{72FF6CE7-D278-4F97-B940-A2A2E89B5114}" type="presOf" srcId="{5438BEB2-0ECE-4EE8-9BDA-188B2FCA3F6B}" destId="{C0381977-625F-4531-BC60-86EEEA46BBEE}" srcOrd="0" destOrd="0" presId="urn:microsoft.com/office/officeart/2005/8/layout/radial3"/>
    <dgm:cxn modelId="{F9F170B0-D71C-4C7A-93C5-CC210FB5CA83}" srcId="{4F098239-1BA4-4732-9B34-52E2C999AB1C}" destId="{10824D96-F2DE-4B6A-9B38-F31D56F0E4DD}" srcOrd="6" destOrd="0" parTransId="{96DDAB9E-6F30-49E7-9365-58AE204D6BC2}" sibTransId="{7BB78615-B05D-459B-ABD9-1F7EE7166583}"/>
    <dgm:cxn modelId="{AF7A9B5A-BC25-45F4-9734-4BEE88B14313}" type="presOf" srcId="{10824D96-F2DE-4B6A-9B38-F31D56F0E4DD}" destId="{F9BF0230-78E5-460D-9E0E-C5D698E9377D}" srcOrd="0" destOrd="0" presId="urn:microsoft.com/office/officeart/2005/8/layout/radial3"/>
    <dgm:cxn modelId="{0A435AA9-3361-4A75-82DA-A1352E23D1D4}" srcId="{4F098239-1BA4-4732-9B34-52E2C999AB1C}" destId="{FC2CE6B3-8839-45D2-BAF8-8FC3426916B2}" srcOrd="7" destOrd="0" parTransId="{2D4FE0A9-CA78-4097-A55C-811E928B21CD}" sibTransId="{A1B40732-3CFE-4674-AEB6-E3C05F367E61}"/>
    <dgm:cxn modelId="{29C8DD56-7871-42F3-8BB9-24210570F0F8}" type="presOf" srcId="{8C004C7B-9624-41F8-996E-893E20C76FFA}" destId="{3C206A56-097A-4234-8935-6658656811BA}" srcOrd="0" destOrd="0" presId="urn:microsoft.com/office/officeart/2005/8/layout/radial3"/>
    <dgm:cxn modelId="{2240878A-833E-43CC-B779-796332CD5251}" srcId="{4F098239-1BA4-4732-9B34-52E2C999AB1C}" destId="{C3C7F234-3065-46AC-8EC3-71D2B47F7D92}" srcOrd="0" destOrd="0" parTransId="{4C255D4C-83F5-4A27-8520-B38CB2F5EBDA}" sibTransId="{48C9229A-5D4C-4846-9B95-5C1AAA1C79C0}"/>
    <dgm:cxn modelId="{C82C99F1-8572-40F5-B8FB-E6BF8234BB26}" srcId="{4F098239-1BA4-4732-9B34-52E2C999AB1C}" destId="{8C004C7B-9624-41F8-996E-893E20C76FFA}" srcOrd="5" destOrd="0" parTransId="{8709EC81-AA0F-406C-9C10-D4CCFAF59F08}" sibTransId="{84BFCA94-93D8-41C7-BDDF-7CE9B5339FA3}"/>
    <dgm:cxn modelId="{6393A494-7515-43BB-903C-97813D0DE572}" srcId="{4F098239-1BA4-4732-9B34-52E2C999AB1C}" destId="{AFA3C309-1621-4102-8509-5FD07BDDB260}" srcOrd="1" destOrd="0" parTransId="{A73EB46D-1E14-48D3-B697-0712BF812306}" sibTransId="{B3DE87D0-AC6F-4F86-9443-4D56ACD78A3F}"/>
    <dgm:cxn modelId="{47E34FD4-BC86-449B-815A-1E9736DF37D3}" srcId="{4F098239-1BA4-4732-9B34-52E2C999AB1C}" destId="{63F6CA04-BCB6-4CE9-8D3E-E2F4BAACA0F2}" srcOrd="2" destOrd="0" parTransId="{85E0975B-E004-4A07-9922-6E8DA01E666C}" sibTransId="{93078E6E-5F2F-4AFA-BDC1-2CC16EEE6061}"/>
    <dgm:cxn modelId="{C390A53A-B1B5-4FC6-AD6E-D1919AF085A6}" type="presOf" srcId="{C3C7F234-3065-46AC-8EC3-71D2B47F7D92}" destId="{E69DD508-4000-44CC-A75E-91716D04DD84}" srcOrd="0" destOrd="0" presId="urn:microsoft.com/office/officeart/2005/8/layout/radial3"/>
    <dgm:cxn modelId="{3E1D8844-614C-43EF-A359-99D33FEFA980}" type="presParOf" srcId="{99D62E39-E282-4539-B153-04208BF91EC5}" destId="{FFE8A8A4-46DB-4495-B884-23DF6A0F6E7F}" srcOrd="0" destOrd="0" presId="urn:microsoft.com/office/officeart/2005/8/layout/radial3"/>
    <dgm:cxn modelId="{137E93AD-B935-442E-B563-18105C302A9C}" type="presParOf" srcId="{FFE8A8A4-46DB-4495-B884-23DF6A0F6E7F}" destId="{28D942F6-6BA8-4700-AC2D-15429FA57D8C}" srcOrd="0" destOrd="0" presId="urn:microsoft.com/office/officeart/2005/8/layout/radial3"/>
    <dgm:cxn modelId="{B4F1746F-6069-4378-9248-521B260A2B18}" type="presParOf" srcId="{FFE8A8A4-46DB-4495-B884-23DF6A0F6E7F}" destId="{E69DD508-4000-44CC-A75E-91716D04DD84}" srcOrd="1" destOrd="0" presId="urn:microsoft.com/office/officeart/2005/8/layout/radial3"/>
    <dgm:cxn modelId="{0D5A569E-6AAA-4274-8ECF-7633C3CE3487}" type="presParOf" srcId="{FFE8A8A4-46DB-4495-B884-23DF6A0F6E7F}" destId="{11FF9AAF-A757-41BF-939B-7962535F6893}" srcOrd="2" destOrd="0" presId="urn:microsoft.com/office/officeart/2005/8/layout/radial3"/>
    <dgm:cxn modelId="{205823E3-6EE9-4903-8D21-E5757573D3B5}" type="presParOf" srcId="{FFE8A8A4-46DB-4495-B884-23DF6A0F6E7F}" destId="{C091D44C-5108-4EAF-A8A4-5CD2BE68AB3F}" srcOrd="3" destOrd="0" presId="urn:microsoft.com/office/officeart/2005/8/layout/radial3"/>
    <dgm:cxn modelId="{888D4D37-2A9F-498D-96A4-AB6EBACECA0E}" type="presParOf" srcId="{FFE8A8A4-46DB-4495-B884-23DF6A0F6E7F}" destId="{E4FFB266-146A-4F10-ACC6-87FC4C63A72A}" srcOrd="4" destOrd="0" presId="urn:microsoft.com/office/officeart/2005/8/layout/radial3"/>
    <dgm:cxn modelId="{8B5DD9E8-DF0C-4E09-B746-58396C408358}" type="presParOf" srcId="{FFE8A8A4-46DB-4495-B884-23DF6A0F6E7F}" destId="{C0381977-625F-4531-BC60-86EEEA46BBEE}" srcOrd="5" destOrd="0" presId="urn:microsoft.com/office/officeart/2005/8/layout/radial3"/>
    <dgm:cxn modelId="{7736CDA8-C48E-49BD-BE3B-1DCB9E2CBC63}" type="presParOf" srcId="{FFE8A8A4-46DB-4495-B884-23DF6A0F6E7F}" destId="{3C206A56-097A-4234-8935-6658656811BA}" srcOrd="6" destOrd="0" presId="urn:microsoft.com/office/officeart/2005/8/layout/radial3"/>
    <dgm:cxn modelId="{2ACED2B1-3115-4DEC-8C31-3FE80955B635}" type="presParOf" srcId="{FFE8A8A4-46DB-4495-B884-23DF6A0F6E7F}" destId="{F9BF0230-78E5-460D-9E0E-C5D698E9377D}" srcOrd="7" destOrd="0" presId="urn:microsoft.com/office/officeart/2005/8/layout/radial3"/>
    <dgm:cxn modelId="{4FC0C94A-6FB7-4A03-8BA2-9A067E4BE9A8}" type="presParOf" srcId="{FFE8A8A4-46DB-4495-B884-23DF6A0F6E7F}" destId="{8F5F94E2-94A9-4909-B0FC-4EC14FCDABEC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113B1-0596-45FB-9AF4-04C95B30EE57}">
      <dsp:nvSpPr>
        <dsp:cNvPr id="0" name=""/>
        <dsp:cNvSpPr/>
      </dsp:nvSpPr>
      <dsp:spPr>
        <a:xfrm>
          <a:off x="3240361" y="576065"/>
          <a:ext cx="2304252" cy="11720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0" kern="1200" dirty="0">
              <a:solidFill>
                <a:schemeClr val="accent6">
                  <a:lumMod val="75000"/>
                </a:schemeClr>
              </a:solidFill>
            </a:rPr>
            <a:t>NIT, GUM, LUM, ŠPO, </a:t>
          </a:r>
          <a:r>
            <a:rPr lang="sl-SI" sz="2400" b="0" kern="1200" dirty="0" smtClean="0">
              <a:solidFill>
                <a:schemeClr val="accent6">
                  <a:lumMod val="75000"/>
                </a:schemeClr>
              </a:solidFill>
            </a:rPr>
            <a:t>TEH, </a:t>
          </a:r>
          <a:r>
            <a:rPr lang="sl-SI" sz="2400" b="0" kern="1200" dirty="0">
              <a:solidFill>
                <a:schemeClr val="accent6">
                  <a:lumMod val="75000"/>
                </a:schemeClr>
              </a:solidFill>
            </a:rPr>
            <a:t>DRU, MAT, SLO</a:t>
          </a:r>
          <a:endParaRPr lang="en-GB" sz="24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274688" y="610392"/>
        <a:ext cx="2235598" cy="1103373"/>
      </dsp:txXfrm>
    </dsp:sp>
    <dsp:sp modelId="{3C69194D-6CB3-42AB-BC0C-471692831778}">
      <dsp:nvSpPr>
        <dsp:cNvPr id="0" name=""/>
        <dsp:cNvSpPr/>
      </dsp:nvSpPr>
      <dsp:spPr>
        <a:xfrm>
          <a:off x="986664" y="1748093"/>
          <a:ext cx="3405823" cy="281924"/>
        </a:xfrm>
        <a:custGeom>
          <a:avLst/>
          <a:gdLst/>
          <a:ahLst/>
          <a:cxnLst/>
          <a:rect l="0" t="0" r="0" b="0"/>
          <a:pathLst>
            <a:path>
              <a:moveTo>
                <a:pt x="3405823" y="0"/>
              </a:moveTo>
              <a:lnTo>
                <a:pt x="3405823" y="140962"/>
              </a:lnTo>
              <a:lnTo>
                <a:pt x="0" y="140962"/>
              </a:lnTo>
              <a:lnTo>
                <a:pt x="0" y="28192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A18C1-90A3-4F48-ABE0-F87EDC360CE3}">
      <dsp:nvSpPr>
        <dsp:cNvPr id="0" name=""/>
        <dsp:cNvSpPr/>
      </dsp:nvSpPr>
      <dsp:spPr>
        <a:xfrm>
          <a:off x="624" y="2030018"/>
          <a:ext cx="1972079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/>
            <a:t>Povezave </a:t>
          </a:r>
          <a:r>
            <a:rPr lang="sl-SI" sz="1800" kern="1200" dirty="0">
              <a:solidFill>
                <a:srgbClr val="FF0000"/>
              </a:solidFill>
            </a:rPr>
            <a:t>znotraj </a:t>
          </a:r>
          <a:r>
            <a:rPr lang="sl-SI" sz="1800" kern="1200" dirty="0"/>
            <a:t>predmetnega področja</a:t>
          </a:r>
          <a:endParaRPr lang="en-GB" sz="1800" kern="1200" dirty="0"/>
        </a:p>
      </dsp:txBody>
      <dsp:txXfrm>
        <a:off x="27929" y="2057323"/>
        <a:ext cx="1917469" cy="877649"/>
      </dsp:txXfrm>
    </dsp:sp>
    <dsp:sp modelId="{F65C94CF-D7E4-4A9D-B6BA-AD027CAC2A9B}">
      <dsp:nvSpPr>
        <dsp:cNvPr id="0" name=""/>
        <dsp:cNvSpPr/>
      </dsp:nvSpPr>
      <dsp:spPr>
        <a:xfrm>
          <a:off x="940944" y="2962277"/>
          <a:ext cx="91440" cy="3729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F439FA-FBF4-48BD-BC1E-4470BE8D96BE}">
      <dsp:nvSpPr>
        <dsp:cNvPr id="0" name=""/>
        <dsp:cNvSpPr/>
      </dsp:nvSpPr>
      <dsp:spPr>
        <a:xfrm>
          <a:off x="33969" y="3335181"/>
          <a:ext cx="1905389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Intradisciplinarnost</a:t>
          </a:r>
          <a:endParaRPr lang="en-GB" sz="1600" kern="1200" dirty="0"/>
        </a:p>
      </dsp:txBody>
      <dsp:txXfrm>
        <a:off x="61274" y="3362486"/>
        <a:ext cx="1850779" cy="877649"/>
      </dsp:txXfrm>
    </dsp:sp>
    <dsp:sp modelId="{4E9D425C-D1DB-4C2D-B3DC-B6D1A6746F56}">
      <dsp:nvSpPr>
        <dsp:cNvPr id="0" name=""/>
        <dsp:cNvSpPr/>
      </dsp:nvSpPr>
      <dsp:spPr>
        <a:xfrm>
          <a:off x="4325949" y="1748093"/>
          <a:ext cx="91440" cy="281924"/>
        </a:xfrm>
        <a:custGeom>
          <a:avLst/>
          <a:gdLst/>
          <a:ahLst/>
          <a:cxnLst/>
          <a:rect l="0" t="0" r="0" b="0"/>
          <a:pathLst>
            <a:path>
              <a:moveTo>
                <a:pt x="66538" y="0"/>
              </a:moveTo>
              <a:lnTo>
                <a:pt x="66538" y="140962"/>
              </a:lnTo>
              <a:lnTo>
                <a:pt x="45720" y="140962"/>
              </a:lnTo>
              <a:lnTo>
                <a:pt x="45720" y="28192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DFE6C-F3CA-4F57-B3D6-441EC8B6C14B}">
      <dsp:nvSpPr>
        <dsp:cNvPr id="0" name=""/>
        <dsp:cNvSpPr/>
      </dsp:nvSpPr>
      <dsp:spPr>
        <a:xfrm>
          <a:off x="3408381" y="2030018"/>
          <a:ext cx="1926575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/>
            <a:t>Povezovanje </a:t>
          </a:r>
          <a:r>
            <a:rPr lang="sl-SI" sz="1800" kern="1200" dirty="0">
              <a:solidFill>
                <a:srgbClr val="FF0000"/>
              </a:solidFill>
            </a:rPr>
            <a:t>med </a:t>
          </a:r>
          <a:r>
            <a:rPr lang="sl-SI" sz="1800" kern="1200" dirty="0"/>
            <a:t>predmetnimi področji</a:t>
          </a:r>
          <a:endParaRPr lang="en-GB" sz="1800" kern="1200" dirty="0"/>
        </a:p>
      </dsp:txBody>
      <dsp:txXfrm>
        <a:off x="3435686" y="2057323"/>
        <a:ext cx="1871965" cy="877649"/>
      </dsp:txXfrm>
    </dsp:sp>
    <dsp:sp modelId="{B995F253-AFA6-4182-BB7D-955DC923043E}">
      <dsp:nvSpPr>
        <dsp:cNvPr id="0" name=""/>
        <dsp:cNvSpPr/>
      </dsp:nvSpPr>
      <dsp:spPr>
        <a:xfrm>
          <a:off x="3274947" y="2962277"/>
          <a:ext cx="1096722" cy="372903"/>
        </a:xfrm>
        <a:custGeom>
          <a:avLst/>
          <a:gdLst/>
          <a:ahLst/>
          <a:cxnLst/>
          <a:rect l="0" t="0" r="0" b="0"/>
          <a:pathLst>
            <a:path>
              <a:moveTo>
                <a:pt x="1096722" y="0"/>
              </a:moveTo>
              <a:lnTo>
                <a:pt x="1096722" y="186451"/>
              </a:lnTo>
              <a:lnTo>
                <a:pt x="0" y="186451"/>
              </a:lnTo>
              <a:lnTo>
                <a:pt x="0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E15AD-B317-4F5B-BF71-3C80BF43AE83}">
      <dsp:nvSpPr>
        <dsp:cNvPr id="0" name=""/>
        <dsp:cNvSpPr/>
      </dsp:nvSpPr>
      <dsp:spPr>
        <a:xfrm>
          <a:off x="2358876" y="3335181"/>
          <a:ext cx="1832142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Multidisciplinarnost</a:t>
          </a:r>
          <a:endParaRPr lang="en-GB" sz="1600" kern="1200" dirty="0"/>
        </a:p>
      </dsp:txBody>
      <dsp:txXfrm>
        <a:off x="2386181" y="3362486"/>
        <a:ext cx="1777532" cy="877649"/>
      </dsp:txXfrm>
    </dsp:sp>
    <dsp:sp modelId="{5F22A99C-A9FD-48A9-80F6-C28D36CA09BE}">
      <dsp:nvSpPr>
        <dsp:cNvPr id="0" name=""/>
        <dsp:cNvSpPr/>
      </dsp:nvSpPr>
      <dsp:spPr>
        <a:xfrm>
          <a:off x="4371669" y="2962277"/>
          <a:ext cx="1125829" cy="372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51"/>
              </a:lnTo>
              <a:lnTo>
                <a:pt x="1125829" y="186451"/>
              </a:lnTo>
              <a:lnTo>
                <a:pt x="1125829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07838-FE6D-4150-9359-2AE724EFC9CF}">
      <dsp:nvSpPr>
        <dsp:cNvPr id="0" name=""/>
        <dsp:cNvSpPr/>
      </dsp:nvSpPr>
      <dsp:spPr>
        <a:xfrm>
          <a:off x="4610535" y="3335181"/>
          <a:ext cx="1773927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Interdisciplinarnost</a:t>
          </a:r>
          <a:endParaRPr lang="en-GB" sz="1600" kern="1200" dirty="0"/>
        </a:p>
      </dsp:txBody>
      <dsp:txXfrm>
        <a:off x="4637840" y="3362486"/>
        <a:ext cx="1719317" cy="877649"/>
      </dsp:txXfrm>
    </dsp:sp>
    <dsp:sp modelId="{65CEF082-1C6E-4FB6-A443-80D35124927F}">
      <dsp:nvSpPr>
        <dsp:cNvPr id="0" name=""/>
        <dsp:cNvSpPr/>
      </dsp:nvSpPr>
      <dsp:spPr>
        <a:xfrm>
          <a:off x="4392487" y="1748093"/>
          <a:ext cx="3371821" cy="281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962"/>
              </a:lnTo>
              <a:lnTo>
                <a:pt x="3371821" y="140962"/>
              </a:lnTo>
              <a:lnTo>
                <a:pt x="3371821" y="28192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0D129-C2E7-43ED-8144-A99AFD12E095}">
      <dsp:nvSpPr>
        <dsp:cNvPr id="0" name=""/>
        <dsp:cNvSpPr/>
      </dsp:nvSpPr>
      <dsp:spPr>
        <a:xfrm>
          <a:off x="6744268" y="2030018"/>
          <a:ext cx="2040082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/>
            <a:t>Povezovanje </a:t>
          </a:r>
          <a:r>
            <a:rPr lang="sl-SI" sz="1800" kern="1200" dirty="0">
              <a:solidFill>
                <a:srgbClr val="FF0000"/>
              </a:solidFill>
            </a:rPr>
            <a:t>zunaj</a:t>
          </a:r>
          <a:r>
            <a:rPr lang="sl-SI" sz="1800" kern="1200" dirty="0"/>
            <a:t> predmetnih področij</a:t>
          </a:r>
        </a:p>
      </dsp:txBody>
      <dsp:txXfrm>
        <a:off x="6771573" y="2057323"/>
        <a:ext cx="1985472" cy="877649"/>
      </dsp:txXfrm>
    </dsp:sp>
    <dsp:sp modelId="{0C6FD6AE-91DD-4715-80EB-61FD32E4FE28}">
      <dsp:nvSpPr>
        <dsp:cNvPr id="0" name=""/>
        <dsp:cNvSpPr/>
      </dsp:nvSpPr>
      <dsp:spPr>
        <a:xfrm>
          <a:off x="7718589" y="2962277"/>
          <a:ext cx="91440" cy="3729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6CD29-A153-488D-BB96-57B3A4E752C5}">
      <dsp:nvSpPr>
        <dsp:cNvPr id="0" name=""/>
        <dsp:cNvSpPr/>
      </dsp:nvSpPr>
      <dsp:spPr>
        <a:xfrm>
          <a:off x="6803979" y="3335181"/>
          <a:ext cx="1920660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Transdisciplinarnost</a:t>
          </a:r>
          <a:endParaRPr lang="en-GB" sz="1600" kern="1200" dirty="0"/>
        </a:p>
      </dsp:txBody>
      <dsp:txXfrm>
        <a:off x="6831284" y="3362486"/>
        <a:ext cx="1866050" cy="8776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88FE3-ADB1-4C82-B5A9-F42129A204FB}">
      <dsp:nvSpPr>
        <dsp:cNvPr id="0" name=""/>
        <dsp:cNvSpPr/>
      </dsp:nvSpPr>
      <dsp:spPr>
        <a:xfrm>
          <a:off x="0" y="0"/>
          <a:ext cx="3882513" cy="1348345"/>
        </a:xfrm>
        <a:prstGeom prst="ellipse">
          <a:avLst/>
        </a:prstGeom>
        <a:solidFill>
          <a:schemeClr val="accent2">
            <a:lumMod val="40000"/>
            <a:lumOff val="60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E9A79-3432-43E4-A85C-3F033366CA3D}">
      <dsp:nvSpPr>
        <dsp:cNvPr id="0" name=""/>
        <dsp:cNvSpPr/>
      </dsp:nvSpPr>
      <dsp:spPr>
        <a:xfrm>
          <a:off x="2720131" y="3497272"/>
          <a:ext cx="752425" cy="481552"/>
        </a:xfrm>
        <a:prstGeom prst="downArrow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B16D4-7B08-4FDA-AFA7-B524896AB080}">
      <dsp:nvSpPr>
        <dsp:cNvPr id="0" name=""/>
        <dsp:cNvSpPr/>
      </dsp:nvSpPr>
      <dsp:spPr>
        <a:xfrm>
          <a:off x="1290523" y="3882513"/>
          <a:ext cx="3611640" cy="902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3200" kern="1200" dirty="0">
              <a:solidFill>
                <a:srgbClr val="FF0000"/>
              </a:solidFill>
            </a:rPr>
            <a:t>Učna priprava</a:t>
          </a:r>
        </a:p>
      </dsp:txBody>
      <dsp:txXfrm>
        <a:off x="1290523" y="3882513"/>
        <a:ext cx="3611640" cy="902910"/>
      </dsp:txXfrm>
    </dsp:sp>
    <dsp:sp modelId="{4C661D5C-23D2-4844-A0CE-9E3DB0134333}">
      <dsp:nvSpPr>
        <dsp:cNvPr id="0" name=""/>
        <dsp:cNvSpPr/>
      </dsp:nvSpPr>
      <dsp:spPr>
        <a:xfrm>
          <a:off x="2560617" y="1648112"/>
          <a:ext cx="1354365" cy="1354365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700" kern="1200" dirty="0"/>
            <a:t>Opisi dejavnosti</a:t>
          </a:r>
          <a:endParaRPr lang="sl-SI" sz="1700" kern="1200" dirty="0"/>
        </a:p>
      </dsp:txBody>
      <dsp:txXfrm>
        <a:off x="2758959" y="1846454"/>
        <a:ext cx="957681" cy="957681"/>
      </dsp:txXfrm>
    </dsp:sp>
    <dsp:sp modelId="{FE56C82A-9C24-4078-B1B8-27A43D77F322}">
      <dsp:nvSpPr>
        <dsp:cNvPr id="0" name=""/>
        <dsp:cNvSpPr/>
      </dsp:nvSpPr>
      <dsp:spPr>
        <a:xfrm>
          <a:off x="1591493" y="632037"/>
          <a:ext cx="1354365" cy="1354365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2000" kern="1200" dirty="0"/>
            <a:t>Priloge</a:t>
          </a:r>
          <a:endParaRPr lang="sl-SI" sz="2000" kern="1200" dirty="0"/>
        </a:p>
      </dsp:txBody>
      <dsp:txXfrm>
        <a:off x="1789835" y="830379"/>
        <a:ext cx="957681" cy="957681"/>
      </dsp:txXfrm>
    </dsp:sp>
    <dsp:sp modelId="{44B0CB8B-9D92-44F3-A16F-52027B846E50}">
      <dsp:nvSpPr>
        <dsp:cNvPr id="0" name=""/>
        <dsp:cNvSpPr/>
      </dsp:nvSpPr>
      <dsp:spPr>
        <a:xfrm>
          <a:off x="3399154" y="605697"/>
          <a:ext cx="1354365" cy="1354365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800" kern="1200" dirty="0"/>
            <a:t>Cilji</a:t>
          </a:r>
          <a:endParaRPr lang="sl-SI" sz="1800" kern="1200" dirty="0"/>
        </a:p>
      </dsp:txBody>
      <dsp:txXfrm>
        <a:off x="3597496" y="804039"/>
        <a:ext cx="957681" cy="957681"/>
      </dsp:txXfrm>
    </dsp:sp>
    <dsp:sp modelId="{7E3485AD-B09B-4549-A3BE-8B5F43F5957D}">
      <dsp:nvSpPr>
        <dsp:cNvPr id="0" name=""/>
        <dsp:cNvSpPr/>
      </dsp:nvSpPr>
      <dsp:spPr>
        <a:xfrm>
          <a:off x="936083" y="47423"/>
          <a:ext cx="4213580" cy="337086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113B1-0596-45FB-9AF4-04C95B30EE57}">
      <dsp:nvSpPr>
        <dsp:cNvPr id="0" name=""/>
        <dsp:cNvSpPr/>
      </dsp:nvSpPr>
      <dsp:spPr>
        <a:xfrm>
          <a:off x="3240361" y="551612"/>
          <a:ext cx="2304252" cy="11720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0" kern="1200" dirty="0">
              <a:solidFill>
                <a:schemeClr val="accent6">
                  <a:lumMod val="75000"/>
                </a:schemeClr>
              </a:solidFill>
            </a:rPr>
            <a:t>NIT, GUM, LUM, ŠPO, </a:t>
          </a:r>
          <a:r>
            <a:rPr lang="sl-SI" sz="2400" b="0" kern="1200" dirty="0" smtClean="0">
              <a:solidFill>
                <a:schemeClr val="accent6">
                  <a:lumMod val="75000"/>
                </a:schemeClr>
              </a:solidFill>
            </a:rPr>
            <a:t>TEH, </a:t>
          </a:r>
          <a:r>
            <a:rPr lang="sl-SI" sz="2400" b="0" kern="1200" dirty="0">
              <a:solidFill>
                <a:schemeClr val="accent6">
                  <a:lumMod val="75000"/>
                </a:schemeClr>
              </a:solidFill>
            </a:rPr>
            <a:t>DRU, MAT, SLO</a:t>
          </a:r>
          <a:endParaRPr lang="en-GB" sz="2400" b="0" kern="1200" dirty="0"/>
        </a:p>
      </dsp:txBody>
      <dsp:txXfrm>
        <a:off x="3274688" y="585939"/>
        <a:ext cx="2235598" cy="1103373"/>
      </dsp:txXfrm>
    </dsp:sp>
    <dsp:sp modelId="{3C69194D-6CB3-42AB-BC0C-471692831778}">
      <dsp:nvSpPr>
        <dsp:cNvPr id="0" name=""/>
        <dsp:cNvSpPr/>
      </dsp:nvSpPr>
      <dsp:spPr>
        <a:xfrm>
          <a:off x="986664" y="1723640"/>
          <a:ext cx="3405823" cy="306377"/>
        </a:xfrm>
        <a:custGeom>
          <a:avLst/>
          <a:gdLst/>
          <a:ahLst/>
          <a:cxnLst/>
          <a:rect l="0" t="0" r="0" b="0"/>
          <a:pathLst>
            <a:path>
              <a:moveTo>
                <a:pt x="3405823" y="0"/>
              </a:moveTo>
              <a:lnTo>
                <a:pt x="3405823" y="153188"/>
              </a:lnTo>
              <a:lnTo>
                <a:pt x="0" y="153188"/>
              </a:lnTo>
              <a:lnTo>
                <a:pt x="0" y="30637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A18C1-90A3-4F48-ABE0-F87EDC360CE3}">
      <dsp:nvSpPr>
        <dsp:cNvPr id="0" name=""/>
        <dsp:cNvSpPr/>
      </dsp:nvSpPr>
      <dsp:spPr>
        <a:xfrm>
          <a:off x="624" y="2030018"/>
          <a:ext cx="1972079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/>
            <a:t>Povezave </a:t>
          </a:r>
          <a:r>
            <a:rPr lang="sl-SI" sz="1800" kern="1200" dirty="0">
              <a:solidFill>
                <a:srgbClr val="FF0000"/>
              </a:solidFill>
            </a:rPr>
            <a:t>znotraj </a:t>
          </a:r>
          <a:r>
            <a:rPr lang="sl-SI" sz="1800" kern="1200" dirty="0"/>
            <a:t>predmetnega področja</a:t>
          </a:r>
          <a:endParaRPr lang="en-GB" sz="1800" kern="1200" dirty="0"/>
        </a:p>
      </dsp:txBody>
      <dsp:txXfrm>
        <a:off x="27929" y="2057323"/>
        <a:ext cx="1917469" cy="877649"/>
      </dsp:txXfrm>
    </dsp:sp>
    <dsp:sp modelId="{F65C94CF-D7E4-4A9D-B6BA-AD027CAC2A9B}">
      <dsp:nvSpPr>
        <dsp:cNvPr id="0" name=""/>
        <dsp:cNvSpPr/>
      </dsp:nvSpPr>
      <dsp:spPr>
        <a:xfrm>
          <a:off x="940944" y="2962277"/>
          <a:ext cx="91440" cy="3729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F439FA-FBF4-48BD-BC1E-4470BE8D96BE}">
      <dsp:nvSpPr>
        <dsp:cNvPr id="0" name=""/>
        <dsp:cNvSpPr/>
      </dsp:nvSpPr>
      <dsp:spPr>
        <a:xfrm>
          <a:off x="33969" y="3335181"/>
          <a:ext cx="1905389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Intradisciplinarnost</a:t>
          </a:r>
          <a:endParaRPr lang="en-GB" sz="1600" kern="1200" dirty="0"/>
        </a:p>
      </dsp:txBody>
      <dsp:txXfrm>
        <a:off x="61274" y="3362486"/>
        <a:ext cx="1850779" cy="877649"/>
      </dsp:txXfrm>
    </dsp:sp>
    <dsp:sp modelId="{4E9D425C-D1DB-4C2D-B3DC-B6D1A6746F56}">
      <dsp:nvSpPr>
        <dsp:cNvPr id="0" name=""/>
        <dsp:cNvSpPr/>
      </dsp:nvSpPr>
      <dsp:spPr>
        <a:xfrm>
          <a:off x="4325949" y="1723640"/>
          <a:ext cx="91440" cy="306377"/>
        </a:xfrm>
        <a:custGeom>
          <a:avLst/>
          <a:gdLst/>
          <a:ahLst/>
          <a:cxnLst/>
          <a:rect l="0" t="0" r="0" b="0"/>
          <a:pathLst>
            <a:path>
              <a:moveTo>
                <a:pt x="66538" y="0"/>
              </a:moveTo>
              <a:lnTo>
                <a:pt x="66538" y="153188"/>
              </a:lnTo>
              <a:lnTo>
                <a:pt x="45720" y="153188"/>
              </a:lnTo>
              <a:lnTo>
                <a:pt x="45720" y="30637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DFE6C-F3CA-4F57-B3D6-441EC8B6C14B}">
      <dsp:nvSpPr>
        <dsp:cNvPr id="0" name=""/>
        <dsp:cNvSpPr/>
      </dsp:nvSpPr>
      <dsp:spPr>
        <a:xfrm>
          <a:off x="3408381" y="2030018"/>
          <a:ext cx="1926575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/>
            <a:t>Povezovanje </a:t>
          </a:r>
          <a:r>
            <a:rPr lang="sl-SI" sz="1800" kern="1200" dirty="0">
              <a:solidFill>
                <a:srgbClr val="FF0000"/>
              </a:solidFill>
            </a:rPr>
            <a:t>med </a:t>
          </a:r>
          <a:r>
            <a:rPr lang="sl-SI" sz="1800" kern="1200" dirty="0"/>
            <a:t>predmetnimi področji</a:t>
          </a:r>
          <a:endParaRPr lang="en-GB" sz="1800" kern="1200" dirty="0"/>
        </a:p>
      </dsp:txBody>
      <dsp:txXfrm>
        <a:off x="3435686" y="2057323"/>
        <a:ext cx="1871965" cy="877649"/>
      </dsp:txXfrm>
    </dsp:sp>
    <dsp:sp modelId="{B995F253-AFA6-4182-BB7D-955DC923043E}">
      <dsp:nvSpPr>
        <dsp:cNvPr id="0" name=""/>
        <dsp:cNvSpPr/>
      </dsp:nvSpPr>
      <dsp:spPr>
        <a:xfrm>
          <a:off x="3274947" y="2962277"/>
          <a:ext cx="1096722" cy="372903"/>
        </a:xfrm>
        <a:custGeom>
          <a:avLst/>
          <a:gdLst/>
          <a:ahLst/>
          <a:cxnLst/>
          <a:rect l="0" t="0" r="0" b="0"/>
          <a:pathLst>
            <a:path>
              <a:moveTo>
                <a:pt x="1096722" y="0"/>
              </a:moveTo>
              <a:lnTo>
                <a:pt x="1096722" y="186451"/>
              </a:lnTo>
              <a:lnTo>
                <a:pt x="0" y="186451"/>
              </a:lnTo>
              <a:lnTo>
                <a:pt x="0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E15AD-B317-4F5B-BF71-3C80BF43AE83}">
      <dsp:nvSpPr>
        <dsp:cNvPr id="0" name=""/>
        <dsp:cNvSpPr/>
      </dsp:nvSpPr>
      <dsp:spPr>
        <a:xfrm>
          <a:off x="2358876" y="3335181"/>
          <a:ext cx="1832142" cy="932259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Multidisciplinarnost</a:t>
          </a:r>
          <a:endParaRPr lang="en-GB" sz="1600" kern="1200" dirty="0"/>
        </a:p>
      </dsp:txBody>
      <dsp:txXfrm>
        <a:off x="2386181" y="3362486"/>
        <a:ext cx="1777532" cy="877649"/>
      </dsp:txXfrm>
    </dsp:sp>
    <dsp:sp modelId="{5F22A99C-A9FD-48A9-80F6-C28D36CA09BE}">
      <dsp:nvSpPr>
        <dsp:cNvPr id="0" name=""/>
        <dsp:cNvSpPr/>
      </dsp:nvSpPr>
      <dsp:spPr>
        <a:xfrm>
          <a:off x="4371669" y="2962277"/>
          <a:ext cx="1125829" cy="372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51"/>
              </a:lnTo>
              <a:lnTo>
                <a:pt x="1125829" y="186451"/>
              </a:lnTo>
              <a:lnTo>
                <a:pt x="1125829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07838-FE6D-4150-9359-2AE724EFC9CF}">
      <dsp:nvSpPr>
        <dsp:cNvPr id="0" name=""/>
        <dsp:cNvSpPr/>
      </dsp:nvSpPr>
      <dsp:spPr>
        <a:xfrm>
          <a:off x="4610535" y="3335181"/>
          <a:ext cx="1773927" cy="932259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Interdisciplinarnost</a:t>
          </a:r>
          <a:endParaRPr lang="en-GB" sz="1600" kern="1200" dirty="0"/>
        </a:p>
      </dsp:txBody>
      <dsp:txXfrm>
        <a:off x="4637840" y="3362486"/>
        <a:ext cx="1719317" cy="877649"/>
      </dsp:txXfrm>
    </dsp:sp>
    <dsp:sp modelId="{65CEF082-1C6E-4FB6-A443-80D35124927F}">
      <dsp:nvSpPr>
        <dsp:cNvPr id="0" name=""/>
        <dsp:cNvSpPr/>
      </dsp:nvSpPr>
      <dsp:spPr>
        <a:xfrm>
          <a:off x="4392487" y="1723640"/>
          <a:ext cx="3371821" cy="306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88"/>
              </a:lnTo>
              <a:lnTo>
                <a:pt x="3371821" y="153188"/>
              </a:lnTo>
              <a:lnTo>
                <a:pt x="3371821" y="30637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0D129-C2E7-43ED-8144-A99AFD12E095}">
      <dsp:nvSpPr>
        <dsp:cNvPr id="0" name=""/>
        <dsp:cNvSpPr/>
      </dsp:nvSpPr>
      <dsp:spPr>
        <a:xfrm>
          <a:off x="6744268" y="2030018"/>
          <a:ext cx="2040082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/>
            <a:t>Povezovanje </a:t>
          </a:r>
          <a:r>
            <a:rPr lang="sl-SI" sz="1800" kern="1200" dirty="0">
              <a:solidFill>
                <a:srgbClr val="FF0000"/>
              </a:solidFill>
            </a:rPr>
            <a:t>zunaj</a:t>
          </a:r>
          <a:r>
            <a:rPr lang="sl-SI" sz="1800" kern="1200" dirty="0"/>
            <a:t> predmetnih področij</a:t>
          </a:r>
        </a:p>
      </dsp:txBody>
      <dsp:txXfrm>
        <a:off x="6771573" y="2057323"/>
        <a:ext cx="1985472" cy="877649"/>
      </dsp:txXfrm>
    </dsp:sp>
    <dsp:sp modelId="{0C6FD6AE-91DD-4715-80EB-61FD32E4FE28}">
      <dsp:nvSpPr>
        <dsp:cNvPr id="0" name=""/>
        <dsp:cNvSpPr/>
      </dsp:nvSpPr>
      <dsp:spPr>
        <a:xfrm>
          <a:off x="7718589" y="2962277"/>
          <a:ext cx="91440" cy="3729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90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6CD29-A153-488D-BB96-57B3A4E752C5}">
      <dsp:nvSpPr>
        <dsp:cNvPr id="0" name=""/>
        <dsp:cNvSpPr/>
      </dsp:nvSpPr>
      <dsp:spPr>
        <a:xfrm>
          <a:off x="6803979" y="3335181"/>
          <a:ext cx="1920660" cy="932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Transdisciplinarnost</a:t>
          </a:r>
          <a:endParaRPr lang="en-GB" sz="1600" kern="1200" dirty="0"/>
        </a:p>
      </dsp:txBody>
      <dsp:txXfrm>
        <a:off x="6831284" y="3362486"/>
        <a:ext cx="1866050" cy="8776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C0765-3DFD-4B28-96DE-7C93CECC0A3A}">
      <dsp:nvSpPr>
        <dsp:cNvPr id="0" name=""/>
        <dsp:cNvSpPr/>
      </dsp:nvSpPr>
      <dsp:spPr>
        <a:xfrm>
          <a:off x="4284476" y="2307683"/>
          <a:ext cx="2262398" cy="785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647"/>
              </a:lnTo>
              <a:lnTo>
                <a:pt x="2262398" y="392647"/>
              </a:lnTo>
              <a:lnTo>
                <a:pt x="2262398" y="7852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3A503-A34E-4BF4-A566-7C48FBEA4E4E}">
      <dsp:nvSpPr>
        <dsp:cNvPr id="0" name=""/>
        <dsp:cNvSpPr/>
      </dsp:nvSpPr>
      <dsp:spPr>
        <a:xfrm>
          <a:off x="1872609" y="2307683"/>
          <a:ext cx="2411866" cy="785295"/>
        </a:xfrm>
        <a:custGeom>
          <a:avLst/>
          <a:gdLst/>
          <a:ahLst/>
          <a:cxnLst/>
          <a:rect l="0" t="0" r="0" b="0"/>
          <a:pathLst>
            <a:path>
              <a:moveTo>
                <a:pt x="2411866" y="0"/>
              </a:moveTo>
              <a:lnTo>
                <a:pt x="2411866" y="392647"/>
              </a:lnTo>
              <a:lnTo>
                <a:pt x="0" y="392647"/>
              </a:lnTo>
              <a:lnTo>
                <a:pt x="0" y="7852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6B0A8-00EB-4B1E-AEEF-C7A758C0A94B}">
      <dsp:nvSpPr>
        <dsp:cNvPr id="0" name=""/>
        <dsp:cNvSpPr/>
      </dsp:nvSpPr>
      <dsp:spPr>
        <a:xfrm>
          <a:off x="2414724" y="648073"/>
          <a:ext cx="3739502" cy="1659609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2400" b="1" kern="1200" dirty="0">
              <a:solidFill>
                <a:schemeClr val="tx1"/>
              </a:solidFill>
            </a:rPr>
            <a:t>Skupno: </a:t>
          </a:r>
          <a:r>
            <a:rPr lang="sl-SI" sz="2400" kern="1200" dirty="0">
              <a:solidFill>
                <a:schemeClr val="tx1"/>
              </a:solidFill>
            </a:rPr>
            <a:t/>
          </a:r>
          <a:br>
            <a:rPr lang="sl-SI" sz="2400" kern="1200" dirty="0">
              <a:solidFill>
                <a:schemeClr val="tx1"/>
              </a:solidFill>
            </a:rPr>
          </a:br>
          <a:r>
            <a:rPr lang="sl-SI" sz="2400" kern="1200" dirty="0">
              <a:solidFill>
                <a:schemeClr val="tx1"/>
              </a:solidFill>
            </a:rPr>
            <a:t>povezanost med predmetnimi področji</a:t>
          </a:r>
        </a:p>
      </dsp:txBody>
      <dsp:txXfrm>
        <a:off x="2414724" y="648073"/>
        <a:ext cx="3739502" cy="1659609"/>
      </dsp:txXfrm>
    </dsp:sp>
    <dsp:sp modelId="{6AFE4A51-6998-47C6-ABAE-D9C73A9842F7}">
      <dsp:nvSpPr>
        <dsp:cNvPr id="0" name=""/>
        <dsp:cNvSpPr/>
      </dsp:nvSpPr>
      <dsp:spPr>
        <a:xfrm>
          <a:off x="2857" y="3092978"/>
          <a:ext cx="3739502" cy="1869751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solidFill>
                <a:schemeClr val="tx1"/>
              </a:solidFill>
            </a:rPr>
            <a:t>Multidisciplinarna povezava</a:t>
          </a:r>
          <a:r>
            <a:rPr lang="sl-SI" sz="2400" kern="1200" dirty="0">
              <a:solidFill>
                <a:schemeClr val="tx1"/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>
              <a:solidFill>
                <a:schemeClr val="tx1"/>
              </a:solidFill>
            </a:rPr>
            <a:t>Predmeti so povezani preko </a:t>
          </a:r>
          <a:r>
            <a:rPr lang="sl-SI" sz="2400" kern="1200" dirty="0">
              <a:solidFill>
                <a:schemeClr val="accent6">
                  <a:lumMod val="50000"/>
                </a:schemeClr>
              </a:solidFill>
            </a:rPr>
            <a:t>skupne teme</a:t>
          </a:r>
          <a:r>
            <a:rPr lang="sl-SI" sz="2400" kern="1200" dirty="0">
              <a:solidFill>
                <a:schemeClr val="tx1"/>
              </a:solidFill>
            </a:rPr>
            <a:t>.</a:t>
          </a:r>
        </a:p>
      </dsp:txBody>
      <dsp:txXfrm>
        <a:off x="2857" y="3092978"/>
        <a:ext cx="3739502" cy="1869751"/>
      </dsp:txXfrm>
    </dsp:sp>
    <dsp:sp modelId="{89E93184-2E09-4E96-8A85-13CB38DDD18A}">
      <dsp:nvSpPr>
        <dsp:cNvPr id="0" name=""/>
        <dsp:cNvSpPr/>
      </dsp:nvSpPr>
      <dsp:spPr>
        <a:xfrm>
          <a:off x="4527655" y="3092978"/>
          <a:ext cx="4038438" cy="1869751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solidFill>
                <a:schemeClr val="tx1"/>
              </a:solidFill>
            </a:rPr>
            <a:t>Interdisciplinarna povezava</a:t>
          </a:r>
          <a:r>
            <a:rPr lang="sl-SI" sz="2400" kern="1200" dirty="0">
              <a:solidFill>
                <a:schemeClr val="tx1"/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>
              <a:solidFill>
                <a:schemeClr val="tx1"/>
              </a:solidFill>
            </a:rPr>
            <a:t>Predmeti so povezani preko </a:t>
          </a:r>
          <a:r>
            <a:rPr lang="sl-SI" sz="2400" kern="1200" dirty="0">
              <a:solidFill>
                <a:schemeClr val="accent6">
                  <a:lumMod val="50000"/>
                </a:schemeClr>
              </a:solidFill>
            </a:rPr>
            <a:t>skupnih ciljev za razvoj splošnih spretnosti/ konceptov</a:t>
          </a:r>
          <a:r>
            <a:rPr lang="sl-SI" sz="2400" kern="1200" dirty="0">
              <a:solidFill>
                <a:schemeClr val="tx1"/>
              </a:solidFill>
            </a:rPr>
            <a:t>. </a:t>
          </a:r>
        </a:p>
      </dsp:txBody>
      <dsp:txXfrm>
        <a:off x="4527655" y="3092978"/>
        <a:ext cx="4038438" cy="18697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7A17C-8011-45A2-B9ED-F59D152E7198}">
      <dsp:nvSpPr>
        <dsp:cNvPr id="0" name=""/>
        <dsp:cNvSpPr/>
      </dsp:nvSpPr>
      <dsp:spPr>
        <a:xfrm>
          <a:off x="3543837" y="1945253"/>
          <a:ext cx="1493796" cy="149379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>
              <a:solidFill>
                <a:schemeClr val="tx1"/>
              </a:solidFill>
            </a:rPr>
            <a:t>Tema/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>
              <a:solidFill>
                <a:schemeClr val="tx1"/>
              </a:solidFill>
            </a:rPr>
            <a:t>vsebina</a:t>
          </a:r>
        </a:p>
      </dsp:txBody>
      <dsp:txXfrm>
        <a:off x="3762598" y="2164014"/>
        <a:ext cx="1056274" cy="1056274"/>
      </dsp:txXfrm>
    </dsp:sp>
    <dsp:sp modelId="{3F53793A-6C72-4EBB-87EE-163BC75E5A13}">
      <dsp:nvSpPr>
        <dsp:cNvPr id="0" name=""/>
        <dsp:cNvSpPr/>
      </dsp:nvSpPr>
      <dsp:spPr>
        <a:xfrm rot="16200000">
          <a:off x="4132343" y="1401421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4179861" y="1550517"/>
        <a:ext cx="221749" cy="304734"/>
      </dsp:txXfrm>
    </dsp:sp>
    <dsp:sp modelId="{38F07D44-A10D-4BAC-A44C-AD930EEB6D81}">
      <dsp:nvSpPr>
        <dsp:cNvPr id="0" name=""/>
        <dsp:cNvSpPr/>
      </dsp:nvSpPr>
      <dsp:spPr>
        <a:xfrm>
          <a:off x="3618527" y="3131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300" kern="1200" dirty="0">
              <a:solidFill>
                <a:schemeClr val="tx1"/>
              </a:solidFill>
            </a:rPr>
            <a:t>družboslovje</a:t>
          </a:r>
        </a:p>
      </dsp:txBody>
      <dsp:txXfrm>
        <a:off x="3815412" y="200016"/>
        <a:ext cx="950646" cy="950646"/>
      </dsp:txXfrm>
    </dsp:sp>
    <dsp:sp modelId="{331C3269-C4EB-483D-9FB8-D8C68F51B548}">
      <dsp:nvSpPr>
        <dsp:cNvPr id="0" name=""/>
        <dsp:cNvSpPr/>
      </dsp:nvSpPr>
      <dsp:spPr>
        <a:xfrm rot="19285714">
          <a:off x="4942935" y="1791781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4953302" y="1922986"/>
        <a:ext cx="221749" cy="304734"/>
      </dsp:txXfrm>
    </dsp:sp>
    <dsp:sp modelId="{77C4D979-79F9-40DE-B4EF-F9D465E1D482}">
      <dsp:nvSpPr>
        <dsp:cNvPr id="0" name=""/>
        <dsp:cNvSpPr/>
      </dsp:nvSpPr>
      <dsp:spPr>
        <a:xfrm>
          <a:off x="5195335" y="762481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matematika</a:t>
          </a:r>
        </a:p>
      </dsp:txBody>
      <dsp:txXfrm>
        <a:off x="5392220" y="959366"/>
        <a:ext cx="950646" cy="950646"/>
      </dsp:txXfrm>
    </dsp:sp>
    <dsp:sp modelId="{08734F44-7312-4CBE-9FF1-6463B717E437}">
      <dsp:nvSpPr>
        <dsp:cNvPr id="0" name=""/>
        <dsp:cNvSpPr/>
      </dsp:nvSpPr>
      <dsp:spPr>
        <a:xfrm rot="771429">
          <a:off x="5143135" y="2668913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5144326" y="2759917"/>
        <a:ext cx="221749" cy="304734"/>
      </dsp:txXfrm>
    </dsp:sp>
    <dsp:sp modelId="{F982812A-A9EB-4A9B-B674-1AA669ED917D}">
      <dsp:nvSpPr>
        <dsp:cNvPr id="0" name=""/>
        <dsp:cNvSpPr/>
      </dsp:nvSpPr>
      <dsp:spPr>
        <a:xfrm>
          <a:off x="5584774" y="2468726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šport</a:t>
          </a:r>
        </a:p>
      </dsp:txBody>
      <dsp:txXfrm>
        <a:off x="5781659" y="2665611"/>
        <a:ext cx="950646" cy="950646"/>
      </dsp:txXfrm>
    </dsp:sp>
    <dsp:sp modelId="{AFA85D94-63EC-4FD5-AAAA-615B05CF5867}">
      <dsp:nvSpPr>
        <dsp:cNvPr id="0" name=""/>
        <dsp:cNvSpPr/>
      </dsp:nvSpPr>
      <dsp:spPr>
        <a:xfrm rot="3857143">
          <a:off x="4582188" y="3372318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4609088" y="3431084"/>
        <a:ext cx="221749" cy="304734"/>
      </dsp:txXfrm>
    </dsp:sp>
    <dsp:sp modelId="{E567F9FF-520B-4C6E-B282-A2C34BAD430F}">
      <dsp:nvSpPr>
        <dsp:cNvPr id="0" name=""/>
        <dsp:cNvSpPr/>
      </dsp:nvSpPr>
      <dsp:spPr>
        <a:xfrm>
          <a:off x="4493589" y="3837029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glasba</a:t>
          </a:r>
        </a:p>
      </dsp:txBody>
      <dsp:txXfrm>
        <a:off x="4690474" y="4033914"/>
        <a:ext cx="950646" cy="950646"/>
      </dsp:txXfrm>
    </dsp:sp>
    <dsp:sp modelId="{AA3F6C85-E6A4-40B4-8CC5-08957C7DBCC2}">
      <dsp:nvSpPr>
        <dsp:cNvPr id="0" name=""/>
        <dsp:cNvSpPr/>
      </dsp:nvSpPr>
      <dsp:spPr>
        <a:xfrm rot="6942857">
          <a:off x="3682499" y="3372318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 rot="10800000">
        <a:off x="3750634" y="3431084"/>
        <a:ext cx="221749" cy="304734"/>
      </dsp:txXfrm>
    </dsp:sp>
    <dsp:sp modelId="{38B5C39E-5BD5-497F-AA6C-A9A95E0FD9E6}">
      <dsp:nvSpPr>
        <dsp:cNvPr id="0" name=""/>
        <dsp:cNvSpPr/>
      </dsp:nvSpPr>
      <dsp:spPr>
        <a:xfrm>
          <a:off x="2743465" y="3837029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slovenščina</a:t>
          </a:r>
        </a:p>
      </dsp:txBody>
      <dsp:txXfrm>
        <a:off x="2940350" y="4033914"/>
        <a:ext cx="950646" cy="950646"/>
      </dsp:txXfrm>
    </dsp:sp>
    <dsp:sp modelId="{EEC31025-A33A-4DB8-B2FF-A7E09FAA9901}">
      <dsp:nvSpPr>
        <dsp:cNvPr id="0" name=""/>
        <dsp:cNvSpPr/>
      </dsp:nvSpPr>
      <dsp:spPr>
        <a:xfrm rot="10028571">
          <a:off x="3121552" y="2668913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 rot="10800000">
        <a:off x="3215396" y="2759917"/>
        <a:ext cx="221749" cy="304734"/>
      </dsp:txXfrm>
    </dsp:sp>
    <dsp:sp modelId="{8B4ECE98-8EB2-4CA6-9966-E0A491800413}">
      <dsp:nvSpPr>
        <dsp:cNvPr id="0" name=""/>
        <dsp:cNvSpPr/>
      </dsp:nvSpPr>
      <dsp:spPr>
        <a:xfrm>
          <a:off x="1652280" y="2468726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likovna umetnost</a:t>
          </a:r>
        </a:p>
      </dsp:txBody>
      <dsp:txXfrm>
        <a:off x="1849165" y="2665611"/>
        <a:ext cx="950646" cy="950646"/>
      </dsp:txXfrm>
    </dsp:sp>
    <dsp:sp modelId="{2843F2B2-AC30-4FF6-8AFE-208382F91706}">
      <dsp:nvSpPr>
        <dsp:cNvPr id="0" name=""/>
        <dsp:cNvSpPr/>
      </dsp:nvSpPr>
      <dsp:spPr>
        <a:xfrm rot="13114286">
          <a:off x="3321752" y="1791781"/>
          <a:ext cx="316784" cy="50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 rot="10800000">
        <a:off x="3406420" y="1922986"/>
        <a:ext cx="221749" cy="304734"/>
      </dsp:txXfrm>
    </dsp:sp>
    <dsp:sp modelId="{D9C3EB67-297A-4A46-A3F2-78C00FE9A884}">
      <dsp:nvSpPr>
        <dsp:cNvPr id="0" name=""/>
        <dsp:cNvSpPr/>
      </dsp:nvSpPr>
      <dsp:spPr>
        <a:xfrm>
          <a:off x="2041720" y="762481"/>
          <a:ext cx="1344416" cy="134441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 smtClean="0">
              <a:solidFill>
                <a:schemeClr val="tx1"/>
              </a:solidFill>
            </a:rPr>
            <a:t>tehnika</a:t>
          </a:r>
          <a:endParaRPr lang="sl-SI" sz="1400" kern="1200" dirty="0">
            <a:solidFill>
              <a:schemeClr val="tx1"/>
            </a:solidFill>
          </a:endParaRPr>
        </a:p>
      </dsp:txBody>
      <dsp:txXfrm>
        <a:off x="2238605" y="959366"/>
        <a:ext cx="950646" cy="9506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7A17C-8011-45A2-B9ED-F59D152E7198}">
      <dsp:nvSpPr>
        <dsp:cNvPr id="0" name=""/>
        <dsp:cNvSpPr/>
      </dsp:nvSpPr>
      <dsp:spPr>
        <a:xfrm>
          <a:off x="2914794" y="1971936"/>
          <a:ext cx="1515226" cy="151522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sl-SI" sz="2000" kern="1200" dirty="0">
              <a:solidFill>
                <a:schemeClr val="tx1"/>
              </a:solidFill>
            </a:rPr>
            <a:t>Tema/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sl-SI" sz="2000" kern="1200" dirty="0">
              <a:solidFill>
                <a:schemeClr val="tx1"/>
              </a:solidFill>
            </a:rPr>
            <a:t>vsebina + cilji</a:t>
          </a:r>
        </a:p>
      </dsp:txBody>
      <dsp:txXfrm>
        <a:off x="3136694" y="2193836"/>
        <a:ext cx="1071426" cy="1071426"/>
      </dsp:txXfrm>
    </dsp:sp>
    <dsp:sp modelId="{3F53793A-6C72-4EBB-87EE-163BC75E5A13}">
      <dsp:nvSpPr>
        <dsp:cNvPr id="0" name=""/>
        <dsp:cNvSpPr/>
      </dsp:nvSpPr>
      <dsp:spPr>
        <a:xfrm rot="16200000">
          <a:off x="3512108" y="1420969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3560198" y="1572094"/>
        <a:ext cx="224419" cy="309107"/>
      </dsp:txXfrm>
    </dsp:sp>
    <dsp:sp modelId="{38F07D44-A10D-4BAC-A44C-AD930EEB6D81}">
      <dsp:nvSpPr>
        <dsp:cNvPr id="0" name=""/>
        <dsp:cNvSpPr/>
      </dsp:nvSpPr>
      <dsp:spPr>
        <a:xfrm>
          <a:off x="2990555" y="3328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družboslovje</a:t>
          </a:r>
        </a:p>
      </dsp:txBody>
      <dsp:txXfrm>
        <a:off x="3190265" y="203038"/>
        <a:ext cx="964284" cy="964284"/>
      </dsp:txXfrm>
    </dsp:sp>
    <dsp:sp modelId="{331C3269-C4EB-483D-9FB8-D8C68F51B548}">
      <dsp:nvSpPr>
        <dsp:cNvPr id="0" name=""/>
        <dsp:cNvSpPr/>
      </dsp:nvSpPr>
      <dsp:spPr>
        <a:xfrm rot="19285714">
          <a:off x="4333807" y="1816678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4344299" y="1949697"/>
        <a:ext cx="224419" cy="309107"/>
      </dsp:txXfrm>
    </dsp:sp>
    <dsp:sp modelId="{77C4D979-79F9-40DE-B4EF-F9D465E1D482}">
      <dsp:nvSpPr>
        <dsp:cNvPr id="0" name=""/>
        <dsp:cNvSpPr/>
      </dsp:nvSpPr>
      <dsp:spPr>
        <a:xfrm>
          <a:off x="4588908" y="773054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matematika</a:t>
          </a:r>
        </a:p>
      </dsp:txBody>
      <dsp:txXfrm>
        <a:off x="4788618" y="972764"/>
        <a:ext cx="964284" cy="964284"/>
      </dsp:txXfrm>
    </dsp:sp>
    <dsp:sp modelId="{08734F44-7312-4CBE-9FF1-6463B717E437}">
      <dsp:nvSpPr>
        <dsp:cNvPr id="0" name=""/>
        <dsp:cNvSpPr/>
      </dsp:nvSpPr>
      <dsp:spPr>
        <a:xfrm rot="771429">
          <a:off x="4536749" y="2705829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4537955" y="2798163"/>
        <a:ext cx="224419" cy="309107"/>
      </dsp:txXfrm>
    </dsp:sp>
    <dsp:sp modelId="{F982812A-A9EB-4A9B-B674-1AA669ED917D}">
      <dsp:nvSpPr>
        <dsp:cNvPr id="0" name=""/>
        <dsp:cNvSpPr/>
      </dsp:nvSpPr>
      <dsp:spPr>
        <a:xfrm>
          <a:off x="4983669" y="2502613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šport</a:t>
          </a:r>
        </a:p>
      </dsp:txBody>
      <dsp:txXfrm>
        <a:off x="5183379" y="2702323"/>
        <a:ext cx="964284" cy="964284"/>
      </dsp:txXfrm>
    </dsp:sp>
    <dsp:sp modelId="{AFA85D94-63EC-4FD5-AAAA-615B05CF5867}">
      <dsp:nvSpPr>
        <dsp:cNvPr id="0" name=""/>
        <dsp:cNvSpPr/>
      </dsp:nvSpPr>
      <dsp:spPr>
        <a:xfrm rot="3857143">
          <a:off x="3968116" y="3418872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>
        <a:off x="3995341" y="3478579"/>
        <a:ext cx="224419" cy="309107"/>
      </dsp:txXfrm>
    </dsp:sp>
    <dsp:sp modelId="{E567F9FF-520B-4C6E-B282-A2C34BAD430F}">
      <dsp:nvSpPr>
        <dsp:cNvPr id="0" name=""/>
        <dsp:cNvSpPr/>
      </dsp:nvSpPr>
      <dsp:spPr>
        <a:xfrm>
          <a:off x="3877574" y="3889611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glasba</a:t>
          </a:r>
        </a:p>
      </dsp:txBody>
      <dsp:txXfrm>
        <a:off x="4077284" y="4089321"/>
        <a:ext cx="964284" cy="964284"/>
      </dsp:txXfrm>
    </dsp:sp>
    <dsp:sp modelId="{AA3F6C85-E6A4-40B4-8CC5-08957C7DBCC2}">
      <dsp:nvSpPr>
        <dsp:cNvPr id="0" name=""/>
        <dsp:cNvSpPr/>
      </dsp:nvSpPr>
      <dsp:spPr>
        <a:xfrm rot="6942857">
          <a:off x="3056099" y="3418872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 rot="10800000">
        <a:off x="3125054" y="3478579"/>
        <a:ext cx="224419" cy="309107"/>
      </dsp:txXfrm>
    </dsp:sp>
    <dsp:sp modelId="{38B5C39E-5BD5-497F-AA6C-A9A95E0FD9E6}">
      <dsp:nvSpPr>
        <dsp:cNvPr id="0" name=""/>
        <dsp:cNvSpPr/>
      </dsp:nvSpPr>
      <dsp:spPr>
        <a:xfrm>
          <a:off x="2103537" y="3889611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slovenščina</a:t>
          </a:r>
        </a:p>
      </dsp:txBody>
      <dsp:txXfrm>
        <a:off x="2303247" y="4089321"/>
        <a:ext cx="964284" cy="964284"/>
      </dsp:txXfrm>
    </dsp:sp>
    <dsp:sp modelId="{EEC31025-A33A-4DB8-B2FF-A7E09FAA9901}">
      <dsp:nvSpPr>
        <dsp:cNvPr id="0" name=""/>
        <dsp:cNvSpPr/>
      </dsp:nvSpPr>
      <dsp:spPr>
        <a:xfrm rot="10028571">
          <a:off x="2487466" y="2705829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 rot="10800000">
        <a:off x="2582440" y="2798163"/>
        <a:ext cx="224419" cy="309107"/>
      </dsp:txXfrm>
    </dsp:sp>
    <dsp:sp modelId="{8B4ECE98-8EB2-4CA6-9966-E0A491800413}">
      <dsp:nvSpPr>
        <dsp:cNvPr id="0" name=""/>
        <dsp:cNvSpPr/>
      </dsp:nvSpPr>
      <dsp:spPr>
        <a:xfrm>
          <a:off x="997442" y="2502613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>
              <a:solidFill>
                <a:schemeClr val="tx1"/>
              </a:solidFill>
            </a:rPr>
            <a:t>likovna umetnost</a:t>
          </a:r>
        </a:p>
      </dsp:txBody>
      <dsp:txXfrm>
        <a:off x="1197152" y="2702323"/>
        <a:ext cx="964284" cy="964284"/>
      </dsp:txXfrm>
    </dsp:sp>
    <dsp:sp modelId="{2843F2B2-AC30-4FF6-8AFE-208382F91706}">
      <dsp:nvSpPr>
        <dsp:cNvPr id="0" name=""/>
        <dsp:cNvSpPr/>
      </dsp:nvSpPr>
      <dsp:spPr>
        <a:xfrm rot="13114286">
          <a:off x="2690409" y="1816678"/>
          <a:ext cx="320599" cy="51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400" kern="1200">
            <a:solidFill>
              <a:schemeClr val="tx1"/>
            </a:solidFill>
          </a:endParaRPr>
        </a:p>
      </dsp:txBody>
      <dsp:txXfrm rot="10800000">
        <a:off x="2776097" y="1949697"/>
        <a:ext cx="224419" cy="309107"/>
      </dsp:txXfrm>
    </dsp:sp>
    <dsp:sp modelId="{D9C3EB67-297A-4A46-A3F2-78C00FE9A884}">
      <dsp:nvSpPr>
        <dsp:cNvPr id="0" name=""/>
        <dsp:cNvSpPr/>
      </dsp:nvSpPr>
      <dsp:spPr>
        <a:xfrm>
          <a:off x="1392203" y="773054"/>
          <a:ext cx="1363704" cy="13637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 smtClean="0">
              <a:solidFill>
                <a:schemeClr val="tx1"/>
              </a:solidFill>
            </a:rPr>
            <a:t>tehnika</a:t>
          </a:r>
          <a:endParaRPr lang="sl-SI" sz="1400" kern="1200" dirty="0">
            <a:solidFill>
              <a:schemeClr val="tx1"/>
            </a:solidFill>
          </a:endParaRPr>
        </a:p>
      </dsp:txBody>
      <dsp:txXfrm>
        <a:off x="1591913" y="972764"/>
        <a:ext cx="964284" cy="9642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F7330-30DD-42D9-B7EA-EDFE19C90D44}">
      <dsp:nvSpPr>
        <dsp:cNvPr id="0" name=""/>
        <dsp:cNvSpPr/>
      </dsp:nvSpPr>
      <dsp:spPr>
        <a:xfrm>
          <a:off x="0" y="0"/>
          <a:ext cx="8166774" cy="4752528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21FE5-59FC-4C72-9491-84D319826CAB}">
      <dsp:nvSpPr>
        <dsp:cNvPr id="0" name=""/>
        <dsp:cNvSpPr/>
      </dsp:nvSpPr>
      <dsp:spPr>
        <a:xfrm>
          <a:off x="105" y="1425758"/>
          <a:ext cx="1264499" cy="19010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Razdelitev </a:t>
          </a:r>
          <a:r>
            <a:rPr lang="sl-SI" sz="1500" kern="1200" dirty="0"/>
            <a:t>pustolovskih</a:t>
          </a:r>
          <a:r>
            <a:rPr lang="sl-SI" sz="1600" kern="1200" dirty="0"/>
            <a:t> škatel </a:t>
          </a:r>
        </a:p>
      </dsp:txBody>
      <dsp:txXfrm>
        <a:off x="61833" y="1487486"/>
        <a:ext cx="1141043" cy="1777555"/>
      </dsp:txXfrm>
    </dsp:sp>
    <dsp:sp modelId="{7A5EE633-904F-4FA3-BD0E-8AD1C1E60FF9}">
      <dsp:nvSpPr>
        <dsp:cNvPr id="0" name=""/>
        <dsp:cNvSpPr/>
      </dsp:nvSpPr>
      <dsp:spPr>
        <a:xfrm>
          <a:off x="1475355" y="1425758"/>
          <a:ext cx="1264499" cy="1901011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Ocena dolžine vrvi, iz katere je sestavljena mreža </a:t>
          </a:r>
        </a:p>
      </dsp:txBody>
      <dsp:txXfrm>
        <a:off x="1537083" y="1487486"/>
        <a:ext cx="1141043" cy="1777555"/>
      </dsp:txXfrm>
    </dsp:sp>
    <dsp:sp modelId="{A1A63557-468A-42A4-82A5-6A336FF5C685}">
      <dsp:nvSpPr>
        <dsp:cNvPr id="0" name=""/>
        <dsp:cNvSpPr/>
      </dsp:nvSpPr>
      <dsp:spPr>
        <a:xfrm>
          <a:off x="2950605" y="1425758"/>
          <a:ext cx="1264499" cy="1901011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600" kern="1200" dirty="0"/>
            <a:t>Načrt potovanja po Sloveniji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600" kern="1200" dirty="0"/>
        </a:p>
      </dsp:txBody>
      <dsp:txXfrm>
        <a:off x="3012333" y="1487486"/>
        <a:ext cx="1141043" cy="1777555"/>
      </dsp:txXfrm>
    </dsp:sp>
    <dsp:sp modelId="{D4160BF2-E520-4A31-B823-39B475459A69}">
      <dsp:nvSpPr>
        <dsp:cNvPr id="0" name=""/>
        <dsp:cNvSpPr/>
      </dsp:nvSpPr>
      <dsp:spPr>
        <a:xfrm>
          <a:off x="4425854" y="1425758"/>
          <a:ext cx="1264499" cy="1901011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err="1"/>
            <a:t>Fotoorien-tacija</a:t>
          </a:r>
          <a:r>
            <a:rPr lang="sl-SI" sz="1600" kern="1200" dirty="0"/>
            <a:t> v okolici šole </a:t>
          </a:r>
        </a:p>
      </dsp:txBody>
      <dsp:txXfrm>
        <a:off x="4487582" y="1487486"/>
        <a:ext cx="1141043" cy="1777555"/>
      </dsp:txXfrm>
    </dsp:sp>
    <dsp:sp modelId="{1C7519DE-A665-4750-A569-B01E618BBCC6}">
      <dsp:nvSpPr>
        <dsp:cNvPr id="0" name=""/>
        <dsp:cNvSpPr/>
      </dsp:nvSpPr>
      <dsp:spPr>
        <a:xfrm>
          <a:off x="5901104" y="1425758"/>
          <a:ext cx="1264499" cy="1901011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600" kern="1200" dirty="0"/>
            <a:t>Vrnitev v učilnico skozi mrežo vrvic, ki so napeljane med vrati</a:t>
          </a:r>
        </a:p>
      </dsp:txBody>
      <dsp:txXfrm>
        <a:off x="5962832" y="1487486"/>
        <a:ext cx="1141043" cy="1777555"/>
      </dsp:txXfrm>
    </dsp:sp>
    <dsp:sp modelId="{5F6C5AFE-1D69-43E9-B742-5F3F6C625BBC}">
      <dsp:nvSpPr>
        <dsp:cNvPr id="0" name=""/>
        <dsp:cNvSpPr/>
      </dsp:nvSpPr>
      <dsp:spPr>
        <a:xfrm>
          <a:off x="7376354" y="1425758"/>
          <a:ext cx="1264499" cy="190101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l-SI" sz="1600" kern="1200" dirty="0"/>
            <a:t>Zaklad: iskanje v učilnici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600" kern="1200" dirty="0"/>
        </a:p>
      </dsp:txBody>
      <dsp:txXfrm>
        <a:off x="7438082" y="1487486"/>
        <a:ext cx="1141043" cy="17775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47820-A060-4148-8DAE-83D5580C7CC2}">
      <dsp:nvSpPr>
        <dsp:cNvPr id="0" name=""/>
        <dsp:cNvSpPr/>
      </dsp:nvSpPr>
      <dsp:spPr>
        <a:xfrm>
          <a:off x="3705880" y="1977688"/>
          <a:ext cx="1517231" cy="1517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/>
            <a:t>Tema: mreža</a:t>
          </a:r>
        </a:p>
      </dsp:txBody>
      <dsp:txXfrm>
        <a:off x="3928073" y="2199881"/>
        <a:ext cx="1072845" cy="1072845"/>
      </dsp:txXfrm>
    </dsp:sp>
    <dsp:sp modelId="{45544E49-6A9A-495C-8E6F-80FE8146D3F2}">
      <dsp:nvSpPr>
        <dsp:cNvPr id="0" name=""/>
        <dsp:cNvSpPr/>
      </dsp:nvSpPr>
      <dsp:spPr>
        <a:xfrm rot="16200000">
          <a:off x="4236880" y="1734779"/>
          <a:ext cx="455231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455231" y="152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/>
        </a:p>
      </dsp:txBody>
      <dsp:txXfrm>
        <a:off x="4453115" y="1738692"/>
        <a:ext cx="22761" cy="22761"/>
      </dsp:txXfrm>
    </dsp:sp>
    <dsp:sp modelId="{7E7910A2-F96A-4D65-BE22-94B0CC961F75}">
      <dsp:nvSpPr>
        <dsp:cNvPr id="0" name=""/>
        <dsp:cNvSpPr/>
      </dsp:nvSpPr>
      <dsp:spPr>
        <a:xfrm>
          <a:off x="3705880" y="5226"/>
          <a:ext cx="1517231" cy="15172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MAT: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Mreže </a:t>
          </a:r>
          <a:r>
            <a:rPr lang="sl-SI" sz="1600" kern="1200" dirty="0" err="1"/>
            <a:t>geo</a:t>
          </a:r>
          <a:r>
            <a:rPr lang="sl-SI" sz="1600" kern="1200" dirty="0"/>
            <a:t>. teles </a:t>
          </a:r>
        </a:p>
      </dsp:txBody>
      <dsp:txXfrm>
        <a:off x="3928073" y="227419"/>
        <a:ext cx="1072845" cy="1072845"/>
      </dsp:txXfrm>
    </dsp:sp>
    <dsp:sp modelId="{D6D26E68-2E03-4BDC-B1AF-57789ACFCEA0}">
      <dsp:nvSpPr>
        <dsp:cNvPr id="0" name=""/>
        <dsp:cNvSpPr/>
      </dsp:nvSpPr>
      <dsp:spPr>
        <a:xfrm rot="19800000">
          <a:off x="5090981" y="2227895"/>
          <a:ext cx="455231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455231" y="152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/>
        </a:p>
      </dsp:txBody>
      <dsp:txXfrm>
        <a:off x="5307216" y="2231807"/>
        <a:ext cx="22761" cy="22761"/>
      </dsp:txXfrm>
    </dsp:sp>
    <dsp:sp modelId="{13F95FB2-EE56-4398-A4C9-51E34B18D097}">
      <dsp:nvSpPr>
        <dsp:cNvPr id="0" name=""/>
        <dsp:cNvSpPr/>
      </dsp:nvSpPr>
      <dsp:spPr>
        <a:xfrm>
          <a:off x="5414083" y="991457"/>
          <a:ext cx="1517231" cy="15172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DRU: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/>
            <a:t>mreža prijateljstva, koordinatna mreža na zemljevidu</a:t>
          </a:r>
        </a:p>
      </dsp:txBody>
      <dsp:txXfrm>
        <a:off x="5636276" y="1213650"/>
        <a:ext cx="1072845" cy="1072845"/>
      </dsp:txXfrm>
    </dsp:sp>
    <dsp:sp modelId="{0F39C257-5665-40D0-8BBA-FBFE1302FB2D}">
      <dsp:nvSpPr>
        <dsp:cNvPr id="0" name=""/>
        <dsp:cNvSpPr/>
      </dsp:nvSpPr>
      <dsp:spPr>
        <a:xfrm rot="1756782">
          <a:off x="5099052" y="3195927"/>
          <a:ext cx="424875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424875" y="152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/>
        </a:p>
      </dsp:txBody>
      <dsp:txXfrm>
        <a:off x="5300868" y="3200598"/>
        <a:ext cx="21243" cy="21243"/>
      </dsp:txXfrm>
    </dsp:sp>
    <dsp:sp modelId="{67EF90D8-49EA-490B-BF42-FD927BFC2EA5}">
      <dsp:nvSpPr>
        <dsp:cNvPr id="0" name=""/>
        <dsp:cNvSpPr/>
      </dsp:nvSpPr>
      <dsp:spPr>
        <a:xfrm>
          <a:off x="5399868" y="2927521"/>
          <a:ext cx="1517231" cy="15172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LUM: pajkova mreža  - mandale</a:t>
          </a:r>
        </a:p>
      </dsp:txBody>
      <dsp:txXfrm>
        <a:off x="5622061" y="3149714"/>
        <a:ext cx="1072845" cy="1072845"/>
      </dsp:txXfrm>
    </dsp:sp>
    <dsp:sp modelId="{8C0E30D9-8E24-4E90-8C83-D9ADF3EE25DD}">
      <dsp:nvSpPr>
        <dsp:cNvPr id="0" name=""/>
        <dsp:cNvSpPr/>
      </dsp:nvSpPr>
      <dsp:spPr>
        <a:xfrm rot="5400000">
          <a:off x="4236880" y="3707242"/>
          <a:ext cx="455231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455231" y="152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/>
        </a:p>
      </dsp:txBody>
      <dsp:txXfrm>
        <a:off x="4453115" y="3711154"/>
        <a:ext cx="22761" cy="22761"/>
      </dsp:txXfrm>
    </dsp:sp>
    <dsp:sp modelId="{65896545-88CF-4801-9525-9FAF7AC8BC68}">
      <dsp:nvSpPr>
        <dsp:cNvPr id="0" name=""/>
        <dsp:cNvSpPr/>
      </dsp:nvSpPr>
      <dsp:spPr>
        <a:xfrm>
          <a:off x="3705880" y="3950150"/>
          <a:ext cx="1517231" cy="15172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300" kern="1200" dirty="0"/>
            <a:t> </a:t>
          </a:r>
          <a:r>
            <a:rPr lang="sl-SI" sz="1600" kern="1200" dirty="0"/>
            <a:t>GOS: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300" kern="1200" dirty="0"/>
            <a:t>Praktični izdelek: mreža s tkanjem, pletenjem, kvačkanjem</a:t>
          </a:r>
        </a:p>
      </dsp:txBody>
      <dsp:txXfrm>
        <a:off x="3928073" y="4172343"/>
        <a:ext cx="1072845" cy="1072845"/>
      </dsp:txXfrm>
    </dsp:sp>
    <dsp:sp modelId="{55263138-1F20-4979-9E80-0E97AF4BF4B8}">
      <dsp:nvSpPr>
        <dsp:cNvPr id="0" name=""/>
        <dsp:cNvSpPr/>
      </dsp:nvSpPr>
      <dsp:spPr>
        <a:xfrm rot="9084654">
          <a:off x="3388381" y="3188492"/>
          <a:ext cx="436611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436611" y="152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/>
        </a:p>
      </dsp:txBody>
      <dsp:txXfrm rot="10800000">
        <a:off x="3595771" y="3192869"/>
        <a:ext cx="21830" cy="21830"/>
      </dsp:txXfrm>
    </dsp:sp>
    <dsp:sp modelId="{6BE7CB48-DF81-4FF0-AEE8-AAEA59EB025C}">
      <dsp:nvSpPr>
        <dsp:cNvPr id="0" name=""/>
        <dsp:cNvSpPr/>
      </dsp:nvSpPr>
      <dsp:spPr>
        <a:xfrm>
          <a:off x="1990262" y="2912650"/>
          <a:ext cx="1517231" cy="151723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ŠPORT: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/>
            <a:t>mrežica na košarkarskem košu</a:t>
          </a:r>
        </a:p>
      </dsp:txBody>
      <dsp:txXfrm>
        <a:off x="2212455" y="3134843"/>
        <a:ext cx="1072845" cy="1072845"/>
      </dsp:txXfrm>
    </dsp:sp>
    <dsp:sp modelId="{07F5CC2B-A527-4EFC-8ECF-7CCA2E026D9D}">
      <dsp:nvSpPr>
        <dsp:cNvPr id="0" name=""/>
        <dsp:cNvSpPr/>
      </dsp:nvSpPr>
      <dsp:spPr>
        <a:xfrm rot="12669750">
          <a:off x="3362816" y="2202263"/>
          <a:ext cx="487717" cy="30585"/>
        </a:xfrm>
        <a:custGeom>
          <a:avLst/>
          <a:gdLst/>
          <a:ahLst/>
          <a:cxnLst/>
          <a:rect l="0" t="0" r="0" b="0"/>
          <a:pathLst>
            <a:path>
              <a:moveTo>
                <a:pt x="0" y="15292"/>
              </a:moveTo>
              <a:lnTo>
                <a:pt x="487717" y="152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/>
        </a:p>
      </dsp:txBody>
      <dsp:txXfrm rot="10800000">
        <a:off x="3594482" y="2205363"/>
        <a:ext cx="24385" cy="24385"/>
      </dsp:txXfrm>
    </dsp:sp>
    <dsp:sp modelId="{67541E38-0033-4EFF-94C4-8519CCB8C9BE}">
      <dsp:nvSpPr>
        <dsp:cNvPr id="0" name=""/>
        <dsp:cNvSpPr/>
      </dsp:nvSpPr>
      <dsp:spPr>
        <a:xfrm>
          <a:off x="1990239" y="940193"/>
          <a:ext cx="1517231" cy="15172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SLO: pajkova mreža – </a:t>
          </a:r>
          <a:r>
            <a:rPr lang="sl-SI" sz="1300" kern="1200" dirty="0"/>
            <a:t>neumetnostno</a:t>
          </a:r>
          <a:r>
            <a:rPr lang="sl-SI" sz="1600" kern="1200" dirty="0"/>
            <a:t> besedilo</a:t>
          </a:r>
        </a:p>
      </dsp:txBody>
      <dsp:txXfrm>
        <a:off x="2212432" y="1162386"/>
        <a:ext cx="1072845" cy="10728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B12DE-0A8E-4107-A545-DC449B639D3F}">
      <dsp:nvSpPr>
        <dsp:cNvPr id="0" name=""/>
        <dsp:cNvSpPr/>
      </dsp:nvSpPr>
      <dsp:spPr>
        <a:xfrm>
          <a:off x="2557063" y="1384173"/>
          <a:ext cx="3310808" cy="3310808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dirty="0"/>
            <a:t>Nevarnosti MP</a:t>
          </a:r>
        </a:p>
      </dsp:txBody>
      <dsp:txXfrm>
        <a:off x="3041920" y="1869030"/>
        <a:ext cx="2341094" cy="2341094"/>
      </dsp:txXfrm>
    </dsp:sp>
    <dsp:sp modelId="{A1EF4099-20AD-4CA3-BF7A-1A80770FED94}">
      <dsp:nvSpPr>
        <dsp:cNvPr id="0" name=""/>
        <dsp:cNvSpPr/>
      </dsp:nvSpPr>
      <dsp:spPr>
        <a:xfrm>
          <a:off x="3456383" y="0"/>
          <a:ext cx="1655404" cy="165540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Površno  učenje (brez ustreznih povezav)</a:t>
          </a:r>
        </a:p>
      </dsp:txBody>
      <dsp:txXfrm>
        <a:off x="3698811" y="242428"/>
        <a:ext cx="1170548" cy="1170548"/>
      </dsp:txXfrm>
    </dsp:sp>
    <dsp:sp modelId="{C1D7D826-F1F7-41B0-88CA-3A2AF5A41B46}">
      <dsp:nvSpPr>
        <dsp:cNvPr id="0" name=""/>
        <dsp:cNvSpPr/>
      </dsp:nvSpPr>
      <dsp:spPr>
        <a:xfrm>
          <a:off x="5071422" y="866812"/>
          <a:ext cx="1655404" cy="165540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600" kern="1200" dirty="0"/>
            <a:t>Neustrezna strokovna </a:t>
          </a:r>
          <a:r>
            <a:rPr lang="sl-SI" altLang="sl-SI" sz="1600" kern="1200" dirty="0" err="1"/>
            <a:t>usposoblje-nost</a:t>
          </a:r>
          <a:r>
            <a:rPr lang="sl-SI" altLang="sl-SI" sz="1600" kern="1200" dirty="0"/>
            <a:t> učiteljev</a:t>
          </a:r>
          <a:endParaRPr lang="sl-SI" sz="1600" kern="1200" dirty="0"/>
        </a:p>
      </dsp:txBody>
      <dsp:txXfrm>
        <a:off x="5313850" y="1109240"/>
        <a:ext cx="1170548" cy="1170548"/>
      </dsp:txXfrm>
    </dsp:sp>
    <dsp:sp modelId="{A6DA9AA6-1693-4C2E-8848-B6B5F7F17D50}">
      <dsp:nvSpPr>
        <dsp:cNvPr id="0" name=""/>
        <dsp:cNvSpPr/>
      </dsp:nvSpPr>
      <dsp:spPr>
        <a:xfrm>
          <a:off x="5487991" y="2691923"/>
          <a:ext cx="1655404" cy="165540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600" kern="1200" dirty="0"/>
            <a:t>Pretirano </a:t>
          </a:r>
          <a:r>
            <a:rPr lang="sl-SI" altLang="sl-SI" sz="1600" kern="1200" dirty="0" err="1"/>
            <a:t>poenostav-ljanje</a:t>
          </a:r>
          <a:endParaRPr lang="sl-SI" sz="1600" kern="1200" dirty="0"/>
        </a:p>
      </dsp:txBody>
      <dsp:txXfrm>
        <a:off x="5730419" y="2934351"/>
        <a:ext cx="1170548" cy="1170548"/>
      </dsp:txXfrm>
    </dsp:sp>
    <dsp:sp modelId="{5866142C-10D9-4325-B92A-48B3AC9C03A8}">
      <dsp:nvSpPr>
        <dsp:cNvPr id="0" name=""/>
        <dsp:cNvSpPr/>
      </dsp:nvSpPr>
      <dsp:spPr>
        <a:xfrm>
          <a:off x="4320789" y="4155548"/>
          <a:ext cx="1655404" cy="165540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600" kern="1200" dirty="0"/>
            <a:t>Časovni in organizacijski vidik izvedbe</a:t>
          </a:r>
        </a:p>
      </dsp:txBody>
      <dsp:txXfrm>
        <a:off x="4563217" y="4397976"/>
        <a:ext cx="1170548" cy="1170548"/>
      </dsp:txXfrm>
    </dsp:sp>
    <dsp:sp modelId="{C9C976A0-DAC4-4E1E-8201-82D209354BC8}">
      <dsp:nvSpPr>
        <dsp:cNvPr id="0" name=""/>
        <dsp:cNvSpPr/>
      </dsp:nvSpPr>
      <dsp:spPr>
        <a:xfrm>
          <a:off x="2448742" y="4155548"/>
          <a:ext cx="1655404" cy="165540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600" kern="1200" dirty="0"/>
            <a:t>Izpuščanje  predmetov, ki so povezani s temo</a:t>
          </a:r>
        </a:p>
      </dsp:txBody>
      <dsp:txXfrm>
        <a:off x="2691170" y="4397976"/>
        <a:ext cx="1170548" cy="1170548"/>
      </dsp:txXfrm>
    </dsp:sp>
    <dsp:sp modelId="{2EE32B29-C30B-4973-9259-DD7B69B720CD}">
      <dsp:nvSpPr>
        <dsp:cNvPr id="0" name=""/>
        <dsp:cNvSpPr/>
      </dsp:nvSpPr>
      <dsp:spPr>
        <a:xfrm>
          <a:off x="1281540" y="2691923"/>
          <a:ext cx="1655404" cy="165540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600" kern="1200" dirty="0"/>
            <a:t>Vsiljene, umetne povezave </a:t>
          </a:r>
        </a:p>
      </dsp:txBody>
      <dsp:txXfrm>
        <a:off x="1523968" y="2934351"/>
        <a:ext cx="1170548" cy="1170548"/>
      </dsp:txXfrm>
    </dsp:sp>
    <dsp:sp modelId="{F8EDB527-21F3-4C73-81D4-75B65AEF0105}">
      <dsp:nvSpPr>
        <dsp:cNvPr id="0" name=""/>
        <dsp:cNvSpPr/>
      </dsp:nvSpPr>
      <dsp:spPr>
        <a:xfrm>
          <a:off x="1698109" y="866812"/>
          <a:ext cx="1655404" cy="165540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altLang="sl-SI" sz="1600" kern="1200" dirty="0"/>
            <a:t>Usmerjenost samo na vsebinske povezave</a:t>
          </a:r>
        </a:p>
      </dsp:txBody>
      <dsp:txXfrm>
        <a:off x="1940537" y="1109240"/>
        <a:ext cx="1170548" cy="11705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942F6-6BA8-4700-AC2D-15429FA57D8C}">
      <dsp:nvSpPr>
        <dsp:cNvPr id="0" name=""/>
        <dsp:cNvSpPr/>
      </dsp:nvSpPr>
      <dsp:spPr>
        <a:xfrm>
          <a:off x="2377670" y="1390444"/>
          <a:ext cx="3463914" cy="346391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400" kern="1200" dirty="0"/>
            <a:t>Prednosti MP</a:t>
          </a:r>
        </a:p>
      </dsp:txBody>
      <dsp:txXfrm>
        <a:off x="2884948" y="1897722"/>
        <a:ext cx="2449358" cy="2449358"/>
      </dsp:txXfrm>
    </dsp:sp>
    <dsp:sp modelId="{E69DD508-4000-44CC-A75E-91716D04DD84}">
      <dsp:nvSpPr>
        <dsp:cNvPr id="0" name=""/>
        <dsp:cNvSpPr/>
      </dsp:nvSpPr>
      <dsp:spPr>
        <a:xfrm>
          <a:off x="3258373" y="19277"/>
          <a:ext cx="1731957" cy="1731957"/>
        </a:xfrm>
        <a:prstGeom prst="ellipse">
          <a:avLst/>
        </a:prstGeom>
        <a:solidFill>
          <a:schemeClr val="accent5">
            <a:alpha val="50000"/>
            <a:hueOff val="-1241735"/>
            <a:satOff val="4976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>
              <a:solidFill>
                <a:schemeClr val="tx1"/>
              </a:solidFill>
            </a:rPr>
            <a:t>Dobra učinkovitost učenja z dolgoročnimi učinki</a:t>
          </a:r>
        </a:p>
      </dsp:txBody>
      <dsp:txXfrm>
        <a:off x="3512012" y="272916"/>
        <a:ext cx="1224679" cy="1224679"/>
      </dsp:txXfrm>
    </dsp:sp>
    <dsp:sp modelId="{11FF9AAF-A757-41BF-939B-7962535F6893}">
      <dsp:nvSpPr>
        <dsp:cNvPr id="0" name=""/>
        <dsp:cNvSpPr/>
      </dsp:nvSpPr>
      <dsp:spPr>
        <a:xfrm>
          <a:off x="4838744" y="661328"/>
          <a:ext cx="1731957" cy="1731957"/>
        </a:xfrm>
        <a:prstGeom prst="ellipse">
          <a:avLst/>
        </a:prstGeom>
        <a:solidFill>
          <a:schemeClr val="accent5">
            <a:alpha val="50000"/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>
              <a:solidFill>
                <a:schemeClr val="tx1"/>
              </a:solidFill>
            </a:rPr>
            <a:t>Strukturiranje znanja v smiselno celoto</a:t>
          </a:r>
        </a:p>
      </dsp:txBody>
      <dsp:txXfrm>
        <a:off x="5092383" y="914967"/>
        <a:ext cx="1224679" cy="1224679"/>
      </dsp:txXfrm>
    </dsp:sp>
    <dsp:sp modelId="{C091D44C-5108-4EAF-A8A4-5CD2BE68AB3F}">
      <dsp:nvSpPr>
        <dsp:cNvPr id="0" name=""/>
        <dsp:cNvSpPr/>
      </dsp:nvSpPr>
      <dsp:spPr>
        <a:xfrm>
          <a:off x="5499454" y="2256422"/>
          <a:ext cx="1731957" cy="1731957"/>
        </a:xfrm>
        <a:prstGeom prst="ellipse">
          <a:avLst/>
        </a:prstGeom>
        <a:solidFill>
          <a:schemeClr val="accent5">
            <a:alpha val="50000"/>
            <a:hueOff val="-3725204"/>
            <a:satOff val="14929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/>
            <a:t>Zavedanje povezav med posameznimi vsebinami</a:t>
          </a:r>
          <a:endParaRPr lang="sl-SI" sz="1600" kern="1200" dirty="0">
            <a:solidFill>
              <a:schemeClr val="tx1"/>
            </a:solidFill>
          </a:endParaRPr>
        </a:p>
      </dsp:txBody>
      <dsp:txXfrm>
        <a:off x="5753093" y="2510061"/>
        <a:ext cx="1224679" cy="1224679"/>
      </dsp:txXfrm>
    </dsp:sp>
    <dsp:sp modelId="{E4FFB266-146A-4F10-ACC6-87FC4C63A72A}">
      <dsp:nvSpPr>
        <dsp:cNvPr id="0" name=""/>
        <dsp:cNvSpPr/>
      </dsp:nvSpPr>
      <dsp:spPr>
        <a:xfrm>
          <a:off x="4838744" y="3851517"/>
          <a:ext cx="1731957" cy="1731957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>
              <a:solidFill>
                <a:schemeClr val="tx1"/>
              </a:solidFill>
            </a:rPr>
            <a:t>Osmišljanje učenja preko vključevanja avtentičnih situacij</a:t>
          </a:r>
        </a:p>
      </dsp:txBody>
      <dsp:txXfrm>
        <a:off x="5092383" y="4105156"/>
        <a:ext cx="1224679" cy="1224679"/>
      </dsp:txXfrm>
    </dsp:sp>
    <dsp:sp modelId="{C0381977-625F-4531-BC60-86EEEA46BBEE}">
      <dsp:nvSpPr>
        <dsp:cNvPr id="0" name=""/>
        <dsp:cNvSpPr/>
      </dsp:nvSpPr>
      <dsp:spPr>
        <a:xfrm>
          <a:off x="3243649" y="4512227"/>
          <a:ext cx="1731957" cy="1731957"/>
        </a:xfrm>
        <a:prstGeom prst="ellipse">
          <a:avLst/>
        </a:prstGeom>
        <a:solidFill>
          <a:schemeClr val="accent5">
            <a:alpha val="50000"/>
            <a:hueOff val="-6208672"/>
            <a:satOff val="24882"/>
            <a:lumOff val="5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>
              <a:solidFill>
                <a:schemeClr val="tx1"/>
              </a:solidFill>
            </a:rPr>
            <a:t>Transfer </a:t>
          </a:r>
          <a:r>
            <a:rPr lang="sl-SI" sz="1600" kern="1200" dirty="0">
              <a:solidFill>
                <a:schemeClr val="tx1"/>
              </a:solidFill>
            </a:rPr>
            <a:t>znanja </a:t>
          </a:r>
        </a:p>
      </dsp:txBody>
      <dsp:txXfrm>
        <a:off x="3497288" y="4765866"/>
        <a:ext cx="1224679" cy="1224679"/>
      </dsp:txXfrm>
    </dsp:sp>
    <dsp:sp modelId="{3C206A56-097A-4234-8935-6658656811BA}">
      <dsp:nvSpPr>
        <dsp:cNvPr id="0" name=""/>
        <dsp:cNvSpPr/>
      </dsp:nvSpPr>
      <dsp:spPr>
        <a:xfrm>
          <a:off x="1648554" y="3851517"/>
          <a:ext cx="1731957" cy="1731957"/>
        </a:xfrm>
        <a:prstGeom prst="ellipse">
          <a:avLst/>
        </a:prstGeom>
        <a:solidFill>
          <a:schemeClr val="accent5">
            <a:alpha val="50000"/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Upoštevanje različnih učnih stilov</a:t>
          </a:r>
        </a:p>
      </dsp:txBody>
      <dsp:txXfrm>
        <a:off x="1902193" y="4105156"/>
        <a:ext cx="1224679" cy="1224679"/>
      </dsp:txXfrm>
    </dsp:sp>
    <dsp:sp modelId="{F9BF0230-78E5-460D-9E0E-C5D698E9377D}">
      <dsp:nvSpPr>
        <dsp:cNvPr id="0" name=""/>
        <dsp:cNvSpPr/>
      </dsp:nvSpPr>
      <dsp:spPr>
        <a:xfrm>
          <a:off x="987844" y="2256422"/>
          <a:ext cx="1731957" cy="1731957"/>
        </a:xfrm>
        <a:prstGeom prst="ellipse">
          <a:avLst/>
        </a:prstGeom>
        <a:solidFill>
          <a:schemeClr val="accent5">
            <a:alpha val="50000"/>
            <a:hueOff val="-8692142"/>
            <a:satOff val="34835"/>
            <a:lumOff val="7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/>
            <a:t>Večja motiviranost za učenje</a:t>
          </a:r>
        </a:p>
      </dsp:txBody>
      <dsp:txXfrm>
        <a:off x="1241483" y="2510061"/>
        <a:ext cx="1224679" cy="1224679"/>
      </dsp:txXfrm>
    </dsp:sp>
    <dsp:sp modelId="{8F5F94E2-94A9-4909-B0FC-4EC14FCDABEC}">
      <dsp:nvSpPr>
        <dsp:cNvPr id="0" name=""/>
        <dsp:cNvSpPr/>
      </dsp:nvSpPr>
      <dsp:spPr>
        <a:xfrm>
          <a:off x="1640387" y="598367"/>
          <a:ext cx="1731957" cy="1731957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>
              <a:solidFill>
                <a:schemeClr val="tx1"/>
              </a:solidFill>
            </a:rPr>
            <a:t>Časovni prihranek</a:t>
          </a:r>
          <a:endParaRPr lang="sl-SI" sz="1600" kern="1200" dirty="0"/>
        </a:p>
      </dsp:txBody>
      <dsp:txXfrm>
        <a:off x="1894026" y="852006"/>
        <a:ext cx="1224679" cy="1224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B644F-076E-40CF-9EA0-D9A19C08941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B817B-6F47-4224-9F4E-E8E37C1F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B817B-6F47-4224-9F4E-E8E37C1F152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B817B-6F47-4224-9F4E-E8E37C1F152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1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D79B-3436-4B55-8305-B5F2277A98B0}" type="datetime1">
              <a:rPr lang="sl-SI" smtClean="0"/>
              <a:t>9. 10. 2023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2168-A48D-426C-8B78-2D61A82FE77F}" type="datetime1">
              <a:rPr lang="sl-SI" smtClean="0"/>
              <a:t>9. 10. 2023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47C1-25CA-4CA2-B40B-7A0D05D547E2}" type="datetime1">
              <a:rPr lang="sl-SI" smtClean="0"/>
              <a:t>9. 10. 2023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08A2-BD85-4B5C-AF71-D662309A64DC}" type="datetime1">
              <a:rPr lang="sl-SI" smtClean="0"/>
              <a:t>9. 10. 2023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8BA9A-FD15-4938-BFDB-DF38A1B42BE7}" type="datetime1">
              <a:rPr lang="sl-SI" smtClean="0"/>
              <a:t>9. 10. 2023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926C4-C75C-44AB-8C62-E2D24FA026C9}" type="datetime1">
              <a:rPr lang="sl-SI" smtClean="0"/>
              <a:t>9. 10. 2023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F148-E98F-48EB-8FA2-31918875FCBD}" type="datetime1">
              <a:rPr lang="sl-SI" smtClean="0"/>
              <a:t>9. 10. 2023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8B3A-691C-4503-AC37-0109A7F70FB4}" type="datetime1">
              <a:rPr lang="sl-SI" smtClean="0"/>
              <a:t>9. 10. 2023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E09C-DB8A-4E2C-A768-CB49CC9CFF07}" type="datetime1">
              <a:rPr lang="sl-SI" smtClean="0"/>
              <a:t>9. 10. 2023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048A-67D9-4A88-B4BC-A0A3321827D6}" type="datetime1">
              <a:rPr lang="sl-SI" smtClean="0"/>
              <a:t>9. 10. 2023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1B4D-C2BB-4E8E-AD18-9479F35709F4}" type="datetime1">
              <a:rPr lang="sl-SI" smtClean="0"/>
              <a:t>9. 10. 2023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1D3A0-199B-4E7F-948F-3F05C1521568}" type="datetime1">
              <a:rPr lang="sl-SI" smtClean="0"/>
              <a:t>9. 10. 2023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scontent.fbud2-1.fna.fbcdn.net/v/t1.15752-9/48366944_452861678579439_8370078733695975424_n.jpg?_nc_cat=108&amp;_nc_ht=scontent.fbud2-1.fna&amp;oh=f1c14e3d5c27bbf8a542738b097aa961&amp;oe=5C8F9D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3948905"/>
            <a:ext cx="7772400" cy="1082551"/>
          </a:xfrm>
        </p:spPr>
        <p:txBody>
          <a:bodyPr>
            <a:normAutofit/>
          </a:bodyPr>
          <a:lstStyle/>
          <a:p>
            <a:r>
              <a:rPr lang="sl-SI" sz="4200" dirty="0">
                <a:solidFill>
                  <a:srgbClr val="C00000"/>
                </a:solidFill>
              </a:rPr>
              <a:t>Medpredmetno povezovanje </a:t>
            </a:r>
            <a:endParaRPr lang="en-US" sz="4200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99592" y="4941168"/>
            <a:ext cx="7086600" cy="599243"/>
          </a:xfrm>
        </p:spPr>
        <p:txBody>
          <a:bodyPr>
            <a:normAutofit/>
          </a:bodyPr>
          <a:lstStyle/>
          <a:p>
            <a:r>
              <a:rPr lang="sl-SI" sz="3100" dirty="0">
                <a:solidFill>
                  <a:schemeClr val="accent6">
                    <a:lumMod val="50000"/>
                  </a:schemeClr>
                </a:solidFill>
              </a:rPr>
              <a:t>dr. Vida Manfreda Kolar, dr. Irena Hergan</a:t>
            </a:r>
            <a:endParaRPr lang="en-US" sz="3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DB38CAA-A1EA-4482-9999-61728C5C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dr. Vida Manfreda Kolar, dr. Irena Hergan   2. stopnja, Poučevanje na RS, 2023/24</a:t>
            </a: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4735480" y="2811847"/>
            <a:ext cx="3960440" cy="247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1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23101846"/>
              </p:ext>
            </p:extLst>
          </p:nvPr>
        </p:nvGraphicFramePr>
        <p:xfrm>
          <a:off x="287524" y="980728"/>
          <a:ext cx="8568952" cy="5610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Naslov 1"/>
          <p:cNvSpPr txBox="1">
            <a:spLocks/>
          </p:cNvSpPr>
          <p:nvPr/>
        </p:nvSpPr>
        <p:spPr>
          <a:xfrm>
            <a:off x="457200" y="274638"/>
            <a:ext cx="822960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C00000"/>
                </a:solidFill>
              </a:rPr>
              <a:t>Multidisciplinarna in interdisciplinarna </a:t>
            </a:r>
            <a:r>
              <a:rPr lang="sl-SI" sz="3200" dirty="0" smtClean="0">
                <a:solidFill>
                  <a:srgbClr val="C00000"/>
                </a:solidFill>
              </a:rPr>
              <a:t>povezava</a:t>
            </a:r>
          </a:p>
          <a:p>
            <a:r>
              <a:rPr lang="sl-SI" sz="3200" dirty="0" smtClean="0">
                <a:solidFill>
                  <a:srgbClr val="C00000"/>
                </a:solidFill>
              </a:rPr>
              <a:t>v primeru našega medpredmetnega dne</a:t>
            </a:r>
            <a:endParaRPr lang="sl-SI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4336" y="-54260"/>
            <a:ext cx="8229600" cy="11430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Dan dejavnosti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Izhodišče je multidisciplinarno povezovanje različnih področij preko skupne teme/ vsebine: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68534384"/>
              </p:ext>
            </p:extLst>
          </p:nvPr>
        </p:nvGraphicFramePr>
        <p:xfrm>
          <a:off x="383016" y="1556791"/>
          <a:ext cx="8581472" cy="518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40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4938" y="257634"/>
            <a:ext cx="8774124" cy="842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Znotraj predmetnih področij povezovanje poteka na interdisciplinarni ravni: iskanje skupnih učnih ciljev.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76621580"/>
              </p:ext>
            </p:extLst>
          </p:nvPr>
        </p:nvGraphicFramePr>
        <p:xfrm>
          <a:off x="1331640" y="1099706"/>
          <a:ext cx="7344816" cy="525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vosmerna vodoravna puščica 4"/>
          <p:cNvSpPr/>
          <p:nvPr/>
        </p:nvSpPr>
        <p:spPr>
          <a:xfrm rot="19868055">
            <a:off x="3690905" y="1658844"/>
            <a:ext cx="754080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Dvosmerna vodoravna puščica 6"/>
          <p:cNvSpPr/>
          <p:nvPr/>
        </p:nvSpPr>
        <p:spPr>
          <a:xfrm rot="18456458">
            <a:off x="2779796" y="2760516"/>
            <a:ext cx="2434467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Dvosmerna vodoravna puščica 8"/>
          <p:cNvSpPr/>
          <p:nvPr/>
        </p:nvSpPr>
        <p:spPr>
          <a:xfrm rot="10800000">
            <a:off x="3477425" y="4206066"/>
            <a:ext cx="3053246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Dvosmerna vodoravna puščica 10"/>
          <p:cNvSpPr/>
          <p:nvPr/>
        </p:nvSpPr>
        <p:spPr>
          <a:xfrm rot="2865443">
            <a:off x="3132263" y="4756985"/>
            <a:ext cx="754080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276252" y="1772816"/>
            <a:ext cx="22075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Primeri tem:</a:t>
            </a:r>
          </a:p>
          <a:p>
            <a:endParaRPr lang="sl-SI" dirty="0">
              <a:solidFill>
                <a:srgbClr val="C00000"/>
              </a:solidFill>
            </a:endParaRPr>
          </a:p>
          <a:p>
            <a:r>
              <a:rPr lang="sl-SI" dirty="0" smtClean="0">
                <a:solidFill>
                  <a:srgbClr val="C00000"/>
                </a:solidFill>
              </a:rPr>
              <a:t>Steklo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Vrtovi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Mreže</a:t>
            </a:r>
            <a:endParaRPr lang="sl-SI" dirty="0">
              <a:solidFill>
                <a:srgbClr val="C00000"/>
              </a:solidFill>
            </a:endParaRPr>
          </a:p>
          <a:p>
            <a:r>
              <a:rPr lang="sl-SI" dirty="0">
                <a:solidFill>
                  <a:srgbClr val="C00000"/>
                </a:solidFill>
              </a:rPr>
              <a:t>Vesolje</a:t>
            </a:r>
          </a:p>
          <a:p>
            <a:r>
              <a:rPr lang="sl-SI" dirty="0">
                <a:solidFill>
                  <a:srgbClr val="C00000"/>
                </a:solidFill>
              </a:rPr>
              <a:t>Svetloba</a:t>
            </a:r>
          </a:p>
          <a:p>
            <a:r>
              <a:rPr lang="sl-SI" dirty="0">
                <a:solidFill>
                  <a:srgbClr val="C00000"/>
                </a:solidFill>
              </a:rPr>
              <a:t>Gasilci</a:t>
            </a:r>
          </a:p>
          <a:p>
            <a:r>
              <a:rPr lang="sl-SI" dirty="0">
                <a:solidFill>
                  <a:srgbClr val="C00000"/>
                </a:solidFill>
              </a:rPr>
              <a:t>Stročnice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Kult. </a:t>
            </a:r>
            <a:r>
              <a:rPr lang="sl-SI" dirty="0">
                <a:solidFill>
                  <a:srgbClr val="C00000"/>
                </a:solidFill>
              </a:rPr>
              <a:t>dediščina</a:t>
            </a:r>
          </a:p>
          <a:p>
            <a:r>
              <a:rPr lang="sl-SI" dirty="0">
                <a:solidFill>
                  <a:srgbClr val="C00000"/>
                </a:solidFill>
              </a:rPr>
              <a:t>Ključi</a:t>
            </a:r>
          </a:p>
          <a:p>
            <a:r>
              <a:rPr lang="sl-SI" dirty="0">
                <a:solidFill>
                  <a:srgbClr val="C00000"/>
                </a:solidFill>
              </a:rPr>
              <a:t>Železnice</a:t>
            </a:r>
          </a:p>
          <a:p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13" name="Dvosmerna vodoravna puščica 12"/>
          <p:cNvSpPr/>
          <p:nvPr/>
        </p:nvSpPr>
        <p:spPr>
          <a:xfrm rot="4502343">
            <a:off x="6450629" y="3183785"/>
            <a:ext cx="754080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vosmerna vodoravna puščica 13"/>
          <p:cNvSpPr/>
          <p:nvPr/>
        </p:nvSpPr>
        <p:spPr>
          <a:xfrm rot="1825605">
            <a:off x="5508438" y="1880197"/>
            <a:ext cx="754080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vosmerna vodoravna puščica 14"/>
          <p:cNvSpPr/>
          <p:nvPr/>
        </p:nvSpPr>
        <p:spPr>
          <a:xfrm rot="7803083">
            <a:off x="6103472" y="4760830"/>
            <a:ext cx="754080" cy="42196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8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Različni modeli ustvarjanja povezav </a:t>
            </a:r>
            <a:br>
              <a:rPr lang="sl-SI" sz="3200" dirty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(</a:t>
            </a:r>
            <a:r>
              <a:rPr lang="sl-SI" sz="2400" dirty="0" err="1">
                <a:solidFill>
                  <a:srgbClr val="C00000"/>
                </a:solidFill>
              </a:rPr>
              <a:t>Fogarty</a:t>
            </a:r>
            <a:r>
              <a:rPr lang="sl-SI" sz="2400" dirty="0">
                <a:solidFill>
                  <a:srgbClr val="C00000"/>
                </a:solidFill>
              </a:rPr>
              <a:t>, 2002)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Ograda besedila 7"/>
          <p:cNvSpPr>
            <a:spLocks noGrp="1"/>
          </p:cNvSpPr>
          <p:nvPr>
            <p:ph type="body" idx="1"/>
          </p:nvPr>
        </p:nvSpPr>
        <p:spPr>
          <a:xfrm>
            <a:off x="1679214" y="1482138"/>
            <a:ext cx="2676761" cy="639762"/>
          </a:xfrm>
        </p:spPr>
        <p:txBody>
          <a:bodyPr>
            <a:normAutofit/>
          </a:bodyPr>
          <a:lstStyle/>
          <a:p>
            <a:r>
              <a:rPr lang="sl-SI" sz="2800" b="0" dirty="0"/>
              <a:t>Zaporedni model</a:t>
            </a:r>
          </a:p>
        </p:txBody>
      </p:sp>
      <p:pic>
        <p:nvPicPr>
          <p:cNvPr id="13" name="Picture 6" descr="mat 4.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6338" y="2158737"/>
            <a:ext cx="1539917" cy="1450943"/>
          </a:xfrm>
          <a:prstGeom prst="rect">
            <a:avLst/>
          </a:prstGeom>
        </p:spPr>
      </p:pic>
      <p:sp>
        <p:nvSpPr>
          <p:cNvPr id="9" name="Ograda besedila 8"/>
          <p:cNvSpPr>
            <a:spLocks noGrp="1"/>
          </p:cNvSpPr>
          <p:nvPr>
            <p:ph type="body" sz="quarter" idx="3"/>
          </p:nvPr>
        </p:nvSpPr>
        <p:spPr>
          <a:xfrm>
            <a:off x="5115193" y="1482138"/>
            <a:ext cx="2718588" cy="639762"/>
          </a:xfrm>
        </p:spPr>
        <p:txBody>
          <a:bodyPr/>
          <a:lstStyle/>
          <a:p>
            <a:r>
              <a:rPr lang="sl-SI" sz="2800" b="0" dirty="0"/>
              <a:t>Presečni model</a:t>
            </a:r>
            <a:endParaRPr lang="en-US" sz="2800" b="0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7" name="Picture 8" descr="mat 5.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4732" y="2121900"/>
            <a:ext cx="1571164" cy="1487781"/>
          </a:xfrm>
          <a:prstGeom prst="rect">
            <a:avLst/>
          </a:prstGeom>
        </p:spPr>
      </p:pic>
      <p:sp>
        <p:nvSpPr>
          <p:cNvPr id="15" name="Ograda vsebine 13"/>
          <p:cNvSpPr txBox="1">
            <a:spLocks/>
          </p:cNvSpPr>
          <p:nvPr/>
        </p:nvSpPr>
        <p:spPr>
          <a:xfrm>
            <a:off x="744066" y="2212040"/>
            <a:ext cx="4041775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Ograda vsebine 15"/>
          <p:cNvSpPr txBox="1">
            <a:spLocks/>
          </p:cNvSpPr>
          <p:nvPr/>
        </p:nvSpPr>
        <p:spPr>
          <a:xfrm>
            <a:off x="4716016" y="2276872"/>
            <a:ext cx="4041775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grada besedila 2"/>
          <p:cNvSpPr txBox="1">
            <a:spLocks/>
          </p:cNvSpPr>
          <p:nvPr/>
        </p:nvSpPr>
        <p:spPr>
          <a:xfrm>
            <a:off x="1679214" y="3848190"/>
            <a:ext cx="2531889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b="0" dirty="0"/>
              <a:t>Spleteni model</a:t>
            </a:r>
            <a:endParaRPr lang="en-US" sz="2800" b="0" dirty="0"/>
          </a:p>
        </p:txBody>
      </p:sp>
      <p:sp>
        <p:nvSpPr>
          <p:cNvPr id="14" name="Ograda besedila 4"/>
          <p:cNvSpPr txBox="1">
            <a:spLocks/>
          </p:cNvSpPr>
          <p:nvPr/>
        </p:nvSpPr>
        <p:spPr>
          <a:xfrm>
            <a:off x="5109807" y="3873560"/>
            <a:ext cx="293281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b="0" dirty="0"/>
              <a:t>Model rdeče niti</a:t>
            </a:r>
            <a:endParaRPr lang="en-US" sz="2800" b="0" dirty="0"/>
          </a:p>
        </p:txBody>
      </p:sp>
      <p:pic>
        <p:nvPicPr>
          <p:cNvPr id="19" name="Picture 14" descr="mat 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74677" y="4536154"/>
            <a:ext cx="1561219" cy="1476947"/>
          </a:xfrm>
          <a:prstGeom prst="rect">
            <a:avLst/>
          </a:prstGeom>
        </p:spPr>
      </p:pic>
      <p:pic>
        <p:nvPicPr>
          <p:cNvPr id="20" name="Picture 15" descr="mat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4087" y="4582964"/>
            <a:ext cx="1512167" cy="1438324"/>
          </a:xfrm>
          <a:prstGeom prst="rect">
            <a:avLst/>
          </a:prstGeom>
        </p:spPr>
      </p:pic>
      <p:cxnSp>
        <p:nvCxnSpPr>
          <p:cNvPr id="5" name="Raven povezovalnik 4"/>
          <p:cNvCxnSpPr/>
          <p:nvPr/>
        </p:nvCxnSpPr>
        <p:spPr>
          <a:xfrm>
            <a:off x="2771800" y="2924944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/>
          <p:cNvSpPr txBox="1"/>
          <p:nvPr/>
        </p:nvSpPr>
        <p:spPr>
          <a:xfrm>
            <a:off x="2302592" y="2706950"/>
            <a:ext cx="39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21" name="PoljeZBesedilom 20"/>
          <p:cNvSpPr txBox="1"/>
          <p:nvPr/>
        </p:nvSpPr>
        <p:spPr>
          <a:xfrm>
            <a:off x="3023530" y="2684456"/>
            <a:ext cx="39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Primer: zaporedni model</a:t>
            </a:r>
            <a:r>
              <a:rPr lang="sl-SI" sz="3200" dirty="0"/>
              <a:t/>
            </a:r>
            <a:br>
              <a:rPr lang="sl-SI" sz="3200" dirty="0"/>
            </a:br>
            <a:r>
              <a:rPr lang="sl-SI" sz="2800" dirty="0"/>
              <a:t>Škatle</a:t>
            </a:r>
            <a:endParaRPr lang="en-US" sz="2800" dirty="0"/>
          </a:p>
        </p:txBody>
      </p:sp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13" name="Naslov 8"/>
          <p:cNvSpPr txBox="1">
            <a:spLocks/>
          </p:cNvSpPr>
          <p:nvPr/>
        </p:nvSpPr>
        <p:spPr>
          <a:xfrm>
            <a:off x="395536" y="5157192"/>
            <a:ext cx="822960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68681"/>
              </p:ext>
            </p:extLst>
          </p:nvPr>
        </p:nvGraphicFramePr>
        <p:xfrm>
          <a:off x="4572000" y="1566259"/>
          <a:ext cx="3501379" cy="4503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060">
                <a:tc>
                  <a:txBody>
                    <a:bodyPr/>
                    <a:lstStyle/>
                    <a:p>
                      <a:pPr algn="ctr"/>
                      <a:r>
                        <a:rPr lang="sl-SI" sz="2400" b="0" dirty="0"/>
                        <a:t>Matematika</a:t>
                      </a:r>
                      <a:endParaRPr lang="en-US" sz="2400" b="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5967">
                <a:tc>
                  <a:txBody>
                    <a:bodyPr/>
                    <a:lstStyle/>
                    <a:p>
                      <a:r>
                        <a:rPr lang="sl-SI" dirty="0"/>
                        <a:t>Učni</a:t>
                      </a:r>
                      <a:r>
                        <a:rPr lang="sl-SI" baseline="0" dirty="0"/>
                        <a:t> cilji: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sl-SI" baseline="0" dirty="0"/>
                        <a:t>- Učenec prepozna os. geometrijska telesa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sl-SI" baseline="0" dirty="0"/>
                        <a:t> Učenec uporablja mat. terminologijo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sl-SI" baseline="0" dirty="0"/>
                        <a:t> Učenec razvrsti telesa na okrogla in oglata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Elipsa 15"/>
          <p:cNvSpPr/>
          <p:nvPr/>
        </p:nvSpPr>
        <p:spPr>
          <a:xfrm>
            <a:off x="5436096" y="2132856"/>
            <a:ext cx="1656184" cy="16561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Geometrij. telesa</a:t>
            </a:r>
            <a:endParaRPr lang="en-US" sz="160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994070"/>
              </p:ext>
            </p:extLst>
          </p:nvPr>
        </p:nvGraphicFramePr>
        <p:xfrm>
          <a:off x="1097805" y="1566259"/>
          <a:ext cx="3474195" cy="448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195">
                  <a:extLst>
                    <a:ext uri="{9D8B030D-6E8A-4147-A177-3AD203B41FA5}">
                      <a16:colId xmlns:a16="http://schemas.microsoft.com/office/drawing/2014/main" val="2883574561"/>
                    </a:ext>
                  </a:extLst>
                </a:gridCol>
              </a:tblGrid>
              <a:tr h="542061">
                <a:tc>
                  <a:txBody>
                    <a:bodyPr/>
                    <a:lstStyle/>
                    <a:p>
                      <a:pPr algn="ctr"/>
                      <a:r>
                        <a:rPr lang="sl-SI" sz="2400" b="0" dirty="0"/>
                        <a:t>Likovna umetnost</a:t>
                      </a:r>
                      <a:endParaRPr lang="en-US" sz="2400" b="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107657"/>
                  </a:ext>
                </a:extLst>
              </a:tr>
              <a:tr h="17525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732537"/>
                  </a:ext>
                </a:extLst>
              </a:tr>
              <a:tr h="2190019">
                <a:tc>
                  <a:txBody>
                    <a:bodyPr/>
                    <a:lstStyle/>
                    <a:p>
                      <a:r>
                        <a:rPr lang="sl-SI" dirty="0"/>
                        <a:t>Učni</a:t>
                      </a:r>
                      <a:r>
                        <a:rPr lang="sl-SI" baseline="0" dirty="0"/>
                        <a:t> cilj:</a:t>
                      </a:r>
                    </a:p>
                    <a:p>
                      <a:r>
                        <a:rPr lang="sl-SI" baseline="0" dirty="0"/>
                        <a:t>- Učenec iz embalažnih škatlic izdela zaprt prostor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532578"/>
                  </a:ext>
                </a:extLst>
              </a:tr>
            </a:tbl>
          </a:graphicData>
        </a:graphic>
      </p:graphicFrame>
      <p:sp>
        <p:nvSpPr>
          <p:cNvPr id="18" name="Elipsa 17"/>
          <p:cNvSpPr/>
          <p:nvPr/>
        </p:nvSpPr>
        <p:spPr>
          <a:xfrm>
            <a:off x="2038043" y="2151226"/>
            <a:ext cx="1683368" cy="16561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Prostorsko oblikovanje</a:t>
            </a:r>
            <a:endParaRPr lang="en-US" sz="1600" dirty="0"/>
          </a:p>
        </p:txBody>
      </p:sp>
      <p:pic>
        <p:nvPicPr>
          <p:cNvPr id="10" name="Picture 8" descr="mat 5.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48365"/>
            <a:ext cx="454375" cy="443003"/>
          </a:xfrm>
          <a:prstGeom prst="rect">
            <a:avLst/>
          </a:prstGeom>
        </p:spPr>
      </p:pic>
      <p:cxnSp>
        <p:nvCxnSpPr>
          <p:cNvPr id="11" name="Raven povezovalnik 10"/>
          <p:cNvCxnSpPr/>
          <p:nvPr/>
        </p:nvCxnSpPr>
        <p:spPr>
          <a:xfrm>
            <a:off x="2184194" y="687480"/>
            <a:ext cx="4164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jeZBesedilom 13"/>
          <p:cNvSpPr txBox="1"/>
          <p:nvPr/>
        </p:nvSpPr>
        <p:spPr>
          <a:xfrm>
            <a:off x="2256993" y="615872"/>
            <a:ext cx="11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657387" y="2060848"/>
            <a:ext cx="5772787" cy="3345184"/>
            <a:chOff x="1657387" y="2060848"/>
            <a:chExt cx="5772787" cy="3345184"/>
          </a:xfrm>
        </p:grpSpPr>
        <p:sp>
          <p:nvSpPr>
            <p:cNvPr id="7" name="Prostoročno 6"/>
            <p:cNvSpPr/>
            <p:nvPr/>
          </p:nvSpPr>
          <p:spPr>
            <a:xfrm>
              <a:off x="4139957" y="2060848"/>
              <a:ext cx="3290217" cy="3290217"/>
            </a:xfrm>
            <a:custGeom>
              <a:avLst/>
              <a:gdLst>
                <a:gd name="connsiteX0" fmla="*/ 0 w 3290217"/>
                <a:gd name="connsiteY0" fmla="*/ 1645109 h 3290217"/>
                <a:gd name="connsiteX1" fmla="*/ 1645109 w 3290217"/>
                <a:gd name="connsiteY1" fmla="*/ 0 h 3290217"/>
                <a:gd name="connsiteX2" fmla="*/ 3290218 w 3290217"/>
                <a:gd name="connsiteY2" fmla="*/ 1645109 h 3290217"/>
                <a:gd name="connsiteX3" fmla="*/ 1645109 w 3290217"/>
                <a:gd name="connsiteY3" fmla="*/ 3290218 h 3290217"/>
                <a:gd name="connsiteX4" fmla="*/ 0 w 3290217"/>
                <a:gd name="connsiteY4" fmla="*/ 1645109 h 329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17" h="3290217">
                  <a:moveTo>
                    <a:pt x="0" y="1645109"/>
                  </a:moveTo>
                  <a:cubicBezTo>
                    <a:pt x="0" y="736540"/>
                    <a:pt x="736540" y="0"/>
                    <a:pt x="1645109" y="0"/>
                  </a:cubicBezTo>
                  <a:cubicBezTo>
                    <a:pt x="2553678" y="0"/>
                    <a:pt x="3290218" y="736540"/>
                    <a:pt x="3290218" y="1645109"/>
                  </a:cubicBezTo>
                  <a:cubicBezTo>
                    <a:pt x="3290218" y="2553678"/>
                    <a:pt x="2553678" y="3290218"/>
                    <a:pt x="1645109" y="3290218"/>
                  </a:cubicBezTo>
                  <a:cubicBezTo>
                    <a:pt x="736540" y="3290218"/>
                    <a:pt x="0" y="2553678"/>
                    <a:pt x="0" y="164510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933710" tIns="387987" rIns="459445" bIns="387988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800" kern="1200" dirty="0"/>
                <a:t>Dom in načini bivanja (mesta, velemesta)</a:t>
              </a:r>
              <a:endParaRPr lang="en-US" sz="2800" kern="1200" dirty="0"/>
            </a:p>
          </p:txBody>
        </p:sp>
        <p:sp>
          <p:nvSpPr>
            <p:cNvPr id="6" name="Prostoročno 5"/>
            <p:cNvSpPr/>
            <p:nvPr/>
          </p:nvSpPr>
          <p:spPr>
            <a:xfrm>
              <a:off x="1657387" y="2115815"/>
              <a:ext cx="3290217" cy="3290217"/>
            </a:xfrm>
            <a:custGeom>
              <a:avLst/>
              <a:gdLst>
                <a:gd name="connsiteX0" fmla="*/ 0 w 3290217"/>
                <a:gd name="connsiteY0" fmla="*/ 1645109 h 3290217"/>
                <a:gd name="connsiteX1" fmla="*/ 1645109 w 3290217"/>
                <a:gd name="connsiteY1" fmla="*/ 0 h 3290217"/>
                <a:gd name="connsiteX2" fmla="*/ 3290218 w 3290217"/>
                <a:gd name="connsiteY2" fmla="*/ 1645109 h 3290217"/>
                <a:gd name="connsiteX3" fmla="*/ 1645109 w 3290217"/>
                <a:gd name="connsiteY3" fmla="*/ 3290218 h 3290217"/>
                <a:gd name="connsiteX4" fmla="*/ 0 w 3290217"/>
                <a:gd name="connsiteY4" fmla="*/ 1645109 h 329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17" h="3290217">
                  <a:moveTo>
                    <a:pt x="0" y="1645109"/>
                  </a:moveTo>
                  <a:cubicBezTo>
                    <a:pt x="0" y="736540"/>
                    <a:pt x="736540" y="0"/>
                    <a:pt x="1645109" y="0"/>
                  </a:cubicBezTo>
                  <a:cubicBezTo>
                    <a:pt x="2553678" y="0"/>
                    <a:pt x="3290218" y="736540"/>
                    <a:pt x="3290218" y="1645109"/>
                  </a:cubicBezTo>
                  <a:cubicBezTo>
                    <a:pt x="3290218" y="2553678"/>
                    <a:pt x="2553678" y="3290218"/>
                    <a:pt x="1645109" y="3290218"/>
                  </a:cubicBezTo>
                  <a:cubicBezTo>
                    <a:pt x="736540" y="3290218"/>
                    <a:pt x="0" y="2553678"/>
                    <a:pt x="0" y="1645109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59444" tIns="387987" rIns="933711" bIns="387988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800" kern="1200" dirty="0"/>
                <a:t>Naravna števila do milijona</a:t>
              </a:r>
              <a:endParaRPr lang="en-US" sz="2800" kern="120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Primer: presečni model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/>
          </a:p>
          <a:p>
            <a:pPr>
              <a:buNone/>
            </a:pPr>
            <a:r>
              <a:rPr lang="sl-SI" sz="2800" dirty="0"/>
              <a:t>         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sp>
        <p:nvSpPr>
          <p:cNvPr id="9" name="Puščica dol 8"/>
          <p:cNvSpPr/>
          <p:nvPr/>
        </p:nvSpPr>
        <p:spPr>
          <a:xfrm>
            <a:off x="4294312" y="2060848"/>
            <a:ext cx="432048" cy="129614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457200" y="73093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Urejanje (miselni proces)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Naslov 1"/>
          <p:cNvSpPr txBox="1">
            <a:spLocks/>
          </p:cNvSpPr>
          <p:nvPr/>
        </p:nvSpPr>
        <p:spPr>
          <a:xfrm>
            <a:off x="395536" y="5445224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302840" y="5500191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Matematika              Družba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6" descr="mat 4.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545334"/>
            <a:ext cx="466440" cy="438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75656" y="542947"/>
            <a:ext cx="7344816" cy="128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/>
              <a:t>V nadaljevanju so predstavljeni </a:t>
            </a:r>
            <a:r>
              <a:rPr lang="sl-SI" sz="2800" dirty="0">
                <a:solidFill>
                  <a:srgbClr val="C00000"/>
                </a:solidFill>
              </a:rPr>
              <a:t>štirje primeri presečnega modela</a:t>
            </a:r>
            <a:r>
              <a:rPr lang="sl-SI" sz="2800" dirty="0"/>
              <a:t> na temo Mreže: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1331640" y="5084492"/>
            <a:ext cx="7344816" cy="1080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800" dirty="0"/>
              <a:t>Kateri primer najustrezneje ponazarja sočasno povezovanje ciljev dveh predmetnih področij?</a:t>
            </a:r>
          </a:p>
        </p:txBody>
      </p:sp>
      <p:pic>
        <p:nvPicPr>
          <p:cNvPr id="11" name="Označba mesta vsebine 7" descr="ulomki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8875" y="2569942"/>
            <a:ext cx="1418260" cy="212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31" y="2546475"/>
            <a:ext cx="1478852" cy="2121099"/>
          </a:xfrm>
          <a:prstGeom prst="rect">
            <a:avLst/>
          </a:prstGeom>
          <a:noFill/>
        </p:spPr>
      </p:pic>
      <p:pic>
        <p:nvPicPr>
          <p:cNvPr id="13" name="Picture 10" descr="grid  phd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2289" r="4334" b="10362"/>
          <a:stretch/>
        </p:blipFill>
        <p:spPr bwMode="auto">
          <a:xfrm>
            <a:off x="6297979" y="2530490"/>
            <a:ext cx="2322873" cy="1258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PoljeZBesedilom 13"/>
          <p:cNvSpPr txBox="1"/>
          <p:nvPr/>
        </p:nvSpPr>
        <p:spPr>
          <a:xfrm>
            <a:off x="1823583" y="18778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3412662" y="18605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5020452" y="186055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6643851" y="18605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18" name="Picture 2" descr="https://scontent-frx5-1.xx.fbcdn.net/v/t1.15752-9/49596070_782380265437645_7533816053902606336_n.jpg?_nc_cat=109&amp;_nc_ht=scontent-frx5-1.xx&amp;oh=f700d452b2798154e8584ab33ce8e0ef&amp;oe=5C94CD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6" r="13780" b="11134"/>
          <a:stretch/>
        </p:blipFill>
        <p:spPr bwMode="auto">
          <a:xfrm rot="16200000">
            <a:off x="941128" y="2101454"/>
            <a:ext cx="1223263" cy="216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/>
          <p:cNvSpPr>
            <a:spLocks noGrp="1"/>
          </p:cNvSpPr>
          <p:nvPr>
            <p:ph sz="half" idx="2"/>
          </p:nvPr>
        </p:nvSpPr>
        <p:spPr>
          <a:xfrm>
            <a:off x="4716016" y="1124744"/>
            <a:ext cx="4251536" cy="523160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l-SI" sz="2000" dirty="0"/>
              <a:t>Učenci z vrvico napeljejo pot: cestna mreža</a:t>
            </a:r>
            <a:br>
              <a:rPr lang="sl-SI" sz="2000" dirty="0"/>
            </a:br>
            <a:r>
              <a:rPr lang="sl-SI" sz="2000" dirty="0">
                <a:solidFill>
                  <a:srgbClr val="C00000"/>
                </a:solidFill>
              </a:rPr>
              <a:t>Primer: Janov oče je zamejec, ki živi v kraju Monošter na meji z Madžarsko. Ugotovi, kam se dnevno vozi v službo. Tukaj imaš nekaj namigov: Pot začne v Monoštru. Pelje se mimo Murske Sobote, naprej do Slovenske Bistrice, mimo Celja ter mimo prestolnice Slovenije. Janov oče je gorski reševalec. Ugotovi, v katero mesto hodi v službo.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000" dirty="0"/>
              <a:t>Učenci pretvarjajo dolžino poti v realno dolžino in ugotavljajo dolžino slovenske meje.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533400" y="164571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C00000"/>
                </a:solidFill>
              </a:rPr>
              <a:t>Primer A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9" name="Picture 2" descr="https://scontent-frx5-1.xx.fbcdn.net/v/t1.15752-9/49596070_782380265437645_7533816053902606336_n.jpg?_nc_cat=109&amp;_nc_ht=scontent-frx5-1.xx&amp;oh=f700d452b2798154e8584ab33ce8e0ef&amp;oe=5C94CD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6" r="18646" b="16674"/>
          <a:stretch/>
        </p:blipFill>
        <p:spPr bwMode="auto">
          <a:xfrm rot="16200000">
            <a:off x="88667" y="1527646"/>
            <a:ext cx="4888522" cy="41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9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 B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half" idx="1"/>
          </p:nvPr>
        </p:nvSpPr>
        <p:spPr>
          <a:xfrm>
            <a:off x="683568" y="1629537"/>
            <a:ext cx="4038600" cy="370100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dirty="0"/>
              <a:t>Vodenje žoge okoli stožcev</a:t>
            </a:r>
          </a:p>
          <a:p>
            <a:pPr marL="514350" indent="-514350">
              <a:buAutoNum type="arabicPeriod"/>
            </a:pPr>
            <a:r>
              <a:rPr lang="sl-SI" dirty="0"/>
              <a:t>Žogo v obroč</a:t>
            </a:r>
          </a:p>
          <a:p>
            <a:pPr marL="514350" indent="-514350">
              <a:buAutoNum type="arabicPeriod"/>
            </a:pPr>
            <a:r>
              <a:rPr lang="sl-SI" dirty="0"/>
              <a:t>Reševanje matematične naloge</a:t>
            </a:r>
          </a:p>
          <a:p>
            <a:pPr marL="514350" indent="-514350">
              <a:buAutoNum type="arabicPeriod"/>
            </a:pPr>
            <a:r>
              <a:rPr lang="sl-SI" dirty="0"/>
              <a:t>Vračanje s sonožnimi poskoki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8" name="Označba mesta vsebine 7" descr="ulomki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515" y="1600200"/>
            <a:ext cx="26779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73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značba mesta vsebine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24606959"/>
              </p:ext>
            </p:extLst>
          </p:nvPr>
        </p:nvGraphicFramePr>
        <p:xfrm>
          <a:off x="4648200" y="1600200"/>
          <a:ext cx="3452192" cy="17567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2192">
                  <a:extLst>
                    <a:ext uri="{9D8B030D-6E8A-4147-A177-3AD203B41FA5}">
                      <a16:colId xmlns:a16="http://schemas.microsoft.com/office/drawing/2014/main" val="3421881930"/>
                    </a:ext>
                  </a:extLst>
                </a:gridCol>
              </a:tblGrid>
              <a:tr h="1756792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675444"/>
                  </a:ext>
                </a:extLst>
              </a:tr>
            </a:tbl>
          </a:graphicData>
        </a:graphic>
      </p:graphicFrame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Slika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4" y="1484784"/>
            <a:ext cx="2926184" cy="4204807"/>
          </a:xfrm>
          <a:prstGeom prst="rect">
            <a:avLst/>
          </a:prstGeom>
          <a:noFill/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3"/>
          <a:srcRect r="25220"/>
          <a:stretch/>
        </p:blipFill>
        <p:spPr>
          <a:xfrm>
            <a:off x="3934272" y="1862538"/>
            <a:ext cx="4752528" cy="3354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 C</a:t>
            </a:r>
          </a:p>
        </p:txBody>
      </p:sp>
    </p:spTree>
    <p:extLst>
      <p:ext uri="{BB962C8B-B14F-4D97-AF65-F5344CB8AC3E}">
        <p14:creationId xmlns:p14="http://schemas.microsoft.com/office/powerpoint/2010/main" val="23074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značba mesta besedila 7"/>
          <p:cNvSpPr>
            <a:spLocks noGrp="1"/>
          </p:cNvSpPr>
          <p:nvPr>
            <p:ph type="body" idx="1"/>
          </p:nvPr>
        </p:nvSpPr>
        <p:spPr>
          <a:xfrm>
            <a:off x="213054" y="140498"/>
            <a:ext cx="4040188" cy="639762"/>
          </a:xfrm>
        </p:spPr>
        <p:txBody>
          <a:bodyPr/>
          <a:lstStyle/>
          <a:p>
            <a:r>
              <a:rPr lang="sl-SI" sz="3200" b="0" dirty="0">
                <a:solidFill>
                  <a:schemeClr val="accent6">
                    <a:lumMod val="50000"/>
                  </a:schemeClr>
                </a:solidFill>
              </a:rPr>
              <a:t>Tradicionalni pristop</a:t>
            </a:r>
          </a:p>
        </p:txBody>
      </p:sp>
      <p:pic>
        <p:nvPicPr>
          <p:cNvPr id="6" name="Picture 10" descr="Description: C:\Users\Anja\Desktop\1.pn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32" y="3474291"/>
            <a:ext cx="3744416" cy="28224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4872886" y="140498"/>
            <a:ext cx="4091602" cy="639762"/>
          </a:xfrm>
        </p:spPr>
        <p:txBody>
          <a:bodyPr>
            <a:noAutofit/>
          </a:bodyPr>
          <a:lstStyle/>
          <a:p>
            <a:r>
              <a:rPr lang="sl-SI" sz="3200" b="0" dirty="0">
                <a:solidFill>
                  <a:schemeClr val="accent6">
                    <a:lumMod val="50000"/>
                  </a:schemeClr>
                </a:solidFill>
              </a:rPr>
              <a:t>Medpredmetni pristop</a:t>
            </a:r>
          </a:p>
        </p:txBody>
      </p:sp>
      <p:sp>
        <p:nvSpPr>
          <p:cNvPr id="10" name="Označba mesta vsebine 9"/>
          <p:cNvSpPr>
            <a:spLocks noGrp="1"/>
          </p:cNvSpPr>
          <p:nvPr>
            <p:ph sz="quarter" idx="4"/>
          </p:nvPr>
        </p:nvSpPr>
        <p:spPr>
          <a:xfrm>
            <a:off x="4860032" y="908720"/>
            <a:ext cx="4104456" cy="24622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/>
              <a:t>Razumevanje in znanje sta povezana znotraj predmetov in med predmeti. Poučevanje in učenje sta sodelovalna in potekata po krožnih in vijačnih  konvergentnih učnih poteh. </a:t>
            </a:r>
          </a:p>
          <a:p>
            <a:pPr marL="0" lvl="0" indent="0">
              <a:buNone/>
            </a:pPr>
            <a:r>
              <a:rPr lang="sl-SI" sz="1900" dirty="0"/>
              <a:t>		(Pavlič Škerjanc, 2010)</a:t>
            </a:r>
          </a:p>
          <a:p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3203848" y="6425229"/>
            <a:ext cx="2808312" cy="365125"/>
          </a:xfrm>
        </p:spPr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201638" y="908720"/>
            <a:ext cx="46583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2200" dirty="0">
                <a:ea typeface="Calibri" panose="020F0502020204030204" pitchFamily="34" charset="0"/>
                <a:cs typeface="Times New Roman" panose="02020603050405020304" pitchFamily="18" charset="0"/>
              </a:rPr>
              <a:t>Razumevanje in znanje sta </a:t>
            </a:r>
            <a:r>
              <a:rPr lang="sl-SI" sz="2200" dirty="0" err="1">
                <a:ea typeface="Calibri" panose="020F0502020204030204" pitchFamily="34" charset="0"/>
                <a:cs typeface="Times New Roman" panose="02020603050405020304" pitchFamily="18" charset="0"/>
              </a:rPr>
              <a:t>fragmentirana</a:t>
            </a:r>
            <a:r>
              <a:rPr lang="sl-SI" sz="2200" dirty="0">
                <a:ea typeface="Calibri" panose="020F0502020204030204" pitchFamily="34" charset="0"/>
                <a:cs typeface="Times New Roman" panose="02020603050405020304" pitchFamily="18" charset="0"/>
              </a:rPr>
              <a:t> in minimalno povezana tako znotraj predmetnikov kot med predmeti. Zaradi izoliranega poučevanja ločenih predmetov so učne poti linearne in divergentne (odmične, raznosmerne)«. </a:t>
            </a:r>
            <a:r>
              <a:rPr lang="sl-SI" dirty="0">
                <a:ea typeface="Calibri" panose="020F0502020204030204" pitchFamily="34" charset="0"/>
                <a:cs typeface="Times New Roman" panose="02020603050405020304" pitchFamily="18" charset="0"/>
              </a:rPr>
              <a:t>(Pavlič Škerjanc, 2010)</a:t>
            </a:r>
          </a:p>
        </p:txBody>
      </p:sp>
      <p:pic>
        <p:nvPicPr>
          <p:cNvPr id="12" name="Picture 16" descr="Description: C:\Users\Anja\Desktop\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08" y="3455493"/>
            <a:ext cx="2808312" cy="2885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Picture 10" descr="grid  phd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2289" r="4334" b="10362"/>
          <a:stretch/>
        </p:blipFill>
        <p:spPr bwMode="auto">
          <a:xfrm>
            <a:off x="934280" y="1417638"/>
            <a:ext cx="7275439" cy="4349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 D</a:t>
            </a:r>
          </a:p>
        </p:txBody>
      </p:sp>
    </p:spTree>
    <p:extLst>
      <p:ext uri="{BB962C8B-B14F-4D97-AF65-F5344CB8AC3E}">
        <p14:creationId xmlns:p14="http://schemas.microsoft.com/office/powerpoint/2010/main" val="13240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17240" y="285352"/>
            <a:ext cx="7859216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l-SI" sz="2800" dirty="0"/>
              <a:t>Glasovanje </a:t>
            </a:r>
            <a:r>
              <a:rPr lang="sl-SI" sz="2800" dirty="0" err="1"/>
              <a:t>Mentimeter</a:t>
            </a:r>
            <a:r>
              <a:rPr lang="sl-SI" sz="2800" dirty="0"/>
              <a:t>: </a:t>
            </a:r>
          </a:p>
          <a:p>
            <a:pPr marL="0" indent="0" algn="ctr">
              <a:buNone/>
            </a:pPr>
            <a:r>
              <a:rPr lang="sl-SI" sz="4000" b="1" dirty="0" smtClean="0"/>
              <a:t>5 11 33 44 5</a:t>
            </a:r>
            <a:endParaRPr lang="sl-SI" sz="4000" dirty="0" smtClean="0"/>
          </a:p>
          <a:p>
            <a:pPr marL="0" indent="0" algn="ctr">
              <a:buNone/>
            </a:pPr>
            <a:r>
              <a:rPr lang="sl-SI" sz="2000" dirty="0" smtClean="0"/>
              <a:t>https://www.menti.com/q4ydebmb1t</a:t>
            </a:r>
            <a:endParaRPr lang="sl-SI" sz="2000" dirty="0"/>
          </a:p>
        </p:txBody>
      </p:sp>
      <p:sp>
        <p:nvSpPr>
          <p:cNvPr id="14" name="Označba mesta no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1331640" y="5084492"/>
            <a:ext cx="7344816" cy="1080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800" dirty="0"/>
              <a:t>Kateri primer najustrezneje ponazarja sočasno povezovanje ciljev dveh predmetnih področij?</a:t>
            </a:r>
          </a:p>
        </p:txBody>
      </p:sp>
      <p:pic>
        <p:nvPicPr>
          <p:cNvPr id="16" name="Označba mesta vsebine 7" descr="ulomki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8875" y="2569942"/>
            <a:ext cx="1418260" cy="212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Slika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31" y="2546475"/>
            <a:ext cx="1478852" cy="2121099"/>
          </a:xfrm>
          <a:prstGeom prst="rect">
            <a:avLst/>
          </a:prstGeom>
          <a:noFill/>
        </p:spPr>
      </p:pic>
      <p:pic>
        <p:nvPicPr>
          <p:cNvPr id="18" name="Picture 10" descr="grid  phd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2289" r="4334" b="10362"/>
          <a:stretch/>
        </p:blipFill>
        <p:spPr bwMode="auto">
          <a:xfrm>
            <a:off x="6297979" y="2530490"/>
            <a:ext cx="2322873" cy="1258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PoljeZBesedilom 18"/>
          <p:cNvSpPr txBox="1"/>
          <p:nvPr/>
        </p:nvSpPr>
        <p:spPr>
          <a:xfrm>
            <a:off x="1823583" y="18778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3412662" y="18605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1" name="PoljeZBesedilom 20"/>
          <p:cNvSpPr txBox="1"/>
          <p:nvPr/>
        </p:nvSpPr>
        <p:spPr>
          <a:xfrm>
            <a:off x="5020452" y="186055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2" name="PoljeZBesedilom 21"/>
          <p:cNvSpPr txBox="1"/>
          <p:nvPr/>
        </p:nvSpPr>
        <p:spPr>
          <a:xfrm>
            <a:off x="6643851" y="18605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3" name="Picture 2" descr="https://scontent-frx5-1.xx.fbcdn.net/v/t1.15752-9/49596070_782380265437645_7533816053902606336_n.jpg?_nc_cat=109&amp;_nc_ht=scontent-frx5-1.xx&amp;oh=f700d452b2798154e8584ab33ce8e0ef&amp;oe=5C94CD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6" r="13780" b="11134"/>
          <a:stretch/>
        </p:blipFill>
        <p:spPr bwMode="auto">
          <a:xfrm rot="16200000">
            <a:off x="941128" y="2101454"/>
            <a:ext cx="1223263" cy="216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Primer: model rdeče niti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>
            <a:normAutofit/>
          </a:bodyPr>
          <a:lstStyle/>
          <a:p>
            <a:endParaRPr lang="sl-SI" sz="2800" dirty="0"/>
          </a:p>
          <a:p>
            <a:r>
              <a:rPr lang="sl-SI" sz="2800" dirty="0"/>
              <a:t>Rdeča nit predstavlja niz ločenih dejavnosti, ki vodijo do končnega cilja. Primera: lov za zakladom, soba pobega, detektiv.</a:t>
            </a:r>
          </a:p>
          <a:p>
            <a:r>
              <a:rPr lang="sl-SI" sz="2800" dirty="0"/>
              <a:t>Veščino/spretnost pri enem predmetu uporabimo in razvijamo skozi ostale predmete. Primera: prikaz s stolpci, razvrščanje (</a:t>
            </a:r>
            <a:r>
              <a:rPr lang="sl-SI" sz="2800" dirty="0" err="1"/>
              <a:t>Carrollov</a:t>
            </a:r>
            <a:r>
              <a:rPr lang="sl-SI" sz="2800" dirty="0"/>
              <a:t> diagram)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Picture 15" descr="mat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704" y="558106"/>
            <a:ext cx="57606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31086"/>
            <a:ext cx="8229600" cy="562074"/>
          </a:xfrm>
        </p:spPr>
        <p:txBody>
          <a:bodyPr>
            <a:no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/>
            </a:r>
            <a:br>
              <a:rPr lang="sl-SI" sz="3200" dirty="0">
                <a:solidFill>
                  <a:srgbClr val="C00000"/>
                </a:solidFill>
              </a:rPr>
            </a:br>
            <a:r>
              <a:rPr lang="sl-SI" sz="3200" dirty="0">
                <a:solidFill>
                  <a:srgbClr val="C00000"/>
                </a:solidFill>
              </a:rPr>
              <a:t>Primer A</a:t>
            </a:r>
            <a:br>
              <a:rPr lang="sl-SI" sz="3200" dirty="0">
                <a:solidFill>
                  <a:srgbClr val="C00000"/>
                </a:solidFill>
              </a:rPr>
            </a:br>
            <a:endParaRPr lang="sl-SI" sz="3200" dirty="0">
              <a:solidFill>
                <a:srgbClr val="C00000"/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07381852"/>
              </p:ext>
            </p:extLst>
          </p:nvPr>
        </p:nvGraphicFramePr>
        <p:xfrm>
          <a:off x="251520" y="1412776"/>
          <a:ext cx="86409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3347864" y="96012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Lov za zakladom</a:t>
            </a:r>
          </a:p>
        </p:txBody>
      </p:sp>
    </p:spTree>
    <p:extLst>
      <p:ext uri="{BB962C8B-B14F-4D97-AF65-F5344CB8AC3E}">
        <p14:creationId xmlns:p14="http://schemas.microsoft.com/office/powerpoint/2010/main" val="13655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15516" y="1130311"/>
            <a:ext cx="8712967" cy="5131528"/>
            <a:chOff x="577579" y="1142999"/>
            <a:chExt cx="7700144" cy="4383646"/>
          </a:xfrm>
        </p:grpSpPr>
        <p:pic>
          <p:nvPicPr>
            <p:cNvPr id="26625" name="Slika 27" descr="Rezultat iskanja slik za VENOV DIAGR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9" t="15279" r="7916" b="13889"/>
            <a:stretch>
              <a:fillRect/>
            </a:stretch>
          </p:blipFill>
          <p:spPr bwMode="auto">
            <a:xfrm>
              <a:off x="1383439" y="1142999"/>
              <a:ext cx="6165850" cy="387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031434" y="2047876"/>
              <a:ext cx="1685925" cy="2076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PLESALCI SE DRŽIJO ZA ROKE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LJUDSKI PLES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 V KROGU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PLESALCI TUDI POJEJO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066314" y="2060686"/>
              <a:ext cx="965894" cy="18312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HITRA GLASBA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VSI PLESALCI DELAJO ENAKE GIBE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452658" y="2045229"/>
              <a:ext cx="1714500" cy="14363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MODEREN PLES 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RAZNOLIKI GIBI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TUJA GLASBA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VSAK PLESALEC PLEŠE SAMOSTOJNO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670110" y="5237433"/>
              <a:ext cx="1362008" cy="28921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 V PARU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Polje z besedilom 289"/>
            <p:cNvSpPr txBox="1">
              <a:spLocks/>
            </p:cNvSpPr>
            <p:nvPr/>
          </p:nvSpPr>
          <p:spPr bwMode="auto">
            <a:xfrm>
              <a:off x="7201398" y="1636955"/>
              <a:ext cx="1076325" cy="37176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504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HIP HOP</a:t>
              </a:r>
              <a:endParaRPr kumimoji="0" lang="sl-SI" altLang="sl-SI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Polje z besedilom 291"/>
            <p:cNvSpPr txBox="1">
              <a:spLocks/>
            </p:cNvSpPr>
            <p:nvPr/>
          </p:nvSpPr>
          <p:spPr bwMode="auto">
            <a:xfrm>
              <a:off x="577579" y="1728242"/>
              <a:ext cx="1038225" cy="33244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504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KOLO</a:t>
              </a:r>
              <a:endParaRPr kumimoji="0" lang="sl-SI" altLang="sl-SI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aven povezovalnik 292"/>
            <p:cNvSpPr>
              <a:spLocks/>
            </p:cNvSpPr>
            <p:nvPr/>
          </p:nvSpPr>
          <p:spPr bwMode="auto">
            <a:xfrm>
              <a:off x="1615804" y="2060686"/>
              <a:ext cx="66675" cy="76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sz="1600"/>
            </a:p>
          </p:txBody>
        </p:sp>
        <p:sp>
          <p:nvSpPr>
            <p:cNvPr id="12" name="Raven povezovalnik 294"/>
            <p:cNvSpPr>
              <a:spLocks/>
            </p:cNvSpPr>
            <p:nvPr/>
          </p:nvSpPr>
          <p:spPr bwMode="auto">
            <a:xfrm flipH="1">
              <a:off x="7161727" y="2007129"/>
              <a:ext cx="57150" cy="76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sz="1600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794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1213640" y="168918"/>
            <a:ext cx="6552728" cy="427998"/>
          </a:xfrm>
        </p:spPr>
        <p:txBody>
          <a:bodyPr>
            <a:no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 B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3187163" y="59547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Značilnosti plesov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411760" y="5923285"/>
            <a:ext cx="1816229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ŽALOSTNA GLASBA </a:t>
            </a:r>
            <a:endParaRPr kumimoji="0" lang="sl-SI" altLang="sl-SI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E478BD76-8AB9-489A-BD5B-67CA91A1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46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794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8" name="Označba mesta vsebine 16"/>
          <p:cNvSpPr>
            <a:spLocks noGrp="1"/>
          </p:cNvSpPr>
          <p:nvPr>
            <p:ph idx="1"/>
          </p:nvPr>
        </p:nvSpPr>
        <p:spPr>
          <a:xfrm>
            <a:off x="146415" y="6254848"/>
            <a:ext cx="878497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0" indent="0">
              <a:spcBef>
                <a:spcPct val="20000"/>
              </a:spcBef>
              <a:buNone/>
            </a:pPr>
            <a:r>
              <a:rPr lang="sl-SI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predmet kot orodje pri ukvarjanju z vsebinskimi cilji drugih </a:t>
            </a:r>
            <a:r>
              <a:rPr lang="sl-SI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področij</a:t>
            </a:r>
          </a:p>
        </p:txBody>
      </p:sp>
      <p:sp>
        <p:nvSpPr>
          <p:cNvPr id="19" name="Naslov 16"/>
          <p:cNvSpPr>
            <a:spLocks noGrp="1"/>
          </p:cNvSpPr>
          <p:nvPr>
            <p:ph type="title"/>
          </p:nvPr>
        </p:nvSpPr>
        <p:spPr>
          <a:xfrm>
            <a:off x="1213640" y="168918"/>
            <a:ext cx="6552728" cy="427998"/>
          </a:xfrm>
        </p:spPr>
        <p:txBody>
          <a:bodyPr>
            <a:no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 B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3187163" y="59547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Značilnosti plesov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215516" y="1130311"/>
            <a:ext cx="8712967" cy="5062683"/>
            <a:chOff x="577579" y="1142999"/>
            <a:chExt cx="7700144" cy="4324835"/>
          </a:xfrm>
        </p:grpSpPr>
        <p:pic>
          <p:nvPicPr>
            <p:cNvPr id="24" name="Slika 27" descr="Rezultat iskanja slik za VENOV DIAGR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9" t="15279" r="7916" b="13889"/>
            <a:stretch>
              <a:fillRect/>
            </a:stretch>
          </p:blipFill>
          <p:spPr bwMode="auto">
            <a:xfrm>
              <a:off x="1383439" y="1142999"/>
              <a:ext cx="6165850" cy="387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2031434" y="2047876"/>
              <a:ext cx="1685925" cy="2076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PLESALCI SE DRŽIJO ZA ROKE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LJUDSKI PLES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 V KROGU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PLESALCI TUDI POJEJO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4066314" y="2060686"/>
              <a:ext cx="965894" cy="18312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HITRA GLASBA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VSI PLESALCI DELAJO ENAKE GIBE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5452658" y="2045229"/>
              <a:ext cx="1714500" cy="14363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MODEREN PLES 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RAZNOLIKI GIBI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TUJA GLASBA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VSAK PLESALEC PLEŠE SAMOSTOJNO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4758248" y="5178622"/>
              <a:ext cx="1362008" cy="28921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PLES V PARU</a:t>
              </a:r>
              <a:endParaRPr kumimoji="0" lang="sl-SI" altLang="sl-SI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Polje z besedilom 289"/>
            <p:cNvSpPr txBox="1">
              <a:spLocks/>
            </p:cNvSpPr>
            <p:nvPr/>
          </p:nvSpPr>
          <p:spPr bwMode="auto">
            <a:xfrm>
              <a:off x="7201398" y="1636955"/>
              <a:ext cx="1076325" cy="37176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504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HIP HOP</a:t>
              </a:r>
              <a:endParaRPr kumimoji="0" lang="sl-SI" altLang="sl-SI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Polje z besedilom 291"/>
            <p:cNvSpPr txBox="1">
              <a:spLocks/>
            </p:cNvSpPr>
            <p:nvPr/>
          </p:nvSpPr>
          <p:spPr bwMode="auto">
            <a:xfrm>
              <a:off x="577579" y="1728242"/>
              <a:ext cx="1038225" cy="33244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504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l-SI" altLang="sl-SI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KOLO</a:t>
              </a:r>
              <a:endParaRPr kumimoji="0" lang="sl-SI" altLang="sl-SI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aven povezovalnik 292"/>
            <p:cNvSpPr>
              <a:spLocks/>
            </p:cNvSpPr>
            <p:nvPr/>
          </p:nvSpPr>
          <p:spPr bwMode="auto">
            <a:xfrm>
              <a:off x="1615804" y="2060686"/>
              <a:ext cx="66675" cy="76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sz="1600"/>
            </a:p>
          </p:txBody>
        </p:sp>
        <p:sp>
          <p:nvSpPr>
            <p:cNvPr id="32" name="Raven povezovalnik 294"/>
            <p:cNvSpPr>
              <a:spLocks/>
            </p:cNvSpPr>
            <p:nvPr/>
          </p:nvSpPr>
          <p:spPr bwMode="auto">
            <a:xfrm flipH="1">
              <a:off x="7161727" y="2007129"/>
              <a:ext cx="57150" cy="76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sz="1600"/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372066" y="5853705"/>
            <a:ext cx="1816229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ŽALOSTNA GLASBA </a:t>
            </a:r>
            <a:endParaRPr kumimoji="0" lang="sl-SI" altLang="sl-SI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/>
              <a:t>Predmeti naj se </a:t>
            </a:r>
            <a:r>
              <a:rPr lang="sl-SI" sz="2800" dirty="0">
                <a:solidFill>
                  <a:srgbClr val="C00000"/>
                </a:solidFill>
              </a:rPr>
              <a:t>smiselno povezujejo </a:t>
            </a:r>
            <a:r>
              <a:rPr lang="sl-SI" sz="2800" dirty="0"/>
              <a:t>med seboj. </a:t>
            </a:r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sz="2800" dirty="0"/>
              <a:t>Trdnejše so povezave na ravni konceptov, veščin, ciljev, kot na osnovi teme/vsebine.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14051" t="5904" r="13572" b="55599"/>
          <a:stretch/>
        </p:blipFill>
        <p:spPr>
          <a:xfrm>
            <a:off x="179513" y="3717032"/>
            <a:ext cx="4135360" cy="13106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14051" t="62377" r="15003" b="4782"/>
          <a:stretch/>
        </p:blipFill>
        <p:spPr>
          <a:xfrm>
            <a:off x="4427984" y="3717032"/>
            <a:ext cx="4598313" cy="131066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974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4544"/>
            <a:ext cx="8229600" cy="11430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Primer: spleteni model</a:t>
            </a:r>
          </a:p>
        </p:txBody>
      </p:sp>
      <p:graphicFrame>
        <p:nvGraphicFramePr>
          <p:cNvPr id="5" name="Označba mesta vsebin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897922"/>
              </p:ext>
            </p:extLst>
          </p:nvPr>
        </p:nvGraphicFramePr>
        <p:xfrm>
          <a:off x="395536" y="836712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251520" y="2828835"/>
            <a:ext cx="220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Isto temo/vsebino/pojem preučujemo z različnih zornih kotov.</a:t>
            </a:r>
          </a:p>
        </p:txBody>
      </p:sp>
      <p:pic>
        <p:nvPicPr>
          <p:cNvPr id="6" name="Picture 14" descr="mat 8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95736" y="404664"/>
            <a:ext cx="409091" cy="38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besedila 6"/>
          <p:cNvSpPr>
            <a:spLocks noGrp="1"/>
          </p:cNvSpPr>
          <p:nvPr>
            <p:ph type="body" idx="1"/>
          </p:nvPr>
        </p:nvSpPr>
        <p:spPr>
          <a:xfrm>
            <a:off x="1043608" y="836712"/>
            <a:ext cx="3392116" cy="639762"/>
          </a:xfrm>
        </p:spPr>
        <p:txBody>
          <a:bodyPr/>
          <a:lstStyle/>
          <a:p>
            <a:r>
              <a:rPr lang="sl-SI" dirty="0"/>
              <a:t>MATEMATIKA</a:t>
            </a:r>
          </a:p>
        </p:txBody>
      </p:sp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6019800" y="836712"/>
            <a:ext cx="2605336" cy="639762"/>
          </a:xfrm>
        </p:spPr>
        <p:txBody>
          <a:bodyPr/>
          <a:lstStyle/>
          <a:p>
            <a:r>
              <a:rPr lang="sl-SI" dirty="0"/>
              <a:t>ŠPORT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1025" name="Slika 45" descr="C:\Users\Nikolaj\AppData\Local\Microsoft\Windows\Temporary Internet Files\Content.IE5\5J6TUOPR\Polig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5018075" cy="336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značba mesta vsebine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0252806"/>
              </p:ext>
            </p:extLst>
          </p:nvPr>
        </p:nvGraphicFramePr>
        <p:xfrm>
          <a:off x="331843" y="1772816"/>
          <a:ext cx="3240360" cy="3320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60">
                  <a:extLst>
                    <a:ext uri="{9D8B030D-6E8A-4147-A177-3AD203B41FA5}">
                      <a16:colId xmlns:a16="http://schemas.microsoft.com/office/drawing/2014/main" val="2616210392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658805662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316437856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860955133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3397670929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1995639184"/>
                    </a:ext>
                  </a:extLst>
                </a:gridCol>
              </a:tblGrid>
              <a:tr h="553447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39663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51762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425498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03650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012722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093855"/>
                  </a:ext>
                </a:extLst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823468"/>
              </p:ext>
            </p:extLst>
          </p:nvPr>
        </p:nvGraphicFramePr>
        <p:xfrm>
          <a:off x="331843" y="1753961"/>
          <a:ext cx="1662282" cy="1702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094">
                  <a:extLst>
                    <a:ext uri="{9D8B030D-6E8A-4147-A177-3AD203B41FA5}">
                      <a16:colId xmlns:a16="http://schemas.microsoft.com/office/drawing/2014/main" val="1628713983"/>
                    </a:ext>
                  </a:extLst>
                </a:gridCol>
                <a:gridCol w="526390">
                  <a:extLst>
                    <a:ext uri="{9D8B030D-6E8A-4147-A177-3AD203B41FA5}">
                      <a16:colId xmlns:a16="http://schemas.microsoft.com/office/drawing/2014/main" val="2466192195"/>
                    </a:ext>
                  </a:extLst>
                </a:gridCol>
                <a:gridCol w="581798">
                  <a:extLst>
                    <a:ext uri="{9D8B030D-6E8A-4147-A177-3AD203B41FA5}">
                      <a16:colId xmlns:a16="http://schemas.microsoft.com/office/drawing/2014/main" val="1098933656"/>
                    </a:ext>
                  </a:extLst>
                </a:gridCol>
              </a:tblGrid>
              <a:tr h="56742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784728"/>
                  </a:ext>
                </a:extLst>
              </a:tr>
              <a:tr h="56742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57371219"/>
                  </a:ext>
                </a:extLst>
              </a:tr>
              <a:tr h="56742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6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0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691679" y="764704"/>
            <a:ext cx="2876699" cy="639762"/>
          </a:xfrm>
        </p:spPr>
        <p:txBody>
          <a:bodyPr/>
          <a:lstStyle/>
          <a:p>
            <a:r>
              <a:rPr lang="sl-SI" dirty="0"/>
              <a:t>SLOVENŠČINA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508104" y="764704"/>
            <a:ext cx="3249687" cy="639762"/>
          </a:xfrm>
        </p:spPr>
        <p:txBody>
          <a:bodyPr/>
          <a:lstStyle/>
          <a:p>
            <a:r>
              <a:rPr lang="sl-SI" dirty="0"/>
              <a:t>GOSPODINJSTVO, LUM</a:t>
            </a:r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5861" y="2215099"/>
            <a:ext cx="3538265" cy="2653699"/>
          </a:xfrm>
        </p:spPr>
      </p:pic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>
          <a:xfrm>
            <a:off x="3120579" y="6381328"/>
            <a:ext cx="2895600" cy="365125"/>
          </a:xfrm>
        </p:spPr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543" y="1772816"/>
            <a:ext cx="4713990" cy="35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2335313" y="2595519"/>
            <a:ext cx="4842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100" dirty="0">
                <a:solidFill>
                  <a:srgbClr val="A50021"/>
                </a:solidFill>
              </a:rPr>
              <a:t>Katera možganska polovica je aktivnejša, kadar …?</a:t>
            </a:r>
            <a:endParaRPr lang="sl-SI" sz="3100" b="0" i="0" dirty="0">
              <a:solidFill>
                <a:srgbClr val="A50021"/>
              </a:solidFill>
              <a:effectLst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5463" y="4359847"/>
            <a:ext cx="3617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uporabljamo razum, logiko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210687" y="1420228"/>
            <a:ext cx="1838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 plešemo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7567606" y="289274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 rišemo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5383301" y="4344779"/>
            <a:ext cx="2952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se izražamo s čustvi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820255" y="815159"/>
            <a:ext cx="147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beremo 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6867544" y="1790662"/>
            <a:ext cx="2184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prepoznavamo znance, prijatelje</a:t>
            </a:r>
          </a:p>
        </p:txBody>
      </p:sp>
      <p:sp>
        <p:nvSpPr>
          <p:cNvPr id="21" name="PoljeZBesedilom 20"/>
          <p:cNvSpPr txBox="1"/>
          <p:nvPr/>
        </p:nvSpPr>
        <p:spPr>
          <a:xfrm>
            <a:off x="6372200" y="46799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se razgledujemo po pokrajini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568512" y="2238890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200" dirty="0"/>
              <a:t>pišemo</a:t>
            </a:r>
          </a:p>
        </p:txBody>
      </p:sp>
      <p:sp>
        <p:nvSpPr>
          <p:cNvPr id="25" name="PoljeZBesedilom 24"/>
          <p:cNvSpPr txBox="1"/>
          <p:nvPr/>
        </p:nvSpPr>
        <p:spPr>
          <a:xfrm>
            <a:off x="6777751" y="3636739"/>
            <a:ext cx="2088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igramo bobne</a:t>
            </a:r>
          </a:p>
        </p:txBody>
      </p:sp>
      <p:sp>
        <p:nvSpPr>
          <p:cNvPr id="26" name="PoljeZBesedilom 25"/>
          <p:cNvSpPr txBox="1"/>
          <p:nvPr/>
        </p:nvSpPr>
        <p:spPr>
          <a:xfrm>
            <a:off x="2483768" y="326824"/>
            <a:ext cx="2144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seštevamo, odštevamo</a:t>
            </a:r>
          </a:p>
        </p:txBody>
      </p:sp>
      <p:sp>
        <p:nvSpPr>
          <p:cNvPr id="27" name="PoljeZBesedilom 26"/>
          <p:cNvSpPr txBox="1"/>
          <p:nvPr/>
        </p:nvSpPr>
        <p:spPr>
          <a:xfrm>
            <a:off x="1629260" y="1419338"/>
            <a:ext cx="315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razvrščamo posodo v ustrezne omare in predale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382270" y="3022199"/>
            <a:ext cx="2317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zlagamo čevlje v vrsto od največjih do najmanjših</a:t>
            </a:r>
          </a:p>
        </p:txBody>
      </p:sp>
      <p:sp>
        <p:nvSpPr>
          <p:cNvPr id="14" name="Elipsa 13"/>
          <p:cNvSpPr/>
          <p:nvPr/>
        </p:nvSpPr>
        <p:spPr>
          <a:xfrm>
            <a:off x="1539468" y="159554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0" name="Elipsa 29"/>
          <p:cNvSpPr/>
          <p:nvPr/>
        </p:nvSpPr>
        <p:spPr>
          <a:xfrm>
            <a:off x="490241" y="242450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1" name="Elipsa 30"/>
          <p:cNvSpPr/>
          <p:nvPr/>
        </p:nvSpPr>
        <p:spPr>
          <a:xfrm>
            <a:off x="721102" y="95910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2" name="Elipsa 31"/>
          <p:cNvSpPr/>
          <p:nvPr/>
        </p:nvSpPr>
        <p:spPr>
          <a:xfrm>
            <a:off x="2393976" y="493546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3" name="Elipsa 32"/>
          <p:cNvSpPr/>
          <p:nvPr/>
        </p:nvSpPr>
        <p:spPr>
          <a:xfrm>
            <a:off x="292639" y="320473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5" name="Elipsa 34"/>
          <p:cNvSpPr/>
          <p:nvPr/>
        </p:nvSpPr>
        <p:spPr>
          <a:xfrm>
            <a:off x="6270648" y="64451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6" name="Elipsa 35"/>
          <p:cNvSpPr/>
          <p:nvPr/>
        </p:nvSpPr>
        <p:spPr>
          <a:xfrm>
            <a:off x="1225671" y="4534731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7" name="Elipsa 36"/>
          <p:cNvSpPr/>
          <p:nvPr/>
        </p:nvSpPr>
        <p:spPr>
          <a:xfrm>
            <a:off x="5203613" y="160235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8" name="Elipsa 37"/>
          <p:cNvSpPr/>
          <p:nvPr/>
        </p:nvSpPr>
        <p:spPr>
          <a:xfrm>
            <a:off x="6769673" y="1964847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9" name="Elipsa 38"/>
          <p:cNvSpPr/>
          <p:nvPr/>
        </p:nvSpPr>
        <p:spPr>
          <a:xfrm>
            <a:off x="5293509" y="4520392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0" name="Elipsa 39"/>
          <p:cNvSpPr/>
          <p:nvPr/>
        </p:nvSpPr>
        <p:spPr>
          <a:xfrm>
            <a:off x="6687959" y="381131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1" name="Elipsa 40"/>
          <p:cNvSpPr/>
          <p:nvPr/>
        </p:nvSpPr>
        <p:spPr>
          <a:xfrm>
            <a:off x="7554087" y="305463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3" name="PoljeZBesedilom 42"/>
          <p:cNvSpPr txBox="1"/>
          <p:nvPr/>
        </p:nvSpPr>
        <p:spPr>
          <a:xfrm>
            <a:off x="5104550" y="5043288"/>
            <a:ext cx="3742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informacije zbiramo intuitivno, naenkrat, s sintezo</a:t>
            </a:r>
          </a:p>
        </p:txBody>
      </p:sp>
      <p:sp>
        <p:nvSpPr>
          <p:cNvPr id="44" name="PoljeZBesedilom 43"/>
          <p:cNvSpPr txBox="1"/>
          <p:nvPr/>
        </p:nvSpPr>
        <p:spPr>
          <a:xfrm>
            <a:off x="548790" y="4990889"/>
            <a:ext cx="381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informacije zbiramo postopno, po delih, z analiziranjem</a:t>
            </a:r>
          </a:p>
        </p:txBody>
      </p:sp>
      <p:sp>
        <p:nvSpPr>
          <p:cNvPr id="45" name="Elipsa 44"/>
          <p:cNvSpPr/>
          <p:nvPr/>
        </p:nvSpPr>
        <p:spPr>
          <a:xfrm>
            <a:off x="451774" y="518802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6" name="Elipsa 45"/>
          <p:cNvSpPr/>
          <p:nvPr/>
        </p:nvSpPr>
        <p:spPr>
          <a:xfrm>
            <a:off x="5014758" y="522238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</p:spTree>
    <p:extLst>
      <p:ext uri="{BB962C8B-B14F-4D97-AF65-F5344CB8AC3E}">
        <p14:creationId xmlns:p14="http://schemas.microsoft.com/office/powerpoint/2010/main" val="37784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0268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 nekaj o pasteh in nevarnostih pri načrtovanju MP</a:t>
            </a:r>
            <a:br>
              <a:rPr lang="sl-SI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395536" y="4653136"/>
            <a:ext cx="8229600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031504" y="2636912"/>
            <a:ext cx="4969024" cy="2945929"/>
            <a:chOff x="2031504" y="2636912"/>
            <a:chExt cx="4969024" cy="2945929"/>
          </a:xfrm>
        </p:grpSpPr>
        <p:pic>
          <p:nvPicPr>
            <p:cNvPr id="3074" name="Picture 2" descr="Ustvaril je revolucionarno mišjo past - Njegovo idejo pozdravljajo vse  žival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636912"/>
              <a:ext cx="4876800" cy="252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ravokotnik 2"/>
            <p:cNvSpPr/>
            <p:nvPr/>
          </p:nvSpPr>
          <p:spPr>
            <a:xfrm>
              <a:off x="2031504" y="5182731"/>
              <a:ext cx="49690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000" dirty="0"/>
                <a:t>http://www.lepdan.si/vsebina/1662/Ustvaril_je_revolucionarno_misjo_past_-_Njegovo_idejo_pozdravljajo_vse_zivali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3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3059832" y="-61341"/>
            <a:ext cx="3960440" cy="898053"/>
          </a:xfrm>
        </p:spPr>
        <p:txBody>
          <a:bodyPr>
            <a:normAutofit/>
          </a:bodyPr>
          <a:lstStyle/>
          <a:p>
            <a:pPr algn="l"/>
            <a:r>
              <a:rPr lang="sl-SI" sz="3200" dirty="0">
                <a:solidFill>
                  <a:srgbClr val="C00000"/>
                </a:solidFill>
              </a:rPr>
              <a:t>Aktivnost učencev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7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7" y="796696"/>
            <a:ext cx="4509984" cy="54404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Pravokotnik 7"/>
          <p:cNvSpPr/>
          <p:nvPr/>
        </p:nvSpPr>
        <p:spPr>
          <a:xfrm>
            <a:off x="1187624" y="2636912"/>
            <a:ext cx="660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80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96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369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2800" dirty="0"/>
              <a:t>Lahko vključimo tudi druge vsebine, ki so v UN navedene med splošnimi cilji predmetov, </a:t>
            </a:r>
          </a:p>
          <a:p>
            <a:pPr marL="0" indent="0">
              <a:buNone/>
            </a:pPr>
            <a:endParaRPr lang="sl-SI" sz="2800" dirty="0"/>
          </a:p>
          <a:p>
            <a:pPr marL="0" indent="0" algn="ctr">
              <a:buNone/>
            </a:pPr>
            <a:r>
              <a:rPr lang="sl-SI" sz="2800" dirty="0"/>
              <a:t>vendar</a:t>
            </a:r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sz="2800" dirty="0"/>
              <a:t>ne vključimo vsebin, ki so za učence prezahtevne (npr. niso še obravnavali ploščine, ne poznajo še not).</a:t>
            </a:r>
          </a:p>
        </p:txBody>
      </p:sp>
      <p:sp>
        <p:nvSpPr>
          <p:cNvPr id="8" name="Pravokotnik 7"/>
          <p:cNvSpPr/>
          <p:nvPr/>
        </p:nvSpPr>
        <p:spPr>
          <a:xfrm>
            <a:off x="2219849" y="611943"/>
            <a:ext cx="4704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Upoštevanje učnega načrta</a:t>
            </a:r>
          </a:p>
        </p:txBody>
      </p:sp>
      <p:pic>
        <p:nvPicPr>
          <p:cNvPr id="1028" name="Picture 4" descr="Musical note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1128"/>
            <a:ext cx="1806102" cy="111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559963"/>
              </p:ext>
            </p:extLst>
          </p:nvPr>
        </p:nvGraphicFramePr>
        <p:xfrm>
          <a:off x="2843808" y="4840593"/>
          <a:ext cx="165618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">
                  <a:extLst>
                    <a:ext uri="{9D8B030D-6E8A-4147-A177-3AD203B41FA5}">
                      <a16:colId xmlns:a16="http://schemas.microsoft.com/office/drawing/2014/main" val="3227890199"/>
                    </a:ext>
                  </a:extLst>
                </a:gridCol>
                <a:gridCol w="414046">
                  <a:extLst>
                    <a:ext uri="{9D8B030D-6E8A-4147-A177-3AD203B41FA5}">
                      <a16:colId xmlns:a16="http://schemas.microsoft.com/office/drawing/2014/main" val="1757662470"/>
                    </a:ext>
                  </a:extLst>
                </a:gridCol>
                <a:gridCol w="414046">
                  <a:extLst>
                    <a:ext uri="{9D8B030D-6E8A-4147-A177-3AD203B41FA5}">
                      <a16:colId xmlns:a16="http://schemas.microsoft.com/office/drawing/2014/main" val="2624461984"/>
                    </a:ext>
                  </a:extLst>
                </a:gridCol>
                <a:gridCol w="414046">
                  <a:extLst>
                    <a:ext uri="{9D8B030D-6E8A-4147-A177-3AD203B41FA5}">
                      <a16:colId xmlns:a16="http://schemas.microsoft.com/office/drawing/2014/main" val="547409205"/>
                    </a:ext>
                  </a:extLst>
                </a:gridCol>
              </a:tblGrid>
              <a:tr h="32694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315581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03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4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značba mesta vsebine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507254"/>
              </p:ext>
            </p:extLst>
          </p:nvPr>
        </p:nvGraphicFramePr>
        <p:xfrm>
          <a:off x="323528" y="260648"/>
          <a:ext cx="8424936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C84790DC-CBA1-4503-AB97-7A98676C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59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5;p23" descr="C:\Users\Klarabu\Desktop\Dan dejavnosti\IMG_20181214_095328(1).jpg"/>
          <p:cNvPicPr preferRelativeResize="0"/>
          <p:nvPr/>
        </p:nvPicPr>
        <p:blipFill rotWithShape="1">
          <a:blip r:embed="rId2">
            <a:alphaModFix/>
          </a:blip>
          <a:srcRect b="2750"/>
          <a:stretch/>
        </p:blipFill>
        <p:spPr>
          <a:xfrm>
            <a:off x="-10264" y="0"/>
            <a:ext cx="51583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2;p20" descr="C:\Users\Klarabu\Desktop\Dan dejavnosti\IMG_20181214_0841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5520" y="0"/>
            <a:ext cx="4008480" cy="26736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/>
          <p:cNvSpPr txBox="1"/>
          <p:nvPr/>
        </p:nvSpPr>
        <p:spPr>
          <a:xfrm>
            <a:off x="5724128" y="269228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Dan dejavnosti naj bo za učence poseben dan. </a:t>
            </a:r>
          </a:p>
          <a:p>
            <a:r>
              <a:rPr lang="sl-SI" sz="2400" dirty="0">
                <a:solidFill>
                  <a:srgbClr val="C00000"/>
                </a:solidFill>
              </a:rPr>
              <a:t>Drugačen.</a:t>
            </a:r>
          </a:p>
          <a:p>
            <a:r>
              <a:rPr lang="sl-SI" sz="2400" dirty="0">
                <a:solidFill>
                  <a:srgbClr val="C00000"/>
                </a:solidFill>
              </a:rPr>
              <a:t>Zanimiv.</a:t>
            </a:r>
          </a:p>
          <a:p>
            <a:r>
              <a:rPr lang="sl-SI" sz="2400" dirty="0">
                <a:solidFill>
                  <a:srgbClr val="C00000"/>
                </a:solidFill>
              </a:rPr>
              <a:t>Privlačen.</a:t>
            </a:r>
          </a:p>
          <a:p>
            <a:r>
              <a:rPr lang="sl-SI" sz="2400" dirty="0">
                <a:solidFill>
                  <a:srgbClr val="C00000"/>
                </a:solidFill>
              </a:rPr>
              <a:t>Zapomniš si ga.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6"/>
          <a:stretch/>
        </p:blipFill>
        <p:spPr>
          <a:xfrm>
            <a:off x="5148064" y="5013176"/>
            <a:ext cx="3995936" cy="1844824"/>
          </a:xfrm>
          <a:prstGeom prst="rect">
            <a:avLst/>
          </a:prstGeom>
        </p:spPr>
      </p:pic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FF9B5841-CD70-4D1D-BBF8-58AB6A40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07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Pravokotnik 5"/>
          <p:cNvSpPr/>
          <p:nvPr/>
        </p:nvSpPr>
        <p:spPr>
          <a:xfrm rot="2561476">
            <a:off x="1085221" y="1135400"/>
            <a:ext cx="310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/>
              <a:t>kritično razmišljanje</a:t>
            </a:r>
          </a:p>
        </p:txBody>
      </p:sp>
      <p:sp>
        <p:nvSpPr>
          <p:cNvPr id="7" name="Pravokotnik 6"/>
          <p:cNvSpPr/>
          <p:nvPr/>
        </p:nvSpPr>
        <p:spPr>
          <a:xfrm rot="18719515">
            <a:off x="4732330" y="1168164"/>
            <a:ext cx="3246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/>
              <a:t>reševanje problemov</a:t>
            </a:r>
          </a:p>
        </p:txBody>
      </p:sp>
      <p:sp>
        <p:nvSpPr>
          <p:cNvPr id="8" name="Pravokotnik 7"/>
          <p:cNvSpPr/>
          <p:nvPr/>
        </p:nvSpPr>
        <p:spPr>
          <a:xfrm rot="1506627">
            <a:off x="476433" y="2343001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obdelava podatkov</a:t>
            </a:r>
          </a:p>
        </p:txBody>
      </p:sp>
      <p:sp>
        <p:nvSpPr>
          <p:cNvPr id="9" name="Pravokotnik 8"/>
          <p:cNvSpPr/>
          <p:nvPr/>
        </p:nvSpPr>
        <p:spPr>
          <a:xfrm rot="19822786">
            <a:off x="883545" y="4877798"/>
            <a:ext cx="3115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/>
              <a:t>aktivno raziskovanje</a:t>
            </a:r>
          </a:p>
        </p:txBody>
      </p:sp>
      <p:sp>
        <p:nvSpPr>
          <p:cNvPr id="10" name="Pravokotnik 9"/>
          <p:cNvSpPr/>
          <p:nvPr/>
        </p:nvSpPr>
        <p:spPr>
          <a:xfrm rot="2138216">
            <a:off x="5054986" y="5044312"/>
            <a:ext cx="3721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/>
              <a:t> predstavitev naučenega</a:t>
            </a:r>
          </a:p>
        </p:txBody>
      </p:sp>
      <p:sp>
        <p:nvSpPr>
          <p:cNvPr id="11" name="Pravokotnik 10"/>
          <p:cNvSpPr/>
          <p:nvPr/>
        </p:nvSpPr>
        <p:spPr>
          <a:xfrm rot="998546">
            <a:off x="5781330" y="3908131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oblikovanje stališč</a:t>
            </a:r>
          </a:p>
        </p:txBody>
      </p:sp>
      <p:sp>
        <p:nvSpPr>
          <p:cNvPr id="13" name="Pravokotnik 12"/>
          <p:cNvSpPr/>
          <p:nvPr/>
        </p:nvSpPr>
        <p:spPr>
          <a:xfrm rot="21054954">
            <a:off x="1509584" y="3681763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/>
              <a:t>ročno delo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3513210" y="2653251"/>
            <a:ext cx="1937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rgbClr val="C00000"/>
                </a:solidFill>
              </a:rPr>
              <a:t>Pestrost aktivnosti</a:t>
            </a:r>
            <a:r>
              <a:rPr lang="sl-SI" sz="3200" dirty="0">
                <a:solidFill>
                  <a:srgbClr val="C00000"/>
                </a:solidFill>
                <a:latin typeface="Ink Free" panose="03080402000500000000" pitchFamily="66" charset="0"/>
              </a:rPr>
              <a:t> </a:t>
            </a:r>
            <a:r>
              <a:rPr lang="sl-SI" sz="3200" dirty="0">
                <a:solidFill>
                  <a:srgbClr val="C00000"/>
                </a:solidFill>
              </a:rPr>
              <a:t>učencev</a:t>
            </a:r>
          </a:p>
        </p:txBody>
      </p:sp>
      <p:sp>
        <p:nvSpPr>
          <p:cNvPr id="15" name="PoljeZBesedilom 14"/>
          <p:cNvSpPr txBox="1"/>
          <p:nvPr/>
        </p:nvSpPr>
        <p:spPr>
          <a:xfrm rot="19781233">
            <a:off x="5563870" y="210685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učenje z gibom</a:t>
            </a:r>
          </a:p>
        </p:txBody>
      </p:sp>
      <p:cxnSp>
        <p:nvCxnSpPr>
          <p:cNvPr id="17" name="Raven povezovalnik 16"/>
          <p:cNvCxnSpPr/>
          <p:nvPr/>
        </p:nvCxnSpPr>
        <p:spPr>
          <a:xfrm flipH="1" flipV="1">
            <a:off x="4110810" y="2144469"/>
            <a:ext cx="87299" cy="200429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 flipV="1">
            <a:off x="4987124" y="2144469"/>
            <a:ext cx="160492" cy="240627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ovezovalnik 19"/>
          <p:cNvCxnSpPr/>
          <p:nvPr/>
        </p:nvCxnSpPr>
        <p:spPr>
          <a:xfrm flipV="1">
            <a:off x="4593311" y="2037521"/>
            <a:ext cx="24220" cy="290966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povezovalnik 27"/>
          <p:cNvCxnSpPr/>
          <p:nvPr/>
        </p:nvCxnSpPr>
        <p:spPr>
          <a:xfrm flipV="1">
            <a:off x="4108928" y="4460813"/>
            <a:ext cx="110244" cy="247263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ovezovalnik 28"/>
          <p:cNvCxnSpPr/>
          <p:nvPr/>
        </p:nvCxnSpPr>
        <p:spPr>
          <a:xfrm flipH="1" flipV="1">
            <a:off x="4986189" y="4459617"/>
            <a:ext cx="115785" cy="248459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en povezovalnik 29"/>
          <p:cNvCxnSpPr/>
          <p:nvPr/>
        </p:nvCxnSpPr>
        <p:spPr>
          <a:xfrm flipH="1" flipV="1">
            <a:off x="4564738" y="4486514"/>
            <a:ext cx="21544" cy="221562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ovezovalnik 18"/>
          <p:cNvCxnSpPr>
            <a:cxnSpLocks/>
          </p:cNvCxnSpPr>
          <p:nvPr/>
        </p:nvCxnSpPr>
        <p:spPr>
          <a:xfrm flipH="1" flipV="1">
            <a:off x="3727334" y="2409112"/>
            <a:ext cx="162871" cy="204674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/>
          <p:cNvCxnSpPr>
            <a:cxnSpLocks/>
          </p:cNvCxnSpPr>
          <p:nvPr/>
        </p:nvCxnSpPr>
        <p:spPr>
          <a:xfrm flipH="1" flipV="1">
            <a:off x="3307321" y="3186206"/>
            <a:ext cx="254717" cy="131086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ovezovalnik 23"/>
          <p:cNvCxnSpPr/>
          <p:nvPr/>
        </p:nvCxnSpPr>
        <p:spPr>
          <a:xfrm flipH="1">
            <a:off x="3295637" y="3816732"/>
            <a:ext cx="217573" cy="66822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ovezovalnik 25"/>
          <p:cNvCxnSpPr/>
          <p:nvPr/>
        </p:nvCxnSpPr>
        <p:spPr>
          <a:xfrm flipH="1">
            <a:off x="3764981" y="4338531"/>
            <a:ext cx="125224" cy="94737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ovezovalnik 30"/>
          <p:cNvCxnSpPr/>
          <p:nvPr/>
        </p:nvCxnSpPr>
        <p:spPr>
          <a:xfrm>
            <a:off x="5369334" y="4219598"/>
            <a:ext cx="116973" cy="109774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ovezovalnik 31"/>
          <p:cNvCxnSpPr/>
          <p:nvPr/>
        </p:nvCxnSpPr>
        <p:spPr>
          <a:xfrm flipV="1">
            <a:off x="5172658" y="2613786"/>
            <a:ext cx="156764" cy="182030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en povezovalnik 35"/>
          <p:cNvCxnSpPr>
            <a:stCxn id="15" idx="1"/>
          </p:cNvCxnSpPr>
          <p:nvPr/>
        </p:nvCxnSpPr>
        <p:spPr>
          <a:xfrm flipH="1">
            <a:off x="5642208" y="3186206"/>
            <a:ext cx="143168" cy="68590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en povezovalnik 38"/>
          <p:cNvCxnSpPr>
            <a:stCxn id="11" idx="1"/>
          </p:cNvCxnSpPr>
          <p:nvPr/>
        </p:nvCxnSpPr>
        <p:spPr>
          <a:xfrm flipH="1" flipV="1">
            <a:off x="5642207" y="3673395"/>
            <a:ext cx="199450" cy="83887"/>
          </a:xfrm>
          <a:prstGeom prst="line">
            <a:avLst/>
          </a:prstGeom>
          <a:ln w="19050">
            <a:solidFill>
              <a:srgbClr val="F28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9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Izziv – Gasilci 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106688" cy="4421088"/>
          </a:xfrm>
        </p:spPr>
        <p:txBody>
          <a:bodyPr/>
          <a:lstStyle/>
          <a:p>
            <a:pPr marL="0" indent="0" algn="ctr">
              <a:buNone/>
            </a:pPr>
            <a:r>
              <a:rPr lang="sl-SI" dirty="0"/>
              <a:t>VOZLI</a:t>
            </a:r>
          </a:p>
          <a:p>
            <a:pPr marL="0" indent="0" algn="ctr">
              <a:buNone/>
            </a:pPr>
            <a:endParaRPr lang="sl-SI" sz="2000" dirty="0"/>
          </a:p>
          <a:p>
            <a:r>
              <a:rPr lang="sl-SI" dirty="0"/>
              <a:t>Ocena dolžine kolebnice z 2 vozloma</a:t>
            </a:r>
          </a:p>
          <a:p>
            <a:r>
              <a:rPr lang="sl-SI" dirty="0"/>
              <a:t>Izmerjena dolžina kolebnice z 2 vozloma</a:t>
            </a:r>
          </a:p>
          <a:p>
            <a:endParaRPr lang="sl-SI" dirty="0"/>
          </a:p>
        </p:txBody>
      </p:sp>
      <p:pic>
        <p:nvPicPr>
          <p:cNvPr id="11266" name="Picture 2" descr="https://scontent-frx5-1.xx.fbcdn.net/v/t35.0-12/26543963_1769162206429801_609715346_o.jpg?oh=ce654a88cd396ed591794920bd80f898&amp;oe=5A508B4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700808"/>
            <a:ext cx="48005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55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Izziv – Kolo </a:t>
            </a:r>
          </a:p>
        </p:txBody>
      </p:sp>
      <p:sp>
        <p:nvSpPr>
          <p:cNvPr id="8" name="Označba mesta besedila 7"/>
          <p:cNvSpPr>
            <a:spLocks noGrp="1"/>
          </p:cNvSpPr>
          <p:nvPr>
            <p:ph type="body" idx="1"/>
          </p:nvPr>
        </p:nvSpPr>
        <p:spPr>
          <a:xfrm>
            <a:off x="871204" y="1535113"/>
            <a:ext cx="3924559" cy="639762"/>
          </a:xfrm>
        </p:spPr>
        <p:txBody>
          <a:bodyPr/>
          <a:lstStyle/>
          <a:p>
            <a:r>
              <a:rPr lang="sl-SI" dirty="0"/>
              <a:t>Tak kos blaga imamo: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871205" y="4079579"/>
            <a:ext cx="3528392" cy="152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Kako bi iz tega kosa blaga izdelali trikotno ruto za narodno nošo?</a:t>
            </a:r>
          </a:p>
        </p:txBody>
      </p:sp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5508104" y="1535113"/>
            <a:ext cx="3178696" cy="639762"/>
          </a:xfrm>
        </p:spPr>
        <p:txBody>
          <a:bodyPr/>
          <a:lstStyle/>
          <a:p>
            <a:r>
              <a:rPr lang="sl-SI" dirty="0"/>
              <a:t>Tako ruto želimo: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1043608" y="2420888"/>
            <a:ext cx="2592288" cy="1296144"/>
          </a:xfrm>
          <a:prstGeom prst="rect">
            <a:avLst/>
          </a:prstGeom>
          <a:solidFill>
            <a:srgbClr val="F3D4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nakokraki trikotnik 6"/>
          <p:cNvSpPr/>
          <p:nvPr/>
        </p:nvSpPr>
        <p:spPr>
          <a:xfrm>
            <a:off x="5724128" y="2695394"/>
            <a:ext cx="1878913" cy="2383200"/>
          </a:xfrm>
          <a:prstGeom prst="triangle">
            <a:avLst/>
          </a:prstGeom>
          <a:solidFill>
            <a:srgbClr val="F3D4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26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značba mesta vsebine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911571"/>
              </p:ext>
            </p:extLst>
          </p:nvPr>
        </p:nvGraphicFramePr>
        <p:xfrm>
          <a:off x="395536" y="188640"/>
          <a:ext cx="8219256" cy="6244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86EFF485-7D7E-4ED5-80DE-7D719E91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840" y="6457403"/>
            <a:ext cx="2895600" cy="365125"/>
          </a:xfrm>
        </p:spPr>
        <p:txBody>
          <a:bodyPr/>
          <a:lstStyle/>
          <a:p>
            <a:r>
              <a:rPr lang="sl-SI" dirty="0" smtClean="0"/>
              <a:t>dr. Vida Manfreda Kolar, dr. Irena Hergan   2. stopnja, Poučevanje na RS, 2023/24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684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Kaj je medpredmetno povezovanje?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85808" y="1556792"/>
            <a:ext cx="8238600" cy="2011362"/>
          </a:xfr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400" dirty="0"/>
              <a:t>Didaktični pristop oz. učna strategija, s katero dosegamo določene vzgojno-izobraževalne cilje. </a:t>
            </a:r>
          </a:p>
          <a:p>
            <a:pPr marL="0" indent="0">
              <a:buNone/>
            </a:pPr>
            <a:r>
              <a:rPr lang="sl-SI" sz="2400" dirty="0"/>
              <a:t>Od preostalih pristopov se razlikuje po tem, da učitelj izhaja iz </a:t>
            </a:r>
            <a:r>
              <a:rPr lang="sl-SI" sz="2400" dirty="0">
                <a:solidFill>
                  <a:srgbClr val="C00000"/>
                </a:solidFill>
              </a:rPr>
              <a:t>povezovanja učnih vsebin oz. ciljev </a:t>
            </a:r>
            <a:r>
              <a:rPr lang="sl-SI" sz="2400" dirty="0"/>
              <a:t>in poskuša določeno vsebino ali problem podati oz. obravnavati čim bolj </a:t>
            </a:r>
            <a:r>
              <a:rPr lang="sl-SI" sz="2400" dirty="0">
                <a:solidFill>
                  <a:srgbClr val="C00000"/>
                </a:solidFill>
              </a:rPr>
              <a:t>celostno</a:t>
            </a:r>
            <a:r>
              <a:rPr lang="sl-SI" sz="2400" dirty="0"/>
              <a:t>. </a:t>
            </a:r>
            <a:r>
              <a:rPr lang="sl-SI" sz="1800" dirty="0"/>
              <a:t>(Hodnik Čadež, 2007)</a:t>
            </a:r>
            <a:endParaRPr lang="sl-SI" sz="28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501360" y="3933056"/>
            <a:ext cx="8229936" cy="156966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l-SI" sz="2400" dirty="0"/>
              <a:t>Celostni didaktični pristop, ki pomeni horizontalno in vertikalno povezovanje znanj, vsebin in učnih spretnosti. Medpredmetne povezave določajo skupni nameni različnih predmetnih področij. 						         </a:t>
            </a:r>
            <a:r>
              <a:rPr lang="sl-SI" dirty="0" err="1"/>
              <a:t>Sicherl</a:t>
            </a:r>
            <a:r>
              <a:rPr lang="sl-SI" dirty="0"/>
              <a:t> Kafol (2015) </a:t>
            </a:r>
          </a:p>
        </p:txBody>
      </p:sp>
    </p:spTree>
    <p:extLst>
      <p:ext uri="{BB962C8B-B14F-4D97-AF65-F5344CB8AC3E}">
        <p14:creationId xmlns:p14="http://schemas.microsoft.com/office/powerpoint/2010/main" val="33961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2335313" y="2595519"/>
            <a:ext cx="4842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100" dirty="0">
                <a:solidFill>
                  <a:srgbClr val="A50021"/>
                </a:solidFill>
              </a:rPr>
              <a:t>Katera možganska polovica je aktivnejša, kadar …?</a:t>
            </a:r>
            <a:endParaRPr lang="sl-SI" sz="3100" b="0" i="0" dirty="0">
              <a:solidFill>
                <a:srgbClr val="A50021"/>
              </a:solidFill>
              <a:effectLst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5463" y="4359847"/>
            <a:ext cx="3617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uporabljamo razum, logiko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210687" y="1420228"/>
            <a:ext cx="1838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 plešemo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7567606" y="289274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 rišemo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5383301" y="4344779"/>
            <a:ext cx="2952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se izražamo s čustvi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820255" y="815159"/>
            <a:ext cx="147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beremo 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6867544" y="1790662"/>
            <a:ext cx="2184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prepoznavamo znance, prijatelje</a:t>
            </a:r>
          </a:p>
        </p:txBody>
      </p:sp>
      <p:sp>
        <p:nvSpPr>
          <p:cNvPr id="21" name="PoljeZBesedilom 20"/>
          <p:cNvSpPr txBox="1"/>
          <p:nvPr/>
        </p:nvSpPr>
        <p:spPr>
          <a:xfrm>
            <a:off x="6372200" y="46799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se razgledujemo po pokrajini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568512" y="2238890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200" dirty="0"/>
              <a:t>pišemo</a:t>
            </a:r>
          </a:p>
        </p:txBody>
      </p:sp>
      <p:sp>
        <p:nvSpPr>
          <p:cNvPr id="25" name="PoljeZBesedilom 24"/>
          <p:cNvSpPr txBox="1"/>
          <p:nvPr/>
        </p:nvSpPr>
        <p:spPr>
          <a:xfrm>
            <a:off x="6777751" y="3636739"/>
            <a:ext cx="2088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igramo bobne</a:t>
            </a:r>
          </a:p>
        </p:txBody>
      </p:sp>
      <p:sp>
        <p:nvSpPr>
          <p:cNvPr id="26" name="PoljeZBesedilom 25"/>
          <p:cNvSpPr txBox="1"/>
          <p:nvPr/>
        </p:nvSpPr>
        <p:spPr>
          <a:xfrm>
            <a:off x="2483768" y="326824"/>
            <a:ext cx="2144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seštevamo, odštevamo</a:t>
            </a:r>
          </a:p>
        </p:txBody>
      </p:sp>
      <p:sp>
        <p:nvSpPr>
          <p:cNvPr id="27" name="PoljeZBesedilom 26"/>
          <p:cNvSpPr txBox="1"/>
          <p:nvPr/>
        </p:nvSpPr>
        <p:spPr>
          <a:xfrm>
            <a:off x="1629260" y="1419338"/>
            <a:ext cx="315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razvrščamo posodo v ustrezne omare in predale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382270" y="3022199"/>
            <a:ext cx="2317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zlagamo čevlje v vrsto od največjih do najmanjših</a:t>
            </a:r>
          </a:p>
        </p:txBody>
      </p:sp>
      <p:sp>
        <p:nvSpPr>
          <p:cNvPr id="14" name="Elipsa 13"/>
          <p:cNvSpPr/>
          <p:nvPr/>
        </p:nvSpPr>
        <p:spPr>
          <a:xfrm>
            <a:off x="1539468" y="159554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0" name="Elipsa 29"/>
          <p:cNvSpPr/>
          <p:nvPr/>
        </p:nvSpPr>
        <p:spPr>
          <a:xfrm>
            <a:off x="490241" y="242450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1" name="Elipsa 30"/>
          <p:cNvSpPr/>
          <p:nvPr/>
        </p:nvSpPr>
        <p:spPr>
          <a:xfrm>
            <a:off x="721102" y="95910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2" name="Elipsa 31"/>
          <p:cNvSpPr/>
          <p:nvPr/>
        </p:nvSpPr>
        <p:spPr>
          <a:xfrm>
            <a:off x="2393976" y="493546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3" name="Elipsa 32"/>
          <p:cNvSpPr/>
          <p:nvPr/>
        </p:nvSpPr>
        <p:spPr>
          <a:xfrm>
            <a:off x="292639" y="320473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5" name="Elipsa 34"/>
          <p:cNvSpPr/>
          <p:nvPr/>
        </p:nvSpPr>
        <p:spPr>
          <a:xfrm>
            <a:off x="6270648" y="64451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6" name="Elipsa 35"/>
          <p:cNvSpPr/>
          <p:nvPr/>
        </p:nvSpPr>
        <p:spPr>
          <a:xfrm>
            <a:off x="1225671" y="4534731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7" name="Elipsa 36"/>
          <p:cNvSpPr/>
          <p:nvPr/>
        </p:nvSpPr>
        <p:spPr>
          <a:xfrm>
            <a:off x="5203613" y="160235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8" name="Elipsa 37"/>
          <p:cNvSpPr/>
          <p:nvPr/>
        </p:nvSpPr>
        <p:spPr>
          <a:xfrm>
            <a:off x="6769673" y="1964847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9" name="Elipsa 38"/>
          <p:cNvSpPr/>
          <p:nvPr/>
        </p:nvSpPr>
        <p:spPr>
          <a:xfrm>
            <a:off x="5293509" y="4520392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0" name="Elipsa 39"/>
          <p:cNvSpPr/>
          <p:nvPr/>
        </p:nvSpPr>
        <p:spPr>
          <a:xfrm>
            <a:off x="6687959" y="381131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1" name="Elipsa 40"/>
          <p:cNvSpPr/>
          <p:nvPr/>
        </p:nvSpPr>
        <p:spPr>
          <a:xfrm>
            <a:off x="7554087" y="305463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3" name="PoljeZBesedilom 42"/>
          <p:cNvSpPr txBox="1"/>
          <p:nvPr/>
        </p:nvSpPr>
        <p:spPr>
          <a:xfrm>
            <a:off x="5104550" y="5043288"/>
            <a:ext cx="3742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informacije zbiramo intuitivno, naenkrat, s sintezo</a:t>
            </a:r>
          </a:p>
        </p:txBody>
      </p:sp>
      <p:sp>
        <p:nvSpPr>
          <p:cNvPr id="44" name="PoljeZBesedilom 43"/>
          <p:cNvSpPr txBox="1"/>
          <p:nvPr/>
        </p:nvSpPr>
        <p:spPr>
          <a:xfrm>
            <a:off x="548790" y="4990889"/>
            <a:ext cx="381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informacije zbiramo postopno, po delih, z analiziranjem</a:t>
            </a:r>
          </a:p>
        </p:txBody>
      </p:sp>
      <p:sp>
        <p:nvSpPr>
          <p:cNvPr id="45" name="Elipsa 44"/>
          <p:cNvSpPr/>
          <p:nvPr/>
        </p:nvSpPr>
        <p:spPr>
          <a:xfrm>
            <a:off x="451774" y="518802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46" name="Elipsa 45"/>
          <p:cNvSpPr/>
          <p:nvPr/>
        </p:nvSpPr>
        <p:spPr>
          <a:xfrm>
            <a:off x="5014758" y="522238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4" name="Prostoročno 33"/>
          <p:cNvSpPr/>
          <p:nvPr/>
        </p:nvSpPr>
        <p:spPr>
          <a:xfrm>
            <a:off x="4471372" y="9144"/>
            <a:ext cx="633178" cy="2678259"/>
          </a:xfrm>
          <a:custGeom>
            <a:avLst/>
            <a:gdLst>
              <a:gd name="connsiteX0" fmla="*/ 164636 w 633178"/>
              <a:gd name="connsiteY0" fmla="*/ 0 h 2678259"/>
              <a:gd name="connsiteX1" fmla="*/ 64052 w 633178"/>
              <a:gd name="connsiteY1" fmla="*/ 475488 h 2678259"/>
              <a:gd name="connsiteX2" fmla="*/ 44 w 633178"/>
              <a:gd name="connsiteY2" fmla="*/ 804672 h 2678259"/>
              <a:gd name="connsiteX3" fmla="*/ 73196 w 633178"/>
              <a:gd name="connsiteY3" fmla="*/ 1143000 h 2678259"/>
              <a:gd name="connsiteX4" fmla="*/ 219500 w 633178"/>
              <a:gd name="connsiteY4" fmla="*/ 1463040 h 2678259"/>
              <a:gd name="connsiteX5" fmla="*/ 630980 w 633178"/>
              <a:gd name="connsiteY5" fmla="*/ 1929384 h 2678259"/>
              <a:gd name="connsiteX6" fmla="*/ 393236 w 633178"/>
              <a:gd name="connsiteY6" fmla="*/ 2615184 h 2678259"/>
              <a:gd name="connsiteX7" fmla="*/ 393236 w 633178"/>
              <a:gd name="connsiteY7" fmla="*/ 2606040 h 267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178" h="2678259">
                <a:moveTo>
                  <a:pt x="164636" y="0"/>
                </a:moveTo>
                <a:cubicBezTo>
                  <a:pt x="128060" y="170688"/>
                  <a:pt x="91484" y="341376"/>
                  <a:pt x="64052" y="475488"/>
                </a:cubicBezTo>
                <a:cubicBezTo>
                  <a:pt x="36620" y="609600"/>
                  <a:pt x="-1480" y="693420"/>
                  <a:pt x="44" y="804672"/>
                </a:cubicBezTo>
                <a:cubicBezTo>
                  <a:pt x="1568" y="915924"/>
                  <a:pt x="36620" y="1033272"/>
                  <a:pt x="73196" y="1143000"/>
                </a:cubicBezTo>
                <a:cubicBezTo>
                  <a:pt x="109772" y="1252728"/>
                  <a:pt x="126536" y="1331976"/>
                  <a:pt x="219500" y="1463040"/>
                </a:cubicBezTo>
                <a:cubicBezTo>
                  <a:pt x="312464" y="1594104"/>
                  <a:pt x="602024" y="1737360"/>
                  <a:pt x="630980" y="1929384"/>
                </a:cubicBezTo>
                <a:cubicBezTo>
                  <a:pt x="659936" y="2121408"/>
                  <a:pt x="393236" y="2615184"/>
                  <a:pt x="393236" y="2615184"/>
                </a:cubicBezTo>
                <a:cubicBezTo>
                  <a:pt x="353612" y="2727960"/>
                  <a:pt x="373424" y="2667000"/>
                  <a:pt x="393236" y="260604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Prostoročno 41"/>
          <p:cNvSpPr/>
          <p:nvPr/>
        </p:nvSpPr>
        <p:spPr>
          <a:xfrm>
            <a:off x="4514674" y="3575304"/>
            <a:ext cx="354438" cy="2734056"/>
          </a:xfrm>
          <a:custGeom>
            <a:avLst/>
            <a:gdLst>
              <a:gd name="connsiteX0" fmla="*/ 121334 w 354438"/>
              <a:gd name="connsiteY0" fmla="*/ 0 h 2734056"/>
              <a:gd name="connsiteX1" fmla="*/ 2462 w 354438"/>
              <a:gd name="connsiteY1" fmla="*/ 420624 h 2734056"/>
              <a:gd name="connsiteX2" fmla="*/ 66470 w 354438"/>
              <a:gd name="connsiteY2" fmla="*/ 758952 h 2734056"/>
              <a:gd name="connsiteX3" fmla="*/ 349934 w 354438"/>
              <a:gd name="connsiteY3" fmla="*/ 1216152 h 2734056"/>
              <a:gd name="connsiteX4" fmla="*/ 231062 w 354438"/>
              <a:gd name="connsiteY4" fmla="*/ 1764792 h 2734056"/>
              <a:gd name="connsiteX5" fmla="*/ 103046 w 354438"/>
              <a:gd name="connsiteY5" fmla="*/ 2249424 h 2734056"/>
              <a:gd name="connsiteX6" fmla="*/ 276782 w 354438"/>
              <a:gd name="connsiteY6" fmla="*/ 2734056 h 273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438" h="2734056">
                <a:moveTo>
                  <a:pt x="121334" y="0"/>
                </a:moveTo>
                <a:cubicBezTo>
                  <a:pt x="66470" y="147066"/>
                  <a:pt x="11606" y="294132"/>
                  <a:pt x="2462" y="420624"/>
                </a:cubicBezTo>
                <a:cubicBezTo>
                  <a:pt x="-6682" y="547116"/>
                  <a:pt x="8558" y="626364"/>
                  <a:pt x="66470" y="758952"/>
                </a:cubicBezTo>
                <a:cubicBezTo>
                  <a:pt x="124382" y="891540"/>
                  <a:pt x="322502" y="1048512"/>
                  <a:pt x="349934" y="1216152"/>
                </a:cubicBezTo>
                <a:cubicBezTo>
                  <a:pt x="377366" y="1383792"/>
                  <a:pt x="272210" y="1592580"/>
                  <a:pt x="231062" y="1764792"/>
                </a:cubicBezTo>
                <a:cubicBezTo>
                  <a:pt x="189914" y="1937004"/>
                  <a:pt x="95426" y="2087880"/>
                  <a:pt x="103046" y="2249424"/>
                </a:cubicBezTo>
                <a:cubicBezTo>
                  <a:pt x="110666" y="2410968"/>
                  <a:pt x="193724" y="2572512"/>
                  <a:pt x="276782" y="2734056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Pravokotnik 46"/>
          <p:cNvSpPr/>
          <p:nvPr/>
        </p:nvSpPr>
        <p:spPr>
          <a:xfrm>
            <a:off x="2171081" y="5704397"/>
            <a:ext cx="401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</a:t>
            </a:r>
          </a:p>
        </p:txBody>
      </p:sp>
      <p:sp>
        <p:nvSpPr>
          <p:cNvPr id="48" name="Pravokotnik 47"/>
          <p:cNvSpPr/>
          <p:nvPr/>
        </p:nvSpPr>
        <p:spPr>
          <a:xfrm>
            <a:off x="6722825" y="5749330"/>
            <a:ext cx="508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882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0704" y="3573016"/>
            <a:ext cx="8147248" cy="1972816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Marentič Požarnik (2007) opisuje medpredmetno ali </a:t>
            </a:r>
            <a:r>
              <a:rPr lang="sl-SI" sz="2400" dirty="0" err="1"/>
              <a:t>kroskurikularno</a:t>
            </a:r>
            <a:r>
              <a:rPr lang="sl-SI" sz="2400" dirty="0"/>
              <a:t> področje kot s svojimi specifičnimi cilji in vsebinami obogateno tematsko področje v kurikulumu, ki se smiselno vključuje v razne predmete. Tako deluje povezovalno in onemogoča veliko razdrobljenost vsebin.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539552" y="1565784"/>
            <a:ext cx="8147248" cy="1612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l-SI" sz="2400" dirty="0"/>
              <a:t>Kramar (1991) uporabi za medpredmetno povezovanje izraz celostni pouk. Definira ga kot »pouk, ki ni razdeljen po učnih predmetih«, saj meni, da »celotno življenje in delo učencev v šoli potekata kot logična življenjska celota«. </a:t>
            </a:r>
          </a:p>
        </p:txBody>
      </p:sp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Kaj je medpredmetno povezovanje?</a:t>
            </a:r>
          </a:p>
        </p:txBody>
      </p:sp>
    </p:spTree>
    <p:extLst>
      <p:ext uri="{BB962C8B-B14F-4D97-AF65-F5344CB8AC3E}">
        <p14:creationId xmlns:p14="http://schemas.microsoft.com/office/powerpoint/2010/main" val="19767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57346" name="Označba mesta vsebine 2"/>
          <p:cNvSpPr>
            <a:spLocks noGrp="1"/>
          </p:cNvSpPr>
          <p:nvPr>
            <p:ph idx="1"/>
          </p:nvPr>
        </p:nvSpPr>
        <p:spPr>
          <a:xfrm>
            <a:off x="971600" y="2240981"/>
            <a:ext cx="2592288" cy="187220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altLang="sl-SI" sz="4000" dirty="0">
                <a:solidFill>
                  <a:srgbClr val="C00000"/>
                </a:solidFill>
              </a:rPr>
              <a:t>Kako načrtujemo MP?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60648"/>
            <a:ext cx="4371221" cy="58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Označba mesta vsebine 2"/>
          <p:cNvSpPr>
            <a:spLocks noGrp="1"/>
          </p:cNvSpPr>
          <p:nvPr>
            <p:ph idx="1"/>
          </p:nvPr>
        </p:nvSpPr>
        <p:spPr>
          <a:xfrm>
            <a:off x="1475656" y="1412776"/>
            <a:ext cx="6923112" cy="4525963"/>
          </a:xfrm>
        </p:spPr>
        <p:txBody>
          <a:bodyPr>
            <a:normAutofit lnSpcReduction="10000"/>
          </a:bodyPr>
          <a:lstStyle/>
          <a:p>
            <a:r>
              <a:rPr lang="sl-SI" altLang="sl-SI" sz="2800" dirty="0"/>
              <a:t>Prevzem teme</a:t>
            </a:r>
          </a:p>
          <a:p>
            <a:r>
              <a:rPr lang="sl-SI" altLang="sl-SI" sz="2800" dirty="0"/>
              <a:t>Možganska </a:t>
            </a:r>
            <a:r>
              <a:rPr lang="sl-SI" altLang="sl-SI" sz="2800" dirty="0" smtClean="0"/>
              <a:t>nevihta, poglobitev, raziskovanje </a:t>
            </a:r>
          </a:p>
          <a:p>
            <a:r>
              <a:rPr lang="sl-SI" altLang="sl-SI" sz="2800" dirty="0" smtClean="0"/>
              <a:t>Pregled </a:t>
            </a:r>
            <a:r>
              <a:rPr lang="sl-SI" altLang="sl-SI" sz="2800" dirty="0"/>
              <a:t>UN </a:t>
            </a:r>
          </a:p>
          <a:p>
            <a:r>
              <a:rPr lang="sl-SI" altLang="sl-SI" sz="2800" dirty="0"/>
              <a:t>Zbiranje idej, skica/miselni vzorec/tabela</a:t>
            </a:r>
          </a:p>
          <a:p>
            <a:r>
              <a:rPr lang="sl-SI" altLang="sl-SI" sz="2800" dirty="0"/>
              <a:t>Razdelitev dela </a:t>
            </a:r>
          </a:p>
          <a:p>
            <a:r>
              <a:rPr lang="sl-SI" altLang="sl-SI" sz="2800" dirty="0"/>
              <a:t>Pogovor z </a:t>
            </a:r>
            <a:r>
              <a:rPr lang="sl-SI" altLang="sl-SI" sz="2800" dirty="0" smtClean="0"/>
              <a:t>mentoricami </a:t>
            </a:r>
            <a:r>
              <a:rPr lang="sl-SI" altLang="sl-SI" sz="2800" dirty="0"/>
              <a:t>s </a:t>
            </a:r>
            <a:r>
              <a:rPr lang="sl-SI" altLang="sl-SI" sz="2800" dirty="0" err="1"/>
              <a:t>PeF</a:t>
            </a:r>
            <a:endParaRPr lang="sl-SI" altLang="sl-SI" sz="2800" dirty="0"/>
          </a:p>
          <a:p>
            <a:r>
              <a:rPr lang="sl-SI" altLang="sl-SI" sz="2800" dirty="0"/>
              <a:t>Oblikovanje učne priprave</a:t>
            </a:r>
          </a:p>
          <a:p>
            <a:r>
              <a:rPr lang="sl-SI" altLang="sl-SI" sz="2800" dirty="0"/>
              <a:t>Skrb za učne pripomočke, gradiva</a:t>
            </a:r>
          </a:p>
          <a:p>
            <a:r>
              <a:rPr lang="sl-SI" altLang="sl-SI" sz="2800" dirty="0"/>
              <a:t>Posvet z učiteljico na OŠ</a:t>
            </a:r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2879812" y="433286"/>
            <a:ext cx="406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Srečanja podskupine</a:t>
            </a:r>
          </a:p>
        </p:txBody>
      </p:sp>
    </p:spTree>
    <p:extLst>
      <p:ext uri="{BB962C8B-B14F-4D97-AF65-F5344CB8AC3E}">
        <p14:creationId xmlns:p14="http://schemas.microsoft.com/office/powerpoint/2010/main" val="21655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12895" y="1688655"/>
            <a:ext cx="1736677" cy="8042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2400" dirty="0"/>
              <a:t> Izhodišče razmišljanja:</a:t>
            </a:r>
          </a:p>
          <a:p>
            <a:pPr marL="0" indent="0" algn="ctr">
              <a:buNone/>
            </a:pPr>
            <a:endParaRPr lang="sl-SI" sz="24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6" t="14493" r="9210" b="11336"/>
          <a:stretch>
            <a:fillRect/>
          </a:stretch>
        </p:blipFill>
        <p:spPr bwMode="auto">
          <a:xfrm>
            <a:off x="3258320" y="1124744"/>
            <a:ext cx="5570535" cy="496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1187624" y="306533"/>
            <a:ext cx="705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Osnutek načrtovanja dneva dejavnosti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899592" y="2492896"/>
            <a:ext cx="15632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000" dirty="0"/>
          </a:p>
          <a:p>
            <a:pPr algn="ctr"/>
            <a:r>
              <a:rPr lang="sl-SI" sz="2000" dirty="0"/>
              <a:t>učne vsebine</a:t>
            </a:r>
          </a:p>
          <a:p>
            <a:endParaRPr lang="sl-SI" sz="2000" dirty="0"/>
          </a:p>
          <a:p>
            <a:endParaRPr lang="sl-SI" sz="2800" dirty="0"/>
          </a:p>
          <a:p>
            <a:endParaRPr lang="sl-SI" sz="2000" dirty="0"/>
          </a:p>
          <a:p>
            <a:pPr algn="ctr"/>
            <a:r>
              <a:rPr lang="sl-SI" sz="2000" dirty="0"/>
              <a:t>pregled UN</a:t>
            </a:r>
          </a:p>
          <a:p>
            <a:endParaRPr lang="sl-SI" sz="2000" dirty="0"/>
          </a:p>
        </p:txBody>
      </p:sp>
      <p:sp>
        <p:nvSpPr>
          <p:cNvPr id="8" name="Levo ukrivljena puščica 7"/>
          <p:cNvSpPr/>
          <p:nvPr/>
        </p:nvSpPr>
        <p:spPr>
          <a:xfrm>
            <a:off x="2462877" y="2921752"/>
            <a:ext cx="504056" cy="1512168"/>
          </a:xfrm>
          <a:prstGeom prst="curvedLeftArrow">
            <a:avLst>
              <a:gd name="adj1" fmla="val 32374"/>
              <a:gd name="adj2" fmla="val 50000"/>
              <a:gd name="adj3" fmla="val 25000"/>
            </a:avLst>
          </a:prstGeom>
          <a:solidFill>
            <a:srgbClr val="FFCC99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" name="Levo ukrivljena puščica 9"/>
          <p:cNvSpPr/>
          <p:nvPr/>
        </p:nvSpPr>
        <p:spPr>
          <a:xfrm rot="10800000">
            <a:off x="435579" y="2901896"/>
            <a:ext cx="504056" cy="1512168"/>
          </a:xfrm>
          <a:prstGeom prst="curvedLeftArrow">
            <a:avLst>
              <a:gd name="adj1" fmla="val 36060"/>
              <a:gd name="adj2" fmla="val 50000"/>
              <a:gd name="adj3" fmla="val 25000"/>
            </a:avLst>
          </a:prstGeom>
          <a:solidFill>
            <a:srgbClr val="FFCC99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>
          <a:xfrm>
            <a:off x="2699792" y="6301895"/>
            <a:ext cx="4248472" cy="422705"/>
          </a:xfrm>
        </p:spPr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973413"/>
              </p:ext>
            </p:extLst>
          </p:nvPr>
        </p:nvGraphicFramePr>
        <p:xfrm>
          <a:off x="0" y="260648"/>
          <a:ext cx="9144000" cy="585986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36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78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0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NARAVOSLOVJE</a:t>
                      </a:r>
                      <a:endParaRPr kumimoji="0" lang="sl-SI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DRUŽBOSLOVJE</a:t>
                      </a:r>
                      <a:endParaRPr kumimoji="0" lang="sl-SI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SLOVENŠČINA</a:t>
                      </a:r>
                      <a:endParaRPr kumimoji="0" lang="sl-SI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MATEMATIKA</a:t>
                      </a:r>
                      <a:endParaRPr kumimoji="0" lang="sl-SI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ŠPORT</a:t>
                      </a:r>
                      <a:endParaRPr kumimoji="0" lang="sl-SI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LUM</a:t>
                      </a:r>
                      <a:endParaRPr kumimoji="0" lang="sl-SI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GLASBA</a:t>
                      </a:r>
                      <a:endParaRPr kumimoji="0" lang="sl-SI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Povežejo nastanek dneva in noči z vrtenjem Zemlje okoli osi.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Ugotovijo, da se dan zvezno prevesi v noč in da je vmes mrak.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Iz opazovanj povzamejo, da se senca spreminja, če se svetilo in/ali osvetljeni predmet premika.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Prepoznajo prisojno in osojno stran.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Znajo določiti glavne strani neba.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Določijo lego domačega kraja glede na relief, prometnice, vode.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Ločijo med letalsko fotografijo, zemljevidom in načrtom in iz njih berejo podatke.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Vedo, kako prikazujemo vzpetine na zemljevidu. Spoznajo pojem višinske črte.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Pripovedujejo</a:t>
                      </a: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 svojih občutkih ob besedilu (Mala in Velika luna)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Govorno povzemajo vsebino besedila in jo povezujejo z lastnim doživljajskim svetom.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Odgovarjajo na vprašanja ob besedilu.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Razumejo sporočilnost pesmi.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Napišejo pesem o vesolju.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Naštejejo različne vrste ur in z njih odčitajo čas.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Iz datuma rojstva ugotovijo starost. Primerjajo in urejajo ljudi glede na starost.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Pretvorijo dneve v tedne in obratno.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Vedo, da ima leto 12 mesecev, teden 7 dni, desetletje 10 let.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Razvijajo moč nog in rok.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Znajo določiti glavne strani neba v prostoru.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Znajo postaviti poligon glede na skico in legendo (brez pomoči).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Razvijajo moč rok, nog, trebušnih in hrbtnih mišic.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Oblikujejo iz plastelina (planetarij).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0975" algn="l"/>
                        </a:tabLst>
                      </a:pPr>
                      <a:r>
                        <a:rPr kumimoji="0" lang="sl-SI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Naučijo se zapeti pesem dvoglasno.</a:t>
                      </a:r>
                      <a:endParaRPr kumimoji="0" lang="sl-SI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7073516" y="5013176"/>
            <a:ext cx="1764704" cy="6844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sl-SI" dirty="0"/>
              <a:t>PRIMER</a:t>
            </a:r>
          </a:p>
          <a:p>
            <a:pPr algn="ctr">
              <a:lnSpc>
                <a:spcPct val="95000"/>
              </a:lnSpc>
            </a:pPr>
            <a:r>
              <a:rPr lang="sl-SI" dirty="0"/>
              <a:t>ORIENTACIJA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6660232" y="3284984"/>
            <a:ext cx="2376264" cy="11373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sl-SI" sz="3200" dirty="0">
                <a:solidFill>
                  <a:srgbClr val="C00000"/>
                </a:solidFill>
              </a:rPr>
              <a:t>Upoštevanje UN</a:t>
            </a:r>
          </a:p>
        </p:txBody>
      </p:sp>
    </p:spTree>
    <p:extLst>
      <p:ext uri="{BB962C8B-B14F-4D97-AF65-F5344CB8AC3E}">
        <p14:creationId xmlns:p14="http://schemas.microsoft.com/office/powerpoint/2010/main" val="28017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34101230"/>
              </p:ext>
            </p:extLst>
          </p:nvPr>
        </p:nvGraphicFramePr>
        <p:xfrm>
          <a:off x="1475656" y="1221327"/>
          <a:ext cx="6192688" cy="4815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Skupina 11"/>
          <p:cNvGrpSpPr/>
          <p:nvPr/>
        </p:nvGrpSpPr>
        <p:grpSpPr>
          <a:xfrm>
            <a:off x="3894817" y="901825"/>
            <a:ext cx="1354365" cy="1354365"/>
            <a:chOff x="2975955" y="304581"/>
            <a:chExt cx="1354365" cy="1354365"/>
          </a:xfrm>
        </p:grpSpPr>
        <p:sp>
          <p:nvSpPr>
            <p:cNvPr id="13" name="Elipsa 12"/>
            <p:cNvSpPr/>
            <p:nvPr/>
          </p:nvSpPr>
          <p:spPr>
            <a:xfrm>
              <a:off x="2975955" y="304581"/>
              <a:ext cx="1354365" cy="13543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a 4"/>
            <p:cNvSpPr txBox="1"/>
            <p:nvPr/>
          </p:nvSpPr>
          <p:spPr>
            <a:xfrm>
              <a:off x="3174297" y="502923"/>
              <a:ext cx="957681" cy="9576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altLang="sl-SI" sz="2000" kern="1200" dirty="0"/>
                <a:t>Časovni načrt</a:t>
              </a:r>
              <a:endParaRPr lang="sl-SI" sz="2000" kern="1200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015364" y="240061"/>
            <a:ext cx="1354365" cy="1354365"/>
            <a:chOff x="2972499" y="304580"/>
            <a:chExt cx="1354365" cy="1354365"/>
          </a:xfrm>
        </p:grpSpPr>
        <p:sp>
          <p:nvSpPr>
            <p:cNvPr id="16" name="Elipsa 15"/>
            <p:cNvSpPr/>
            <p:nvPr/>
          </p:nvSpPr>
          <p:spPr>
            <a:xfrm>
              <a:off x="2972499" y="304580"/>
              <a:ext cx="1354365" cy="13543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Elipsa 4"/>
            <p:cNvSpPr txBox="1"/>
            <p:nvPr/>
          </p:nvSpPr>
          <p:spPr>
            <a:xfrm>
              <a:off x="3174297" y="502923"/>
              <a:ext cx="957681" cy="9576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sl-SI" sz="2000" kern="1200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2267744" y="752573"/>
            <a:ext cx="1354365" cy="1354365"/>
            <a:chOff x="2975955" y="304581"/>
            <a:chExt cx="1354365" cy="1354365"/>
          </a:xfrm>
        </p:grpSpPr>
        <p:sp>
          <p:nvSpPr>
            <p:cNvPr id="19" name="Elipsa 18"/>
            <p:cNvSpPr/>
            <p:nvPr/>
          </p:nvSpPr>
          <p:spPr>
            <a:xfrm>
              <a:off x="2975955" y="304581"/>
              <a:ext cx="1354365" cy="13543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a 4"/>
            <p:cNvSpPr txBox="1"/>
            <p:nvPr/>
          </p:nvSpPr>
          <p:spPr>
            <a:xfrm>
              <a:off x="3174297" y="502923"/>
              <a:ext cx="957681" cy="9576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sl-SI" sz="2000" kern="1200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249182" y="582323"/>
            <a:ext cx="1354365" cy="1354365"/>
            <a:chOff x="2560617" y="1648112"/>
            <a:chExt cx="1354365" cy="1354365"/>
          </a:xfrm>
        </p:grpSpPr>
        <p:sp>
          <p:nvSpPr>
            <p:cNvPr id="22" name="Elipsa 21"/>
            <p:cNvSpPr/>
            <p:nvPr/>
          </p:nvSpPr>
          <p:spPr>
            <a:xfrm>
              <a:off x="2560617" y="1648112"/>
              <a:ext cx="1354365" cy="13543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a 4"/>
            <p:cNvSpPr txBox="1"/>
            <p:nvPr/>
          </p:nvSpPr>
          <p:spPr>
            <a:xfrm>
              <a:off x="2758959" y="1846454"/>
              <a:ext cx="957681" cy="9576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altLang="sl-SI" sz="1500" kern="1200" dirty="0"/>
                <a:t>Prostorska organizacija</a:t>
              </a:r>
              <a:endParaRPr lang="sl-SI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55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značba mesta vsebine 2"/>
          <p:cNvSpPr>
            <a:spLocks noGrp="1"/>
          </p:cNvSpPr>
          <p:nvPr>
            <p:ph idx="1"/>
          </p:nvPr>
        </p:nvSpPr>
        <p:spPr>
          <a:xfrm>
            <a:off x="539552" y="1268760"/>
            <a:ext cx="8507288" cy="4683383"/>
          </a:xfrm>
        </p:spPr>
        <p:txBody>
          <a:bodyPr>
            <a:normAutofit fontScale="92500" lnSpcReduction="10000"/>
          </a:bodyPr>
          <a:lstStyle/>
          <a:p>
            <a:r>
              <a:rPr lang="sl-SI" altLang="sl-SI" sz="2800" dirty="0"/>
              <a:t>Kratek opis MP dneva (na začetku v obliki povzetka</a:t>
            </a:r>
            <a:r>
              <a:rPr lang="sl-SI" altLang="sl-SI" sz="2800" dirty="0" smtClean="0"/>
              <a:t>)</a:t>
            </a:r>
          </a:p>
          <a:p>
            <a:endParaRPr lang="sl-SI" altLang="sl-SI" sz="2800" dirty="0"/>
          </a:p>
          <a:p>
            <a:r>
              <a:rPr lang="sl-SI" altLang="sl-SI" sz="2800" dirty="0" smtClean="0"/>
              <a:t>Glava </a:t>
            </a:r>
            <a:r>
              <a:rPr lang="sl-SI" altLang="sl-SI" sz="2800" dirty="0"/>
              <a:t>priprave (uvodna stran s podatki o šoli, oddelku, izvajalcih, mentorjih na </a:t>
            </a:r>
            <a:r>
              <a:rPr lang="sl-SI" altLang="sl-SI" sz="2800" dirty="0" err="1"/>
              <a:t>PeF</a:t>
            </a:r>
            <a:r>
              <a:rPr lang="sl-SI" altLang="sl-SI" sz="2800" dirty="0"/>
              <a:t>, datumu, naslovu, metode, oblike dela, pripomočki …)</a:t>
            </a:r>
          </a:p>
          <a:p>
            <a:r>
              <a:rPr lang="sl-SI" altLang="sl-SI" sz="2800" dirty="0"/>
              <a:t>Učni cilji </a:t>
            </a:r>
          </a:p>
          <a:p>
            <a:r>
              <a:rPr lang="sl-SI" altLang="sl-SI" sz="2800" dirty="0" smtClean="0"/>
              <a:t>Opisi </a:t>
            </a:r>
            <a:r>
              <a:rPr lang="sl-SI" altLang="sl-SI" sz="2800" dirty="0"/>
              <a:t>dejavnosti z navodili (označeno, kateri cilji se realizirajo pri posamezni dejavnosti)</a:t>
            </a:r>
          </a:p>
          <a:p>
            <a:r>
              <a:rPr lang="sl-SI" altLang="sl-SI" sz="2800" dirty="0"/>
              <a:t>Časovno načrtovanje</a:t>
            </a:r>
          </a:p>
          <a:p>
            <a:r>
              <a:rPr lang="sl-SI" altLang="sl-SI" sz="2800" dirty="0"/>
              <a:t>Priloge</a:t>
            </a:r>
          </a:p>
          <a:p>
            <a:r>
              <a:rPr lang="sl-SI" altLang="sl-SI" sz="2800" dirty="0"/>
              <a:t>Navajanje </a:t>
            </a:r>
            <a:r>
              <a:rPr lang="sl-SI" altLang="sl-SI" sz="2800" dirty="0" smtClean="0"/>
              <a:t>virov</a:t>
            </a:r>
            <a:endParaRPr lang="sl-SI" altLang="sl-SI" sz="2800" dirty="0"/>
          </a:p>
          <a:p>
            <a:endParaRPr lang="sl-SI" altLang="sl-SI" sz="2800" dirty="0"/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2771800" y="404664"/>
            <a:ext cx="4036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sz="3200" dirty="0">
                <a:solidFill>
                  <a:srgbClr val="C00000"/>
                </a:solidFill>
              </a:rPr>
              <a:t>Elementi učne priprave</a:t>
            </a:r>
          </a:p>
        </p:txBody>
      </p:sp>
    </p:spTree>
    <p:extLst>
      <p:ext uri="{BB962C8B-B14F-4D97-AF65-F5344CB8AC3E}">
        <p14:creationId xmlns:p14="http://schemas.microsoft.com/office/powerpoint/2010/main" val="8796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Ograda vsebine 3" descr="2. PRIMER_I 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3414"/>
            <a:ext cx="9144000" cy="6084585"/>
          </a:xfrm>
        </p:spPr>
      </p:pic>
      <p:sp>
        <p:nvSpPr>
          <p:cNvPr id="6" name="PoljeZBesedilom 5"/>
          <p:cNvSpPr txBox="1"/>
          <p:nvPr/>
        </p:nvSpPr>
        <p:spPr>
          <a:xfrm>
            <a:off x="1979712" y="1886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Poljubna organizacija zapisa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6301352" y="5301208"/>
            <a:ext cx="23751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Število ciljev in dolžina strani učne priprave ?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6516216" y="6093296"/>
            <a:ext cx="17661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Poljubno.</a:t>
            </a:r>
          </a:p>
        </p:txBody>
      </p:sp>
    </p:spTree>
    <p:extLst>
      <p:ext uri="{BB962C8B-B14F-4D97-AF65-F5344CB8AC3E}">
        <p14:creationId xmlns:p14="http://schemas.microsoft.com/office/powerpoint/2010/main" val="1993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36" name="Slika 35"/>
          <p:cNvPicPr>
            <a:picLocks noChangeAspect="1"/>
          </p:cNvPicPr>
          <p:nvPr/>
        </p:nvPicPr>
        <p:blipFill rotWithShape="1">
          <a:blip r:embed="rId2"/>
          <a:srcRect l="23866" t="27210" r="4369" b="7221"/>
          <a:stretch/>
        </p:blipFill>
        <p:spPr>
          <a:xfrm>
            <a:off x="1547664" y="3134444"/>
            <a:ext cx="6624736" cy="3071675"/>
          </a:xfrm>
          <a:prstGeom prst="rect">
            <a:avLst/>
          </a:prstGeom>
          <a:ln w="19050">
            <a:solidFill>
              <a:srgbClr val="A50021"/>
            </a:solidFill>
          </a:ln>
        </p:spPr>
      </p:pic>
      <p:sp>
        <p:nvSpPr>
          <p:cNvPr id="37" name="PoljeZBesedilom 36"/>
          <p:cNvSpPr txBox="1"/>
          <p:nvPr/>
        </p:nvSpPr>
        <p:spPr>
          <a:xfrm>
            <a:off x="2195736" y="1886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Poljubna organizacija zapisa</a:t>
            </a:r>
          </a:p>
        </p:txBody>
      </p:sp>
      <p:sp>
        <p:nvSpPr>
          <p:cNvPr id="40" name="Označba mesta vsebine 2"/>
          <p:cNvSpPr>
            <a:spLocks noGrp="1"/>
          </p:cNvSpPr>
          <p:nvPr>
            <p:ph idx="1"/>
          </p:nvPr>
        </p:nvSpPr>
        <p:spPr>
          <a:xfrm>
            <a:off x="1547664" y="1053829"/>
            <a:ext cx="6624736" cy="18002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sl-SI" sz="3400" b="1" dirty="0"/>
              <a:t>3. šolska ura</a:t>
            </a:r>
          </a:p>
          <a:p>
            <a:pPr>
              <a:lnSpc>
                <a:spcPct val="110000"/>
              </a:lnSpc>
              <a:buAutoNum type="arabicPeriod"/>
            </a:pPr>
            <a:endParaRPr lang="sl-SI" sz="2400" dirty="0"/>
          </a:p>
          <a:p>
            <a:pPr>
              <a:lnSpc>
                <a:spcPct val="120000"/>
              </a:lnSpc>
              <a:buAutoNum type="arabicPeriod"/>
            </a:pPr>
            <a:r>
              <a:rPr lang="sl-SI" sz="2900" dirty="0"/>
              <a:t>skupina: lopar za badminton, odbojkarska mreža, badminton žogica …</a:t>
            </a:r>
          </a:p>
          <a:p>
            <a:pPr>
              <a:lnSpc>
                <a:spcPct val="120000"/>
              </a:lnSpc>
              <a:buAutoNum type="arabicPeriod"/>
            </a:pPr>
            <a:r>
              <a:rPr lang="sl-SI" sz="2900" dirty="0"/>
              <a:t>skupina: zemljevid cestne/železniške mreže na tabličnem računalniku</a:t>
            </a:r>
          </a:p>
          <a:p>
            <a:pPr>
              <a:lnSpc>
                <a:spcPct val="120000"/>
              </a:lnSpc>
              <a:buAutoNum type="arabicPeriod"/>
            </a:pPr>
            <a:r>
              <a:rPr lang="sl-SI" sz="2900" dirty="0"/>
              <a:t>skupina: socialna omrežja – primer Facebook in </a:t>
            </a:r>
            <a:r>
              <a:rPr lang="sl-SI" sz="2900" dirty="0" err="1"/>
              <a:t>Instagram</a:t>
            </a:r>
            <a:r>
              <a:rPr lang="sl-SI" sz="2900" dirty="0"/>
              <a:t> profila (na sliki)</a:t>
            </a:r>
          </a:p>
          <a:p>
            <a:pPr>
              <a:lnSpc>
                <a:spcPct val="120000"/>
              </a:lnSpc>
              <a:buAutoNum type="arabicPeriod"/>
            </a:pPr>
            <a:r>
              <a:rPr lang="sl-SI" sz="2900" dirty="0"/>
              <a:t>skupina: družabne igre</a:t>
            </a:r>
          </a:p>
        </p:txBody>
      </p:sp>
    </p:spTree>
    <p:extLst>
      <p:ext uri="{BB962C8B-B14F-4D97-AF65-F5344CB8AC3E}">
        <p14:creationId xmlns:p14="http://schemas.microsoft.com/office/powerpoint/2010/main" val="16292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Ograda vsebine 3" descr="3. PRIMER 00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1607" r="4842" b="14480"/>
          <a:stretch/>
        </p:blipFill>
        <p:spPr>
          <a:xfrm rot="60000">
            <a:off x="2195736" y="156640"/>
            <a:ext cx="5978755" cy="6559200"/>
          </a:xfrm>
        </p:spPr>
      </p:pic>
      <p:sp>
        <p:nvSpPr>
          <p:cNvPr id="3" name="Enakokraki trikotnik 2"/>
          <p:cNvSpPr/>
          <p:nvPr/>
        </p:nvSpPr>
        <p:spPr>
          <a:xfrm>
            <a:off x="2180902" y="3356992"/>
            <a:ext cx="112388" cy="3311413"/>
          </a:xfrm>
          <a:prstGeom prst="triangle">
            <a:avLst>
              <a:gd name="adj" fmla="val 55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Desna puščica 4"/>
          <p:cNvSpPr/>
          <p:nvPr/>
        </p:nvSpPr>
        <p:spPr>
          <a:xfrm>
            <a:off x="1619672" y="3004191"/>
            <a:ext cx="432048" cy="43204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179512" y="2852936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Premalo podrobno</a:t>
            </a:r>
          </a:p>
        </p:txBody>
      </p:sp>
      <p:sp>
        <p:nvSpPr>
          <p:cNvPr id="9" name="Desna puščica 8"/>
          <p:cNvSpPr/>
          <p:nvPr/>
        </p:nvSpPr>
        <p:spPr>
          <a:xfrm>
            <a:off x="1619672" y="4285385"/>
            <a:ext cx="432048" cy="43204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179512" y="403219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Vključimo, če je smiselno</a:t>
            </a:r>
          </a:p>
        </p:txBody>
      </p:sp>
      <p:sp>
        <p:nvSpPr>
          <p:cNvPr id="7" name="Elipsa 6"/>
          <p:cNvSpPr/>
          <p:nvPr/>
        </p:nvSpPr>
        <p:spPr>
          <a:xfrm>
            <a:off x="2051720" y="44624"/>
            <a:ext cx="1656184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Raven povezovalnik 3"/>
          <p:cNvCxnSpPr/>
          <p:nvPr/>
        </p:nvCxnSpPr>
        <p:spPr>
          <a:xfrm>
            <a:off x="3851920" y="3272460"/>
            <a:ext cx="936104" cy="322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2335313" y="2595519"/>
            <a:ext cx="4842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100" dirty="0">
                <a:solidFill>
                  <a:srgbClr val="A50021"/>
                </a:solidFill>
              </a:rPr>
              <a:t>Katera možganska polovica je aktivnejša, kadar …?</a:t>
            </a:r>
            <a:endParaRPr lang="sl-SI" sz="3100" b="0" i="0" dirty="0">
              <a:solidFill>
                <a:srgbClr val="A50021"/>
              </a:solidFill>
              <a:effectLst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5463" y="4359847"/>
            <a:ext cx="3617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uporabljamo razum, logiko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210687" y="1420228"/>
            <a:ext cx="1838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 plešemo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104550" y="5043288"/>
            <a:ext cx="3742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informacije zbiramo intuitivno, naenkrat, s sintezo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7567606" y="289274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 rišemo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548790" y="4990889"/>
            <a:ext cx="381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informacije zbiramo postopno, po delih, z analiziranjem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5383301" y="4344779"/>
            <a:ext cx="2952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se izražamo s čustvi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820255" y="815159"/>
            <a:ext cx="147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beremo 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6867544" y="1790662"/>
            <a:ext cx="2184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prepoznavamo znance, prijatelje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6372200" y="46799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se razgledujemo po pokrajini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568512" y="2238890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200" dirty="0"/>
              <a:t>pišemo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6777751" y="3636739"/>
            <a:ext cx="2088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igramo bobne</a:t>
            </a:r>
          </a:p>
        </p:txBody>
      </p:sp>
      <p:sp>
        <p:nvSpPr>
          <p:cNvPr id="18" name="PoljeZBesedilom 17"/>
          <p:cNvSpPr txBox="1"/>
          <p:nvPr/>
        </p:nvSpPr>
        <p:spPr>
          <a:xfrm>
            <a:off x="2483768" y="326824"/>
            <a:ext cx="2144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seštevamo, odštevamo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1629260" y="1419338"/>
            <a:ext cx="315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razvrščamo posodo v ustrezne omare in predale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382270" y="3022199"/>
            <a:ext cx="2317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zlagamo čevlje v vrsto od največjih do najmanjših</a:t>
            </a:r>
          </a:p>
        </p:txBody>
      </p:sp>
      <p:sp>
        <p:nvSpPr>
          <p:cNvPr id="21" name="Elipsa 20"/>
          <p:cNvSpPr/>
          <p:nvPr/>
        </p:nvSpPr>
        <p:spPr>
          <a:xfrm>
            <a:off x="1539468" y="159554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2" name="Elipsa 21"/>
          <p:cNvSpPr/>
          <p:nvPr/>
        </p:nvSpPr>
        <p:spPr>
          <a:xfrm>
            <a:off x="490241" y="242450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3" name="Elipsa 22"/>
          <p:cNvSpPr/>
          <p:nvPr/>
        </p:nvSpPr>
        <p:spPr>
          <a:xfrm>
            <a:off x="721102" y="95910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4" name="Elipsa 23"/>
          <p:cNvSpPr/>
          <p:nvPr/>
        </p:nvSpPr>
        <p:spPr>
          <a:xfrm>
            <a:off x="2393976" y="493546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5" name="Elipsa 24"/>
          <p:cNvSpPr/>
          <p:nvPr/>
        </p:nvSpPr>
        <p:spPr>
          <a:xfrm>
            <a:off x="292639" y="320473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6" name="Elipsa 25"/>
          <p:cNvSpPr/>
          <p:nvPr/>
        </p:nvSpPr>
        <p:spPr>
          <a:xfrm>
            <a:off x="451774" y="5188028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7" name="Elipsa 26"/>
          <p:cNvSpPr/>
          <p:nvPr/>
        </p:nvSpPr>
        <p:spPr>
          <a:xfrm>
            <a:off x="6270648" y="64451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8" name="Elipsa 27"/>
          <p:cNvSpPr/>
          <p:nvPr/>
        </p:nvSpPr>
        <p:spPr>
          <a:xfrm>
            <a:off x="1225671" y="4534731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29" name="Elipsa 28"/>
          <p:cNvSpPr/>
          <p:nvPr/>
        </p:nvSpPr>
        <p:spPr>
          <a:xfrm>
            <a:off x="5203613" y="160235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0" name="Elipsa 29"/>
          <p:cNvSpPr/>
          <p:nvPr/>
        </p:nvSpPr>
        <p:spPr>
          <a:xfrm>
            <a:off x="6769673" y="1964847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1" name="Elipsa 30"/>
          <p:cNvSpPr/>
          <p:nvPr/>
        </p:nvSpPr>
        <p:spPr>
          <a:xfrm>
            <a:off x="5293509" y="4520392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2" name="Elipsa 31"/>
          <p:cNvSpPr/>
          <p:nvPr/>
        </p:nvSpPr>
        <p:spPr>
          <a:xfrm>
            <a:off x="6687959" y="381131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3" name="Elipsa 32"/>
          <p:cNvSpPr/>
          <p:nvPr/>
        </p:nvSpPr>
        <p:spPr>
          <a:xfrm>
            <a:off x="7554087" y="3054630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4" name="Elipsa 33"/>
          <p:cNvSpPr/>
          <p:nvPr/>
        </p:nvSpPr>
        <p:spPr>
          <a:xfrm>
            <a:off x="5014758" y="5222383"/>
            <a:ext cx="89792" cy="806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200"/>
          </a:p>
        </p:txBody>
      </p:sp>
      <p:sp>
        <p:nvSpPr>
          <p:cNvPr id="36" name="Prostoročno 35"/>
          <p:cNvSpPr/>
          <p:nvPr/>
        </p:nvSpPr>
        <p:spPr>
          <a:xfrm>
            <a:off x="4471372" y="9144"/>
            <a:ext cx="633178" cy="2678259"/>
          </a:xfrm>
          <a:custGeom>
            <a:avLst/>
            <a:gdLst>
              <a:gd name="connsiteX0" fmla="*/ 164636 w 633178"/>
              <a:gd name="connsiteY0" fmla="*/ 0 h 2678259"/>
              <a:gd name="connsiteX1" fmla="*/ 64052 w 633178"/>
              <a:gd name="connsiteY1" fmla="*/ 475488 h 2678259"/>
              <a:gd name="connsiteX2" fmla="*/ 44 w 633178"/>
              <a:gd name="connsiteY2" fmla="*/ 804672 h 2678259"/>
              <a:gd name="connsiteX3" fmla="*/ 73196 w 633178"/>
              <a:gd name="connsiteY3" fmla="*/ 1143000 h 2678259"/>
              <a:gd name="connsiteX4" fmla="*/ 219500 w 633178"/>
              <a:gd name="connsiteY4" fmla="*/ 1463040 h 2678259"/>
              <a:gd name="connsiteX5" fmla="*/ 630980 w 633178"/>
              <a:gd name="connsiteY5" fmla="*/ 1929384 h 2678259"/>
              <a:gd name="connsiteX6" fmla="*/ 393236 w 633178"/>
              <a:gd name="connsiteY6" fmla="*/ 2615184 h 2678259"/>
              <a:gd name="connsiteX7" fmla="*/ 393236 w 633178"/>
              <a:gd name="connsiteY7" fmla="*/ 2606040 h 267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178" h="2678259">
                <a:moveTo>
                  <a:pt x="164636" y="0"/>
                </a:moveTo>
                <a:cubicBezTo>
                  <a:pt x="128060" y="170688"/>
                  <a:pt x="91484" y="341376"/>
                  <a:pt x="64052" y="475488"/>
                </a:cubicBezTo>
                <a:cubicBezTo>
                  <a:pt x="36620" y="609600"/>
                  <a:pt x="-1480" y="693420"/>
                  <a:pt x="44" y="804672"/>
                </a:cubicBezTo>
                <a:cubicBezTo>
                  <a:pt x="1568" y="915924"/>
                  <a:pt x="36620" y="1033272"/>
                  <a:pt x="73196" y="1143000"/>
                </a:cubicBezTo>
                <a:cubicBezTo>
                  <a:pt x="109772" y="1252728"/>
                  <a:pt x="126536" y="1331976"/>
                  <a:pt x="219500" y="1463040"/>
                </a:cubicBezTo>
                <a:cubicBezTo>
                  <a:pt x="312464" y="1594104"/>
                  <a:pt x="602024" y="1737360"/>
                  <a:pt x="630980" y="1929384"/>
                </a:cubicBezTo>
                <a:cubicBezTo>
                  <a:pt x="659936" y="2121408"/>
                  <a:pt x="393236" y="2615184"/>
                  <a:pt x="393236" y="2615184"/>
                </a:cubicBezTo>
                <a:cubicBezTo>
                  <a:pt x="353612" y="2727960"/>
                  <a:pt x="373424" y="2667000"/>
                  <a:pt x="393236" y="260604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Prostoročno 36"/>
          <p:cNvSpPr/>
          <p:nvPr/>
        </p:nvSpPr>
        <p:spPr>
          <a:xfrm>
            <a:off x="4514674" y="3575304"/>
            <a:ext cx="354438" cy="2734056"/>
          </a:xfrm>
          <a:custGeom>
            <a:avLst/>
            <a:gdLst>
              <a:gd name="connsiteX0" fmla="*/ 121334 w 354438"/>
              <a:gd name="connsiteY0" fmla="*/ 0 h 2734056"/>
              <a:gd name="connsiteX1" fmla="*/ 2462 w 354438"/>
              <a:gd name="connsiteY1" fmla="*/ 420624 h 2734056"/>
              <a:gd name="connsiteX2" fmla="*/ 66470 w 354438"/>
              <a:gd name="connsiteY2" fmla="*/ 758952 h 2734056"/>
              <a:gd name="connsiteX3" fmla="*/ 349934 w 354438"/>
              <a:gd name="connsiteY3" fmla="*/ 1216152 h 2734056"/>
              <a:gd name="connsiteX4" fmla="*/ 231062 w 354438"/>
              <a:gd name="connsiteY4" fmla="*/ 1764792 h 2734056"/>
              <a:gd name="connsiteX5" fmla="*/ 103046 w 354438"/>
              <a:gd name="connsiteY5" fmla="*/ 2249424 h 2734056"/>
              <a:gd name="connsiteX6" fmla="*/ 276782 w 354438"/>
              <a:gd name="connsiteY6" fmla="*/ 2734056 h 273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438" h="2734056">
                <a:moveTo>
                  <a:pt x="121334" y="0"/>
                </a:moveTo>
                <a:cubicBezTo>
                  <a:pt x="66470" y="147066"/>
                  <a:pt x="11606" y="294132"/>
                  <a:pt x="2462" y="420624"/>
                </a:cubicBezTo>
                <a:cubicBezTo>
                  <a:pt x="-6682" y="547116"/>
                  <a:pt x="8558" y="626364"/>
                  <a:pt x="66470" y="758952"/>
                </a:cubicBezTo>
                <a:cubicBezTo>
                  <a:pt x="124382" y="891540"/>
                  <a:pt x="322502" y="1048512"/>
                  <a:pt x="349934" y="1216152"/>
                </a:cubicBezTo>
                <a:cubicBezTo>
                  <a:pt x="377366" y="1383792"/>
                  <a:pt x="272210" y="1592580"/>
                  <a:pt x="231062" y="1764792"/>
                </a:cubicBezTo>
                <a:cubicBezTo>
                  <a:pt x="189914" y="1937004"/>
                  <a:pt x="95426" y="2087880"/>
                  <a:pt x="103046" y="2249424"/>
                </a:cubicBezTo>
                <a:cubicBezTo>
                  <a:pt x="110666" y="2410968"/>
                  <a:pt x="193724" y="2572512"/>
                  <a:pt x="276782" y="2734056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ravokotnik 37"/>
          <p:cNvSpPr/>
          <p:nvPr/>
        </p:nvSpPr>
        <p:spPr>
          <a:xfrm>
            <a:off x="2171081" y="5704397"/>
            <a:ext cx="401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</a:t>
            </a:r>
          </a:p>
        </p:txBody>
      </p:sp>
      <p:sp>
        <p:nvSpPr>
          <p:cNvPr id="39" name="Pravokotnik 38"/>
          <p:cNvSpPr/>
          <p:nvPr/>
        </p:nvSpPr>
        <p:spPr>
          <a:xfrm>
            <a:off x="6722825" y="5749330"/>
            <a:ext cx="508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cxnSp>
        <p:nvCxnSpPr>
          <p:cNvPr id="3" name="Raven povezovalnik 2"/>
          <p:cNvCxnSpPr>
            <a:stCxn id="16" idx="3"/>
            <a:endCxn id="31" idx="0"/>
          </p:cNvCxnSpPr>
          <p:nvPr/>
        </p:nvCxnSpPr>
        <p:spPr>
          <a:xfrm>
            <a:off x="1591549" y="2454334"/>
            <a:ext cx="3746856" cy="20660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en povezovalnik 34"/>
          <p:cNvCxnSpPr>
            <a:stCxn id="32" idx="7"/>
            <a:endCxn id="24" idx="5"/>
          </p:cNvCxnSpPr>
          <p:nvPr/>
        </p:nvCxnSpPr>
        <p:spPr>
          <a:xfrm flipH="1" flipV="1">
            <a:off x="2470618" y="562416"/>
            <a:ext cx="4293983" cy="32607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en povezovalnik 40"/>
          <p:cNvCxnSpPr>
            <a:stCxn id="27" idx="3"/>
          </p:cNvCxnSpPr>
          <p:nvPr/>
        </p:nvCxnSpPr>
        <p:spPr>
          <a:xfrm flipH="1">
            <a:off x="568512" y="713383"/>
            <a:ext cx="5715286" cy="44746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ven povezovalnik 42"/>
          <p:cNvCxnSpPr/>
          <p:nvPr/>
        </p:nvCxnSpPr>
        <p:spPr>
          <a:xfrm flipV="1">
            <a:off x="1533961" y="2033714"/>
            <a:ext cx="5307167" cy="4206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en povezovalnik 44"/>
          <p:cNvCxnSpPr>
            <a:stCxn id="16" idx="3"/>
            <a:endCxn id="33" idx="2"/>
          </p:cNvCxnSpPr>
          <p:nvPr/>
        </p:nvCxnSpPr>
        <p:spPr>
          <a:xfrm>
            <a:off x="1591549" y="2454334"/>
            <a:ext cx="5962538" cy="6406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ven povezovalnik 47"/>
          <p:cNvCxnSpPr>
            <a:stCxn id="30" idx="4"/>
            <a:endCxn id="34" idx="0"/>
          </p:cNvCxnSpPr>
          <p:nvPr/>
        </p:nvCxnSpPr>
        <p:spPr>
          <a:xfrm flipH="1">
            <a:off x="5059654" y="2045533"/>
            <a:ext cx="1754915" cy="31768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en povezovalnik 49"/>
          <p:cNvCxnSpPr>
            <a:stCxn id="30" idx="4"/>
            <a:endCxn id="28" idx="4"/>
          </p:cNvCxnSpPr>
          <p:nvPr/>
        </p:nvCxnSpPr>
        <p:spPr>
          <a:xfrm flipH="1">
            <a:off x="1270567" y="2045533"/>
            <a:ext cx="5544002" cy="2569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ven povezovalnik 51"/>
          <p:cNvCxnSpPr>
            <a:stCxn id="21" idx="6"/>
            <a:endCxn id="26" idx="4"/>
          </p:cNvCxnSpPr>
          <p:nvPr/>
        </p:nvCxnSpPr>
        <p:spPr>
          <a:xfrm flipH="1">
            <a:off x="496670" y="1635891"/>
            <a:ext cx="1132590" cy="36328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oljeZBesedilom 39"/>
          <p:cNvSpPr txBox="1"/>
          <p:nvPr/>
        </p:nvSpPr>
        <p:spPr>
          <a:xfrm>
            <a:off x="4747321" y="-55645"/>
            <a:ext cx="2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0070C0"/>
                </a:solidFill>
              </a:rPr>
              <a:t>Povezave! </a:t>
            </a:r>
          </a:p>
        </p:txBody>
      </p:sp>
    </p:spTree>
    <p:extLst>
      <p:ext uri="{BB962C8B-B14F-4D97-AF65-F5344CB8AC3E}">
        <p14:creationId xmlns:p14="http://schemas.microsoft.com/office/powerpoint/2010/main" val="41024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Google Shape;131;p16" descr="C:\Users\Klarabu\Documents\Pef\5. letnik 1. semester\Medpredmetno povezovanje\New folder\Začetni pozdrav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7944" y="0"/>
            <a:ext cx="4762204" cy="616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2;p16" descr="C:\Users\Klarabu\Downloads\IMG_20190102_205713.jpg"/>
          <p:cNvPicPr preferRelativeResize="0"/>
          <p:nvPr/>
        </p:nvPicPr>
        <p:blipFill rotWithShape="1">
          <a:blip r:embed="rId3">
            <a:alphaModFix/>
          </a:blip>
          <a:srcRect t="13897" b="11950"/>
          <a:stretch/>
        </p:blipFill>
        <p:spPr>
          <a:xfrm rot="748124">
            <a:off x="246090" y="2146772"/>
            <a:ext cx="3780429" cy="20656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jeZBesedilom 6"/>
          <p:cNvSpPr txBox="1"/>
          <p:nvPr/>
        </p:nvSpPr>
        <p:spPr>
          <a:xfrm>
            <a:off x="843980" y="421258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Motivacijska spodbuda</a:t>
            </a:r>
          </a:p>
        </p:txBody>
      </p:sp>
      <p:sp>
        <p:nvSpPr>
          <p:cNvPr id="8" name="Pravokotnik 7"/>
          <p:cNvSpPr/>
          <p:nvPr/>
        </p:nvSpPr>
        <p:spPr>
          <a:xfrm>
            <a:off x="843980" y="4883545"/>
            <a:ext cx="2584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Obvestilo za starše (če je potrebno)</a:t>
            </a:r>
          </a:p>
        </p:txBody>
      </p:sp>
    </p:spTree>
    <p:extLst>
      <p:ext uri="{BB962C8B-B14F-4D97-AF65-F5344CB8AC3E}">
        <p14:creationId xmlns:p14="http://schemas.microsoft.com/office/powerpoint/2010/main" val="21619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oljeZBesedilom 2"/>
          <p:cNvSpPr txBox="1">
            <a:spLocks noChangeArrowheads="1"/>
          </p:cNvSpPr>
          <p:nvPr/>
        </p:nvSpPr>
        <p:spPr bwMode="auto">
          <a:xfrm>
            <a:off x="2987824" y="404664"/>
            <a:ext cx="4248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l-SI" altLang="sl-SI" sz="3200" dirty="0">
                <a:solidFill>
                  <a:srgbClr val="C00000"/>
                </a:solidFill>
                <a:latin typeface="+mn-lt"/>
              </a:rPr>
              <a:t>Gradiva za učence</a:t>
            </a:r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7" name="Google Shape;145;p18" descr="C:\Users\Klarabu\Desktop\Dan dejavnosti\49285360_807078842968535_2882402846412636160_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2108307" y="354207"/>
            <a:ext cx="4861509" cy="66906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4;p18"/>
          <p:cNvSpPr txBox="1">
            <a:spLocks/>
          </p:cNvSpPr>
          <p:nvPr/>
        </p:nvSpPr>
        <p:spPr>
          <a:xfrm>
            <a:off x="3026664" y="1268759"/>
            <a:ext cx="3090672" cy="7582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spcBef>
                <a:spcPts val="0"/>
              </a:spcBef>
              <a:buClr>
                <a:srgbClr val="4C89AF"/>
              </a:buClr>
              <a:buSzPts val="2800"/>
              <a:buFont typeface="Arial" pitchFamily="34" charset="0"/>
              <a:buNone/>
            </a:pPr>
            <a:r>
              <a:rPr lang="sl-SI" sz="2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Pustolovska škatla </a:t>
            </a:r>
            <a:endParaRPr lang="sl-SI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pPr marL="0" indent="0">
              <a:lnSpc>
                <a:spcPct val="111000"/>
              </a:lnSpc>
              <a:spcBef>
                <a:spcPts val="930"/>
              </a:spcBef>
              <a:buClr>
                <a:srgbClr val="4C89AF"/>
              </a:buClr>
              <a:buSzPts val="2000"/>
              <a:buFont typeface="Arial" pitchFamily="34" charset="0"/>
              <a:buNone/>
            </a:pPr>
            <a:endParaRPr lang="sl-SI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Google Shape;144;p18"/>
          <p:cNvSpPr txBox="1">
            <a:spLocks/>
          </p:cNvSpPr>
          <p:nvPr/>
        </p:nvSpPr>
        <p:spPr>
          <a:xfrm>
            <a:off x="323528" y="453794"/>
            <a:ext cx="3090672" cy="7582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spcBef>
                <a:spcPts val="0"/>
              </a:spcBef>
              <a:buClr>
                <a:srgbClr val="4C89AF"/>
              </a:buClr>
              <a:buSzPts val="2800"/>
              <a:buFont typeface="Arial" pitchFamily="34" charset="0"/>
              <a:buNone/>
            </a:pPr>
            <a:r>
              <a:rPr lang="sl-SI" sz="2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Knjižica </a:t>
            </a:r>
            <a:endParaRPr lang="sl-SI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pPr marL="0" indent="0">
              <a:lnSpc>
                <a:spcPct val="111000"/>
              </a:lnSpc>
              <a:spcBef>
                <a:spcPts val="930"/>
              </a:spcBef>
              <a:buClr>
                <a:srgbClr val="4C89AF"/>
              </a:buClr>
              <a:buSzPts val="2000"/>
              <a:buFont typeface="Arial" pitchFamily="34" charset="0"/>
              <a:buNone/>
            </a:pPr>
            <a:endParaRPr lang="sl-SI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17460"/>
          <a:stretch/>
        </p:blipFill>
        <p:spPr>
          <a:xfrm>
            <a:off x="611560" y="337545"/>
            <a:ext cx="3281207" cy="3714712"/>
          </a:xfrm>
          <a:prstGeom prst="rect">
            <a:avLst/>
          </a:prstGeom>
        </p:spPr>
      </p:pic>
      <p:sp>
        <p:nvSpPr>
          <p:cNvPr id="6" name="Označba mesta vsebine 2"/>
          <p:cNvSpPr>
            <a:spLocks noGrp="1"/>
          </p:cNvSpPr>
          <p:nvPr>
            <p:ph idx="1"/>
          </p:nvPr>
        </p:nvSpPr>
        <p:spPr>
          <a:xfrm>
            <a:off x="4427984" y="326846"/>
            <a:ext cx="4124596" cy="940558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Refleksija dneva dejavnosti z učenci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4705215" y="1632214"/>
            <a:ext cx="3477986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latin typeface="+mj-lt"/>
              </a:rPr>
              <a:t>Primer: </a:t>
            </a:r>
          </a:p>
          <a:p>
            <a:pPr algn="ctr"/>
            <a:r>
              <a:rPr lang="sl-SI" sz="2400" dirty="0">
                <a:solidFill>
                  <a:schemeClr val="bg1"/>
                </a:solidFill>
                <a:latin typeface="+mj-lt"/>
              </a:rPr>
              <a:t>Na tablo narisana mreža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4427984" y="2756099"/>
            <a:ext cx="4124596" cy="12926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rtlCol="0">
            <a:spAutoFit/>
          </a:bodyPr>
          <a:lstStyle/>
          <a:p>
            <a:pPr algn="ctr"/>
            <a:r>
              <a:rPr lang="sl-SI" sz="2400" dirty="0"/>
              <a:t>Samolepilni lističi treh barv: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rumena = kaj so se novega naučili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zelena = kaj jim je bilo všeč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roza = kaj bi spremenili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4780409" y="4580972"/>
            <a:ext cx="34197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+mj-lt"/>
              </a:rPr>
              <a:t>Lističe nalepijo na </a:t>
            </a:r>
            <a:r>
              <a:rPr lang="sl-SI" sz="2400" dirty="0" smtClean="0">
                <a:latin typeface="+mj-lt"/>
              </a:rPr>
              <a:t>mrežo</a:t>
            </a:r>
            <a:endParaRPr lang="sl-SI" sz="2400" dirty="0">
              <a:latin typeface="+mj-lt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954527" y="5516279"/>
            <a:ext cx="128056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+mj-lt"/>
              </a:rPr>
              <a:t>Pogovor</a:t>
            </a:r>
            <a:endParaRPr lang="sl-SI" sz="2400" dirty="0">
              <a:latin typeface="+mj-lt"/>
            </a:endParaRPr>
          </a:p>
        </p:txBody>
      </p:sp>
      <p:cxnSp>
        <p:nvCxnSpPr>
          <p:cNvPr id="11" name="Raven puščični povezovalnik 10"/>
          <p:cNvCxnSpPr>
            <a:cxnSpLocks/>
          </p:cNvCxnSpPr>
          <p:nvPr/>
        </p:nvCxnSpPr>
        <p:spPr>
          <a:xfrm>
            <a:off x="6444208" y="1344051"/>
            <a:ext cx="0" cy="3251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>
            <a:cxnSpLocks/>
          </p:cNvCxnSpPr>
          <p:nvPr/>
        </p:nvCxnSpPr>
        <p:spPr>
          <a:xfrm>
            <a:off x="6460619" y="2454948"/>
            <a:ext cx="8709" cy="2964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>
            <a:cxnSpLocks/>
          </p:cNvCxnSpPr>
          <p:nvPr/>
        </p:nvCxnSpPr>
        <p:spPr>
          <a:xfrm>
            <a:off x="6444208" y="4127634"/>
            <a:ext cx="8709" cy="4647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>
            <a:cxnSpLocks/>
          </p:cNvCxnSpPr>
          <p:nvPr/>
        </p:nvCxnSpPr>
        <p:spPr>
          <a:xfrm>
            <a:off x="6486656" y="5103379"/>
            <a:ext cx="8709" cy="4148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Oblak 14"/>
          <p:cNvSpPr/>
          <p:nvPr/>
        </p:nvSpPr>
        <p:spPr>
          <a:xfrm>
            <a:off x="611560" y="4319624"/>
            <a:ext cx="3312368" cy="1596128"/>
          </a:xfrm>
          <a:prstGeom prst="cloudCallout">
            <a:avLst>
              <a:gd name="adj1" fmla="val 3535"/>
              <a:gd name="adj2" fmla="val -2859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000" dirty="0"/>
              <a:t>Izdelki: obeski …, sporočila sošolcem in študentom … </a:t>
            </a:r>
          </a:p>
        </p:txBody>
      </p:sp>
    </p:spTree>
    <p:extLst>
      <p:ext uri="{BB962C8B-B14F-4D97-AF65-F5344CB8AC3E}">
        <p14:creationId xmlns:p14="http://schemas.microsoft.com/office/powerpoint/2010/main" val="25583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793038" cy="776288"/>
          </a:xfrm>
        </p:spPr>
        <p:txBody>
          <a:bodyPr/>
          <a:lstStyle/>
          <a:p>
            <a:r>
              <a:rPr lang="sl-SI" altLang="sl-SI" sz="2400" dirty="0"/>
              <a:t>Dodatna literatura in viri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841" y="766040"/>
            <a:ext cx="8608318" cy="6237312"/>
          </a:xfrm>
        </p:spPr>
        <p:txBody>
          <a:bodyPr>
            <a:normAutofit/>
          </a:bodyPr>
          <a:lstStyle/>
          <a:p>
            <a:pPr lvl="0"/>
            <a:r>
              <a:rPr lang="sl-SI" sz="2000" dirty="0" smtClean="0"/>
              <a:t>Carter</a:t>
            </a:r>
            <a:r>
              <a:rPr lang="sl-SI" sz="2000" dirty="0"/>
              <a:t>, P. in </a:t>
            </a:r>
            <a:r>
              <a:rPr lang="sl-SI" sz="2000" dirty="0" err="1"/>
              <a:t>Russell</a:t>
            </a:r>
            <a:r>
              <a:rPr lang="sl-SI" sz="2000" dirty="0"/>
              <a:t>, K. (2002). Trening za uravnoteženje možganov. Ljubljana: Tehniška založba Slovenije.</a:t>
            </a:r>
            <a:endParaRPr lang="sl-SI" altLang="sl-SI" sz="2000" dirty="0"/>
          </a:p>
          <a:p>
            <a:pPr>
              <a:lnSpc>
                <a:spcPct val="80000"/>
              </a:lnSpc>
            </a:pPr>
            <a:r>
              <a:rPr lang="sl-SI" sz="2000" dirty="0" err="1"/>
              <a:t>Fogarty</a:t>
            </a:r>
            <a:r>
              <a:rPr lang="sl-SI" sz="2000" dirty="0"/>
              <a:t>, R. (2002). How to </a:t>
            </a:r>
            <a:r>
              <a:rPr lang="sl-SI" sz="2000" dirty="0" err="1"/>
              <a:t>integrate</a:t>
            </a:r>
            <a:r>
              <a:rPr lang="sl-SI" sz="2000" dirty="0"/>
              <a:t> </a:t>
            </a:r>
            <a:r>
              <a:rPr lang="sl-SI" sz="2000" dirty="0" err="1"/>
              <a:t>curricula</a:t>
            </a:r>
            <a:r>
              <a:rPr lang="sl-SI" sz="2000" dirty="0"/>
              <a:t>. </a:t>
            </a:r>
            <a:r>
              <a:rPr lang="sl-SI" sz="2000" dirty="0" err="1"/>
              <a:t>Arlington</a:t>
            </a:r>
            <a:r>
              <a:rPr lang="sl-SI" sz="2000" dirty="0"/>
              <a:t> </a:t>
            </a:r>
            <a:r>
              <a:rPr lang="sl-SI" sz="2000" dirty="0" err="1"/>
              <a:t>Heights</a:t>
            </a:r>
            <a:r>
              <a:rPr lang="sl-SI" sz="2000" dirty="0"/>
              <a:t>: </a:t>
            </a:r>
            <a:r>
              <a:rPr lang="sl-SI" sz="2000" dirty="0" err="1"/>
              <a:t>SkyLight</a:t>
            </a:r>
            <a:r>
              <a:rPr lang="sl-SI" sz="2000" dirty="0"/>
              <a:t> Professional </a:t>
            </a:r>
            <a:r>
              <a:rPr lang="sl-SI" sz="2000" dirty="0" err="1"/>
              <a:t>Development</a:t>
            </a:r>
            <a:endParaRPr lang="sl-SI" sz="2000" dirty="0"/>
          </a:p>
          <a:p>
            <a:pPr>
              <a:lnSpc>
                <a:spcPct val="80000"/>
              </a:lnSpc>
            </a:pPr>
            <a:r>
              <a:rPr lang="sl-SI" sz="2000" dirty="0"/>
              <a:t>Hodnik Čadež, T. (2007). Učitelj kot raziskovalec medpredmetnega povezovanja. V: Krek, J. in sod. (ur.), Učitelj v vlogi raziskovalca: akcijsko raziskovanje na področjih medpredmetnega povezovanja in vzgojne zasnove v javni šoli (str. 131—149). Ljubljana: Pedagoška fakulteta. </a:t>
            </a:r>
            <a:endParaRPr lang="sl-SI" altLang="sl-SI" sz="2000" dirty="0"/>
          </a:p>
          <a:p>
            <a:pPr>
              <a:lnSpc>
                <a:spcPct val="80000"/>
              </a:lnSpc>
            </a:pPr>
            <a:r>
              <a:rPr lang="sl-SI" sz="2000" dirty="0"/>
              <a:t>Kramar, M. (1991). Didaktični koncept pouka v nižjih razredih osnovne šole. </a:t>
            </a:r>
            <a:r>
              <a:rPr lang="sl-SI" sz="2000" dirty="0" err="1"/>
              <a:t>Educa</a:t>
            </a:r>
            <a:r>
              <a:rPr lang="sl-SI" sz="2000" dirty="0"/>
              <a:t> , 1(2), 125 – 131.</a:t>
            </a:r>
            <a:endParaRPr lang="en-GB" altLang="sl-SI" sz="2000" dirty="0"/>
          </a:p>
          <a:p>
            <a:pPr>
              <a:lnSpc>
                <a:spcPct val="80000"/>
              </a:lnSpc>
            </a:pPr>
            <a:r>
              <a:rPr lang="sl-SI" altLang="sl-SI" sz="2000" dirty="0"/>
              <a:t>Krek, J., Hodnik Čadež, T., Vogrinc, J., </a:t>
            </a:r>
            <a:r>
              <a:rPr lang="sl-SI" altLang="sl-SI" sz="2000" dirty="0" err="1"/>
              <a:t>Sicherl</a:t>
            </a:r>
            <a:r>
              <a:rPr lang="sl-SI" altLang="sl-SI" sz="2000" dirty="0"/>
              <a:t> Kafol, B., Devjak, T., Štemberger, V. (2007). Učitelj v vlogi raziskovalca, akcijsko raziskovanje na področjih medpredmetnega povezovanja in vzgojne zasnove v javni šoli, Ljubljana: Pedagoška fakulteta UL. </a:t>
            </a:r>
          </a:p>
          <a:p>
            <a:pPr>
              <a:lnSpc>
                <a:spcPct val="80000"/>
              </a:lnSpc>
            </a:pPr>
            <a:r>
              <a:rPr lang="sl-SI" sz="2000" dirty="0"/>
              <a:t>Kovač, M. in Jurak, G. (2010). Izpeljava športne vzgoje: didaktični pojavi, športni programi in učno okolje. Ljubljana: Fakulteta za šport. </a:t>
            </a:r>
            <a:endParaRPr lang="sl-SI" altLang="sl-SI" sz="2000" dirty="0"/>
          </a:p>
          <a:p>
            <a:pPr>
              <a:lnSpc>
                <a:spcPct val="80000"/>
              </a:lnSpc>
            </a:pPr>
            <a:r>
              <a:rPr lang="sl-SI" altLang="sl-SI" sz="2000" dirty="0"/>
              <a:t>Marentič Požarnik, B. (2000). Psihologija učenja in pouka, Ljubljana: </a:t>
            </a:r>
            <a:r>
              <a:rPr lang="sl-SI" sz="2000" dirty="0"/>
              <a:t>Pavlič Škerjanc, K. (2010). Smisel in sistem </a:t>
            </a:r>
            <a:r>
              <a:rPr lang="sl-SI" sz="2000" dirty="0" err="1"/>
              <a:t>kurikularnih</a:t>
            </a:r>
            <a:r>
              <a:rPr lang="sl-SI" sz="2000" dirty="0"/>
              <a:t> povezav. V: Pavlič Škerjanc in Rutar Ilc (ur.), Medpredmetne in </a:t>
            </a:r>
            <a:r>
              <a:rPr lang="sl-SI" sz="2000" dirty="0" err="1"/>
              <a:t>kurikularne</a:t>
            </a:r>
            <a:r>
              <a:rPr lang="sl-SI" sz="2000" dirty="0"/>
              <a:t> povezave, priročnik za učitelje. Ljubljana: zavod RS za šolstvo. </a:t>
            </a:r>
            <a:endParaRPr lang="sl-SI" altLang="sl-SI" sz="2000" dirty="0"/>
          </a:p>
          <a:p>
            <a:endParaRPr lang="sl-SI" altLang="sl-SI" sz="2000" dirty="0"/>
          </a:p>
          <a:p>
            <a:pPr>
              <a:lnSpc>
                <a:spcPct val="80000"/>
              </a:lnSpc>
            </a:pPr>
            <a:endParaRPr lang="sl-SI" altLang="sl-SI" sz="1600" dirty="0"/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56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793038" cy="776288"/>
          </a:xfrm>
        </p:spPr>
        <p:txBody>
          <a:bodyPr/>
          <a:lstStyle/>
          <a:p>
            <a:r>
              <a:rPr lang="sl-SI" altLang="sl-SI" sz="2400" dirty="0"/>
              <a:t>Dodatna literatura in viri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841" y="656160"/>
            <a:ext cx="8696648" cy="62373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sl-SI" altLang="sl-SI" sz="2100" dirty="0"/>
          </a:p>
          <a:p>
            <a:pPr>
              <a:lnSpc>
                <a:spcPct val="80000"/>
              </a:lnSpc>
            </a:pPr>
            <a:r>
              <a:rPr lang="sl-SI" sz="2000" dirty="0"/>
              <a:t>Marentič Požarnik, B. (2007). </a:t>
            </a:r>
            <a:r>
              <a:rPr lang="sl-SI" sz="2000" dirty="0" err="1"/>
              <a:t>Okoljska</a:t>
            </a:r>
            <a:r>
              <a:rPr lang="sl-SI" sz="2000" dirty="0"/>
              <a:t> vzgoja kot vzgoja za trajnostni razvoj ‒ nekaj izhodišč za uveljavljanje medpredmetnega </a:t>
            </a:r>
            <a:r>
              <a:rPr lang="sl-SI" sz="2000" dirty="0" err="1"/>
              <a:t>kurikularnega</a:t>
            </a:r>
            <a:r>
              <a:rPr lang="sl-SI" sz="2000" dirty="0"/>
              <a:t> področja v </a:t>
            </a:r>
            <a:r>
              <a:rPr lang="sl-SI" sz="2000" dirty="0" err="1"/>
              <a:t>kurikul</a:t>
            </a:r>
            <a:r>
              <a:rPr lang="sl-SI" sz="2000" dirty="0"/>
              <a:t>. V A. </a:t>
            </a:r>
            <a:r>
              <a:rPr lang="sl-SI" sz="2000" dirty="0" err="1"/>
              <a:t>Žakelj</a:t>
            </a:r>
            <a:r>
              <a:rPr lang="sl-SI" sz="2000" dirty="0"/>
              <a:t>, M. Pušnik, M. Turk Škraba in M. Lesjak </a:t>
            </a:r>
            <a:r>
              <a:rPr lang="sl-SI" sz="2000" dirty="0" err="1"/>
              <a:t>Reichenberg</a:t>
            </a:r>
            <a:r>
              <a:rPr lang="sl-SI" sz="2000" dirty="0"/>
              <a:t> (ur.), </a:t>
            </a:r>
            <a:r>
              <a:rPr lang="sl-SI" sz="2000" dirty="0" err="1"/>
              <a:t>Kurikul</a:t>
            </a:r>
            <a:r>
              <a:rPr lang="sl-SI" sz="2000" dirty="0"/>
              <a:t> kot proces in razvoj: zbornik prispevkov posveta, Postojna, 17.‒19. 1. 2007 (str. 182‒194). Ljubljana: Zavod Republike Slovenije za </a:t>
            </a:r>
            <a:r>
              <a:rPr lang="sl-SI" sz="2000" dirty="0" err="1"/>
              <a:t>šolstvo</a:t>
            </a:r>
            <a:r>
              <a:rPr lang="sl-SI" sz="2000" dirty="0"/>
              <a:t>.</a:t>
            </a:r>
          </a:p>
          <a:p>
            <a:pPr>
              <a:lnSpc>
                <a:spcPct val="80000"/>
              </a:lnSpc>
            </a:pPr>
            <a:r>
              <a:rPr lang="sl-SI" altLang="sl-SI" sz="2000" dirty="0" err="1"/>
              <a:t>Morgensen</a:t>
            </a:r>
            <a:r>
              <a:rPr lang="sl-SI" altLang="sl-SI" sz="2000" dirty="0"/>
              <a:t>, F., </a:t>
            </a:r>
            <a:r>
              <a:rPr lang="sl-SI" altLang="sl-SI" sz="2000" dirty="0" err="1"/>
              <a:t>Mayer</a:t>
            </a:r>
            <a:r>
              <a:rPr lang="sl-SI" altLang="sl-SI" sz="2000" dirty="0"/>
              <a:t>, M. (2005). </a:t>
            </a:r>
            <a:r>
              <a:rPr lang="en-US" sz="2000" dirty="0"/>
              <a:t>ECO-schools – trends and divergences</a:t>
            </a:r>
            <a:r>
              <a:rPr lang="sl-SI" sz="2000" dirty="0"/>
              <a:t>,</a:t>
            </a:r>
            <a:r>
              <a:rPr lang="en-US" sz="2000" dirty="0"/>
              <a:t> A </a:t>
            </a:r>
            <a:r>
              <a:rPr lang="sl-SI" sz="2000" dirty="0"/>
              <a:t>c</a:t>
            </a:r>
            <a:r>
              <a:rPr lang="en-US" sz="2000" dirty="0" err="1"/>
              <a:t>omparative</a:t>
            </a:r>
            <a:r>
              <a:rPr lang="en-US" sz="2000" dirty="0"/>
              <a:t> </a:t>
            </a:r>
            <a:r>
              <a:rPr lang="sl-SI" sz="2000" dirty="0"/>
              <a:t>s</a:t>
            </a:r>
            <a:r>
              <a:rPr lang="en-US" sz="2000" dirty="0" err="1"/>
              <a:t>tudy</a:t>
            </a:r>
            <a:r>
              <a:rPr lang="en-US" sz="2000" dirty="0"/>
              <a:t> on ECO-school development processes in 13 countries</a:t>
            </a:r>
            <a:r>
              <a:rPr lang="sl-SI" sz="2000" dirty="0"/>
              <a:t>, </a:t>
            </a:r>
            <a:r>
              <a:rPr lang="sl-SI" sz="2000" dirty="0" err="1"/>
              <a:t>Vienna</a:t>
            </a:r>
            <a:r>
              <a:rPr lang="sl-SI" sz="2000" dirty="0"/>
              <a:t>: </a:t>
            </a:r>
            <a:r>
              <a:rPr lang="en-US" sz="2000" dirty="0"/>
              <a:t>Austrian Federal Ministry of Education, Science and Culture</a:t>
            </a:r>
            <a:r>
              <a:rPr lang="sl-SI" sz="2000" dirty="0"/>
              <a:t>. </a:t>
            </a:r>
            <a:endParaRPr lang="sl-SI" altLang="sl-SI" sz="2000" dirty="0"/>
          </a:p>
          <a:p>
            <a:pPr>
              <a:lnSpc>
                <a:spcPct val="80000"/>
              </a:lnSpc>
            </a:pPr>
            <a:r>
              <a:rPr lang="sl-SI" altLang="sl-SI" sz="2000" dirty="0" err="1"/>
              <a:t>Sicherl</a:t>
            </a:r>
            <a:r>
              <a:rPr lang="sl-SI" altLang="sl-SI" sz="2000" dirty="0"/>
              <a:t> - Kafol, B. (2015). Izbrana poglavja iz glasbene didaktike, Ljubljana: Pedagoška fakulteta.</a:t>
            </a:r>
          </a:p>
          <a:p>
            <a:pPr>
              <a:lnSpc>
                <a:spcPct val="80000"/>
              </a:lnSpc>
            </a:pPr>
            <a:r>
              <a:rPr lang="sl-SI" altLang="sl-SI" sz="2000" dirty="0" err="1"/>
              <a:t>Skribe</a:t>
            </a:r>
            <a:r>
              <a:rPr lang="sl-SI" altLang="sl-SI" sz="2000" dirty="0"/>
              <a:t> Dimec, D., Umek, M. (1994). Integrirani pouk ali enolončnica? Sodobna pedagogika, 45/1–2. Str. 59–63.</a:t>
            </a:r>
          </a:p>
          <a:p>
            <a:pPr>
              <a:lnSpc>
                <a:spcPct val="80000"/>
              </a:lnSpc>
            </a:pPr>
            <a:r>
              <a:rPr lang="sl-SI" altLang="sl-SI" sz="2000" dirty="0"/>
              <a:t>Umek, M. (2009). S pravljico do temeljnih geografskih konceptov pri zgodnjem učenju družboslovja. V: Cotič, M. (ur.), Medved Udovič, V. (ur.), Cencič, M. (ur.). Pouk v družbi znanja. Koper: Pedagoška fakulteta. Str. 129–137.</a:t>
            </a:r>
          </a:p>
          <a:p>
            <a:pPr marL="0" indent="0">
              <a:lnSpc>
                <a:spcPct val="80000"/>
              </a:lnSpc>
              <a:buNone/>
            </a:pPr>
            <a:endParaRPr lang="sl-SI" altLang="sl-SI" sz="2000" dirty="0"/>
          </a:p>
          <a:p>
            <a:pPr>
              <a:lnSpc>
                <a:spcPct val="80000"/>
              </a:lnSpc>
            </a:pPr>
            <a:r>
              <a:rPr lang="sl-SI" altLang="sl-SI" sz="2000" dirty="0"/>
              <a:t>Vir fotografij in slikovnega gradiva: naloge in predstavitve študentov PEF iz prejšnjih letnikov študija pri predmetu Medpredmetno povezovanje</a:t>
            </a:r>
          </a:p>
          <a:p>
            <a:endParaRPr lang="sl-SI" altLang="sl-SI" sz="2000" dirty="0"/>
          </a:p>
          <a:p>
            <a:pPr marL="0" indent="0">
              <a:lnSpc>
                <a:spcPct val="80000"/>
              </a:lnSpc>
              <a:buNone/>
            </a:pPr>
            <a:endParaRPr lang="sl-SI" altLang="sl-SI" sz="1600" dirty="0"/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9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923409"/>
              </p:ext>
            </p:extLst>
          </p:nvPr>
        </p:nvGraphicFramePr>
        <p:xfrm>
          <a:off x="1398476" y="260650"/>
          <a:ext cx="6347048" cy="5117100"/>
        </p:xfrm>
        <a:graphic>
          <a:graphicData uri="http://schemas.openxmlformats.org/drawingml/2006/table">
            <a:tbl>
              <a:tblPr firstRow="1" firstCol="1" bandRow="1"/>
              <a:tblGrid>
                <a:gridCol w="3173524">
                  <a:extLst>
                    <a:ext uri="{9D8B030D-6E8A-4147-A177-3AD203B41FA5}">
                      <a16:colId xmlns:a16="http://schemas.microsoft.com/office/drawing/2014/main" val="791666033"/>
                    </a:ext>
                  </a:extLst>
                </a:gridCol>
                <a:gridCol w="3173524">
                  <a:extLst>
                    <a:ext uri="{9D8B030D-6E8A-4147-A177-3AD203B41FA5}">
                      <a16:colId xmlns:a16="http://schemas.microsoft.com/office/drawing/2014/main" val="2686532277"/>
                    </a:ext>
                  </a:extLst>
                </a:gridCol>
              </a:tblGrid>
              <a:tr h="5441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LEVA POLOVICA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DESNA POLOVICA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92823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razčlenjevanje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povezovanje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747081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postopnost ali zaporednost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sočasnost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814320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logično izražanje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izražanje v prispodobah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955852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osredotočeno zaznavanje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usmerjeno zavedanje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78662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analitičnost</a:t>
                      </a:r>
                      <a:endParaRPr lang="sl-SI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sintetičnost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470466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napadalnost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pohlevnost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203561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občutek za čas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osredotočanje na sedanjost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827983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dobesednost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metaforičnost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983999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jezikovnost/simboličnost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oblikovanje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327551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besedna inteligenca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praktična inteligenca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188613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čutnost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144116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merljivo znanje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izkustveno znanje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748317"/>
                  </a:ext>
                </a:extLst>
              </a:tr>
              <a:tr h="3514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matematični izračuni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razumevanje vzorcev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41355"/>
                  </a:ext>
                </a:extLst>
              </a:tr>
            </a:tbl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1997714" y="5746175"/>
            <a:ext cx="514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dirty="0">
                <a:solidFill>
                  <a:srgbClr val="C00000"/>
                </a:solidFill>
              </a:rPr>
              <a:t>Rezultati nevroloških raziskav?</a:t>
            </a:r>
          </a:p>
        </p:txBody>
      </p:sp>
      <p:sp>
        <p:nvSpPr>
          <p:cNvPr id="7" name="Označba mesta no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 dirty="0"/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092109" y="5376128"/>
            <a:ext cx="6624736" cy="313871"/>
          </a:xfrm>
        </p:spPr>
        <p:txBody>
          <a:bodyPr>
            <a:normAutofit fontScale="90000"/>
          </a:bodyPr>
          <a:lstStyle/>
          <a:p>
            <a:pPr lvl="0" algn="r" eaLnBrk="0" fontAlgn="base" hangingPunct="0">
              <a:spcAft>
                <a:spcPct val="0"/>
              </a:spcAft>
            </a:pPr>
            <a: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200" dirty="0" bmk="_Toc481951125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Carter in </a:t>
            </a:r>
            <a:r>
              <a:rPr lang="sl-SI" altLang="sl-SI" sz="1200" dirty="0" err="1" bmk="_Toc481951125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Russell</a:t>
            </a:r>
            <a:r>
              <a:rPr lang="sl-SI" altLang="sl-SI" sz="1200" dirty="0" bmk="_Toc481951125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( 2002, str. 11)</a:t>
            </a:r>
            <a:r>
              <a:rPr lang="sl-SI" altLang="sl-SI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sl-SI" altLang="sl-SI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573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's the Difference Between the Right Brain and Left Brain? | Live Sci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sp>
        <p:nvSpPr>
          <p:cNvPr id="14" name="Pravokotnik 13"/>
          <p:cNvSpPr/>
          <p:nvPr/>
        </p:nvSpPr>
        <p:spPr>
          <a:xfrm>
            <a:off x="604302" y="6025103"/>
            <a:ext cx="876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Vir slike: https://www.livescience.com/32935-whats-the-difference-between-the-right-brain-and-left-brain.html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1403648" y="3326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A50021"/>
                </a:solidFill>
              </a:rPr>
              <a:t>Medpredmetno povezovanje v šoli</a:t>
            </a:r>
          </a:p>
        </p:txBody>
      </p:sp>
    </p:spTree>
    <p:extLst>
      <p:ext uri="{BB962C8B-B14F-4D97-AF65-F5344CB8AC3E}">
        <p14:creationId xmlns:p14="http://schemas.microsoft.com/office/powerpoint/2010/main" val="6438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C00000"/>
                </a:solidFill>
              </a:rPr>
              <a:t>Oblike medpredmetnih povezav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graphicFrame>
        <p:nvGraphicFramePr>
          <p:cNvPr id="5" name="Označba mesta vsebin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793374"/>
              </p:ext>
            </p:extLst>
          </p:nvPr>
        </p:nvGraphicFramePr>
        <p:xfrm>
          <a:off x="179512" y="1124745"/>
          <a:ext cx="87849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29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dr. Vida Manfreda Kolar, dr. Irena Hergan   2. stopnja, Poučevanje na RS, 2023/24</a:t>
            </a:r>
            <a:endParaRPr lang="sl-SI"/>
          </a:p>
        </p:txBody>
      </p:sp>
      <p:graphicFrame>
        <p:nvGraphicFramePr>
          <p:cNvPr id="5" name="Označba mesta vsebin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945445"/>
              </p:ext>
            </p:extLst>
          </p:nvPr>
        </p:nvGraphicFramePr>
        <p:xfrm>
          <a:off x="179512" y="1124745"/>
          <a:ext cx="87849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Naslov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C00000"/>
                </a:solidFill>
              </a:rPr>
              <a:t>Oblike medpredmetnih povezav</a:t>
            </a:r>
          </a:p>
        </p:txBody>
      </p:sp>
    </p:spTree>
    <p:extLst>
      <p:ext uri="{BB962C8B-B14F-4D97-AF65-F5344CB8AC3E}">
        <p14:creationId xmlns:p14="http://schemas.microsoft.com/office/powerpoint/2010/main" val="8393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9604</TotalTime>
  <Words>3471</Words>
  <Application>Microsoft Office PowerPoint</Application>
  <PresentationFormat>Diaprojekcija na zaslonu (4:3)</PresentationFormat>
  <Paragraphs>493</Paragraphs>
  <Slides>54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54</vt:i4>
      </vt:variant>
    </vt:vector>
  </HeadingPairs>
  <TitlesOfParts>
    <vt:vector size="62" baseType="lpstr">
      <vt:lpstr>Arial</vt:lpstr>
      <vt:lpstr>Bradley Hand ITC</vt:lpstr>
      <vt:lpstr>Calibri</vt:lpstr>
      <vt:lpstr>Ink Free</vt:lpstr>
      <vt:lpstr>Symbol</vt:lpstr>
      <vt:lpstr>Times New Roman</vt:lpstr>
      <vt:lpstr>Wingdings</vt:lpstr>
      <vt:lpstr>Officeova tema</vt:lpstr>
      <vt:lpstr>Medpredmetno povezovanje </vt:lpstr>
      <vt:lpstr>PowerPointova predstavitev</vt:lpstr>
      <vt:lpstr>PowerPointova predstavitev</vt:lpstr>
      <vt:lpstr>PowerPointova predstavitev</vt:lpstr>
      <vt:lpstr>PowerPointova predstavitev</vt:lpstr>
      <vt:lpstr>    Carter in Russell ( 2002, str. 11) </vt:lpstr>
      <vt:lpstr>PowerPointova predstavitev</vt:lpstr>
      <vt:lpstr>Oblike medpredmetnih povezav</vt:lpstr>
      <vt:lpstr>PowerPointova predstavitev</vt:lpstr>
      <vt:lpstr>PowerPointova predstavitev</vt:lpstr>
      <vt:lpstr>Dan dejavnosti</vt:lpstr>
      <vt:lpstr>PowerPointova predstavitev</vt:lpstr>
      <vt:lpstr>Različni modeli ustvarjanja povezav  (Fogarty, 2002)</vt:lpstr>
      <vt:lpstr>Primer: zaporedni model Škatle</vt:lpstr>
      <vt:lpstr>Primer: presečni model</vt:lpstr>
      <vt:lpstr>PowerPointova predstavitev</vt:lpstr>
      <vt:lpstr>PowerPointova predstavitev</vt:lpstr>
      <vt:lpstr>Primer B</vt:lpstr>
      <vt:lpstr>Primer C</vt:lpstr>
      <vt:lpstr>Primer D</vt:lpstr>
      <vt:lpstr>PowerPointova predstavitev</vt:lpstr>
      <vt:lpstr>Primer: model rdeče niti</vt:lpstr>
      <vt:lpstr> Primer A </vt:lpstr>
      <vt:lpstr>Primer B</vt:lpstr>
      <vt:lpstr>Primer B</vt:lpstr>
      <vt:lpstr>PowerPointova predstavitev</vt:lpstr>
      <vt:lpstr>Primer: spleteni model</vt:lpstr>
      <vt:lpstr>PowerPointova predstavitev</vt:lpstr>
      <vt:lpstr>PowerPointova predstavitev</vt:lpstr>
      <vt:lpstr> Še nekaj o pasteh in nevarnostih pri načrtovanju MP </vt:lpstr>
      <vt:lpstr>Aktivnost učencev</vt:lpstr>
      <vt:lpstr>PowerPointova predstavitev</vt:lpstr>
      <vt:lpstr>PowerPointova predstavitev</vt:lpstr>
      <vt:lpstr>PowerPointova predstavitev</vt:lpstr>
      <vt:lpstr>PowerPointova predstavitev</vt:lpstr>
      <vt:lpstr>Izziv – Gasilci </vt:lpstr>
      <vt:lpstr>Izziv – Kolo </vt:lpstr>
      <vt:lpstr>PowerPointova predstavitev</vt:lpstr>
      <vt:lpstr>Kaj je medpredmetno povezovanje?</vt:lpstr>
      <vt:lpstr>Kaj je medpredmetno povezovanje?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Dodatna literatura in viri</vt:lpstr>
      <vt:lpstr>Dodatna literatura in 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Medpredmetno povezovanje – primeri povezovanja matematike z drugimi področji</dc:title>
  <dc:creator>Vida;Irena Hergan</dc:creator>
  <cp:lastModifiedBy>Hergan, Irena</cp:lastModifiedBy>
  <cp:revision>257</cp:revision>
  <dcterms:created xsi:type="dcterms:W3CDTF">2015-10-13T08:42:56Z</dcterms:created>
  <dcterms:modified xsi:type="dcterms:W3CDTF">2023-10-09T15:02:27Z</dcterms:modified>
</cp:coreProperties>
</file>