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ROSIE‘S TEDDY BEAR</a:t>
            </a:r>
            <a:endParaRPr lang="en-GB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Angleška bralna značka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31966" y="300446"/>
            <a:ext cx="1008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Say</a:t>
            </a:r>
            <a:r>
              <a:rPr lang="sl-SI" sz="4000" dirty="0" smtClean="0"/>
              <a:t> TRUE </a:t>
            </a:r>
            <a:r>
              <a:rPr lang="sl-SI" sz="4000" dirty="0" err="1" smtClean="0"/>
              <a:t>or</a:t>
            </a:r>
            <a:r>
              <a:rPr lang="sl-SI" sz="4000" dirty="0" smtClean="0"/>
              <a:t> FALSE.</a:t>
            </a:r>
            <a:endParaRPr lang="en-GB" sz="4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23" y="1672045"/>
            <a:ext cx="6192114" cy="390579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7315200" y="1916782"/>
            <a:ext cx="32787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l-SI" sz="2400" dirty="0" smtClean="0"/>
              <a:t>I </a:t>
            </a:r>
            <a:r>
              <a:rPr lang="sl-SI" sz="2400" dirty="0" err="1" smtClean="0"/>
              <a:t>can</a:t>
            </a:r>
            <a:r>
              <a:rPr lang="sl-SI" sz="2400" dirty="0" smtClean="0"/>
              <a:t> </a:t>
            </a:r>
            <a:r>
              <a:rPr lang="sl-SI" sz="2400" dirty="0" err="1" smtClean="0"/>
              <a:t>see</a:t>
            </a:r>
            <a:r>
              <a:rPr lang="sl-SI" sz="2400" dirty="0" smtClean="0"/>
              <a:t> </a:t>
            </a:r>
            <a:r>
              <a:rPr lang="sl-SI" sz="2400" dirty="0" err="1" smtClean="0"/>
              <a:t>Rosie</a:t>
            </a:r>
            <a:r>
              <a:rPr lang="sl-SI" sz="2400" dirty="0" smtClean="0"/>
              <a:t>.</a:t>
            </a:r>
          </a:p>
          <a:p>
            <a:pPr marL="457200" indent="-457200">
              <a:buAutoNum type="arabicPeriod"/>
            </a:pPr>
            <a:endParaRPr lang="sl-SI" sz="2400" dirty="0"/>
          </a:p>
          <a:p>
            <a:pPr marL="457200" indent="-457200">
              <a:buAutoNum type="arabicPeriod"/>
            </a:pP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bag</a:t>
            </a:r>
            <a:r>
              <a:rPr lang="sl-SI" sz="2400" dirty="0" smtClean="0"/>
              <a:t> is red.</a:t>
            </a:r>
          </a:p>
          <a:p>
            <a:pPr marL="457200" indent="-457200">
              <a:buAutoNum type="arabicPeriod"/>
            </a:pPr>
            <a:endParaRPr lang="sl-SI" sz="2400" dirty="0"/>
          </a:p>
          <a:p>
            <a:pPr marL="457200" indent="-457200">
              <a:buAutoNum type="arabicPeriod"/>
            </a:pP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book</a:t>
            </a:r>
            <a:r>
              <a:rPr lang="sl-SI" sz="2400" dirty="0" smtClean="0"/>
              <a:t> is </a:t>
            </a:r>
            <a:r>
              <a:rPr lang="sl-SI" sz="2400" dirty="0" err="1" smtClean="0"/>
              <a:t>green</a:t>
            </a:r>
            <a:r>
              <a:rPr lang="sl-SI" sz="2400" dirty="0" smtClean="0"/>
              <a:t>.</a:t>
            </a:r>
          </a:p>
          <a:p>
            <a:pPr marL="457200" indent="-457200">
              <a:buAutoNum type="arabicPeriod"/>
            </a:pPr>
            <a:endParaRPr lang="sl-SI" sz="2400" dirty="0"/>
          </a:p>
          <a:p>
            <a:pPr marL="457200" indent="-457200">
              <a:buAutoNum type="arabicPeriod"/>
            </a:pP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pencil</a:t>
            </a:r>
            <a:r>
              <a:rPr lang="sl-SI" sz="2400" dirty="0" smtClean="0"/>
              <a:t> is red.</a:t>
            </a:r>
          </a:p>
          <a:p>
            <a:pPr marL="457200" indent="-457200">
              <a:buAutoNum type="arabicPeriod"/>
            </a:pPr>
            <a:endParaRPr lang="sl-SI" sz="2400" dirty="0"/>
          </a:p>
          <a:p>
            <a:pPr marL="457200" indent="-457200">
              <a:buAutoNum type="arabicPeriod"/>
            </a:pPr>
            <a:r>
              <a:rPr lang="sl-SI" sz="2400" dirty="0" smtClean="0"/>
              <a:t>I </a:t>
            </a:r>
            <a:r>
              <a:rPr lang="sl-SI" sz="2400" dirty="0" err="1" smtClean="0"/>
              <a:t>can</a:t>
            </a:r>
            <a:r>
              <a:rPr lang="sl-SI" sz="2400" dirty="0" smtClean="0"/>
              <a:t> </a:t>
            </a:r>
            <a:r>
              <a:rPr lang="sl-SI" sz="2400" dirty="0" err="1" smtClean="0"/>
              <a:t>see</a:t>
            </a:r>
            <a:r>
              <a:rPr lang="sl-SI" sz="2400" dirty="0" smtClean="0"/>
              <a:t> </a:t>
            </a:r>
            <a:r>
              <a:rPr lang="sl-SI" sz="2400" dirty="0" err="1" smtClean="0"/>
              <a:t>Billy</a:t>
            </a:r>
            <a:r>
              <a:rPr lang="sl-SI" sz="2400" dirty="0" smtClean="0"/>
              <a:t>.</a:t>
            </a:r>
            <a:endParaRPr lang="en-GB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10829109" y="1894114"/>
            <a:ext cx="1214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B050"/>
                </a:solidFill>
              </a:rPr>
              <a:t>TRUE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FF0000"/>
                </a:solidFill>
              </a:rPr>
              <a:t>FALSE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00B050"/>
                </a:solidFill>
              </a:rPr>
              <a:t>TRUE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00B050"/>
                </a:solidFill>
              </a:rPr>
              <a:t>TRUE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31966" y="300446"/>
            <a:ext cx="1008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Who</a:t>
            </a:r>
            <a:r>
              <a:rPr lang="sl-SI" sz="4000" dirty="0" smtClean="0"/>
              <a:t> </a:t>
            </a:r>
            <a:r>
              <a:rPr lang="sl-SI" sz="4000" dirty="0" err="1" smtClean="0"/>
              <a:t>says</a:t>
            </a:r>
            <a:r>
              <a:rPr lang="sl-SI" sz="4000" dirty="0" smtClean="0"/>
              <a:t> </a:t>
            </a:r>
            <a:r>
              <a:rPr lang="sl-SI" sz="4000" dirty="0" err="1" smtClean="0"/>
              <a:t>this</a:t>
            </a:r>
            <a:r>
              <a:rPr lang="sl-SI" sz="4000" dirty="0" smtClean="0"/>
              <a:t>? Match.</a:t>
            </a:r>
            <a:endParaRPr lang="en-GB" sz="4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1008332"/>
            <a:ext cx="3986882" cy="562085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494" y="1008331"/>
            <a:ext cx="1326220" cy="5668939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 flipV="1">
            <a:off x="3739728" y="1463040"/>
            <a:ext cx="4882799" cy="44104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H="1" flipV="1">
            <a:off x="3462627" y="2391949"/>
            <a:ext cx="5422352" cy="34784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4362994" y="3317502"/>
            <a:ext cx="4766058" cy="10549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H="1">
            <a:off x="3462627" y="4096345"/>
            <a:ext cx="5880920" cy="15083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3418884" y="4467701"/>
            <a:ext cx="5588132" cy="71825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 flipH="1" flipV="1">
            <a:off x="5055326" y="6217920"/>
            <a:ext cx="3951691" cy="12678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6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31966" y="300446"/>
            <a:ext cx="1008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Complete</a:t>
            </a:r>
            <a:r>
              <a:rPr lang="sl-SI" sz="4000" dirty="0" smtClean="0"/>
              <a:t> </a:t>
            </a:r>
            <a:r>
              <a:rPr lang="sl-SI" sz="4000" dirty="0" err="1" smtClean="0"/>
              <a:t>the</a:t>
            </a:r>
            <a:r>
              <a:rPr lang="sl-SI" sz="4000" dirty="0" smtClean="0"/>
              <a:t> </a:t>
            </a:r>
            <a:r>
              <a:rPr lang="sl-SI" sz="4000" dirty="0" err="1" smtClean="0"/>
              <a:t>chart</a:t>
            </a:r>
            <a:r>
              <a:rPr lang="sl-SI" sz="4000" dirty="0" smtClean="0"/>
              <a:t>.</a:t>
            </a:r>
            <a:endParaRPr lang="en-GB" sz="4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289083"/>
              </p:ext>
            </p:extLst>
          </p:nvPr>
        </p:nvGraphicFramePr>
        <p:xfrm>
          <a:off x="1770742" y="1410789"/>
          <a:ext cx="5662024" cy="4099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012">
                  <a:extLst>
                    <a:ext uri="{9D8B030D-6E8A-4147-A177-3AD203B41FA5}">
                      <a16:colId xmlns:a16="http://schemas.microsoft.com/office/drawing/2014/main" val="2914135760"/>
                    </a:ext>
                  </a:extLst>
                </a:gridCol>
                <a:gridCol w="2831012">
                  <a:extLst>
                    <a:ext uri="{9D8B030D-6E8A-4147-A177-3AD203B41FA5}">
                      <a16:colId xmlns:a16="http://schemas.microsoft.com/office/drawing/2014/main" val="2079837997"/>
                    </a:ext>
                  </a:extLst>
                </a:gridCol>
              </a:tblGrid>
              <a:tr h="849086"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COLOURS</a:t>
                      </a:r>
                    </a:p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489583"/>
                  </a:ext>
                </a:extLst>
              </a:tr>
              <a:tr h="506959">
                <a:tc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5925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001602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507980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543258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813365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377804"/>
                  </a:ext>
                </a:extLst>
              </a:tr>
              <a:tr h="404949">
                <a:tc>
                  <a:txBody>
                    <a:bodyPr/>
                    <a:lstStyle/>
                    <a:p>
                      <a:pPr algn="ctr"/>
                      <a:endParaRPr lang="en-GB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400" dirty="0" smtClean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09924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9157063" y="1410789"/>
            <a:ext cx="34877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BAG</a:t>
            </a:r>
          </a:p>
          <a:p>
            <a:endParaRPr lang="sl-SI" sz="2400" dirty="0"/>
          </a:p>
          <a:p>
            <a:r>
              <a:rPr lang="sl-SI" sz="2400" dirty="0" smtClean="0"/>
              <a:t>GREEN</a:t>
            </a:r>
          </a:p>
          <a:p>
            <a:endParaRPr lang="sl-SI" sz="2400" dirty="0"/>
          </a:p>
          <a:p>
            <a:r>
              <a:rPr lang="sl-SI" sz="2400" dirty="0" smtClean="0"/>
              <a:t>CHAIR</a:t>
            </a:r>
          </a:p>
          <a:p>
            <a:endParaRPr lang="sl-SI" sz="2400" dirty="0"/>
          </a:p>
          <a:p>
            <a:r>
              <a:rPr lang="sl-SI" sz="2400" dirty="0" smtClean="0"/>
              <a:t>PENCIL</a:t>
            </a:r>
          </a:p>
          <a:p>
            <a:endParaRPr lang="sl-SI" sz="2400" dirty="0"/>
          </a:p>
          <a:p>
            <a:r>
              <a:rPr lang="sl-SI" sz="2400" dirty="0" smtClean="0"/>
              <a:t>RED</a:t>
            </a:r>
          </a:p>
          <a:p>
            <a:endParaRPr lang="sl-SI" sz="2400" dirty="0"/>
          </a:p>
          <a:p>
            <a:r>
              <a:rPr lang="sl-SI" sz="2400" dirty="0" smtClean="0"/>
              <a:t>BOOK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013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71154" y="287383"/>
            <a:ext cx="8569235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Which</a:t>
            </a:r>
            <a:r>
              <a:rPr lang="sl-SI" sz="4000" dirty="0" smtClean="0"/>
              <a:t> one is it?</a:t>
            </a:r>
            <a:endParaRPr lang="en-GB" sz="4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06" y="1938602"/>
            <a:ext cx="1265578" cy="177845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26" y="1938601"/>
            <a:ext cx="1267295" cy="175289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71" y="1938601"/>
            <a:ext cx="1287846" cy="177845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374" y="4516618"/>
            <a:ext cx="1362997" cy="182566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771" y="4493734"/>
            <a:ext cx="1351295" cy="189433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3" y="4741928"/>
            <a:ext cx="1252815" cy="1718145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071154" y="1267097"/>
            <a:ext cx="18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table</a:t>
            </a:r>
            <a:endParaRPr lang="en-GB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071153" y="4032069"/>
            <a:ext cx="18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bike</a:t>
            </a:r>
            <a:endParaRPr lang="en-GB" sz="2400" dirty="0"/>
          </a:p>
        </p:txBody>
      </p:sp>
      <p:sp>
        <p:nvSpPr>
          <p:cNvPr id="11" name="Elipsa 10"/>
          <p:cNvSpPr/>
          <p:nvPr/>
        </p:nvSpPr>
        <p:spPr>
          <a:xfrm>
            <a:off x="4881665" y="1490270"/>
            <a:ext cx="2090057" cy="261257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ipsa 11"/>
          <p:cNvSpPr/>
          <p:nvPr/>
        </p:nvSpPr>
        <p:spPr>
          <a:xfrm>
            <a:off x="1202391" y="4294714"/>
            <a:ext cx="2090057" cy="261257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91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71154" y="287383"/>
            <a:ext cx="8569235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Which</a:t>
            </a:r>
            <a:r>
              <a:rPr kumimoji="0" lang="sl-SI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one is it?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71154" y="1267097"/>
            <a:ext cx="18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School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071153" y="4032069"/>
            <a:ext cx="1802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Walk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971379" y="1388397"/>
            <a:ext cx="2680690" cy="2906317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877575" y="4294714"/>
            <a:ext cx="2090057" cy="261257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31" y="4723174"/>
            <a:ext cx="1249311" cy="172523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3" y="1802070"/>
            <a:ext cx="1498358" cy="198897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81" y="1749702"/>
            <a:ext cx="1668486" cy="2234853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79" y="1802070"/>
            <a:ext cx="1601366" cy="2130118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10" y="4427815"/>
            <a:ext cx="1505836" cy="2222205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89" y="4656256"/>
            <a:ext cx="1377753" cy="18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9" y="170325"/>
            <a:ext cx="5145099" cy="663976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88" y="3078628"/>
            <a:ext cx="5543395" cy="308704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570617" y="535577"/>
            <a:ext cx="484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Look</a:t>
            </a:r>
            <a:r>
              <a:rPr lang="sl-SI" sz="2400" dirty="0" smtClean="0"/>
              <a:t> at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picture</a:t>
            </a:r>
            <a:r>
              <a:rPr lang="sl-SI" sz="2400" dirty="0" smtClean="0"/>
              <a:t>. </a:t>
            </a:r>
            <a:r>
              <a:rPr lang="sl-SI" sz="2400" dirty="0" err="1" smtClean="0"/>
              <a:t>What</a:t>
            </a:r>
            <a:r>
              <a:rPr lang="sl-SI" sz="2400" dirty="0" smtClean="0"/>
              <a:t> </a:t>
            </a:r>
            <a:r>
              <a:rPr lang="sl-SI" sz="2400" dirty="0" err="1" smtClean="0"/>
              <a:t>can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see</a:t>
            </a:r>
            <a:r>
              <a:rPr lang="sl-SI" sz="24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338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362994" y="326572"/>
            <a:ext cx="483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 err="1" smtClean="0"/>
              <a:t>Who</a:t>
            </a:r>
            <a:r>
              <a:rPr lang="sl-SI" sz="4000" b="1" dirty="0" smtClean="0"/>
              <a:t> is </a:t>
            </a:r>
            <a:r>
              <a:rPr lang="sl-SI" sz="4000" b="1" dirty="0" err="1" smtClean="0"/>
              <a:t>this</a:t>
            </a:r>
            <a:r>
              <a:rPr lang="sl-SI" sz="4000" b="1" dirty="0" smtClean="0"/>
              <a:t>?</a:t>
            </a:r>
            <a:endParaRPr lang="en-GB" sz="40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28" y="2361608"/>
            <a:ext cx="1470692" cy="2239463"/>
          </a:xfrm>
          <a:prstGeom prst="rect">
            <a:avLst/>
          </a:prstGeom>
        </p:spPr>
      </p:pic>
      <p:sp>
        <p:nvSpPr>
          <p:cNvPr id="4" name="AutoShape 2" descr="Teacher's Handbook"/>
          <p:cNvSpPr>
            <a:spLocks noChangeAspect="1" noChangeArrowheads="1"/>
          </p:cNvSpPr>
          <p:nvPr/>
        </p:nvSpPr>
        <p:spPr bwMode="auto">
          <a:xfrm>
            <a:off x="8891450" y="3463834"/>
            <a:ext cx="3113315" cy="31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66" y="3242352"/>
            <a:ext cx="1581040" cy="17908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68" y="3181892"/>
            <a:ext cx="1344485" cy="185130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024" y="2706381"/>
            <a:ext cx="1310654" cy="2034561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>
            <a:off x="1413533" y="498732"/>
            <a:ext cx="770708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uščica dol 8"/>
          <p:cNvSpPr/>
          <p:nvPr/>
        </p:nvSpPr>
        <p:spPr>
          <a:xfrm>
            <a:off x="3914332" y="1583419"/>
            <a:ext cx="770708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uščica dol 9"/>
          <p:cNvSpPr/>
          <p:nvPr/>
        </p:nvSpPr>
        <p:spPr>
          <a:xfrm>
            <a:off x="7233241" y="1489327"/>
            <a:ext cx="770708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uščica dol 10"/>
          <p:cNvSpPr/>
          <p:nvPr/>
        </p:nvSpPr>
        <p:spPr>
          <a:xfrm>
            <a:off x="9919997" y="1058571"/>
            <a:ext cx="770708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oljeZBesedilom 11"/>
          <p:cNvSpPr txBox="1"/>
          <p:nvPr/>
        </p:nvSpPr>
        <p:spPr>
          <a:xfrm>
            <a:off x="1089660" y="4884715"/>
            <a:ext cx="235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ROSIE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3185758" y="5513045"/>
            <a:ext cx="235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B0F0"/>
                </a:solidFill>
              </a:rPr>
              <a:t>GRANDPA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317874" y="5346379"/>
            <a:ext cx="235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7030A0"/>
                </a:solidFill>
              </a:rPr>
              <a:t>ROBOT CLUNK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9650294" y="4884714"/>
            <a:ext cx="235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B050"/>
                </a:solidFill>
              </a:rPr>
              <a:t>BEN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362994" y="326572"/>
            <a:ext cx="4833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Who</a:t>
            </a:r>
            <a:r>
              <a:rPr kumimoji="0" lang="sl-SI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is </a:t>
            </a:r>
            <a:r>
              <a:rPr kumimoji="0" lang="sl-SI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this</a:t>
            </a:r>
            <a:r>
              <a:rPr kumimoji="0" lang="sl-SI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?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AutoShape 2" descr="Teacher's Handbook"/>
          <p:cNvSpPr>
            <a:spLocks noChangeAspect="1" noChangeArrowheads="1"/>
          </p:cNvSpPr>
          <p:nvPr/>
        </p:nvSpPr>
        <p:spPr bwMode="auto">
          <a:xfrm>
            <a:off x="8891450" y="3463834"/>
            <a:ext cx="3113315" cy="31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63" y="2686204"/>
            <a:ext cx="1820980" cy="2355814"/>
          </a:xfrm>
          <a:prstGeom prst="rect">
            <a:avLst/>
          </a:prstGeom>
        </p:spPr>
      </p:pic>
      <p:sp>
        <p:nvSpPr>
          <p:cNvPr id="17" name="Puščica dol 16"/>
          <p:cNvSpPr/>
          <p:nvPr/>
        </p:nvSpPr>
        <p:spPr>
          <a:xfrm>
            <a:off x="2283256" y="869058"/>
            <a:ext cx="770708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2032563" y="5206885"/>
            <a:ext cx="235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F5D4A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DF5D4A">
                  <a:lumMod val="75000"/>
                </a:srgb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89" y="2542463"/>
            <a:ext cx="1783120" cy="1898908"/>
          </a:xfrm>
          <a:prstGeom prst="rect">
            <a:avLst/>
          </a:prstGeom>
        </p:spPr>
      </p:pic>
      <p:sp>
        <p:nvSpPr>
          <p:cNvPr id="20" name="Puščica dol 19"/>
          <p:cNvSpPr/>
          <p:nvPr/>
        </p:nvSpPr>
        <p:spPr>
          <a:xfrm>
            <a:off x="6168087" y="1298909"/>
            <a:ext cx="798320" cy="99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6046755" y="4606720"/>
            <a:ext cx="1040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TEDDY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BEAR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BILLY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955" y="2241355"/>
            <a:ext cx="1409897" cy="2238687"/>
          </a:xfrm>
          <a:prstGeom prst="rect">
            <a:avLst/>
          </a:prstGeom>
        </p:spPr>
      </p:pic>
      <p:sp>
        <p:nvSpPr>
          <p:cNvPr id="23" name="Puščica dol 22"/>
          <p:cNvSpPr/>
          <p:nvPr/>
        </p:nvSpPr>
        <p:spPr>
          <a:xfrm>
            <a:off x="9677399" y="680515"/>
            <a:ext cx="770708" cy="1423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9280951" y="4617031"/>
            <a:ext cx="256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ROSIE‘S</a:t>
            </a:r>
            <a:r>
              <a:rPr kumimoji="0" lang="sl-SI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FRIEND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23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92777" y="222069"/>
            <a:ext cx="764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What‘s</a:t>
            </a:r>
            <a:r>
              <a:rPr lang="sl-SI" sz="4000" dirty="0" smtClean="0"/>
              <a:t> </a:t>
            </a:r>
            <a:r>
              <a:rPr lang="sl-SI" sz="4000" dirty="0" err="1" smtClean="0"/>
              <a:t>this</a:t>
            </a:r>
            <a:r>
              <a:rPr lang="sl-SI" sz="4000" dirty="0" smtClean="0"/>
              <a:t>?</a:t>
            </a:r>
            <a:endParaRPr lang="en-GB" sz="40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899954" y="1639691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Colour</a:t>
            </a:r>
            <a:r>
              <a:rPr lang="sl-SI" sz="2400" dirty="0" smtClean="0"/>
              <a:t> </a:t>
            </a:r>
            <a:r>
              <a:rPr lang="sl-SI" sz="2400" dirty="0" err="1" smtClean="0"/>
              <a:t>green</a:t>
            </a:r>
            <a:endParaRPr lang="en-GB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211708" y="4683821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</a:t>
            </a:r>
            <a:r>
              <a:rPr lang="sl-SI" sz="2400" dirty="0" err="1" smtClean="0"/>
              <a:t>bag</a:t>
            </a:r>
            <a:endParaRPr lang="en-GB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309736" y="4914653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</a:t>
            </a:r>
            <a:r>
              <a:rPr lang="sl-SI" sz="2400" dirty="0" err="1" smtClean="0"/>
              <a:t>book</a:t>
            </a:r>
            <a:endParaRPr lang="en-GB" sz="2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099236" y="1855696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</a:t>
            </a:r>
            <a:r>
              <a:rPr lang="sl-SI" sz="2400" dirty="0" err="1" smtClean="0"/>
              <a:t>chair</a:t>
            </a:r>
            <a:endParaRPr lang="en-GB" sz="24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5" y="984262"/>
            <a:ext cx="1578826" cy="223418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25" y="863244"/>
            <a:ext cx="1613856" cy="205905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92" y="4200178"/>
            <a:ext cx="1479085" cy="2045838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25" y="3912795"/>
            <a:ext cx="1596476" cy="223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92777" y="222069"/>
            <a:ext cx="764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What‘s</a:t>
            </a:r>
            <a:r>
              <a:rPr lang="sl-SI" sz="4000" dirty="0" smtClean="0"/>
              <a:t> </a:t>
            </a:r>
            <a:r>
              <a:rPr lang="sl-SI" sz="4000" dirty="0" err="1" smtClean="0"/>
              <a:t>this</a:t>
            </a:r>
            <a:r>
              <a:rPr lang="sl-SI" sz="4000" dirty="0" smtClean="0"/>
              <a:t>?</a:t>
            </a:r>
            <a:endParaRPr lang="en-GB" sz="4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899954" y="1639691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table</a:t>
            </a:r>
            <a:endParaRPr lang="en-GB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106043" y="4905251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bike</a:t>
            </a:r>
            <a:endParaRPr lang="en-GB" sz="24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232984" y="1561258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School</a:t>
            </a:r>
            <a:endParaRPr lang="en-GB" sz="24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2756263" y="4905252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Colour</a:t>
            </a:r>
            <a:r>
              <a:rPr lang="sl-SI" sz="2400" dirty="0" smtClean="0"/>
              <a:t> red</a:t>
            </a:r>
            <a:endParaRPr lang="en-GB" sz="2400" dirty="0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000" y="3988810"/>
            <a:ext cx="1673108" cy="2294546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45" y="1042154"/>
            <a:ext cx="1534016" cy="2118403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087" y="681441"/>
            <a:ext cx="1658367" cy="2221298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39" y="4324487"/>
            <a:ext cx="1567341" cy="20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92777" y="222069"/>
            <a:ext cx="764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What‘s</a:t>
            </a:r>
            <a:r>
              <a:rPr lang="sl-SI" sz="4000" dirty="0" smtClean="0"/>
              <a:t> </a:t>
            </a:r>
            <a:r>
              <a:rPr lang="sl-SI" sz="4000" dirty="0" err="1" smtClean="0"/>
              <a:t>this</a:t>
            </a:r>
            <a:r>
              <a:rPr lang="sl-SI" sz="4000" dirty="0" smtClean="0"/>
              <a:t>?</a:t>
            </a:r>
            <a:endParaRPr lang="en-GB" sz="40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2860389" y="1909746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</a:t>
            </a:r>
            <a:r>
              <a:rPr lang="sl-SI" sz="2400" dirty="0" err="1" smtClean="0"/>
              <a:t>pencil</a:t>
            </a:r>
            <a:endParaRPr lang="en-GB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2899954" y="4683267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</a:t>
            </a:r>
            <a:r>
              <a:rPr lang="sl-SI" sz="2400" dirty="0" err="1" smtClean="0"/>
              <a:t>teddy</a:t>
            </a:r>
            <a:r>
              <a:rPr lang="sl-SI" sz="2400" dirty="0" smtClean="0"/>
              <a:t> </a:t>
            </a:r>
            <a:r>
              <a:rPr lang="sl-SI" sz="2400" dirty="0" err="1" smtClean="0"/>
              <a:t>bear</a:t>
            </a:r>
            <a:endParaRPr lang="en-GB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217645" y="1633406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To </a:t>
            </a:r>
            <a:r>
              <a:rPr lang="sl-SI" sz="2400" dirty="0" err="1" smtClean="0"/>
              <a:t>walk</a:t>
            </a:r>
            <a:endParaRPr lang="en-GB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496697" y="5144932"/>
            <a:ext cx="2416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 </a:t>
            </a:r>
            <a:r>
              <a:rPr lang="sl-SI" sz="2400" dirty="0" err="1" smtClean="0"/>
              <a:t>phone</a:t>
            </a:r>
            <a:endParaRPr lang="en-GB" sz="24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3959767"/>
            <a:ext cx="1728367" cy="237033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873" y="4057863"/>
            <a:ext cx="1623157" cy="217413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3" y="990093"/>
            <a:ext cx="1740237" cy="237452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02" y="621712"/>
            <a:ext cx="1865428" cy="25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031966" y="300446"/>
            <a:ext cx="1008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/>
              <a:t>Match </a:t>
            </a:r>
            <a:r>
              <a:rPr lang="sl-SI" sz="4000" dirty="0" err="1" smtClean="0"/>
              <a:t>the</a:t>
            </a:r>
            <a:r>
              <a:rPr lang="sl-SI" sz="4000" dirty="0" smtClean="0"/>
              <a:t> </a:t>
            </a:r>
            <a:r>
              <a:rPr lang="sl-SI" sz="4000" dirty="0" err="1" smtClean="0"/>
              <a:t>words</a:t>
            </a:r>
            <a:r>
              <a:rPr lang="sl-SI" sz="4000" dirty="0" smtClean="0"/>
              <a:t> </a:t>
            </a:r>
            <a:r>
              <a:rPr lang="sl-SI" sz="4000" dirty="0" err="1" smtClean="0"/>
              <a:t>with</a:t>
            </a:r>
            <a:r>
              <a:rPr lang="sl-SI" sz="4000" dirty="0" smtClean="0"/>
              <a:t> </a:t>
            </a:r>
            <a:r>
              <a:rPr lang="sl-SI" sz="4000" dirty="0" err="1" smtClean="0"/>
              <a:t>the</a:t>
            </a:r>
            <a:r>
              <a:rPr lang="sl-SI" sz="4000" dirty="0" smtClean="0"/>
              <a:t> </a:t>
            </a:r>
            <a:r>
              <a:rPr lang="sl-SI" sz="4000" dirty="0" err="1" smtClean="0"/>
              <a:t>pictures</a:t>
            </a:r>
            <a:endParaRPr lang="en-GB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19" y="1173771"/>
            <a:ext cx="1347352" cy="17887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19" y="4574979"/>
            <a:ext cx="1262079" cy="174079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864" y="3223753"/>
            <a:ext cx="1231306" cy="167105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97726" y="1828800"/>
            <a:ext cx="39057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Teddy</a:t>
            </a:r>
            <a:r>
              <a:rPr lang="sl-SI" sz="2400" dirty="0" smtClean="0"/>
              <a:t> </a:t>
            </a:r>
            <a:r>
              <a:rPr lang="sl-SI" sz="2400" dirty="0" err="1" smtClean="0"/>
              <a:t>bear</a:t>
            </a:r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 smtClean="0"/>
          </a:p>
          <a:p>
            <a:r>
              <a:rPr lang="sl-SI" sz="2400" dirty="0" err="1" smtClean="0"/>
              <a:t>Chair</a:t>
            </a:r>
            <a:endParaRPr lang="sl-SI" sz="2400" dirty="0" smtClean="0"/>
          </a:p>
          <a:p>
            <a:endParaRPr lang="sl-SI" sz="2400" dirty="0"/>
          </a:p>
          <a:p>
            <a:endParaRPr lang="sl-SI" sz="2400" dirty="0" smtClean="0"/>
          </a:p>
          <a:p>
            <a:endParaRPr lang="sl-SI" sz="2400" dirty="0"/>
          </a:p>
          <a:p>
            <a:r>
              <a:rPr lang="sl-SI" sz="2400" dirty="0" err="1" smtClean="0"/>
              <a:t>Bag</a:t>
            </a:r>
            <a:endParaRPr lang="en-GB" sz="2400" dirty="0"/>
          </a:p>
        </p:txBody>
      </p:sp>
      <p:cxnSp>
        <p:nvCxnSpPr>
          <p:cNvPr id="10" name="Raven puščični povezovalnik 9"/>
          <p:cNvCxnSpPr/>
          <p:nvPr/>
        </p:nvCxnSpPr>
        <p:spPr>
          <a:xfrm flipH="1" flipV="1">
            <a:off x="3004458" y="2286001"/>
            <a:ext cx="4180113" cy="322652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H="1">
            <a:off x="2377440" y="1828800"/>
            <a:ext cx="4906079" cy="164592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 flipH="1">
            <a:off x="2377440" y="3946695"/>
            <a:ext cx="6985852" cy="114050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1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031966" y="300446"/>
            <a:ext cx="10084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err="1" smtClean="0"/>
              <a:t>Say</a:t>
            </a:r>
            <a:r>
              <a:rPr lang="sl-SI" sz="4000" dirty="0" smtClean="0"/>
              <a:t> YES </a:t>
            </a:r>
            <a:r>
              <a:rPr lang="sl-SI" sz="4000" dirty="0" err="1" smtClean="0"/>
              <a:t>or</a:t>
            </a:r>
            <a:r>
              <a:rPr lang="sl-SI" sz="4000" dirty="0" smtClean="0"/>
              <a:t> NO.</a:t>
            </a:r>
            <a:endParaRPr lang="en-GB" sz="40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49977" y="1489166"/>
            <a:ext cx="4846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err="1" smtClean="0"/>
              <a:t>Rosie</a:t>
            </a:r>
            <a:r>
              <a:rPr lang="sl-SI" sz="2400" dirty="0" smtClean="0"/>
              <a:t> </a:t>
            </a:r>
            <a:r>
              <a:rPr lang="sl-SI" sz="2400" dirty="0" err="1" smtClean="0"/>
              <a:t>has</a:t>
            </a:r>
            <a:r>
              <a:rPr lang="sl-SI" sz="2400" dirty="0" smtClean="0"/>
              <a:t> a </a:t>
            </a:r>
            <a:r>
              <a:rPr lang="sl-SI" sz="2400" dirty="0" err="1" smtClean="0"/>
              <a:t>teddy</a:t>
            </a:r>
            <a:r>
              <a:rPr lang="sl-SI" sz="2400" dirty="0" smtClean="0"/>
              <a:t> </a:t>
            </a:r>
            <a:r>
              <a:rPr lang="sl-SI" sz="2400" dirty="0" err="1" smtClean="0"/>
              <a:t>bear</a:t>
            </a:r>
            <a:r>
              <a:rPr lang="sl-SI" sz="2400" dirty="0" smtClean="0"/>
              <a:t>. </a:t>
            </a:r>
          </a:p>
          <a:p>
            <a:r>
              <a:rPr lang="sl-SI" sz="2400" dirty="0" smtClean="0"/>
              <a:t>        </a:t>
            </a:r>
          </a:p>
          <a:p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teddy</a:t>
            </a:r>
            <a:r>
              <a:rPr lang="sl-SI" sz="2400" dirty="0" smtClean="0"/>
              <a:t> </a:t>
            </a:r>
            <a:r>
              <a:rPr lang="sl-SI" sz="2400" dirty="0" err="1" smtClean="0"/>
              <a:t>bear</a:t>
            </a:r>
            <a:r>
              <a:rPr lang="sl-SI" sz="2400" dirty="0" smtClean="0"/>
              <a:t> is </a:t>
            </a:r>
            <a:r>
              <a:rPr lang="sl-SI" sz="2400" dirty="0" err="1" smtClean="0"/>
              <a:t>Billy</a:t>
            </a:r>
            <a:r>
              <a:rPr lang="sl-SI" sz="2400" dirty="0" smtClean="0"/>
              <a:t>. </a:t>
            </a:r>
          </a:p>
          <a:p>
            <a:r>
              <a:rPr lang="sl-SI" sz="2400" dirty="0" smtClean="0"/>
              <a:t>  </a:t>
            </a:r>
          </a:p>
          <a:p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phone</a:t>
            </a:r>
            <a:r>
              <a:rPr lang="sl-SI" sz="2400" dirty="0" smtClean="0"/>
              <a:t> is on </a:t>
            </a:r>
            <a:r>
              <a:rPr lang="sl-SI" sz="2400" dirty="0" err="1" smtClean="0"/>
              <a:t>the</a:t>
            </a:r>
            <a:r>
              <a:rPr lang="sl-SI" sz="2400" dirty="0" smtClean="0"/>
              <a:t> table.</a:t>
            </a:r>
          </a:p>
          <a:p>
            <a:endParaRPr lang="sl-SI" sz="2400" dirty="0" smtClean="0"/>
          </a:p>
          <a:p>
            <a:r>
              <a:rPr lang="sl-SI" sz="2400" dirty="0" smtClean="0"/>
              <a:t>Ben is on </a:t>
            </a:r>
            <a:r>
              <a:rPr lang="sl-SI" sz="2400" dirty="0" err="1" smtClean="0"/>
              <a:t>the</a:t>
            </a:r>
            <a:r>
              <a:rPr lang="sl-SI" sz="2400" dirty="0" smtClean="0"/>
              <a:t> bike.      </a:t>
            </a:r>
          </a:p>
          <a:p>
            <a:pPr marL="457200" indent="-457200">
              <a:buAutoNum type="arabicPeriod"/>
            </a:pPr>
            <a:endParaRPr lang="sl-SI" sz="2400" dirty="0" smtClean="0"/>
          </a:p>
          <a:p>
            <a:r>
              <a:rPr lang="sl-SI" sz="2400" dirty="0" err="1" smtClean="0"/>
              <a:t>Dad</a:t>
            </a:r>
            <a:r>
              <a:rPr lang="sl-SI" sz="2400" dirty="0" smtClean="0"/>
              <a:t> is on </a:t>
            </a:r>
            <a:r>
              <a:rPr lang="sl-SI" sz="2400" dirty="0" err="1" smtClean="0"/>
              <a:t>the</a:t>
            </a:r>
            <a:r>
              <a:rPr lang="sl-SI" sz="2400" dirty="0" smtClean="0"/>
              <a:t> bike.</a:t>
            </a:r>
          </a:p>
          <a:p>
            <a:endParaRPr lang="sl-SI" sz="2400" dirty="0"/>
          </a:p>
          <a:p>
            <a:r>
              <a:rPr lang="sl-SI" sz="2400" dirty="0" err="1" smtClean="0"/>
              <a:t>Clunk</a:t>
            </a:r>
            <a:r>
              <a:rPr lang="sl-SI" sz="2400" dirty="0" smtClean="0"/>
              <a:t> is on </a:t>
            </a:r>
            <a:r>
              <a:rPr lang="sl-SI" sz="2400" dirty="0" err="1" smtClean="0"/>
              <a:t>the</a:t>
            </a:r>
            <a:r>
              <a:rPr lang="sl-SI" sz="2400" dirty="0" smtClean="0"/>
              <a:t> bike.          </a:t>
            </a:r>
          </a:p>
          <a:p>
            <a:pPr marL="457200" indent="-457200">
              <a:buAutoNum type="arabicPeriod"/>
            </a:pPr>
            <a:endParaRPr lang="en-GB" sz="24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695405" y="1489166"/>
            <a:ext cx="4663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00B050"/>
                </a:solidFill>
              </a:rPr>
              <a:t>YES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00B050"/>
                </a:solidFill>
              </a:rPr>
              <a:t>YES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00B050"/>
                </a:solidFill>
              </a:rPr>
              <a:t>YES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FF0000"/>
                </a:solidFill>
              </a:rPr>
              <a:t>NO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00B050"/>
                </a:solidFill>
              </a:rPr>
              <a:t>YES</a:t>
            </a:r>
          </a:p>
          <a:p>
            <a:endParaRPr lang="sl-SI" sz="2400" dirty="0"/>
          </a:p>
          <a:p>
            <a:r>
              <a:rPr lang="sl-SI" sz="2400" dirty="0" smtClean="0">
                <a:solidFill>
                  <a:srgbClr val="FF0000"/>
                </a:solidFill>
              </a:rPr>
              <a:t>NO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TM10001105[[fn=Obrezovanje]]</Template>
  <TotalTime>122</TotalTime>
  <Words>197</Words>
  <Application>Microsoft Office PowerPoint</Application>
  <PresentationFormat>Širokozaslonsko</PresentationFormat>
  <Paragraphs>102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6" baseType="lpstr">
      <vt:lpstr>Franklin Gothic Book</vt:lpstr>
      <vt:lpstr>Crop</vt:lpstr>
      <vt:lpstr>ROSIE‘S TEDDY BEAR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ROSIE‘S TEDDY BEAR</dc:title>
  <dc:creator>domen.vidonja@gmail.com</dc:creator>
  <cp:lastModifiedBy>domen.vidonja@gmail.com</cp:lastModifiedBy>
  <cp:revision>16</cp:revision>
  <dcterms:created xsi:type="dcterms:W3CDTF">2021-04-06T10:25:46Z</dcterms:created>
  <dcterms:modified xsi:type="dcterms:W3CDTF">2021-04-06T12:30:22Z</dcterms:modified>
</cp:coreProperties>
</file>