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8" d="100"/>
          <a:sy n="78" d="100"/>
        </p:scale>
        <p:origin x="-42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sl-SI" smtClean="0"/>
              <a:t>Uredite slog naslova matrice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1/24/2021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n napi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z napiso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sl-SI" smtClean="0"/>
              <a:t>Uredite slog naslova matrice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z ime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1/24/2021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1/24/2021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sl-SI" smtClean="0"/>
              <a:t>Uredite slog naslova matrice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1/24/2021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85800" y="3132666"/>
            <a:ext cx="5311775" cy="308601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172200" y="3132666"/>
            <a:ext cx="5334000" cy="308601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sl-SI" smtClean="0"/>
              <a:t>Uredite slog naslova matrice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1/24/2021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slideLayout" Target="../slideLayouts/slideLayout1.xml"/><Relationship Id="rId4"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196862" y="1628669"/>
            <a:ext cx="6413863" cy="1825096"/>
          </a:xfrm>
        </p:spPr>
        <p:txBody>
          <a:bodyPr>
            <a:normAutofit/>
          </a:bodyPr>
          <a:lstStyle/>
          <a:p>
            <a:pPr algn="ctr"/>
            <a:r>
              <a:rPr lang="sl-SI" sz="4800" dirty="0" smtClean="0">
                <a:solidFill>
                  <a:srgbClr val="FF0000"/>
                </a:solidFill>
              </a:rPr>
              <a:t>Mamica  je  kakor  zarja</a:t>
            </a:r>
            <a:endParaRPr lang="sl-SI" sz="4800" dirty="0">
              <a:solidFill>
                <a:srgbClr val="FF0000"/>
              </a:solidFill>
            </a:endParaRPr>
          </a:p>
        </p:txBody>
      </p:sp>
      <p:sp>
        <p:nvSpPr>
          <p:cNvPr id="3" name="Podnaslov 2"/>
          <p:cNvSpPr>
            <a:spLocks noGrp="1"/>
          </p:cNvSpPr>
          <p:nvPr>
            <p:ph type="subTitle" idx="1"/>
          </p:nvPr>
        </p:nvSpPr>
        <p:spPr>
          <a:xfrm>
            <a:off x="4349932" y="3619792"/>
            <a:ext cx="4306388" cy="685800"/>
          </a:xfrm>
        </p:spPr>
        <p:txBody>
          <a:bodyPr/>
          <a:lstStyle/>
          <a:p>
            <a:pPr algn="ctr"/>
            <a:r>
              <a:rPr lang="sl-SI" dirty="0" smtClean="0"/>
              <a:t>Slovenska ljudska pesem</a:t>
            </a:r>
            <a:endParaRPr lang="sl-SI" dirty="0"/>
          </a:p>
        </p:txBody>
      </p:sp>
      <p:sp>
        <p:nvSpPr>
          <p:cNvPr id="4" name="PoljeZBesedilom 3"/>
          <p:cNvSpPr txBox="1"/>
          <p:nvPr/>
        </p:nvSpPr>
        <p:spPr>
          <a:xfrm>
            <a:off x="7959634" y="6322423"/>
            <a:ext cx="3466012" cy="369332"/>
          </a:xfrm>
          <a:prstGeom prst="rect">
            <a:avLst/>
          </a:prstGeom>
          <a:noFill/>
        </p:spPr>
        <p:txBody>
          <a:bodyPr wrap="square" rtlCol="0">
            <a:spAutoFit/>
          </a:bodyPr>
          <a:lstStyle/>
          <a:p>
            <a:r>
              <a:rPr lang="sl-SI" dirty="0" smtClean="0"/>
              <a:t>Sonja </a:t>
            </a:r>
            <a:r>
              <a:rPr lang="sl-SI" dirty="0" err="1" smtClean="0"/>
              <a:t>Drev</a:t>
            </a:r>
            <a:r>
              <a:rPr lang="sl-SI" dirty="0" smtClean="0"/>
              <a:t> Einfalt, prof.</a:t>
            </a:r>
            <a:endParaRPr lang="sl-SI" dirty="0"/>
          </a:p>
        </p:txBody>
      </p:sp>
      <p:pic>
        <p:nvPicPr>
          <p:cNvPr id="5" name="Slika 4"/>
          <p:cNvPicPr>
            <a:picLocks noChangeAspect="1"/>
          </p:cNvPicPr>
          <p:nvPr/>
        </p:nvPicPr>
        <p:blipFill>
          <a:blip r:embed="rId2">
            <a:extLst>
              <a:ext uri="{BEBA8EAE-BF5A-486C-A8C5-ECC9F3942E4B}">
                <a14:imgProps xmlns:a14="http://schemas.microsoft.com/office/drawing/2010/main">
                  <a14:imgLayer r:embed="rId3">
                    <a14:imgEffect>
                      <a14:backgroundRemoval t="1364" b="100000" l="0" r="99213"/>
                    </a14:imgEffect>
                  </a14:imgLayer>
                </a14:imgProps>
              </a:ext>
            </a:extLst>
          </a:blip>
          <a:stretch>
            <a:fillRect/>
          </a:stretch>
        </p:blipFill>
        <p:spPr>
          <a:xfrm>
            <a:off x="9610725" y="351357"/>
            <a:ext cx="2419350" cy="2095500"/>
          </a:xfrm>
          <a:prstGeom prst="rect">
            <a:avLst/>
          </a:prstGeom>
        </p:spPr>
      </p:pic>
    </p:spTree>
    <p:extLst>
      <p:ext uri="{BB962C8B-B14F-4D97-AF65-F5344CB8AC3E}">
        <p14:creationId xmlns:p14="http://schemas.microsoft.com/office/powerpoint/2010/main" val="1974452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156855" y="653143"/>
            <a:ext cx="4079967" cy="5529943"/>
          </a:xfrm>
        </p:spPr>
        <p:txBody>
          <a:bodyPr>
            <a:normAutofit fontScale="90000"/>
          </a:bodyPr>
          <a:lstStyle/>
          <a:p>
            <a:r>
              <a:rPr lang="sl-SI" sz="2000" cap="none" dirty="0"/>
              <a:t>L</a:t>
            </a:r>
            <a:r>
              <a:rPr lang="sl-SI" sz="2000" cap="none" dirty="0" smtClean="0"/>
              <a:t>judska </a:t>
            </a:r>
            <a:r>
              <a:rPr lang="sl-SI" sz="2000" cap="none" dirty="0" smtClean="0">
                <a:solidFill>
                  <a:srgbClr val="FF0000"/>
                </a:solidFill>
              </a:rPr>
              <a:t>MAMICA JE KAKOR ZARJA</a:t>
            </a:r>
            <a:br>
              <a:rPr lang="sl-SI" sz="2000" cap="none" dirty="0" smtClean="0">
                <a:solidFill>
                  <a:srgbClr val="FF0000"/>
                </a:solidFill>
              </a:rPr>
            </a:br>
            <a:r>
              <a:rPr lang="sl-SI" sz="2000" cap="none" dirty="0">
                <a:solidFill>
                  <a:srgbClr val="FF0000"/>
                </a:solidFill>
              </a:rPr>
              <a:t/>
            </a:r>
            <a:br>
              <a:rPr lang="sl-SI" sz="2000" cap="none" dirty="0">
                <a:solidFill>
                  <a:srgbClr val="FF0000"/>
                </a:solidFill>
              </a:rPr>
            </a:br>
            <a:r>
              <a:rPr lang="sl-SI" sz="2000" cap="none" dirty="0" smtClean="0"/>
              <a:t>Mamica je kakor zarja, </a:t>
            </a:r>
            <a:br>
              <a:rPr lang="sl-SI" sz="2000" cap="none" dirty="0" smtClean="0"/>
            </a:br>
            <a:r>
              <a:rPr lang="sl-SI" sz="2000" cap="none" dirty="0" smtClean="0"/>
              <a:t>zjutraj se smehlja, </a:t>
            </a:r>
            <a:br>
              <a:rPr lang="sl-SI" sz="2000" cap="none" dirty="0" smtClean="0"/>
            </a:br>
            <a:r>
              <a:rPr lang="sl-SI" sz="2000" cap="none" dirty="0" smtClean="0"/>
              <a:t>ko se v postelji še dete</a:t>
            </a:r>
            <a:br>
              <a:rPr lang="sl-SI" sz="2000" cap="none" dirty="0" smtClean="0"/>
            </a:br>
            <a:r>
              <a:rPr lang="sl-SI" sz="2000" cap="none" dirty="0" smtClean="0"/>
              <a:t>s sanjami igra. </a:t>
            </a:r>
            <a:br>
              <a:rPr lang="sl-SI" sz="2000" cap="none" dirty="0" smtClean="0"/>
            </a:br>
            <a:r>
              <a:rPr lang="sl-SI" sz="2000" cap="none" dirty="0" smtClean="0"/>
              <a:t/>
            </a:r>
            <a:br>
              <a:rPr lang="sl-SI" sz="2000" cap="none" dirty="0" smtClean="0"/>
            </a:br>
            <a:r>
              <a:rPr lang="sl-SI" sz="2000" cap="none" dirty="0"/>
              <a:t>Mamica je kakor sonček, </a:t>
            </a:r>
            <a:br>
              <a:rPr lang="sl-SI" sz="2000" cap="none" dirty="0"/>
            </a:br>
            <a:r>
              <a:rPr lang="sl-SI" sz="2000" cap="none" dirty="0"/>
              <a:t>srček njen je zlat, </a:t>
            </a:r>
            <a:br>
              <a:rPr lang="sl-SI" sz="2000" cap="none" dirty="0"/>
            </a:br>
            <a:r>
              <a:rPr lang="sl-SI" sz="2000" cap="none" dirty="0"/>
              <a:t>kakor žarek, ki posije </a:t>
            </a:r>
            <a:br>
              <a:rPr lang="sl-SI" sz="2000" cap="none" dirty="0"/>
            </a:br>
            <a:r>
              <a:rPr lang="sl-SI" sz="2000" cap="none" dirty="0" smtClean="0"/>
              <a:t>od nebeških vrat.</a:t>
            </a:r>
            <a:r>
              <a:rPr lang="sl-SI" sz="2000" cap="none" dirty="0"/>
              <a:t/>
            </a:r>
            <a:br>
              <a:rPr lang="sl-SI" sz="2000" cap="none" dirty="0"/>
            </a:br>
            <a:r>
              <a:rPr lang="sl-SI" sz="2000" cap="none" dirty="0"/>
              <a:t/>
            </a:r>
            <a:br>
              <a:rPr lang="sl-SI" sz="2000" cap="none" dirty="0"/>
            </a:br>
            <a:r>
              <a:rPr lang="sl-SI" sz="2000" cap="none" dirty="0" smtClean="0">
                <a:solidFill>
                  <a:srgbClr val="FFFF00"/>
                </a:solidFill>
              </a:rPr>
              <a:t>In zato nikdar </a:t>
            </a:r>
            <a:br>
              <a:rPr lang="sl-SI" sz="2000" cap="none" dirty="0" smtClean="0">
                <a:solidFill>
                  <a:srgbClr val="FFFF00"/>
                </a:solidFill>
              </a:rPr>
            </a:br>
            <a:r>
              <a:rPr lang="sl-SI" sz="2000" cap="none" dirty="0" smtClean="0">
                <a:solidFill>
                  <a:srgbClr val="FFFF00"/>
                </a:solidFill>
              </a:rPr>
              <a:t>mamice ne dam, </a:t>
            </a:r>
            <a:br>
              <a:rPr lang="sl-SI" sz="2000" cap="none" dirty="0" smtClean="0">
                <a:solidFill>
                  <a:srgbClr val="FFFF00"/>
                </a:solidFill>
              </a:rPr>
            </a:br>
            <a:r>
              <a:rPr lang="sl-SI" sz="2000" cap="none" dirty="0" smtClean="0">
                <a:solidFill>
                  <a:srgbClr val="FFFF00"/>
                </a:solidFill>
              </a:rPr>
              <a:t>eno le na svetu širnem </a:t>
            </a:r>
            <a:br>
              <a:rPr lang="sl-SI" sz="2000" cap="none" dirty="0" smtClean="0">
                <a:solidFill>
                  <a:srgbClr val="FFFF00"/>
                </a:solidFill>
              </a:rPr>
            </a:br>
            <a:r>
              <a:rPr lang="sl-SI" sz="2000" cap="none" dirty="0" smtClean="0">
                <a:solidFill>
                  <a:srgbClr val="FFFF00"/>
                </a:solidFill>
              </a:rPr>
              <a:t>mamico imam. </a:t>
            </a:r>
            <a:r>
              <a:rPr lang="sl-SI" sz="2000" cap="none" dirty="0" smtClean="0"/>
              <a:t/>
            </a:r>
            <a:br>
              <a:rPr lang="sl-SI" sz="2000" cap="none" dirty="0" smtClean="0"/>
            </a:br>
            <a:r>
              <a:rPr lang="sl-SI" sz="2000" cap="none" dirty="0"/>
              <a:t/>
            </a:r>
            <a:br>
              <a:rPr lang="sl-SI" sz="2000" cap="none" dirty="0"/>
            </a:br>
            <a:r>
              <a:rPr lang="sl-SI" sz="2000" cap="none" dirty="0" smtClean="0"/>
              <a:t>Mamica je kakor luna, </a:t>
            </a:r>
            <a:br>
              <a:rPr lang="sl-SI" sz="2000" cap="none" dirty="0" smtClean="0"/>
            </a:br>
            <a:r>
              <a:rPr lang="sl-SI" sz="2000" cap="none" dirty="0" smtClean="0"/>
              <a:t>dolge bdi noči, </a:t>
            </a:r>
            <a:br>
              <a:rPr lang="sl-SI" sz="2000" cap="none" dirty="0" smtClean="0"/>
            </a:br>
            <a:r>
              <a:rPr lang="sl-SI" sz="2000" cap="none" dirty="0" smtClean="0"/>
              <a:t>da počiva njeno dete </a:t>
            </a:r>
            <a:br>
              <a:rPr lang="sl-SI" sz="2000" cap="none" dirty="0" smtClean="0"/>
            </a:br>
            <a:r>
              <a:rPr lang="sl-SI" sz="2000" cap="none" dirty="0" smtClean="0"/>
              <a:t>mirno brez skrbi. </a:t>
            </a:r>
            <a:br>
              <a:rPr lang="sl-SI" sz="2000" cap="none" dirty="0" smtClean="0"/>
            </a:br>
            <a:r>
              <a:rPr lang="sl-SI" sz="2000" cap="none" dirty="0"/>
              <a:t/>
            </a:r>
            <a:br>
              <a:rPr lang="sl-SI" sz="2000" cap="none" dirty="0"/>
            </a:br>
            <a:endParaRPr lang="sl-SI" sz="2000" cap="none" dirty="0"/>
          </a:p>
        </p:txBody>
      </p:sp>
      <p:sp>
        <p:nvSpPr>
          <p:cNvPr id="3" name="Podnaslov 2"/>
          <p:cNvSpPr>
            <a:spLocks noGrp="1"/>
          </p:cNvSpPr>
          <p:nvPr>
            <p:ph type="subTitle" idx="1"/>
          </p:nvPr>
        </p:nvSpPr>
        <p:spPr>
          <a:xfrm>
            <a:off x="8529568" y="2386874"/>
            <a:ext cx="1367247" cy="685800"/>
          </a:xfrm>
        </p:spPr>
        <p:txBody>
          <a:bodyPr>
            <a:normAutofit fontScale="92500" lnSpcReduction="10000"/>
          </a:bodyPr>
          <a:lstStyle/>
          <a:p>
            <a:pPr algn="ctr"/>
            <a:r>
              <a:rPr lang="sl-SI" dirty="0" smtClean="0">
                <a:solidFill>
                  <a:srgbClr val="00B0F0"/>
                </a:solidFill>
              </a:rPr>
              <a:t>PESEM</a:t>
            </a:r>
          </a:p>
          <a:p>
            <a:pPr algn="ctr"/>
            <a:r>
              <a:rPr lang="sl-SI" dirty="0" smtClean="0">
                <a:solidFill>
                  <a:srgbClr val="92D050"/>
                </a:solidFill>
              </a:rPr>
              <a:t>KARAOKE</a:t>
            </a:r>
            <a:endParaRPr lang="sl-SI" dirty="0">
              <a:solidFill>
                <a:srgbClr val="92D050"/>
              </a:solidFill>
            </a:endParaRPr>
          </a:p>
        </p:txBody>
      </p:sp>
      <p:pic>
        <p:nvPicPr>
          <p:cNvPr id="4" name="Track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77853" y="3592007"/>
            <a:ext cx="1013835" cy="1013835"/>
          </a:xfrm>
          <a:prstGeom prst="rect">
            <a:avLst/>
          </a:prstGeom>
        </p:spPr>
      </p:pic>
      <p:pic>
        <p:nvPicPr>
          <p:cNvPr id="5" name="Track 09">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734697" y="638764"/>
            <a:ext cx="956991" cy="956991"/>
          </a:xfrm>
          <a:prstGeom prst="rect">
            <a:avLst/>
          </a:prstGeom>
        </p:spPr>
      </p:pic>
      <p:sp>
        <p:nvSpPr>
          <p:cNvPr id="6" name="Puščica gor 5"/>
          <p:cNvSpPr/>
          <p:nvPr/>
        </p:nvSpPr>
        <p:spPr>
          <a:xfrm>
            <a:off x="8969829" y="1595755"/>
            <a:ext cx="339634" cy="694599"/>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7" name="Puščica dol 6"/>
          <p:cNvSpPr/>
          <p:nvPr/>
        </p:nvSpPr>
        <p:spPr>
          <a:xfrm>
            <a:off x="8969829" y="3072674"/>
            <a:ext cx="339634" cy="48042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0085059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37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3221"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Sled pare">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Sled pare</Template>
  <TotalTime>24</TotalTime>
  <Words>20</Words>
  <Application>Microsoft Office PowerPoint</Application>
  <PresentationFormat>Custom</PresentationFormat>
  <Paragraphs>6</Paragraphs>
  <Slides>2</Slides>
  <Notes>0</Notes>
  <HiddenSlides>0</HiddenSlides>
  <MMClips>2</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Sled pare</vt:lpstr>
      <vt:lpstr>Mamica  je  kakor  zarja</vt:lpstr>
      <vt:lpstr>Ljudska MAMICA JE KAKOR ZARJA  Mamica je kakor zarja,  zjutraj se smehlja,  ko se v postelji še dete s sanjami igra.   Mamica je kakor sonček,  srček njen je zlat,  kakor žarek, ki posije  od nebeških vrat.  In zato nikdar  mamice ne dam,  eno le na svetu širnem  mamico imam.   Mamica je kakor luna,  dolge bdi noči,  da počiva njeno dete  mirno brez skrbi.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Mamica  je  kakor  zarja</dc:title>
  <dc:creator>Sonja D. Einfalt</dc:creator>
  <cp:lastModifiedBy>Nadja</cp:lastModifiedBy>
  <cp:revision>5</cp:revision>
  <dcterms:created xsi:type="dcterms:W3CDTF">2021-01-15T09:52:33Z</dcterms:created>
  <dcterms:modified xsi:type="dcterms:W3CDTF">2021-01-24T19:35:32Z</dcterms:modified>
</cp:coreProperties>
</file>