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FF8F-A870-48E0-81B5-5221EE6252AF}" type="datetimeFigureOut">
              <a:rPr lang="sl-SI" smtClean="0"/>
              <a:t>16. 12. 2021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1362-1A8F-4337-8C6C-A4769F1B97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56372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FF8F-A870-48E0-81B5-5221EE6252AF}" type="datetimeFigureOut">
              <a:rPr lang="sl-SI" smtClean="0"/>
              <a:t>16. 12. 2021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1362-1A8F-4337-8C6C-A4769F1B97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26540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FF8F-A870-48E0-81B5-5221EE6252AF}" type="datetimeFigureOut">
              <a:rPr lang="sl-SI" smtClean="0"/>
              <a:t>16. 12. 2021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1362-1A8F-4337-8C6C-A4769F1B9778}" type="slidenum">
              <a:rPr lang="sl-SI" smtClean="0"/>
              <a:t>‹#›</a:t>
            </a:fld>
            <a:endParaRPr lang="sl-S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99952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FF8F-A870-48E0-81B5-5221EE6252AF}" type="datetimeFigureOut">
              <a:rPr lang="sl-SI" smtClean="0"/>
              <a:t>16. 12. 2021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1362-1A8F-4337-8C6C-A4769F1B97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303687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FF8F-A870-48E0-81B5-5221EE6252AF}" type="datetimeFigureOut">
              <a:rPr lang="sl-SI" smtClean="0"/>
              <a:t>16. 12. 2021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1362-1A8F-4337-8C6C-A4769F1B9778}" type="slidenum">
              <a:rPr lang="sl-SI" smtClean="0"/>
              <a:t>‹#›</a:t>
            </a:fld>
            <a:endParaRPr lang="sl-S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725940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FF8F-A870-48E0-81B5-5221EE6252AF}" type="datetimeFigureOut">
              <a:rPr lang="sl-SI" smtClean="0"/>
              <a:t>16. 12. 2021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1362-1A8F-4337-8C6C-A4769F1B97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209813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FF8F-A870-48E0-81B5-5221EE6252AF}" type="datetimeFigureOut">
              <a:rPr lang="sl-SI" smtClean="0"/>
              <a:t>16. 12. 2021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1362-1A8F-4337-8C6C-A4769F1B97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808690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FF8F-A870-48E0-81B5-5221EE6252AF}" type="datetimeFigureOut">
              <a:rPr lang="sl-SI" smtClean="0"/>
              <a:t>16. 12. 2021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1362-1A8F-4337-8C6C-A4769F1B97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94656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FF8F-A870-48E0-81B5-5221EE6252AF}" type="datetimeFigureOut">
              <a:rPr lang="sl-SI" smtClean="0"/>
              <a:t>16. 12. 2021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1362-1A8F-4337-8C6C-A4769F1B97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93406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FF8F-A870-48E0-81B5-5221EE6252AF}" type="datetimeFigureOut">
              <a:rPr lang="sl-SI" smtClean="0"/>
              <a:t>16. 12. 2021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1362-1A8F-4337-8C6C-A4769F1B97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00320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FF8F-A870-48E0-81B5-5221EE6252AF}" type="datetimeFigureOut">
              <a:rPr lang="sl-SI" smtClean="0"/>
              <a:t>16. 12. 2021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1362-1A8F-4337-8C6C-A4769F1B97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33001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FF8F-A870-48E0-81B5-5221EE6252AF}" type="datetimeFigureOut">
              <a:rPr lang="sl-SI" smtClean="0"/>
              <a:t>16. 12. 2021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1362-1A8F-4337-8C6C-A4769F1B97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998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FF8F-A870-48E0-81B5-5221EE6252AF}" type="datetimeFigureOut">
              <a:rPr lang="sl-SI" smtClean="0"/>
              <a:t>16. 12. 2021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1362-1A8F-4337-8C6C-A4769F1B97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19736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FF8F-A870-48E0-81B5-5221EE6252AF}" type="datetimeFigureOut">
              <a:rPr lang="sl-SI" smtClean="0"/>
              <a:t>16. 12. 2021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1362-1A8F-4337-8C6C-A4769F1B97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50076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FF8F-A870-48E0-81B5-5221EE6252AF}" type="datetimeFigureOut">
              <a:rPr lang="sl-SI" smtClean="0"/>
              <a:t>16. 12. 2021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1362-1A8F-4337-8C6C-A4769F1B97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09666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8FF8F-A870-48E0-81B5-5221EE6252AF}" type="datetimeFigureOut">
              <a:rPr lang="sl-SI" smtClean="0"/>
              <a:t>16. 12. 2021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1362-1A8F-4337-8C6C-A4769F1B97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97550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8FF8F-A870-48E0-81B5-5221EE6252AF}" type="datetimeFigureOut">
              <a:rPr lang="sl-SI" smtClean="0"/>
              <a:t>16. 12. 2021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F2B1362-1A8F-4337-8C6C-A4769F1B977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38960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video.arnes.si/watch/lrymz07gm95v" TargetMode="External"/><Relationship Id="rId2" Type="http://schemas.openxmlformats.org/officeDocument/2006/relationships/hyperlink" Target="http://etecaj.izum.si/mod/page/view.php?id=492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Moja </a:t>
            </a:r>
            <a:r>
              <a:rPr lang="sl-SI" dirty="0" smtClean="0"/>
              <a:t>knjižnica in </a:t>
            </a:r>
            <a:r>
              <a:rPr lang="sl-SI" dirty="0" err="1" smtClean="0"/>
              <a:t>mCOBISS</a:t>
            </a:r>
            <a:r>
              <a:rPr lang="sl-SI" dirty="0" smtClean="0"/>
              <a:t/>
            </a:r>
            <a:br>
              <a:rPr lang="sl-SI" dirty="0" smtClean="0"/>
            </a:b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hlinkClick r:id="rId2"/>
              </a:rPr>
              <a:t>http://</a:t>
            </a:r>
            <a:r>
              <a:rPr lang="sl-SI" dirty="0" smtClean="0">
                <a:hlinkClick r:id="rId2"/>
              </a:rPr>
              <a:t>etecaj.izum.si/mod/page/view.php?id=492</a:t>
            </a:r>
            <a:endParaRPr lang="sl-SI" dirty="0" smtClean="0"/>
          </a:p>
          <a:p>
            <a:endParaRPr lang="sl-SI" dirty="0"/>
          </a:p>
          <a:p>
            <a:endParaRPr lang="sl-SI" dirty="0" smtClean="0"/>
          </a:p>
          <a:p>
            <a:r>
              <a:rPr lang="sl-SI" dirty="0">
                <a:hlinkClick r:id="rId3"/>
              </a:rPr>
              <a:t>https://</a:t>
            </a:r>
            <a:r>
              <a:rPr lang="sl-SI" dirty="0" smtClean="0">
                <a:hlinkClick r:id="rId3"/>
              </a:rPr>
              <a:t>video.arnes.si/watch/lrymz07gm95v</a:t>
            </a:r>
            <a:endParaRPr lang="sl-SI" dirty="0" smtClean="0"/>
          </a:p>
          <a:p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49865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adko">
  <a:themeElements>
    <a:clrScheme name="Gladk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Gladk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ladk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545</TotalTime>
  <Words>11</Words>
  <Application>Microsoft Office PowerPoint</Application>
  <PresentationFormat>Širokozaslonsko</PresentationFormat>
  <Paragraphs>5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Gladko</vt:lpstr>
      <vt:lpstr>Moja knjižnica in mCOBISS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Kiz – 1. letnik</dc:title>
  <dc:creator>Tatjana</dc:creator>
  <cp:lastModifiedBy>Tatjana</cp:lastModifiedBy>
  <cp:revision>39</cp:revision>
  <dcterms:created xsi:type="dcterms:W3CDTF">2020-10-07T05:41:21Z</dcterms:created>
  <dcterms:modified xsi:type="dcterms:W3CDTF">2021-12-16T07:41:48Z</dcterms:modified>
</cp:coreProperties>
</file>