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FDFC-94BF-4BC7-B28F-BA58164F8FE9}" type="datetimeFigureOut">
              <a:rPr lang="sl-SI" smtClean="0"/>
              <a:t>8. 04. 2025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0A02-F5A2-4A0D-8511-9746C8B55FEC}" type="slidenum">
              <a:rPr lang="sl-SI" smtClean="0"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FDFC-94BF-4BC7-B28F-BA58164F8FE9}" type="datetimeFigureOut">
              <a:rPr lang="sl-SI" smtClean="0"/>
              <a:t>8. 04. 2025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0A02-F5A2-4A0D-8511-9746C8B55FE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FDFC-94BF-4BC7-B28F-BA58164F8FE9}" type="datetimeFigureOut">
              <a:rPr lang="sl-SI" smtClean="0"/>
              <a:t>8. 04. 2025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0A02-F5A2-4A0D-8511-9746C8B55FE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FDFC-94BF-4BC7-B28F-BA58164F8FE9}" type="datetimeFigureOut">
              <a:rPr lang="sl-SI" smtClean="0"/>
              <a:t>8. 04. 2025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0A02-F5A2-4A0D-8511-9746C8B55FEC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FDFC-94BF-4BC7-B28F-BA58164F8FE9}" type="datetimeFigureOut">
              <a:rPr lang="sl-SI" smtClean="0"/>
              <a:t>8. 04. 2025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0A02-F5A2-4A0D-8511-9746C8B55FE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FDFC-94BF-4BC7-B28F-BA58164F8FE9}" type="datetimeFigureOut">
              <a:rPr lang="sl-SI" smtClean="0"/>
              <a:t>8. 04. 2025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0A02-F5A2-4A0D-8511-9746C8B55FEC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FDFC-94BF-4BC7-B28F-BA58164F8FE9}" type="datetimeFigureOut">
              <a:rPr lang="sl-SI" smtClean="0"/>
              <a:t>8. 04. 2025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0A02-F5A2-4A0D-8511-9746C8B55FEC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FDFC-94BF-4BC7-B28F-BA58164F8FE9}" type="datetimeFigureOut">
              <a:rPr lang="sl-SI" smtClean="0"/>
              <a:t>8. 04. 2025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0A02-F5A2-4A0D-8511-9746C8B55FE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FDFC-94BF-4BC7-B28F-BA58164F8FE9}" type="datetimeFigureOut">
              <a:rPr lang="sl-SI" smtClean="0"/>
              <a:t>8. 04. 2025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0A02-F5A2-4A0D-8511-9746C8B55FE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FDFC-94BF-4BC7-B28F-BA58164F8FE9}" type="datetimeFigureOut">
              <a:rPr lang="sl-SI" smtClean="0"/>
              <a:t>8. 04. 2025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0A02-F5A2-4A0D-8511-9746C8B55FE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FDFC-94BF-4BC7-B28F-BA58164F8FE9}" type="datetimeFigureOut">
              <a:rPr lang="sl-SI" smtClean="0"/>
              <a:t>8. 04. 2025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0A02-F5A2-4A0D-8511-9746C8B55FEC}" type="slidenum">
              <a:rPr lang="sl-SI" smtClean="0"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7DFDFC-94BF-4BC7-B28F-BA58164F8FE9}" type="datetimeFigureOut">
              <a:rPr lang="sl-SI" smtClean="0"/>
              <a:t>8. 04. 2025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C20A02-F5A2-4A0D-8511-9746C8B55FEC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.mp3"/><Relationship Id="rId7" Type="http://schemas.openxmlformats.org/officeDocument/2006/relationships/image" Target="../media/image1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2.wav"/><Relationship Id="rId4" Type="http://schemas.microsoft.com/office/2007/relationships/media" Target="../media/media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2" Type="http://schemas.microsoft.com/office/2007/relationships/media" Target="../media/media3.wav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2" Type="http://schemas.microsoft.com/office/2007/relationships/media" Target="../media/media4.wav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2" Type="http://schemas.microsoft.com/office/2007/relationships/media" Target="../media/media5.wav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4802"/>
            <a:ext cx="4680520" cy="640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79512" y="4653136"/>
            <a:ext cx="7550224" cy="1287016"/>
          </a:xfrm>
        </p:spPr>
        <p:txBody>
          <a:bodyPr/>
          <a:lstStyle/>
          <a:p>
            <a:pPr marL="0" indent="0" algn="ctr">
              <a:buNone/>
            </a:pPr>
            <a:r>
              <a:rPr lang="sl-SI" sz="2800" dirty="0" smtClean="0">
                <a:latin typeface="Bookman Old Style" panose="02050604050505020204" pitchFamily="18" charset="0"/>
              </a:rPr>
              <a:t>Predstavitev  za šolsko leto</a:t>
            </a:r>
            <a:br>
              <a:rPr lang="sl-SI" sz="2800" dirty="0" smtClean="0">
                <a:latin typeface="Bookman Old Style" panose="02050604050505020204" pitchFamily="18" charset="0"/>
              </a:rPr>
            </a:br>
            <a:r>
              <a:rPr lang="sl-SI" sz="2800" dirty="0" smtClean="0">
                <a:latin typeface="Bookman Old Style" panose="02050604050505020204" pitchFamily="18" charset="0"/>
              </a:rPr>
              <a:t>2025/26</a:t>
            </a:r>
            <a:r>
              <a:rPr lang="sl-SI" sz="2800" dirty="0" smtClean="0">
                <a:latin typeface="Bookman Old Style" panose="02050604050505020204" pitchFamily="18" charset="0"/>
              </a:rPr>
              <a:t/>
            </a:r>
            <a:br>
              <a:rPr lang="sl-SI" sz="2800" dirty="0" smtClean="0">
                <a:latin typeface="Bookman Old Style" panose="02050604050505020204" pitchFamily="18" charset="0"/>
              </a:rPr>
            </a:br>
            <a:r>
              <a:rPr lang="sl-SI" sz="2800" dirty="0" smtClean="0">
                <a:latin typeface="Bookman Old Style" panose="02050604050505020204" pitchFamily="18" charset="0"/>
              </a:rPr>
              <a:t>učiteljica: </a:t>
            </a:r>
            <a:r>
              <a:rPr lang="sl-SI" sz="2800" dirty="0">
                <a:latin typeface="Bookman Old Style" panose="02050604050505020204" pitchFamily="18" charset="0"/>
              </a:rPr>
              <a:t>Z</a:t>
            </a:r>
            <a:r>
              <a:rPr lang="sl-SI" sz="2800" dirty="0" smtClean="0">
                <a:latin typeface="Bookman Old Style" panose="02050604050505020204" pitchFamily="18" charset="0"/>
              </a:rPr>
              <a:t>ehra </a:t>
            </a:r>
            <a:r>
              <a:rPr lang="sl-SI" sz="2800" dirty="0" err="1" smtClean="0">
                <a:latin typeface="Bookman Old Style" panose="02050604050505020204" pitchFamily="18" charset="0"/>
              </a:rPr>
              <a:t>Biščević</a:t>
            </a:r>
            <a:endParaRPr lang="sl-SI" sz="2800" dirty="0">
              <a:latin typeface="Bookman Old Style" panose="02050604050505020204" pitchFamily="18" charset="0"/>
            </a:endParaRPr>
          </a:p>
        </p:txBody>
      </p:sp>
      <p:sp>
        <p:nvSpPr>
          <p:cNvPr id="2" name="Ograda vsebine 1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7220272" cy="39455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sl-SI" sz="4800" b="1" dirty="0" smtClean="0">
                <a:latin typeface="Bookman Old Style" panose="02050604050505020204" pitchFamily="18" charset="0"/>
              </a:rPr>
              <a:t>  Izbirni predmet</a:t>
            </a:r>
          </a:p>
          <a:p>
            <a:pPr marL="45720" indent="0">
              <a:buNone/>
            </a:pPr>
            <a:r>
              <a:rPr lang="sl-SI" sz="9600" b="1" dirty="0" smtClean="0">
                <a:latin typeface="Bookman Old Style" panose="02050604050505020204" pitchFamily="18" charset="0"/>
              </a:rPr>
              <a:t>    Ples</a:t>
            </a:r>
            <a:endParaRPr lang="sl-SI" sz="9600" b="1" dirty="0">
              <a:latin typeface="Bookman Old Style" panose="02050604050505020204" pitchFamily="18" charset="0"/>
            </a:endParaRPr>
          </a:p>
        </p:txBody>
      </p:sp>
      <p:pic>
        <p:nvPicPr>
          <p:cNvPr id="4" name="Upbeat and Happy Background Music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1" name="Zvok 10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451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6981">
        <p:cut/>
      </p:transition>
    </mc:Choice>
    <mc:Fallback xmlns="">
      <p:transition advTm="6981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064896" cy="63367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sl-SI" dirty="0" smtClean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sl-SI" sz="32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SPLOŠNI PODATKI:</a:t>
            </a:r>
          </a:p>
          <a:p>
            <a:r>
              <a:rPr lang="sl-SI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z</a:t>
            </a:r>
            <a:r>
              <a:rPr lang="sl-SI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a </a:t>
            </a:r>
            <a:r>
              <a:rPr lang="sl-SI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učenke </a:t>
            </a:r>
            <a:r>
              <a:rPr lang="sl-SI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7., 8. in 9. </a:t>
            </a:r>
            <a:r>
              <a:rPr lang="sl-SI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r</a:t>
            </a:r>
            <a:endParaRPr lang="sl-SI" sz="2400" b="1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r>
              <a:rPr lang="sl-SI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1 ura na teden (predura ali 6.ura</a:t>
            </a:r>
            <a:r>
              <a:rPr lang="sl-SI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), po dogovoru tudi v popoldanskem času</a:t>
            </a:r>
            <a:endParaRPr lang="sl-SI" sz="2400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r>
              <a:rPr lang="sl-SI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sl-SI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35 ur na leto (7., 8.r), 32 ur (9.r</a:t>
            </a:r>
            <a:r>
              <a:rPr lang="sl-SI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)</a:t>
            </a:r>
          </a:p>
          <a:p>
            <a:r>
              <a:rPr lang="sl-SI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dva nastopa na leto:</a:t>
            </a:r>
          </a:p>
          <a:p>
            <a:pPr marL="45720" indent="0">
              <a:buNone/>
            </a:pPr>
            <a:r>
              <a:rPr lang="sl-SI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		- božično </a:t>
            </a:r>
            <a:r>
              <a:rPr lang="sl-SI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–novoletni koncert</a:t>
            </a:r>
          </a:p>
          <a:p>
            <a:pPr marL="45720" indent="0">
              <a:buNone/>
            </a:pPr>
            <a:r>
              <a:rPr lang="sl-SI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		- pomladni nastop</a:t>
            </a:r>
          </a:p>
          <a:p>
            <a:endParaRPr lang="sl-SI" sz="2400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r>
              <a:rPr lang="sl-SI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sl-SI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nakup skupinskih majic (po dogovoru)</a:t>
            </a:r>
          </a:p>
          <a:p>
            <a:pPr marL="45720" indent="0">
              <a:buNone/>
            </a:pPr>
            <a:r>
              <a:rPr lang="sl-SI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	</a:t>
            </a:r>
            <a:r>
              <a:rPr lang="sl-SI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	</a:t>
            </a:r>
          </a:p>
          <a:p>
            <a:endParaRPr lang="sl-SI" sz="2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endParaRPr lang="sl-SI" sz="2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9029738"/>
      </p:ext>
    </p:extLst>
  </p:cSld>
  <p:clrMapOvr>
    <a:masterClrMapping/>
  </p:clrMapOvr>
  <p:transition spd="slow" advTm="1778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431054" cy="640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grada vsebine 1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7148264" cy="6192688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sl-SI" b="1" dirty="0" smtClean="0">
                <a:latin typeface="Bookman Old Style" panose="02050604050505020204" pitchFamily="18" charset="0"/>
              </a:rPr>
              <a:t> </a:t>
            </a:r>
            <a:r>
              <a:rPr lang="sl-SI" sz="3200" b="1" dirty="0" smtClean="0">
                <a:latin typeface="Bookman Old Style" panose="02050604050505020204" pitchFamily="18" charset="0"/>
              </a:rPr>
              <a:t>SPLOŠNI </a:t>
            </a:r>
            <a:r>
              <a:rPr lang="sl-SI" sz="3200" b="1" dirty="0">
                <a:latin typeface="Bookman Old Style" panose="02050604050505020204" pitchFamily="18" charset="0"/>
              </a:rPr>
              <a:t>CILJI </a:t>
            </a:r>
            <a:endParaRPr lang="sl-SI" sz="3200" b="1" dirty="0" smtClean="0">
              <a:latin typeface="Bookman Old Style" panose="02050604050505020204" pitchFamily="18" charset="0"/>
            </a:endParaRPr>
          </a:p>
          <a:p>
            <a:pPr marL="45720" indent="0">
              <a:buNone/>
            </a:pPr>
            <a:endParaRPr lang="sl-SI" dirty="0"/>
          </a:p>
          <a:p>
            <a:pPr lvl="0"/>
            <a:r>
              <a:rPr lang="sl-SI" sz="2800" dirty="0">
                <a:latin typeface="Bookman Old Style" panose="02050604050505020204" pitchFamily="18" charset="0"/>
              </a:rPr>
              <a:t>s</a:t>
            </a:r>
            <a:r>
              <a:rPr lang="sl-SI" sz="2800" dirty="0" smtClean="0">
                <a:latin typeface="Bookman Old Style" panose="02050604050505020204" pitchFamily="18" charset="0"/>
              </a:rPr>
              <a:t>poznavanje </a:t>
            </a:r>
            <a:r>
              <a:rPr lang="sl-SI" sz="2800" dirty="0">
                <a:latin typeface="Bookman Old Style" panose="02050604050505020204" pitchFamily="18" charset="0"/>
              </a:rPr>
              <a:t>različnih plesnih </a:t>
            </a:r>
            <a:r>
              <a:rPr lang="sl-SI" sz="2800" dirty="0" smtClean="0">
                <a:latin typeface="Bookman Old Style" panose="02050604050505020204" pitchFamily="18" charset="0"/>
              </a:rPr>
              <a:t>zvrsti</a:t>
            </a:r>
            <a:endParaRPr lang="sl-SI" sz="2800" dirty="0">
              <a:latin typeface="Bookman Old Style" panose="02050604050505020204" pitchFamily="18" charset="0"/>
            </a:endParaRPr>
          </a:p>
          <a:p>
            <a:pPr lvl="0"/>
            <a:r>
              <a:rPr lang="sl-SI" sz="2800" dirty="0">
                <a:latin typeface="Bookman Old Style" panose="02050604050505020204" pitchFamily="18" charset="0"/>
              </a:rPr>
              <a:t>u</a:t>
            </a:r>
            <a:r>
              <a:rPr lang="sl-SI" sz="2800" dirty="0" smtClean="0">
                <a:latin typeface="Bookman Old Style" panose="02050604050505020204" pitchFamily="18" charset="0"/>
              </a:rPr>
              <a:t>čenje </a:t>
            </a:r>
            <a:r>
              <a:rPr lang="sl-SI" sz="2800" dirty="0">
                <a:latin typeface="Bookman Old Style" panose="02050604050505020204" pitchFamily="18" charset="0"/>
              </a:rPr>
              <a:t>skupinskih </a:t>
            </a:r>
            <a:r>
              <a:rPr lang="sl-SI" sz="2800" dirty="0" smtClean="0">
                <a:latin typeface="Bookman Old Style" panose="02050604050505020204" pitchFamily="18" charset="0"/>
              </a:rPr>
              <a:t>koreografij</a:t>
            </a:r>
            <a:endParaRPr lang="sl-SI" sz="2800" dirty="0">
              <a:latin typeface="Bookman Old Style" panose="02050604050505020204" pitchFamily="18" charset="0"/>
            </a:endParaRPr>
          </a:p>
          <a:p>
            <a:pPr lvl="0"/>
            <a:r>
              <a:rPr lang="sl-SI" sz="2800" dirty="0">
                <a:latin typeface="Bookman Old Style" panose="02050604050505020204" pitchFamily="18" charset="0"/>
              </a:rPr>
              <a:t>v</a:t>
            </a:r>
            <a:r>
              <a:rPr lang="sl-SI" sz="2800" dirty="0" smtClean="0">
                <a:latin typeface="Bookman Old Style" panose="02050604050505020204" pitchFamily="18" charset="0"/>
              </a:rPr>
              <a:t>zbujanje </a:t>
            </a:r>
            <a:r>
              <a:rPr lang="sl-SI" sz="2800" dirty="0">
                <a:latin typeface="Bookman Old Style" panose="02050604050505020204" pitchFamily="18" charset="0"/>
              </a:rPr>
              <a:t>učenčeve </a:t>
            </a:r>
            <a:r>
              <a:rPr lang="sl-SI" sz="2800" dirty="0" smtClean="0">
                <a:latin typeface="Bookman Old Style" panose="02050604050505020204" pitchFamily="18" charset="0"/>
              </a:rPr>
              <a:t>radovednosti</a:t>
            </a:r>
          </a:p>
          <a:p>
            <a:pPr lvl="0"/>
            <a:r>
              <a:rPr lang="sl-SI" sz="2800" dirty="0" smtClean="0">
                <a:latin typeface="Bookman Old Style" panose="02050604050505020204" pitchFamily="18" charset="0"/>
              </a:rPr>
              <a:t>sproščanje </a:t>
            </a:r>
            <a:r>
              <a:rPr lang="sl-SI" sz="2800" dirty="0">
                <a:latin typeface="Bookman Old Style" panose="02050604050505020204" pitchFamily="18" charset="0"/>
              </a:rPr>
              <a:t>s plesom </a:t>
            </a:r>
            <a:endParaRPr lang="sl-SI" sz="2800" dirty="0" smtClean="0">
              <a:latin typeface="Bookman Old Style" panose="02050604050505020204" pitchFamily="18" charset="0"/>
            </a:endParaRPr>
          </a:p>
          <a:p>
            <a:pPr lvl="0"/>
            <a:r>
              <a:rPr lang="sl-SI" sz="2800" dirty="0">
                <a:latin typeface="Bookman Old Style" panose="02050604050505020204" pitchFamily="18" charset="0"/>
              </a:rPr>
              <a:t>n</a:t>
            </a:r>
            <a:r>
              <a:rPr lang="sl-SI" sz="2800" dirty="0" smtClean="0">
                <a:latin typeface="Bookman Old Style" panose="02050604050505020204" pitchFamily="18" charset="0"/>
              </a:rPr>
              <a:t>astopanje </a:t>
            </a:r>
            <a:r>
              <a:rPr lang="sl-SI" sz="2800" dirty="0">
                <a:latin typeface="Bookman Old Style" panose="02050604050505020204" pitchFamily="18" charset="0"/>
              </a:rPr>
              <a:t>na javnih prireditvah </a:t>
            </a:r>
            <a:endParaRPr lang="sl-SI" sz="2800" dirty="0" smtClean="0">
              <a:latin typeface="Bookman Old Style" panose="02050604050505020204" pitchFamily="18" charset="0"/>
            </a:endParaRPr>
          </a:p>
          <a:p>
            <a:pPr lvl="0"/>
            <a:r>
              <a:rPr lang="sl-SI" sz="2800" dirty="0">
                <a:latin typeface="Bookman Old Style" panose="02050604050505020204" pitchFamily="18" charset="0"/>
              </a:rPr>
              <a:t>r</a:t>
            </a:r>
            <a:r>
              <a:rPr lang="sl-SI" sz="2800" dirty="0" smtClean="0">
                <a:latin typeface="Bookman Old Style" panose="02050604050505020204" pitchFamily="18" charset="0"/>
              </a:rPr>
              <a:t>azvoj </a:t>
            </a:r>
            <a:r>
              <a:rPr lang="sl-SI" sz="2800" dirty="0">
                <a:latin typeface="Bookman Old Style" panose="02050604050505020204" pitchFamily="18" charset="0"/>
              </a:rPr>
              <a:t>učenčeve </a:t>
            </a:r>
            <a:r>
              <a:rPr lang="sl-SI" sz="2800" dirty="0" smtClean="0">
                <a:latin typeface="Bookman Old Style" panose="02050604050505020204" pitchFamily="18" charset="0"/>
              </a:rPr>
              <a:t>identitete</a:t>
            </a:r>
            <a:endParaRPr lang="sl-SI" sz="2800" dirty="0">
              <a:latin typeface="Bookman Old Style" panose="02050604050505020204" pitchFamily="18" charset="0"/>
            </a:endParaRPr>
          </a:p>
          <a:p>
            <a:pPr lvl="0"/>
            <a:r>
              <a:rPr lang="sl-SI" sz="2800" dirty="0">
                <a:latin typeface="Bookman Old Style" panose="02050604050505020204" pitchFamily="18" charset="0"/>
              </a:rPr>
              <a:t>u</a:t>
            </a:r>
            <a:r>
              <a:rPr lang="sl-SI" sz="2800" dirty="0" smtClean="0">
                <a:latin typeface="Bookman Old Style" panose="02050604050505020204" pitchFamily="18" charset="0"/>
              </a:rPr>
              <a:t>čenčevo ustvarjanje preko giba</a:t>
            </a:r>
          </a:p>
          <a:p>
            <a:r>
              <a:rPr lang="sl-SI" sz="2800" dirty="0">
                <a:latin typeface="Bookman Old Style" panose="02050604050505020204" pitchFamily="18" charset="0"/>
              </a:rPr>
              <a:t>razvijanje interesa in aktivnega odnosa do plesa in s tem do kulture ter umetnosti </a:t>
            </a:r>
          </a:p>
          <a:p>
            <a:pPr lvl="0"/>
            <a:endParaRPr lang="sl-SI" sz="2400" dirty="0" smtClean="0"/>
          </a:p>
          <a:p>
            <a:pPr lvl="0"/>
            <a:endParaRPr lang="sl-SI" sz="2400" dirty="0"/>
          </a:p>
          <a:p>
            <a:pPr lvl="0"/>
            <a:endParaRPr lang="sl-SI" sz="2400" dirty="0" smtClean="0"/>
          </a:p>
          <a:p>
            <a:pPr lvl="0"/>
            <a:endParaRPr lang="sl-SI" sz="2400" dirty="0"/>
          </a:p>
          <a:p>
            <a:pPr marL="45720" indent="0">
              <a:buNone/>
            </a:pPr>
            <a:endParaRPr lang="sl-SI" dirty="0"/>
          </a:p>
        </p:txBody>
      </p:sp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88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6979">
        <p:split orient="vert"/>
      </p:transition>
    </mc:Choice>
    <mc:Fallback xmlns="">
      <p:transition spd="slow" advTm="2697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5126"/>
            <a:ext cx="3588746" cy="640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grada vsebine 1"/>
          <p:cNvSpPr>
            <a:spLocks noGrp="1"/>
          </p:cNvSpPr>
          <p:nvPr>
            <p:ph sz="quarter" idx="13"/>
          </p:nvPr>
        </p:nvSpPr>
        <p:spPr>
          <a:xfrm>
            <a:off x="251520" y="260649"/>
            <a:ext cx="7292280" cy="640871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sl-SI" sz="2800" b="1" dirty="0" smtClean="0">
                <a:latin typeface="Bookman Old Style" panose="02050604050505020204" pitchFamily="18" charset="0"/>
              </a:rPr>
              <a:t>PREVERJANJE </a:t>
            </a:r>
            <a:r>
              <a:rPr lang="sl-SI" sz="2800" b="1" dirty="0">
                <a:latin typeface="Bookman Old Style" panose="02050604050505020204" pitchFamily="18" charset="0"/>
              </a:rPr>
              <a:t>IN </a:t>
            </a:r>
            <a:r>
              <a:rPr lang="sl-SI" sz="2800" b="1" dirty="0" smtClean="0">
                <a:latin typeface="Bookman Old Style" panose="02050604050505020204" pitchFamily="18" charset="0"/>
              </a:rPr>
              <a:t>OCENJEVANJE</a:t>
            </a:r>
          </a:p>
          <a:p>
            <a:pPr marL="45720" indent="0">
              <a:buNone/>
            </a:pPr>
            <a:endParaRPr lang="sl-SI" dirty="0" smtClean="0">
              <a:latin typeface="Bookman Old Style" panose="02050604050505020204" pitchFamily="18" charset="0"/>
            </a:endParaRPr>
          </a:p>
          <a:p>
            <a:r>
              <a:rPr lang="sl-SI" sz="2400" dirty="0" smtClean="0">
                <a:latin typeface="Bookman Old Style" panose="02050604050505020204" pitchFamily="18" charset="0"/>
              </a:rPr>
              <a:t>znanje </a:t>
            </a:r>
            <a:r>
              <a:rPr lang="sl-SI" sz="2400" dirty="0">
                <a:latin typeface="Bookman Old Style" panose="02050604050505020204" pitchFamily="18" charset="0"/>
              </a:rPr>
              <a:t>ocenjujemo s </a:t>
            </a:r>
            <a:r>
              <a:rPr lang="sl-SI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številčnimi ocenami </a:t>
            </a:r>
            <a:r>
              <a:rPr lang="sl-SI" sz="2400" dirty="0">
                <a:latin typeface="Bookman Old Style" panose="02050604050505020204" pitchFamily="18" charset="0"/>
              </a:rPr>
              <a:t>glede na opredeljene cilje </a:t>
            </a:r>
            <a:r>
              <a:rPr lang="sl-SI" sz="2400" dirty="0" smtClean="0">
                <a:latin typeface="Bookman Old Style" panose="02050604050505020204" pitchFamily="18" charset="0"/>
              </a:rPr>
              <a:t>in standarde</a:t>
            </a:r>
          </a:p>
          <a:p>
            <a:pPr marL="45720" indent="0">
              <a:buNone/>
            </a:pPr>
            <a:r>
              <a:rPr lang="sl-SI" sz="2800" dirty="0" smtClean="0">
                <a:latin typeface="Bookman Old Style" panose="02050604050505020204" pitchFamily="18" charset="0"/>
              </a:rPr>
              <a:t> </a:t>
            </a:r>
          </a:p>
          <a:p>
            <a:pPr marL="45720" indent="0">
              <a:buNone/>
            </a:pPr>
            <a:endParaRPr lang="sl-SI" sz="2800" dirty="0" smtClean="0">
              <a:latin typeface="Bookman Old Style" panose="02050604050505020204" pitchFamily="18" charset="0"/>
            </a:endParaRPr>
          </a:p>
          <a:p>
            <a:r>
              <a:rPr lang="sl-SI" sz="2800" b="1" dirty="0" smtClean="0">
                <a:latin typeface="Bookman Old Style" panose="02050604050505020204" pitchFamily="18" charset="0"/>
              </a:rPr>
              <a:t>ocenjevanje </a:t>
            </a:r>
            <a:r>
              <a:rPr lang="sl-SI" sz="2800" b="1" dirty="0">
                <a:latin typeface="Bookman Old Style" panose="02050604050505020204" pitchFamily="18" charset="0"/>
              </a:rPr>
              <a:t>izvajanja </a:t>
            </a:r>
            <a:r>
              <a:rPr lang="sl-SI" sz="2800" dirty="0">
                <a:latin typeface="Bookman Old Style" panose="02050604050505020204" pitchFamily="18" charset="0"/>
              </a:rPr>
              <a:t>(npr. razumevanje in uporaba spretnosti, </a:t>
            </a:r>
            <a:r>
              <a:rPr lang="sl-SI" sz="2800" dirty="0" smtClean="0">
                <a:latin typeface="Bookman Old Style" panose="02050604050505020204" pitchFamily="18" charset="0"/>
              </a:rPr>
              <a:t>plesna interpretacija, nastopi </a:t>
            </a:r>
            <a:r>
              <a:rPr lang="sl-SI" sz="2800" dirty="0">
                <a:latin typeface="Bookman Old Style" panose="02050604050505020204" pitchFamily="18" charset="0"/>
              </a:rPr>
              <a:t>…), </a:t>
            </a:r>
            <a:endParaRPr lang="sl-SI" sz="2800" dirty="0" smtClean="0">
              <a:latin typeface="Bookman Old Style" panose="02050604050505020204" pitchFamily="18" charset="0"/>
            </a:endParaRPr>
          </a:p>
          <a:p>
            <a:endParaRPr lang="sl-SI" sz="2800" dirty="0">
              <a:latin typeface="Bookman Old Style" panose="02050604050505020204" pitchFamily="18" charset="0"/>
            </a:endParaRPr>
          </a:p>
          <a:p>
            <a:r>
              <a:rPr lang="sl-SI" sz="2800" b="1" dirty="0">
                <a:latin typeface="Bookman Old Style" panose="02050604050505020204" pitchFamily="18" charset="0"/>
              </a:rPr>
              <a:t>ocenjevanje ustvarjanja </a:t>
            </a:r>
            <a:r>
              <a:rPr lang="sl-SI" sz="2800" dirty="0" smtClean="0">
                <a:latin typeface="Bookman Old Style" panose="02050604050505020204" pitchFamily="18" charset="0"/>
              </a:rPr>
              <a:t>(projektno </a:t>
            </a:r>
            <a:r>
              <a:rPr lang="sl-SI" sz="2800" dirty="0">
                <a:latin typeface="Bookman Old Style" panose="02050604050505020204" pitchFamily="18" charset="0"/>
              </a:rPr>
              <a:t>delo, </a:t>
            </a:r>
            <a:r>
              <a:rPr lang="sl-SI" sz="2800" dirty="0" smtClean="0">
                <a:latin typeface="Bookman Old Style" panose="02050604050505020204" pitchFamily="18" charset="0"/>
              </a:rPr>
              <a:t>improvizacija…)</a:t>
            </a:r>
            <a:endParaRPr lang="sl-SI" sz="2800" dirty="0">
              <a:latin typeface="Bookman Old Style" panose="02050604050505020204" pitchFamily="18" charset="0"/>
            </a:endParaRPr>
          </a:p>
          <a:p>
            <a:pPr marL="45720" indent="0">
              <a:buNone/>
            </a:pPr>
            <a:endParaRPr lang="sl-SI" dirty="0">
              <a:latin typeface="Bookman Old Style" panose="02050604050505020204" pitchFamily="18" charset="0"/>
            </a:endParaRPr>
          </a:p>
        </p:txBody>
      </p:sp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88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455">
        <p:circle/>
      </p:transition>
    </mc:Choice>
    <mc:Fallback xmlns="">
      <p:transition spd="slow" advTm="2045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7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5|2.7|3.3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7|0.9|2.4|3.3|2.8|3.1|2.4|2.9|4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|3.2|1|6.2"/>
</p:tagLst>
</file>

<file path=ppt/theme/theme1.xml><?xml version="1.0" encoding="utf-8"?>
<a:theme xmlns:a="http://schemas.openxmlformats.org/drawingml/2006/main" name="Sled">
  <a:themeElements>
    <a:clrScheme name="Sled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ed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ed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107</TotalTime>
  <Words>136</Words>
  <Application>Microsoft Office PowerPoint</Application>
  <PresentationFormat>Diaprojekcija na zaslonu (4:3)</PresentationFormat>
  <Paragraphs>35</Paragraphs>
  <Slides>4</Slides>
  <Notes>0</Notes>
  <HiddenSlides>0</HiddenSlides>
  <MMClips>5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9" baseType="lpstr">
      <vt:lpstr>Bookman Old Style</vt:lpstr>
      <vt:lpstr>Georgia</vt:lpstr>
      <vt:lpstr>Trebuchet MS</vt:lpstr>
      <vt:lpstr>Wingdings</vt:lpstr>
      <vt:lpstr>Sled</vt:lpstr>
      <vt:lpstr>Predstavitev  za šolsko leto 2025/26 učiteljica: Zehra Biščević</vt:lpstr>
      <vt:lpstr>PowerPointova predstavitev</vt:lpstr>
      <vt:lpstr>PowerPointova predstavitev</vt:lpstr>
      <vt:lpstr>PowerPointova predstavitev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Bi-Ze</dc:creator>
  <cp:lastModifiedBy>Zehra</cp:lastModifiedBy>
  <cp:revision>18</cp:revision>
  <dcterms:created xsi:type="dcterms:W3CDTF">2021-03-16T12:15:23Z</dcterms:created>
  <dcterms:modified xsi:type="dcterms:W3CDTF">2025-04-08T17:36:47Z</dcterms:modified>
</cp:coreProperties>
</file>