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79C9B1-A53D-499D-8458-435B9589FE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PLOŠČINA IN MERJENJE PLOŠČINE</a:t>
            </a:r>
          </a:p>
        </p:txBody>
      </p:sp>
    </p:spTree>
    <p:extLst>
      <p:ext uri="{BB962C8B-B14F-4D97-AF65-F5344CB8AC3E}">
        <p14:creationId xmlns:p14="http://schemas.microsoft.com/office/powerpoint/2010/main" val="1633777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152E62-62F5-4700-A766-79022EAF6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PLOŠČINA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45ABF8E6-8A7B-4E73-9F4F-8EDA24DD2C6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6883" y="2468032"/>
                <a:ext cx="8825659" cy="34163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l-SI" dirty="0"/>
                  <a:t>Oznaka pri fiziki: S</a:t>
                </a:r>
              </a:p>
              <a:p>
                <a:pPr marL="0" indent="0">
                  <a:buNone/>
                </a:pPr>
                <a:r>
                  <a:rPr lang="sl-SI" dirty="0"/>
                  <a:t>Osnovna enota za merjenje: kvadratni meter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− 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l-SI" dirty="0"/>
              </a:p>
              <a:p>
                <a:pPr marL="0" indent="0">
                  <a:buNone/>
                </a:pPr>
                <a:r>
                  <a:rPr lang="sl-SI" dirty="0"/>
                  <a:t>Druge enote: </a:t>
                </a:r>
              </a:p>
            </p:txBody>
          </p:sp>
        </mc:Choice>
        <mc:Fallback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45ABF8E6-8A7B-4E73-9F4F-8EDA24DD2C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883" y="2468032"/>
                <a:ext cx="8825659" cy="3416300"/>
              </a:xfrm>
              <a:blipFill>
                <a:blip r:embed="rId2"/>
                <a:stretch>
                  <a:fillRect l="-552" t="-107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>
            <a:extLst>
              <a:ext uri="{FF2B5EF4-FFF2-40B4-BE49-F238E27FC236}">
                <a16:creationId xmlns:a16="http://schemas.microsoft.com/office/drawing/2014/main" id="{17004661-0A94-4399-AE4E-6EF708C3E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775" y="3345134"/>
            <a:ext cx="6227475" cy="96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09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F6087B-1836-4F43-949A-0622D96F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Določi ploščino svoje dlani.</a:t>
            </a:r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529C0028-9F6E-4F83-A504-6D03B6D601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8978" y="2346047"/>
            <a:ext cx="4036287" cy="4112035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DE478AA-7736-408B-9891-F99C4A3039FA}"/>
              </a:ext>
            </a:extLst>
          </p:cNvPr>
          <p:cNvSpPr txBox="1"/>
          <p:nvPr/>
        </p:nvSpPr>
        <p:spPr>
          <a:xfrm>
            <a:off x="5406501" y="2663302"/>
            <a:ext cx="56284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Obriši dlan in preštej kvadratke. </a:t>
            </a:r>
          </a:p>
          <a:p>
            <a:r>
              <a:rPr lang="sl-SI" sz="3200" dirty="0"/>
              <a:t>Določi ploščino dlani s preštevanjem kvadratkov.</a:t>
            </a:r>
          </a:p>
        </p:txBody>
      </p:sp>
    </p:spTree>
    <p:extLst>
      <p:ext uri="{BB962C8B-B14F-4D97-AF65-F5344CB8AC3E}">
        <p14:creationId xmlns:p14="http://schemas.microsoft.com/office/powerpoint/2010/main" val="278358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25A302-0E38-418C-A02C-AE28E5F0C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Ploščine likov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411506-3514-4592-B4A0-74C7F1702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Določimo ploščine kvadrata, pravokotnika in kroga, ki jih poznamo že pri matematiki.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FB5083F-9047-4427-BC81-8A784EB7B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070" y="3563654"/>
            <a:ext cx="5119700" cy="245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5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CF83ED-BA50-4D46-A06F-B8056D649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Pretvarjanje ploščinskih enot</a:t>
            </a:r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9046789D-F147-4986-82AE-C83BF97CDD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7969" y="2974018"/>
            <a:ext cx="10411302" cy="273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83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1CABE4-0A74-4939-980A-B62D2B2EC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Utrjevanje.</a:t>
            </a:r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22E6B4AB-1AE5-41D7-975F-C515A0AB9B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3794" y="2232873"/>
            <a:ext cx="7604475" cy="3786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158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a sejna soba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Ionska sejna soba</Template>
  <TotalTime>11</TotalTime>
  <Words>61</Words>
  <Application>Microsoft Office PowerPoint</Application>
  <PresentationFormat>Širokozaslonsko</PresentationFormat>
  <Paragraphs>12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Century Gothic</vt:lpstr>
      <vt:lpstr>Wingdings 3</vt:lpstr>
      <vt:lpstr>Naelektrena sejna soba</vt:lpstr>
      <vt:lpstr>PLOŠČINA IN MERJENJE PLOŠČINE</vt:lpstr>
      <vt:lpstr>PLOŠČINA</vt:lpstr>
      <vt:lpstr>Določi ploščino svoje dlani.</vt:lpstr>
      <vt:lpstr>Ploščine likov</vt:lpstr>
      <vt:lpstr>Pretvarjanje ploščinskih enot</vt:lpstr>
      <vt:lpstr>Utrjevanje.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PLOŠČINA IN MERJENJE PLOŠČINE</dc:title>
  <dc:creator>Uporabnik</dc:creator>
  <cp:lastModifiedBy>Uporabnik</cp:lastModifiedBy>
  <cp:revision>2</cp:revision>
  <dcterms:created xsi:type="dcterms:W3CDTF">2022-03-30T08:25:21Z</dcterms:created>
  <dcterms:modified xsi:type="dcterms:W3CDTF">2022-03-30T08:36:32Z</dcterms:modified>
</cp:coreProperties>
</file>