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70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ić, Darja" userId="b1a2addf-e27a-416b-9dac-f9911d81f095" providerId="ADAL" clId="{D4B21632-25D3-45A8-A1BB-BE70B32B290B}"/>
    <pc:docChg chg="undo custSel addSld delSld modSld sldOrd">
      <pc:chgData name="Tadić, Darja" userId="b1a2addf-e27a-416b-9dac-f9911d81f095" providerId="ADAL" clId="{D4B21632-25D3-45A8-A1BB-BE70B32B290B}" dt="2024-03-04T12:21:24.581" v="14353" actId="20577"/>
      <pc:docMkLst>
        <pc:docMk/>
      </pc:docMkLst>
      <pc:sldChg chg="new del">
        <pc:chgData name="Tadić, Darja" userId="b1a2addf-e27a-416b-9dac-f9911d81f095" providerId="ADAL" clId="{D4B21632-25D3-45A8-A1BB-BE70B32B290B}" dt="2024-03-04T08:32:54.349" v="2" actId="47"/>
        <pc:sldMkLst>
          <pc:docMk/>
          <pc:sldMk cId="1491515990" sldId="256"/>
        </pc:sldMkLst>
      </pc:sldChg>
      <pc:sldChg chg="modSp new mod">
        <pc:chgData name="Tadić, Darja" userId="b1a2addf-e27a-416b-9dac-f9911d81f095" providerId="ADAL" clId="{D4B21632-25D3-45A8-A1BB-BE70B32B290B}" dt="2024-03-04T12:11:13.797" v="13301" actId="20577"/>
        <pc:sldMkLst>
          <pc:docMk/>
          <pc:sldMk cId="488342786" sldId="257"/>
        </pc:sldMkLst>
        <pc:spChg chg="mod">
          <ac:chgData name="Tadić, Darja" userId="b1a2addf-e27a-416b-9dac-f9911d81f095" providerId="ADAL" clId="{D4B21632-25D3-45A8-A1BB-BE70B32B290B}" dt="2024-03-04T09:55:02.315" v="7716" actId="20577"/>
          <ac:spMkLst>
            <pc:docMk/>
            <pc:sldMk cId="488342786" sldId="257"/>
            <ac:spMk id="2" creationId="{FE02FC3D-EE1B-046A-2951-7EE63ADA4D27}"/>
          </ac:spMkLst>
        </pc:spChg>
        <pc:spChg chg="mod">
          <ac:chgData name="Tadić, Darja" userId="b1a2addf-e27a-416b-9dac-f9911d81f095" providerId="ADAL" clId="{D4B21632-25D3-45A8-A1BB-BE70B32B290B}" dt="2024-03-04T12:11:13.797" v="13301" actId="20577"/>
          <ac:spMkLst>
            <pc:docMk/>
            <pc:sldMk cId="488342786" sldId="257"/>
            <ac:spMk id="3" creationId="{55CE6BF5-407C-9321-502D-70229EDF2507}"/>
          </ac:spMkLst>
        </pc:spChg>
      </pc:sldChg>
      <pc:sldChg chg="modSp new mod">
        <pc:chgData name="Tadić, Darja" userId="b1a2addf-e27a-416b-9dac-f9911d81f095" providerId="ADAL" clId="{D4B21632-25D3-45A8-A1BB-BE70B32B290B}" dt="2024-03-04T12:11:28.855" v="13303" actId="255"/>
        <pc:sldMkLst>
          <pc:docMk/>
          <pc:sldMk cId="71839483" sldId="258"/>
        </pc:sldMkLst>
        <pc:spChg chg="mod">
          <ac:chgData name="Tadić, Darja" userId="b1a2addf-e27a-416b-9dac-f9911d81f095" providerId="ADAL" clId="{D4B21632-25D3-45A8-A1BB-BE70B32B290B}" dt="2024-03-04T09:58:36.106" v="8067" actId="14100"/>
          <ac:spMkLst>
            <pc:docMk/>
            <pc:sldMk cId="71839483" sldId="258"/>
            <ac:spMk id="2" creationId="{CC8FF790-2E9C-FCA2-1A2F-A84D9F2F0B77}"/>
          </ac:spMkLst>
        </pc:spChg>
        <pc:spChg chg="mod">
          <ac:chgData name="Tadić, Darja" userId="b1a2addf-e27a-416b-9dac-f9911d81f095" providerId="ADAL" clId="{D4B21632-25D3-45A8-A1BB-BE70B32B290B}" dt="2024-03-04T12:11:28.855" v="13303" actId="255"/>
          <ac:spMkLst>
            <pc:docMk/>
            <pc:sldMk cId="71839483" sldId="258"/>
            <ac:spMk id="3" creationId="{B26AC774-8A83-9255-AAB3-B64C9851EEFC}"/>
          </ac:spMkLst>
        </pc:spChg>
      </pc:sldChg>
      <pc:sldChg chg="addSp delSp modSp new mod ord">
        <pc:chgData name="Tadić, Darja" userId="b1a2addf-e27a-416b-9dac-f9911d81f095" providerId="ADAL" clId="{D4B21632-25D3-45A8-A1BB-BE70B32B290B}" dt="2024-03-04T10:37:18.443" v="10295" actId="6549"/>
        <pc:sldMkLst>
          <pc:docMk/>
          <pc:sldMk cId="4162593363" sldId="259"/>
        </pc:sldMkLst>
        <pc:spChg chg="add del mod">
          <ac:chgData name="Tadić, Darja" userId="b1a2addf-e27a-416b-9dac-f9911d81f095" providerId="ADAL" clId="{D4B21632-25D3-45A8-A1BB-BE70B32B290B}" dt="2024-03-04T10:30:54.061" v="9449" actId="1076"/>
          <ac:spMkLst>
            <pc:docMk/>
            <pc:sldMk cId="4162593363" sldId="259"/>
            <ac:spMk id="2" creationId="{EE686908-74A5-E745-55CB-0DB39A23027C}"/>
          </ac:spMkLst>
        </pc:spChg>
        <pc:spChg chg="mod">
          <ac:chgData name="Tadić, Darja" userId="b1a2addf-e27a-416b-9dac-f9911d81f095" providerId="ADAL" clId="{D4B21632-25D3-45A8-A1BB-BE70B32B290B}" dt="2024-03-04T10:37:18.443" v="10295" actId="6549"/>
          <ac:spMkLst>
            <pc:docMk/>
            <pc:sldMk cId="4162593363" sldId="259"/>
            <ac:spMk id="3" creationId="{D3B7709F-DDF8-EDD0-06D2-B2BF98CD2405}"/>
          </ac:spMkLst>
        </pc:spChg>
      </pc:sldChg>
      <pc:sldChg chg="addSp modSp add mod">
        <pc:chgData name="Tadić, Darja" userId="b1a2addf-e27a-416b-9dac-f9911d81f095" providerId="ADAL" clId="{D4B21632-25D3-45A8-A1BB-BE70B32B290B}" dt="2024-03-04T10:53:16.902" v="11913" actId="14100"/>
        <pc:sldMkLst>
          <pc:docMk/>
          <pc:sldMk cId="334797850" sldId="260"/>
        </pc:sldMkLst>
        <pc:spChg chg="add mod">
          <ac:chgData name="Tadić, Darja" userId="b1a2addf-e27a-416b-9dac-f9911d81f095" providerId="ADAL" clId="{D4B21632-25D3-45A8-A1BB-BE70B32B290B}" dt="2024-03-04T10:43:21.901" v="10792"/>
          <ac:spMkLst>
            <pc:docMk/>
            <pc:sldMk cId="334797850" sldId="260"/>
            <ac:spMk id="2" creationId="{CE622CB3-C5DA-F661-92D5-ABB7375A0B3B}"/>
          </ac:spMkLst>
        </pc:spChg>
        <pc:spChg chg="mod">
          <ac:chgData name="Tadić, Darja" userId="b1a2addf-e27a-416b-9dac-f9911d81f095" providerId="ADAL" clId="{D4B21632-25D3-45A8-A1BB-BE70B32B290B}" dt="2024-03-04T10:53:16.902" v="11913" actId="14100"/>
          <ac:spMkLst>
            <pc:docMk/>
            <pc:sldMk cId="334797850" sldId="260"/>
            <ac:spMk id="3" creationId="{A10472E8-AE1F-58AA-C824-88A0C0638B84}"/>
          </ac:spMkLst>
        </pc:spChg>
      </pc:sldChg>
      <pc:sldChg chg="delSp modSp new del mod ord">
        <pc:chgData name="Tadić, Darja" userId="b1a2addf-e27a-416b-9dac-f9911d81f095" providerId="ADAL" clId="{D4B21632-25D3-45A8-A1BB-BE70B32B290B}" dt="2024-03-04T10:43:05.921" v="10790" actId="2696"/>
        <pc:sldMkLst>
          <pc:docMk/>
          <pc:sldMk cId="1734842480" sldId="260"/>
        </pc:sldMkLst>
        <pc:spChg chg="del">
          <ac:chgData name="Tadić, Darja" userId="b1a2addf-e27a-416b-9dac-f9911d81f095" providerId="ADAL" clId="{D4B21632-25D3-45A8-A1BB-BE70B32B290B}" dt="2024-03-04T10:42:02.368" v="10779" actId="478"/>
          <ac:spMkLst>
            <pc:docMk/>
            <pc:sldMk cId="1734842480" sldId="260"/>
            <ac:spMk id="2" creationId="{FE251759-1D39-85BE-1A21-9F6A88610AAD}"/>
          </ac:spMkLst>
        </pc:spChg>
        <pc:spChg chg="mod">
          <ac:chgData name="Tadić, Darja" userId="b1a2addf-e27a-416b-9dac-f9911d81f095" providerId="ADAL" clId="{D4B21632-25D3-45A8-A1BB-BE70B32B290B}" dt="2024-03-04T10:43:01.018" v="10789" actId="27636"/>
          <ac:spMkLst>
            <pc:docMk/>
            <pc:sldMk cId="1734842480" sldId="260"/>
            <ac:spMk id="3" creationId="{A49F7B46-5D26-C49C-040E-09C6872801B6}"/>
          </ac:spMkLst>
        </pc:spChg>
      </pc:sldChg>
      <pc:sldChg chg="modSp new mod">
        <pc:chgData name="Tadić, Darja" userId="b1a2addf-e27a-416b-9dac-f9911d81f095" providerId="ADAL" clId="{D4B21632-25D3-45A8-A1BB-BE70B32B290B}" dt="2024-03-04T10:26:28.189" v="9357" actId="6549"/>
        <pc:sldMkLst>
          <pc:docMk/>
          <pc:sldMk cId="3104022277" sldId="261"/>
        </pc:sldMkLst>
        <pc:spChg chg="mod">
          <ac:chgData name="Tadić, Darja" userId="b1a2addf-e27a-416b-9dac-f9911d81f095" providerId="ADAL" clId="{D4B21632-25D3-45A8-A1BB-BE70B32B290B}" dt="2024-03-04T10:18:54.675" v="9000" actId="255"/>
          <ac:spMkLst>
            <pc:docMk/>
            <pc:sldMk cId="3104022277" sldId="261"/>
            <ac:spMk id="2" creationId="{B582218A-C488-7667-A09F-743EC9898C15}"/>
          </ac:spMkLst>
        </pc:spChg>
        <pc:spChg chg="mod">
          <ac:chgData name="Tadić, Darja" userId="b1a2addf-e27a-416b-9dac-f9911d81f095" providerId="ADAL" clId="{D4B21632-25D3-45A8-A1BB-BE70B32B290B}" dt="2024-03-04T10:26:28.189" v="9357" actId="6549"/>
          <ac:spMkLst>
            <pc:docMk/>
            <pc:sldMk cId="3104022277" sldId="261"/>
            <ac:spMk id="3" creationId="{32B8D9DC-0488-039D-2999-76956DBD15EC}"/>
          </ac:spMkLst>
        </pc:spChg>
      </pc:sldChg>
      <pc:sldChg chg="addSp delSp modSp new mod">
        <pc:chgData name="Tadić, Darja" userId="b1a2addf-e27a-416b-9dac-f9911d81f095" providerId="ADAL" clId="{D4B21632-25D3-45A8-A1BB-BE70B32B290B}" dt="2024-03-04T10:30:28.672" v="9442" actId="20577"/>
        <pc:sldMkLst>
          <pc:docMk/>
          <pc:sldMk cId="3333310113" sldId="262"/>
        </pc:sldMkLst>
        <pc:spChg chg="mod">
          <ac:chgData name="Tadić, Darja" userId="b1a2addf-e27a-416b-9dac-f9911d81f095" providerId="ADAL" clId="{D4B21632-25D3-45A8-A1BB-BE70B32B290B}" dt="2024-03-04T10:26:56.853" v="9385" actId="1076"/>
          <ac:spMkLst>
            <pc:docMk/>
            <pc:sldMk cId="3333310113" sldId="262"/>
            <ac:spMk id="2" creationId="{5DAC2D0B-097E-FFA0-C977-BD845F77EA22}"/>
          </ac:spMkLst>
        </pc:spChg>
        <pc:spChg chg="del">
          <ac:chgData name="Tadić, Darja" userId="b1a2addf-e27a-416b-9dac-f9911d81f095" providerId="ADAL" clId="{D4B21632-25D3-45A8-A1BB-BE70B32B290B}" dt="2024-03-04T09:33:00.351" v="4980" actId="3680"/>
          <ac:spMkLst>
            <pc:docMk/>
            <pc:sldMk cId="3333310113" sldId="262"/>
            <ac:spMk id="3" creationId="{E6D7C97F-4A63-2634-3EB9-DCB4F137B142}"/>
          </ac:spMkLst>
        </pc:spChg>
        <pc:graphicFrameChg chg="add mod ord modGraphic">
          <ac:chgData name="Tadić, Darja" userId="b1a2addf-e27a-416b-9dac-f9911d81f095" providerId="ADAL" clId="{D4B21632-25D3-45A8-A1BB-BE70B32B290B}" dt="2024-03-04T10:30:28.672" v="9442" actId="20577"/>
          <ac:graphicFrameMkLst>
            <pc:docMk/>
            <pc:sldMk cId="3333310113" sldId="262"/>
            <ac:graphicFrameMk id="4" creationId="{24260DD0-AD3D-2F30-A5C2-9D954D36B75A}"/>
          </ac:graphicFrameMkLst>
        </pc:graphicFrameChg>
      </pc:sldChg>
      <pc:sldChg chg="delSp modSp new mod">
        <pc:chgData name="Tadić, Darja" userId="b1a2addf-e27a-416b-9dac-f9911d81f095" providerId="ADAL" clId="{D4B21632-25D3-45A8-A1BB-BE70B32B290B}" dt="2024-03-04T11:03:05.355" v="13118" actId="20577"/>
        <pc:sldMkLst>
          <pc:docMk/>
          <pc:sldMk cId="1794468168" sldId="263"/>
        </pc:sldMkLst>
        <pc:spChg chg="del">
          <ac:chgData name="Tadić, Darja" userId="b1a2addf-e27a-416b-9dac-f9911d81f095" providerId="ADAL" clId="{D4B21632-25D3-45A8-A1BB-BE70B32B290B}" dt="2024-03-04T10:59:58.519" v="12774" actId="478"/>
          <ac:spMkLst>
            <pc:docMk/>
            <pc:sldMk cId="1794468168" sldId="263"/>
            <ac:spMk id="2" creationId="{BB3DE344-A91A-6EC2-DFAE-4D1BF2329A4D}"/>
          </ac:spMkLst>
        </pc:spChg>
        <pc:spChg chg="mod">
          <ac:chgData name="Tadić, Darja" userId="b1a2addf-e27a-416b-9dac-f9911d81f095" providerId="ADAL" clId="{D4B21632-25D3-45A8-A1BB-BE70B32B290B}" dt="2024-03-04T11:03:05.355" v="13118" actId="20577"/>
          <ac:spMkLst>
            <pc:docMk/>
            <pc:sldMk cId="1794468168" sldId="263"/>
            <ac:spMk id="3" creationId="{EB753E2C-FBE1-770E-B935-00A46484FB8B}"/>
          </ac:spMkLst>
        </pc:spChg>
      </pc:sldChg>
      <pc:sldChg chg="modSp add mod">
        <pc:chgData name="Tadić, Darja" userId="b1a2addf-e27a-416b-9dac-f9911d81f095" providerId="ADAL" clId="{D4B21632-25D3-45A8-A1BB-BE70B32B290B}" dt="2024-03-04T10:04:11.429" v="8365" actId="20578"/>
        <pc:sldMkLst>
          <pc:docMk/>
          <pc:sldMk cId="330681438" sldId="264"/>
        </pc:sldMkLst>
        <pc:spChg chg="mod">
          <ac:chgData name="Tadić, Darja" userId="b1a2addf-e27a-416b-9dac-f9911d81f095" providerId="ADAL" clId="{D4B21632-25D3-45A8-A1BB-BE70B32B290B}" dt="2024-03-04T10:04:11.429" v="8365" actId="20578"/>
          <ac:spMkLst>
            <pc:docMk/>
            <pc:sldMk cId="330681438" sldId="264"/>
            <ac:spMk id="3" creationId="{6AFEB946-F975-EFF2-A69A-CAAACEB1D0A6}"/>
          </ac:spMkLst>
        </pc:spChg>
      </pc:sldChg>
      <pc:sldChg chg="modSp new del mod ord">
        <pc:chgData name="Tadić, Darja" userId="b1a2addf-e27a-416b-9dac-f9911d81f095" providerId="ADAL" clId="{D4B21632-25D3-45A8-A1BB-BE70B32B290B}" dt="2024-03-04T09:54:15.424" v="7689" actId="47"/>
        <pc:sldMkLst>
          <pc:docMk/>
          <pc:sldMk cId="2645546631" sldId="264"/>
        </pc:sldMkLst>
        <pc:spChg chg="mod">
          <ac:chgData name="Tadić, Darja" userId="b1a2addf-e27a-416b-9dac-f9911d81f095" providerId="ADAL" clId="{D4B21632-25D3-45A8-A1BB-BE70B32B290B}" dt="2024-03-04T09:54:13.036" v="7688" actId="20577"/>
          <ac:spMkLst>
            <pc:docMk/>
            <pc:sldMk cId="2645546631" sldId="264"/>
            <ac:spMk id="2" creationId="{EB86BB60-C9F1-F47B-7321-B0A12AC6CBD6}"/>
          </ac:spMkLst>
        </pc:spChg>
      </pc:sldChg>
      <pc:sldChg chg="addSp delSp modSp add mod">
        <pc:chgData name="Tadić, Darja" userId="b1a2addf-e27a-416b-9dac-f9911d81f095" providerId="ADAL" clId="{D4B21632-25D3-45A8-A1BB-BE70B32B290B}" dt="2024-03-04T10:41:05.674" v="10687" actId="6549"/>
        <pc:sldMkLst>
          <pc:docMk/>
          <pc:sldMk cId="309443916" sldId="265"/>
        </pc:sldMkLst>
        <pc:spChg chg="del">
          <ac:chgData name="Tadić, Darja" userId="b1a2addf-e27a-416b-9dac-f9911d81f095" providerId="ADAL" clId="{D4B21632-25D3-45A8-A1BB-BE70B32B290B}" dt="2024-03-04T10:38:53.727" v="10327" actId="478"/>
          <ac:spMkLst>
            <pc:docMk/>
            <pc:sldMk cId="309443916" sldId="265"/>
            <ac:spMk id="2" creationId="{FB5D6BA7-CEE3-50B2-EB0A-17A64CC5BB60}"/>
          </ac:spMkLst>
        </pc:spChg>
        <pc:spChg chg="mod">
          <ac:chgData name="Tadić, Darja" userId="b1a2addf-e27a-416b-9dac-f9911d81f095" providerId="ADAL" clId="{D4B21632-25D3-45A8-A1BB-BE70B32B290B}" dt="2024-03-04T10:41:05.674" v="10687" actId="6549"/>
          <ac:spMkLst>
            <pc:docMk/>
            <pc:sldMk cId="309443916" sldId="265"/>
            <ac:spMk id="3" creationId="{C68E9F29-0AD1-31D1-3916-B5D1EE8F6D4F}"/>
          </ac:spMkLst>
        </pc:spChg>
        <pc:spChg chg="add del mod">
          <ac:chgData name="Tadić, Darja" userId="b1a2addf-e27a-416b-9dac-f9911d81f095" providerId="ADAL" clId="{D4B21632-25D3-45A8-A1BB-BE70B32B290B}" dt="2024-03-04T10:38:55.350" v="10328" actId="478"/>
          <ac:spMkLst>
            <pc:docMk/>
            <pc:sldMk cId="309443916" sldId="265"/>
            <ac:spMk id="5" creationId="{0201BF43-5944-00CE-9641-1CA245EBBA9F}"/>
          </ac:spMkLst>
        </pc:spChg>
      </pc:sldChg>
      <pc:sldChg chg="modSp add del mod">
        <pc:chgData name="Tadić, Darja" userId="b1a2addf-e27a-416b-9dac-f9911d81f095" providerId="ADAL" clId="{D4B21632-25D3-45A8-A1BB-BE70B32B290B}" dt="2024-03-04T10:04:15.422" v="8366" actId="47"/>
        <pc:sldMkLst>
          <pc:docMk/>
          <pc:sldMk cId="4070534804" sldId="265"/>
        </pc:sldMkLst>
        <pc:spChg chg="mod">
          <ac:chgData name="Tadić, Darja" userId="b1a2addf-e27a-416b-9dac-f9911d81f095" providerId="ADAL" clId="{D4B21632-25D3-45A8-A1BB-BE70B32B290B}" dt="2024-03-04T10:03:59.718" v="8361" actId="21"/>
          <ac:spMkLst>
            <pc:docMk/>
            <pc:sldMk cId="4070534804" sldId="265"/>
            <ac:spMk id="3" creationId="{EAA677B0-3B15-AE3B-4315-05D97438CAEE}"/>
          </ac:spMkLst>
        </pc:spChg>
      </pc:sldChg>
      <pc:sldChg chg="modSp add mod">
        <pc:chgData name="Tadić, Darja" userId="b1a2addf-e27a-416b-9dac-f9911d81f095" providerId="ADAL" clId="{D4B21632-25D3-45A8-A1BB-BE70B32B290B}" dt="2024-03-04T12:21:04.548" v="14350" actId="207"/>
        <pc:sldMkLst>
          <pc:docMk/>
          <pc:sldMk cId="314440018" sldId="266"/>
        </pc:sldMkLst>
        <pc:spChg chg="mod">
          <ac:chgData name="Tadić, Darja" userId="b1a2addf-e27a-416b-9dac-f9911d81f095" providerId="ADAL" clId="{D4B21632-25D3-45A8-A1BB-BE70B32B290B}" dt="2024-03-04T12:21:04.548" v="14350" actId="207"/>
          <ac:spMkLst>
            <pc:docMk/>
            <pc:sldMk cId="314440018" sldId="266"/>
            <ac:spMk id="3" creationId="{E0D49002-E134-8EF4-84B6-677826A961AD}"/>
          </ac:spMkLst>
        </pc:spChg>
      </pc:sldChg>
      <pc:sldChg chg="modSp add mod">
        <pc:chgData name="Tadić, Darja" userId="b1a2addf-e27a-416b-9dac-f9911d81f095" providerId="ADAL" clId="{D4B21632-25D3-45A8-A1BB-BE70B32B290B}" dt="2024-03-04T12:21:24.581" v="14353" actId="20577"/>
        <pc:sldMkLst>
          <pc:docMk/>
          <pc:sldMk cId="3012061466" sldId="267"/>
        </pc:sldMkLst>
        <pc:spChg chg="mod">
          <ac:chgData name="Tadić, Darja" userId="b1a2addf-e27a-416b-9dac-f9911d81f095" providerId="ADAL" clId="{D4B21632-25D3-45A8-A1BB-BE70B32B290B}" dt="2024-03-04T12:21:24.581" v="14353" actId="20577"/>
          <ac:spMkLst>
            <pc:docMk/>
            <pc:sldMk cId="3012061466" sldId="267"/>
            <ac:spMk id="3" creationId="{330589A8-C62C-D519-8674-6BA1123DAE6B}"/>
          </ac:spMkLst>
        </pc:spChg>
      </pc:sldChg>
      <pc:sldChg chg="modSp add mod">
        <pc:chgData name="Tadić, Darja" userId="b1a2addf-e27a-416b-9dac-f9911d81f095" providerId="ADAL" clId="{D4B21632-25D3-45A8-A1BB-BE70B32B290B}" dt="2024-03-04T10:53:01.175" v="11910" actId="20577"/>
        <pc:sldMkLst>
          <pc:docMk/>
          <pc:sldMk cId="2764885038" sldId="268"/>
        </pc:sldMkLst>
        <pc:spChg chg="mod">
          <ac:chgData name="Tadić, Darja" userId="b1a2addf-e27a-416b-9dac-f9911d81f095" providerId="ADAL" clId="{D4B21632-25D3-45A8-A1BB-BE70B32B290B}" dt="2024-03-04T10:53:01.175" v="11910" actId="20577"/>
          <ac:spMkLst>
            <pc:docMk/>
            <pc:sldMk cId="2764885038" sldId="268"/>
            <ac:spMk id="3" creationId="{97E683FF-C8DA-CFF5-F598-9FFB6EB1B467}"/>
          </ac:spMkLst>
        </pc:spChg>
      </pc:sldChg>
      <pc:sldChg chg="modSp add mod">
        <pc:chgData name="Tadić, Darja" userId="b1a2addf-e27a-416b-9dac-f9911d81f095" providerId="ADAL" clId="{D4B21632-25D3-45A8-A1BB-BE70B32B290B}" dt="2024-03-04T10:53:23.111" v="11915" actId="14100"/>
        <pc:sldMkLst>
          <pc:docMk/>
          <pc:sldMk cId="2261481176" sldId="269"/>
        </pc:sldMkLst>
        <pc:spChg chg="mod">
          <ac:chgData name="Tadić, Darja" userId="b1a2addf-e27a-416b-9dac-f9911d81f095" providerId="ADAL" clId="{D4B21632-25D3-45A8-A1BB-BE70B32B290B}" dt="2024-03-04T10:53:23.111" v="11915" actId="14100"/>
          <ac:spMkLst>
            <pc:docMk/>
            <pc:sldMk cId="2261481176" sldId="269"/>
            <ac:spMk id="3" creationId="{01C8C0A9-89A4-4F98-C43B-5DD51A63ADD6}"/>
          </ac:spMkLst>
        </pc:spChg>
      </pc:sldChg>
      <pc:sldChg chg="modSp add mod">
        <pc:chgData name="Tadić, Darja" userId="b1a2addf-e27a-416b-9dac-f9911d81f095" providerId="ADAL" clId="{D4B21632-25D3-45A8-A1BB-BE70B32B290B}" dt="2024-03-04T11:03:30.071" v="13177" actId="20577"/>
        <pc:sldMkLst>
          <pc:docMk/>
          <pc:sldMk cId="629619246" sldId="270"/>
        </pc:sldMkLst>
        <pc:spChg chg="mod">
          <ac:chgData name="Tadić, Darja" userId="b1a2addf-e27a-416b-9dac-f9911d81f095" providerId="ADAL" clId="{D4B21632-25D3-45A8-A1BB-BE70B32B290B}" dt="2024-03-04T11:03:30.071" v="13177" actId="20577"/>
          <ac:spMkLst>
            <pc:docMk/>
            <pc:sldMk cId="629619246" sldId="270"/>
            <ac:spMk id="3" creationId="{ABA75C0F-63F2-8907-FF8E-436AA249413E}"/>
          </ac:spMkLst>
        </pc:spChg>
      </pc:sldChg>
    </pc:docChg>
  </pc:docChgLst>
  <pc:docChgLst>
    <pc:chgData name="Tadić, Darja" userId="b1a2addf-e27a-416b-9dac-f9911d81f095" providerId="ADAL" clId="{4833E5CC-1AD6-449B-9821-714ACC6BA4AA}"/>
    <pc:docChg chg="delSld">
      <pc:chgData name="Tadić, Darja" userId="b1a2addf-e27a-416b-9dac-f9911d81f095" providerId="ADAL" clId="{4833E5CC-1AD6-449B-9821-714ACC6BA4AA}" dt="2024-03-11T11:05:09.673" v="0" actId="47"/>
      <pc:docMkLst>
        <pc:docMk/>
      </pc:docMkLst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4172004048" sldId="271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605502922" sldId="272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4288808760" sldId="273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3775776623" sldId="274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3314433000" sldId="275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2241313318" sldId="276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2339463359" sldId="277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207971161" sldId="278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2747655075" sldId="279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636301871" sldId="280"/>
        </pc:sldMkLst>
      </pc:sldChg>
      <pc:sldChg chg="del">
        <pc:chgData name="Tadić, Darja" userId="b1a2addf-e27a-416b-9dac-f9911d81f095" providerId="ADAL" clId="{4833E5CC-1AD6-449B-9821-714ACC6BA4AA}" dt="2024-03-11T11:05:09.673" v="0" actId="47"/>
        <pc:sldMkLst>
          <pc:docMk/>
          <pc:sldMk cId="3329587806" sldId="281"/>
        </pc:sldMkLst>
      </pc:sldChg>
    </pc:docChg>
  </pc:docChgLst>
  <pc:docChgLst>
    <pc:chgData name="Tadić, Darja" userId="b1a2addf-e27a-416b-9dac-f9911d81f095" providerId="ADAL" clId="{2A113924-7BCB-4C77-A326-158AFEDD1946}"/>
    <pc:docChg chg="custSel addSld delSld modSld">
      <pc:chgData name="Tadić, Darja" userId="b1a2addf-e27a-416b-9dac-f9911d81f095" providerId="ADAL" clId="{2A113924-7BCB-4C77-A326-158AFEDD1946}" dt="2024-03-11T10:55:56.832" v="10165" actId="313"/>
      <pc:docMkLst>
        <pc:docMk/>
      </pc:docMkLst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488342786" sldId="257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71839483" sldId="258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4162593363" sldId="259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4797850" sldId="260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104022277" sldId="261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33310113" sldId="262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0681438" sldId="264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09443916" sldId="265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14440018" sldId="266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2764885038" sldId="268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2261481176" sldId="269"/>
        </pc:sldMkLst>
      </pc:sldChg>
      <pc:sldChg chg="modSp mod">
        <pc:chgData name="Tadić, Darja" userId="b1a2addf-e27a-416b-9dac-f9911d81f095" providerId="ADAL" clId="{2A113924-7BCB-4C77-A326-158AFEDD1946}" dt="2024-03-11T09:29:27.490" v="231" actId="6549"/>
        <pc:sldMkLst>
          <pc:docMk/>
          <pc:sldMk cId="629619246" sldId="270"/>
        </pc:sldMkLst>
        <pc:spChg chg="mod">
          <ac:chgData name="Tadić, Darja" userId="b1a2addf-e27a-416b-9dac-f9911d81f095" providerId="ADAL" clId="{2A113924-7BCB-4C77-A326-158AFEDD1946}" dt="2024-03-11T09:29:27.490" v="231" actId="6549"/>
          <ac:spMkLst>
            <pc:docMk/>
            <pc:sldMk cId="629619246" sldId="270"/>
            <ac:spMk id="3" creationId="{ABA75C0F-63F2-8907-FF8E-436AA249413E}"/>
          </ac:spMkLst>
        </pc:spChg>
      </pc:sldChg>
      <pc:sldChg chg="modSp new mod">
        <pc:chgData name="Tadić, Darja" userId="b1a2addf-e27a-416b-9dac-f9911d81f095" providerId="ADAL" clId="{2A113924-7BCB-4C77-A326-158AFEDD1946}" dt="2024-03-11T09:25:16.848" v="230" actId="207"/>
        <pc:sldMkLst>
          <pc:docMk/>
          <pc:sldMk cId="4172004048" sldId="271"/>
        </pc:sldMkLst>
        <pc:spChg chg="mod">
          <ac:chgData name="Tadić, Darja" userId="b1a2addf-e27a-416b-9dac-f9911d81f095" providerId="ADAL" clId="{2A113924-7BCB-4C77-A326-158AFEDD1946}" dt="2024-03-11T09:25:16.848" v="230" actId="207"/>
          <ac:spMkLst>
            <pc:docMk/>
            <pc:sldMk cId="4172004048" sldId="271"/>
            <ac:spMk id="3" creationId="{2DAF80FA-2514-5948-3EDA-94430BA32AA3}"/>
          </ac:spMkLst>
        </pc:spChg>
      </pc:sldChg>
      <pc:sldChg chg="modSp new mod">
        <pc:chgData name="Tadić, Darja" userId="b1a2addf-e27a-416b-9dac-f9911d81f095" providerId="ADAL" clId="{2A113924-7BCB-4C77-A326-158AFEDD1946}" dt="2024-03-11T10:30:34.717" v="7093" actId="20577"/>
        <pc:sldMkLst>
          <pc:docMk/>
          <pc:sldMk cId="605502922" sldId="272"/>
        </pc:sldMkLst>
        <pc:spChg chg="mod">
          <ac:chgData name="Tadić, Darja" userId="b1a2addf-e27a-416b-9dac-f9911d81f095" providerId="ADAL" clId="{2A113924-7BCB-4C77-A326-158AFEDD1946}" dt="2024-03-11T09:34:17.948" v="504" actId="20577"/>
          <ac:spMkLst>
            <pc:docMk/>
            <pc:sldMk cId="605502922" sldId="272"/>
            <ac:spMk id="2" creationId="{D84E78A1-55D2-2860-A9D9-2626E6024943}"/>
          </ac:spMkLst>
        </pc:spChg>
        <pc:spChg chg="mod">
          <ac:chgData name="Tadić, Darja" userId="b1a2addf-e27a-416b-9dac-f9911d81f095" providerId="ADAL" clId="{2A113924-7BCB-4C77-A326-158AFEDD1946}" dt="2024-03-11T10:30:34.717" v="7093" actId="20577"/>
          <ac:spMkLst>
            <pc:docMk/>
            <pc:sldMk cId="605502922" sldId="272"/>
            <ac:spMk id="3" creationId="{65B73CF8-F6E8-959F-A04A-09E4FEEC151B}"/>
          </ac:spMkLst>
        </pc:spChg>
      </pc:sldChg>
      <pc:sldChg chg="modSp new mod">
        <pc:chgData name="Tadić, Darja" userId="b1a2addf-e27a-416b-9dac-f9911d81f095" providerId="ADAL" clId="{2A113924-7BCB-4C77-A326-158AFEDD1946}" dt="2024-03-11T10:28:39.152" v="7032" actId="20577"/>
        <pc:sldMkLst>
          <pc:docMk/>
          <pc:sldMk cId="4288808760" sldId="273"/>
        </pc:sldMkLst>
        <pc:spChg chg="mod">
          <ac:chgData name="Tadić, Darja" userId="b1a2addf-e27a-416b-9dac-f9911d81f095" providerId="ADAL" clId="{2A113924-7BCB-4C77-A326-158AFEDD1946}" dt="2024-03-11T10:28:39.152" v="7032" actId="20577"/>
          <ac:spMkLst>
            <pc:docMk/>
            <pc:sldMk cId="4288808760" sldId="273"/>
            <ac:spMk id="3" creationId="{09741C0B-4BF7-CD88-8019-50AF35A5E098}"/>
          </ac:spMkLst>
        </pc:spChg>
      </pc:sldChg>
      <pc:sldChg chg="modSp new mod">
        <pc:chgData name="Tadić, Darja" userId="b1a2addf-e27a-416b-9dac-f9911d81f095" providerId="ADAL" clId="{2A113924-7BCB-4C77-A326-158AFEDD1946}" dt="2024-03-11T10:15:15.595" v="5338" actId="20577"/>
        <pc:sldMkLst>
          <pc:docMk/>
          <pc:sldMk cId="3775776623" sldId="274"/>
        </pc:sldMkLst>
        <pc:spChg chg="mod">
          <ac:chgData name="Tadić, Darja" userId="b1a2addf-e27a-416b-9dac-f9911d81f095" providerId="ADAL" clId="{2A113924-7BCB-4C77-A326-158AFEDD1946}" dt="2024-03-11T10:15:15.595" v="5338" actId="20577"/>
          <ac:spMkLst>
            <pc:docMk/>
            <pc:sldMk cId="3775776623" sldId="274"/>
            <ac:spMk id="3" creationId="{AB291E23-2BE0-9A65-3CC0-524EE902CA8D}"/>
          </ac:spMkLst>
        </pc:spChg>
      </pc:sldChg>
      <pc:sldChg chg="modSp new mod">
        <pc:chgData name="Tadić, Darja" userId="b1a2addf-e27a-416b-9dac-f9911d81f095" providerId="ADAL" clId="{2A113924-7BCB-4C77-A326-158AFEDD1946}" dt="2024-03-11T09:52:00.537" v="2530" actId="20577"/>
        <pc:sldMkLst>
          <pc:docMk/>
          <pc:sldMk cId="3314433000" sldId="275"/>
        </pc:sldMkLst>
        <pc:spChg chg="mod">
          <ac:chgData name="Tadić, Darja" userId="b1a2addf-e27a-416b-9dac-f9911d81f095" providerId="ADAL" clId="{2A113924-7BCB-4C77-A326-158AFEDD1946}" dt="2024-03-11T09:52:00.537" v="2530" actId="20577"/>
          <ac:spMkLst>
            <pc:docMk/>
            <pc:sldMk cId="3314433000" sldId="275"/>
            <ac:spMk id="3" creationId="{65AB8E13-0BF2-5CEF-3B22-54D4E07F231C}"/>
          </ac:spMkLst>
        </pc:spChg>
      </pc:sldChg>
      <pc:sldChg chg="modSp new mod">
        <pc:chgData name="Tadić, Darja" userId="b1a2addf-e27a-416b-9dac-f9911d81f095" providerId="ADAL" clId="{2A113924-7BCB-4C77-A326-158AFEDD1946}" dt="2024-03-11T10:17:21.472" v="5643" actId="20577"/>
        <pc:sldMkLst>
          <pc:docMk/>
          <pc:sldMk cId="2241313318" sldId="276"/>
        </pc:sldMkLst>
        <pc:spChg chg="mod">
          <ac:chgData name="Tadić, Darja" userId="b1a2addf-e27a-416b-9dac-f9911d81f095" providerId="ADAL" clId="{2A113924-7BCB-4C77-A326-158AFEDD1946}" dt="2024-03-11T10:17:21.472" v="5643" actId="20577"/>
          <ac:spMkLst>
            <pc:docMk/>
            <pc:sldMk cId="2241313318" sldId="276"/>
            <ac:spMk id="3" creationId="{7704A4CF-9EA2-3428-B776-9CBDE0B06A21}"/>
          </ac:spMkLst>
        </pc:spChg>
      </pc:sldChg>
      <pc:sldChg chg="modSp new mod">
        <pc:chgData name="Tadić, Darja" userId="b1a2addf-e27a-416b-9dac-f9911d81f095" providerId="ADAL" clId="{2A113924-7BCB-4C77-A326-158AFEDD1946}" dt="2024-03-11T10:35:19.348" v="7858" actId="20577"/>
        <pc:sldMkLst>
          <pc:docMk/>
          <pc:sldMk cId="2339463359" sldId="277"/>
        </pc:sldMkLst>
        <pc:spChg chg="mod">
          <ac:chgData name="Tadić, Darja" userId="b1a2addf-e27a-416b-9dac-f9911d81f095" providerId="ADAL" clId="{2A113924-7BCB-4C77-A326-158AFEDD1946}" dt="2024-03-11T10:35:19.348" v="7858" actId="20577"/>
          <ac:spMkLst>
            <pc:docMk/>
            <pc:sldMk cId="2339463359" sldId="277"/>
            <ac:spMk id="3" creationId="{B10AED47-58D3-9622-0B96-7DFDC696856A}"/>
          </ac:spMkLst>
        </pc:spChg>
      </pc:sldChg>
      <pc:sldChg chg="modSp new mod">
        <pc:chgData name="Tadić, Darja" userId="b1a2addf-e27a-416b-9dac-f9911d81f095" providerId="ADAL" clId="{2A113924-7BCB-4C77-A326-158AFEDD1946}" dt="2024-03-11T10:39:53.520" v="8762" actId="20577"/>
        <pc:sldMkLst>
          <pc:docMk/>
          <pc:sldMk cId="207971161" sldId="278"/>
        </pc:sldMkLst>
        <pc:spChg chg="mod">
          <ac:chgData name="Tadić, Darja" userId="b1a2addf-e27a-416b-9dac-f9911d81f095" providerId="ADAL" clId="{2A113924-7BCB-4C77-A326-158AFEDD1946}" dt="2024-03-11T10:36:19.380" v="7914" actId="20577"/>
          <ac:spMkLst>
            <pc:docMk/>
            <pc:sldMk cId="207971161" sldId="278"/>
            <ac:spMk id="2" creationId="{FE3657CB-AEE5-BD65-3C85-9A99764D1B62}"/>
          </ac:spMkLst>
        </pc:spChg>
        <pc:spChg chg="mod">
          <ac:chgData name="Tadić, Darja" userId="b1a2addf-e27a-416b-9dac-f9911d81f095" providerId="ADAL" clId="{2A113924-7BCB-4C77-A326-158AFEDD1946}" dt="2024-03-11T10:39:53.520" v="8762" actId="20577"/>
          <ac:spMkLst>
            <pc:docMk/>
            <pc:sldMk cId="207971161" sldId="278"/>
            <ac:spMk id="3" creationId="{2E12BD3D-551A-8A3B-B778-F43DBD980D22}"/>
          </ac:spMkLst>
        </pc:spChg>
      </pc:sldChg>
      <pc:sldChg chg="modSp new mod">
        <pc:chgData name="Tadić, Darja" userId="b1a2addf-e27a-416b-9dac-f9911d81f095" providerId="ADAL" clId="{2A113924-7BCB-4C77-A326-158AFEDD1946}" dt="2024-03-11T10:40:32.955" v="8831" actId="20577"/>
        <pc:sldMkLst>
          <pc:docMk/>
          <pc:sldMk cId="2747655075" sldId="279"/>
        </pc:sldMkLst>
        <pc:spChg chg="mod">
          <ac:chgData name="Tadić, Darja" userId="b1a2addf-e27a-416b-9dac-f9911d81f095" providerId="ADAL" clId="{2A113924-7BCB-4C77-A326-158AFEDD1946}" dt="2024-03-11T10:40:32.955" v="8831" actId="20577"/>
          <ac:spMkLst>
            <pc:docMk/>
            <pc:sldMk cId="2747655075" sldId="279"/>
            <ac:spMk id="3" creationId="{7376374C-4A75-24E6-0C3E-FEDDEEA1D58E}"/>
          </ac:spMkLst>
        </pc:spChg>
      </pc:sldChg>
      <pc:sldChg chg="modSp new mod">
        <pc:chgData name="Tadić, Darja" userId="b1a2addf-e27a-416b-9dac-f9911d81f095" providerId="ADAL" clId="{2A113924-7BCB-4C77-A326-158AFEDD1946}" dt="2024-03-11T10:52:19.667" v="9993" actId="27636"/>
        <pc:sldMkLst>
          <pc:docMk/>
          <pc:sldMk cId="636301871" sldId="280"/>
        </pc:sldMkLst>
        <pc:spChg chg="mod">
          <ac:chgData name="Tadić, Darja" userId="b1a2addf-e27a-416b-9dac-f9911d81f095" providerId="ADAL" clId="{2A113924-7BCB-4C77-A326-158AFEDD1946}" dt="2024-03-11T10:52:19.667" v="9993" actId="27636"/>
          <ac:spMkLst>
            <pc:docMk/>
            <pc:sldMk cId="636301871" sldId="280"/>
            <ac:spMk id="3" creationId="{D81B3CA4-96F4-914E-E2A9-DB8C6ACBB2D6}"/>
          </ac:spMkLst>
        </pc:spChg>
      </pc:sldChg>
      <pc:sldChg chg="modSp new mod">
        <pc:chgData name="Tadić, Darja" userId="b1a2addf-e27a-416b-9dac-f9911d81f095" providerId="ADAL" clId="{2A113924-7BCB-4C77-A326-158AFEDD1946}" dt="2024-03-11T10:55:56.832" v="10165" actId="313"/>
        <pc:sldMkLst>
          <pc:docMk/>
          <pc:sldMk cId="3329587806" sldId="281"/>
        </pc:sldMkLst>
        <pc:spChg chg="mod">
          <ac:chgData name="Tadić, Darja" userId="b1a2addf-e27a-416b-9dac-f9911d81f095" providerId="ADAL" clId="{2A113924-7BCB-4C77-A326-158AFEDD1946}" dt="2024-03-11T10:55:56.832" v="10165" actId="313"/>
          <ac:spMkLst>
            <pc:docMk/>
            <pc:sldMk cId="3329587806" sldId="281"/>
            <ac:spMk id="3" creationId="{9C9337A2-4012-1568-D03E-21B261C3CF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679C8C-4D2A-96AB-342E-249566FD1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138578-2403-BB01-5740-C93D71545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68555E4-69B9-8E06-28BD-E016509E0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E35E1F-70CF-32A6-7919-DC558E60E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9EE0C8-0C92-CBC1-7DD0-FE1100686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547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574075-FD18-AA71-6099-92ED21B9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2500622-E1B1-F74B-D0A5-F0F00E409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B58F9EF-DD97-6573-5DA6-42873ECF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D6ABA9-88F0-26AA-6C35-650886F7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88B78F-00F2-800B-0FCD-97CC0C663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20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8F71438-65EA-A28F-1F17-953203114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43537DC-706D-D9BE-6FD3-64E17200E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0DFFD18-AC63-5572-2F43-1DDBFD4A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A7C517-098A-D7E3-5077-BFCB28B4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FE8B0B2-EC6A-F524-2C91-F57527DB7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117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ABA25C-295B-F688-21CC-4C6606EC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1468F9-FC60-F08F-DB8C-F1A5F71D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38D434F-FE0C-2646-F437-78F3A2B8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4492FA-2CA4-1D33-339B-E25DF27B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01E79B5-499F-EAE9-B09F-9E79D8F0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95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D6429F-A128-7E34-9D8C-13F38707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39E9A8-6FB3-62DF-C200-ECF75ECB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A4BC12C-114B-85A3-2A25-23CEAE34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310DCB-1C32-339B-474F-95A6A283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DCD678E-D4C3-3670-18D7-67607ED4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860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520BCC-0C31-4124-421D-1500B9C8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6EBE219-8A04-6FD5-F0BC-49595847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E119CAC-26A2-70E3-8C66-8B52C51A7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2157776-19B4-1DCD-578C-789A21CA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C8030DA-65A5-8606-04FA-788A275F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7878072-A4D6-A4A8-48DB-280F9533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391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E1EEB7-5CC2-A577-A881-9326DCD5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740C35C-A169-D2A2-F77B-925F20F7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5D79224-2DC5-7D75-2F21-5C044B9DA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0E03DA4-2F58-EF6C-D514-5609C3A40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DB01269-453D-401B-8100-EEDDAF4AC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FF23E6E-7E4C-D182-7038-1E297528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76763C4-D37E-8955-F0BF-945908BC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A6998491-683D-5E57-99E6-1C3400C08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716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0A273F-E361-DAB6-9353-5173C8110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43D646E-C6ED-A5FB-8207-6F2AADEB1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3C44375-127C-04FC-8C1E-2064DFD53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F9C7F3-C697-FE00-A436-B8479D26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022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3FA2B63-300B-C4ED-9263-B0FD4BBD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DA78403-B474-28E5-2645-A03E2068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915460F-073B-FF07-0E93-8BA18D06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179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7A5767-B0F1-DE6E-3FBD-EAFB9DBC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203C84-E4EE-D3BC-D71A-EDC928817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0CDB7E4-9197-8C8F-1B92-A86165696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F41A132-56FE-5236-5CC8-2E90C8FC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A1EEF17-AA76-6D1C-BF27-F87F087FC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6BEC35-7489-E893-D72E-F357A406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74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1EC573-0302-0353-8F4C-002B4B07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9199FB7-A412-B570-546A-5E7C6F6B0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1E51D01-2B0E-28C4-F86B-63F588FCC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F3714F8-7587-FB6C-AD8F-A3A74D52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862BA64-82A7-4337-06D8-0DF91145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FB1984-73D0-1F75-3872-EEE750B4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54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870E414-848D-D6F8-BF35-F058990C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E1033FE-6702-D20B-B453-F7CC82B47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D6CC639-D983-A23E-E07B-A392094A8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A822E3F-AD2D-33F7-F1CC-274B5108B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41B271-A36D-9FA1-AF0F-F3293268E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38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C0E6F-76F9-30CD-63E0-9F35A4AE6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0589A8-C62C-D519-8674-6BA1123DA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4749"/>
            <a:ext cx="10515600" cy="5632214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Znanstvene teorije imajo različno moč pri tem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kako močno vplivajo na prakso, spreminjanje predpisov, vedenje družbe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torej kako močno se formalno uveljavijo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kako močno se usidrajo, prikradejo v prepričanja ljudi, ki se s temi temami teoretsko ne ukvarjajo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torej kako močno se neformalno uveljavijo v obliki ideologij, predsodkov, stereotipov, odnosov vseh nas do soljudi in do posameznih pojavov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to je v precejšnji meri odvisno od (ne pa samo) tega, v kakšnem času, kontekstu, družbi se posamezna teorija pojavi – na kakšno „podlago“ se torej poskuša „prilepiti“ – kako se sklada s trenutnim </a:t>
            </a:r>
            <a:r>
              <a:rPr lang="sl-SI" sz="2200">
                <a:latin typeface="Calibri Light" panose="020F0302020204030204" pitchFamily="34" charset="0"/>
                <a:cs typeface="Calibri Light" panose="020F0302020204030204" pitchFamily="34" charset="0"/>
              </a:rPr>
              <a:t>družbenim ozadjem</a:t>
            </a:r>
            <a:b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 teorijami nikoli ne le POJASNJUJEMO, pač pa vselej tudi USTVARJAMO svet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Področje ideje naroda – zgodovinopisje in Andersonov pristop z Zamišljenimi skupnostmi – ponuja razmislek o vseh zgornjih točkah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061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753E2C-FBE1-770E-B935-00A46484F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77" y="262647"/>
            <a:ext cx="11186808" cy="6157608"/>
          </a:xfrm>
        </p:spPr>
        <p:txBody>
          <a:bodyPr>
            <a:noAutofit/>
          </a:bodyPr>
          <a:lstStyle/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Kaj pa je ‘‘RES‘‘? Katera teorija je PRAVA?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geni ali svobodna volja (pokvarjena oseba)?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geni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odpravljanje krivde posameznika, obenem pa ga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infantiliziramo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vzamemo pravico odločanja, njegovo subjektnost  ideje prisilnega zdravljenja, prevzgajanja, ….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svobodna volja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krivda in odgovornost je na posamezniku… kaznovanje posameznika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 obeh primerih pa osredotočanje na posameznike in opuščanje ideje spreminjanja družbe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(družbeni) determinizem: odgovornost in krivda na družbi, ki jo je torej treba spremeniti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malo obojega? 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z analizo uporabe/ prisotnosti / prispevka teorij se ozaveščam svoje pozicije, prispevka …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razločujem med svojimi predpostavkami in teorijami, opazujem, kako moje predpostavke usmerjajo izbor teorij, ki se jim posvečam,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itd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468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0886A-947A-64CF-DE71-0048EB6BB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A75C0F-63F2-8907-FF8E-436AA2494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77" y="262647"/>
            <a:ext cx="11186808" cy="6157608"/>
          </a:xfrm>
        </p:spPr>
        <p:txBody>
          <a:bodyPr>
            <a:noAutofit/>
          </a:bodyPr>
          <a:lstStyle/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Tekoča moderna: Bauman: potreba po trdnih strukturah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trdnih in oprijemljivih, enostavnih odgovorih (nekatere teorije so temu bližje), in sicer: …. diskusija….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19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299</Words>
  <Application>Microsoft Office PowerPoint</Application>
  <PresentationFormat>Širokozaslonsko</PresentationFormat>
  <Paragraphs>24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 Light</vt:lpstr>
      <vt:lpstr>Officeova tema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TEORIJE ODKLONSKOSTI (ali nenormalnosti/ t. v soc. integraciji… )</dc:title>
  <dc:creator>Tadić, Darja</dc:creator>
  <cp:lastModifiedBy>Tadić, Darja</cp:lastModifiedBy>
  <cp:revision>1</cp:revision>
  <dcterms:created xsi:type="dcterms:W3CDTF">2024-03-04T08:32:32Z</dcterms:created>
  <dcterms:modified xsi:type="dcterms:W3CDTF">2024-03-11T11:05:09Z</dcterms:modified>
</cp:coreProperties>
</file>