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AFF1A-EF1D-445D-B370-3B7EE12D4287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3231-E506-4412-AC42-666E2AAA23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353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3" name="Google Shape;273;p1:notes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sl-SI"/>
              <a:pPr algn="r">
                <a:buSzPts val="14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51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6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286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820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122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474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502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37" name="Google Shape;537;p22:notes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sl-SI"/>
              <a:pPr algn="r">
                <a:buSzPts val="14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26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1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7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640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6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89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2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99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>
  <p:cSld name="1_Naslovni diapozitiv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>
            <a:spLocks noGrp="1"/>
          </p:cNvSpPr>
          <p:nvPr>
            <p:ph type="pic" idx="2"/>
          </p:nvPr>
        </p:nvSpPr>
        <p:spPr>
          <a:xfrm>
            <a:off x="65036" y="86714"/>
            <a:ext cx="9013929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60000" tIns="360000" rIns="0" bIns="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25"/>
              <a:buFont typeface="Arial"/>
              <a:buNone/>
              <a:defRPr sz="825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5130000" cy="2387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ckwell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5130000" cy="936000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432000" tIns="144000" rIns="0" bIns="0" anchor="t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810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96481" y="3396482"/>
            <a:ext cx="68580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5682482" y="3396483"/>
            <a:ext cx="6858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7" y="86714"/>
            <a:ext cx="4506964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1" y="86714"/>
            <a:ext cx="4506965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da uredite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4152672"/>
            <a:ext cx="4506965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Polje z besedilom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l-SI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7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04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lika slik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" y="3517901"/>
            <a:ext cx="4509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da uredite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" y="4927603"/>
            <a:ext cx="4509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Polje z besedilom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l-SI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00" y="86715"/>
            <a:ext cx="4506964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825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16" name="Označba mesta za vsebin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8226" y="1152000"/>
            <a:ext cx="3980775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029245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lika slika in besedilo">
  <p:cSld name="1_Velika slika in besedi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63000" y="3517901"/>
            <a:ext cx="4509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ckwell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63000" y="4927601"/>
            <a:ext cx="4509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/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sldNum" idx="12"/>
          </p:nvPr>
        </p:nvSpPr>
        <p:spPr>
          <a:xfrm>
            <a:off x="8622277" y="6155190"/>
            <a:ext cx="324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4396468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>
            <a:spLocks noGrp="1"/>
          </p:cNvSpPr>
          <p:nvPr>
            <p:ph type="pic" idx="2"/>
          </p:nvPr>
        </p:nvSpPr>
        <p:spPr>
          <a:xfrm>
            <a:off x="63000" y="86715"/>
            <a:ext cx="4506964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825"/>
              <a:buFont typeface="Arial"/>
              <a:buNone/>
              <a:defRPr sz="825" b="0" i="1" u="none" strike="noStrike" cap="non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3"/>
          </p:nvPr>
        </p:nvSpPr>
        <p:spPr>
          <a:xfrm>
            <a:off x="4848225" y="1152000"/>
            <a:ext cx="3980775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>
                <a:solidFill>
                  <a:srgbClr val="3F3F3F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>
                <a:solidFill>
                  <a:srgbClr val="3F3F3F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14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6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8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5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0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8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0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6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1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evarni odpadki - luce.s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54" y="2938152"/>
            <a:ext cx="3805048" cy="38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" name="Google Shape;275;p23"/>
          <p:cNvSpPr txBox="1">
            <a:spLocks noGrp="1"/>
          </p:cNvSpPr>
          <p:nvPr>
            <p:ph type="ctrTitle"/>
          </p:nvPr>
        </p:nvSpPr>
        <p:spPr>
          <a:xfrm>
            <a:off x="2" y="910527"/>
            <a:ext cx="9143998" cy="1606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432000" tIns="0" rIns="432000" bIns="144000" rtlCol="0" anchor="b" anchorCtr="0">
            <a:noAutofit/>
          </a:bodyPr>
          <a:lstStyle/>
          <a:p>
            <a:pPr algn="ctr">
              <a:buSzPts val="3100"/>
            </a:pPr>
            <a:r>
              <a:rPr lang="sl-SI" sz="6000" dirty="0" smtClean="0">
                <a:solidFill>
                  <a:schemeClr val="bg1"/>
                </a:solidFill>
              </a:rPr>
              <a:t>NEVARNI ODPADKI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19" name="Podnaslov 2"/>
          <p:cNvSpPr>
            <a:spLocks noGrp="1"/>
          </p:cNvSpPr>
          <p:nvPr>
            <p:ph type="subTitle" idx="1"/>
          </p:nvPr>
        </p:nvSpPr>
        <p:spPr>
          <a:xfrm>
            <a:off x="0" y="2672324"/>
            <a:ext cx="5651863" cy="878397"/>
          </a:xfrm>
          <a:solidFill>
            <a:schemeClr val="tx1">
              <a:lumMod val="75000"/>
              <a:lumOff val="2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SIMBOLI ZA OZNAČEVANJE NEVARNIH SNOVI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Nevarni odpadk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627">
            <a:off x="511652" y="4117466"/>
            <a:ext cx="2363675" cy="17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Nevarni odpadk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048" flipH="1">
            <a:off x="2098835" y="4801109"/>
            <a:ext cx="2447039" cy="17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82" y="235131"/>
            <a:ext cx="4122108" cy="6512027"/>
          </a:xfr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rtlCol="0">
            <a:normAutofit lnSpcReduction="10000"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 smtClean="0"/>
              <a:t>stari </a:t>
            </a:r>
            <a:r>
              <a:rPr lang="sl-SI" altLang="sl-SI" sz="1800" dirty="0"/>
              <a:t>akumulatorji,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/>
              <a:t> </a:t>
            </a:r>
            <a:r>
              <a:rPr lang="sl-SI" altLang="sl-SI" sz="1800" dirty="0" smtClean="0"/>
              <a:t>baterije</a:t>
            </a:r>
            <a:r>
              <a:rPr lang="sl-SI" altLang="sl-SI" sz="1800" dirty="0"/>
              <a:t>,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/>
              <a:t> </a:t>
            </a:r>
            <a:r>
              <a:rPr lang="sl-SI" altLang="sl-SI" sz="1800" dirty="0" smtClean="0"/>
              <a:t>barve </a:t>
            </a:r>
            <a:r>
              <a:rPr lang="sl-SI" altLang="sl-SI" sz="1800" dirty="0"/>
              <a:t>in topila,                                                     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/>
              <a:t> </a:t>
            </a:r>
            <a:r>
              <a:rPr lang="sl-SI" altLang="sl-SI" sz="1800" dirty="0" smtClean="0"/>
              <a:t>kemikalije</a:t>
            </a:r>
            <a:r>
              <a:rPr lang="sl-SI" altLang="sl-SI" sz="1800" dirty="0"/>
              <a:t>,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/>
              <a:t> </a:t>
            </a:r>
            <a:r>
              <a:rPr lang="sl-SI" altLang="sl-SI" sz="1800" dirty="0" smtClean="0"/>
              <a:t>olja </a:t>
            </a:r>
            <a:r>
              <a:rPr lang="sl-SI" altLang="sl-SI" sz="1800" dirty="0"/>
              <a:t>in masti,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1800" dirty="0" smtClean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1800" dirty="0" smtClean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1800" dirty="0" smtClean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1800" dirty="0" smtClean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 smtClean="0"/>
              <a:t>pesticidi </a:t>
            </a:r>
            <a:r>
              <a:rPr lang="sl-SI" altLang="sl-SI" sz="1800" dirty="0"/>
              <a:t>(sredstva, s katerimi škropimo rastline</a:t>
            </a:r>
            <a:r>
              <a:rPr lang="sl-SI" altLang="sl-SI" sz="1800" dirty="0" smtClean="0"/>
              <a:t>),</a:t>
            </a:r>
            <a:endParaRPr lang="sl-SI" altLang="sl-SI" sz="1800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 smtClean="0"/>
              <a:t>pralna </a:t>
            </a:r>
            <a:r>
              <a:rPr lang="sl-SI" altLang="sl-SI" sz="1800" dirty="0"/>
              <a:t>in kozmetična sredstva, ki vsebujejo </a:t>
            </a:r>
            <a:r>
              <a:rPr lang="sl-SI" altLang="sl-SI" sz="1800" dirty="0" smtClean="0"/>
              <a:t>nevarne  snovi</a:t>
            </a:r>
            <a:r>
              <a:rPr lang="sl-SI" altLang="sl-SI" sz="1800" dirty="0"/>
              <a:t>,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 smtClean="0"/>
              <a:t>zdravila</a:t>
            </a:r>
            <a:r>
              <a:rPr lang="sl-SI" altLang="sl-SI" sz="1800" dirty="0"/>
              <a:t>,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 smtClean="0"/>
              <a:t>neonske </a:t>
            </a:r>
            <a:r>
              <a:rPr lang="sl-SI" altLang="sl-SI" sz="1800" dirty="0"/>
              <a:t>cevi (neonske žarnice).</a:t>
            </a:r>
            <a:endParaRPr lang="sl-SI" altLang="sl-SI" sz="1800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99622"/>
            <a:ext cx="9144001" cy="819619"/>
          </a:xfrm>
        </p:spPr>
        <p:txBody>
          <a:bodyPr rtlCol="0"/>
          <a:lstStyle/>
          <a:p>
            <a:pPr algn="l" rtl="0"/>
            <a:r>
              <a:rPr lang="sl-SI" dirty="0" smtClean="0"/>
              <a:t> </a:t>
            </a:r>
            <a:r>
              <a:rPr lang="sl-SI" dirty="0" smtClean="0"/>
              <a:t>KAJ SODI MED NEVARNE ODPADKE?</a:t>
            </a:r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2</a:t>
            </a:fld>
            <a:endParaRPr lang="sl-SI" dirty="0"/>
          </a:p>
        </p:txBody>
      </p:sp>
      <p:sp>
        <p:nvSpPr>
          <p:cNvPr id="2" name="AutoShape 2" descr="File:Boletus edulis steinpilz.jpg"/>
          <p:cNvSpPr>
            <a:spLocks noChangeAspect="1" noChangeArrowheads="1"/>
          </p:cNvSpPr>
          <p:nvPr/>
        </p:nvSpPr>
        <p:spPr bwMode="auto">
          <a:xfrm>
            <a:off x="116681" y="7489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l-SI" sz="1350"/>
          </a:p>
        </p:txBody>
      </p:sp>
      <p:sp>
        <p:nvSpPr>
          <p:cNvPr id="4" name="Pravokotnik 3"/>
          <p:cNvSpPr/>
          <p:nvPr/>
        </p:nvSpPr>
        <p:spPr>
          <a:xfrm>
            <a:off x="6769331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9" name="Pravokotnik 8"/>
          <p:cNvSpPr/>
          <p:nvPr/>
        </p:nvSpPr>
        <p:spPr>
          <a:xfrm>
            <a:off x="6705600" y="6248402"/>
            <a:ext cx="1777364" cy="169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4" name="Picture 6" descr="HHW Collection Event (Pacifica) – Flows to 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91" y="4162852"/>
            <a:ext cx="4676610" cy="24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usehold Hazardous Waste | Mesquite, TX - Official Websit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79C"/>
              </a:clrFrom>
              <a:clrTo>
                <a:srgbClr val="FCF7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15" y="235131"/>
            <a:ext cx="4175685" cy="27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91285"/>
            <a:ext cx="9143999" cy="766010"/>
          </a:xfrm>
        </p:spPr>
        <p:txBody>
          <a:bodyPr rtlCol="0"/>
          <a:lstStyle/>
          <a:p>
            <a:pPr algn="l"/>
            <a:r>
              <a:rPr lang="sl-SI" dirty="0" smtClean="0"/>
              <a:t> </a:t>
            </a:r>
            <a:r>
              <a:rPr lang="sl-SI" dirty="0" err="1"/>
              <a:t>izDELKI</a:t>
            </a:r>
            <a:r>
              <a:rPr lang="sl-SI" dirty="0"/>
              <a:t>, KI VSEBUJEJO NEVARNE SNOVI</a:t>
            </a: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3</a:t>
            </a:fld>
            <a:endParaRPr lang="sl-SI" dirty="0"/>
          </a:p>
        </p:txBody>
      </p:sp>
      <p:pic>
        <p:nvPicPr>
          <p:cNvPr id="30" name="Picture 4" descr="Nevarni odpad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4686" y="4753166"/>
            <a:ext cx="2303546" cy="16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OMLADANSKA AKCIJA ZBIRANJA NEVARNIH ODPADKOV | Ksp sez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1" y="150994"/>
            <a:ext cx="8859021" cy="21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čina Komenda » » Akcija – kateri nevarni odpadk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10791" r="841" b="40183"/>
          <a:stretch/>
        </p:blipFill>
        <p:spPr bwMode="auto">
          <a:xfrm>
            <a:off x="112031" y="2407828"/>
            <a:ext cx="8897115" cy="25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57730"/>
            <a:ext cx="9143999" cy="766010"/>
          </a:xfrm>
        </p:spPr>
        <p:txBody>
          <a:bodyPr rtlCol="0"/>
          <a:lstStyle/>
          <a:p>
            <a:pPr algn="l"/>
            <a:r>
              <a:rPr lang="sl-SI" dirty="0" smtClean="0"/>
              <a:t> </a:t>
            </a:r>
            <a:r>
              <a:rPr lang="sl-SI" dirty="0"/>
              <a:t>KAM ODLAGAMO NEVARNE ODPADKE?</a:t>
            </a: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4</a:t>
            </a:fld>
            <a:endParaRPr lang="sl-SI" dirty="0"/>
          </a:p>
        </p:txBody>
      </p:sp>
      <p:pic>
        <p:nvPicPr>
          <p:cNvPr id="30" name="Picture 4" descr="Nevarni odpad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8007" y="4598570"/>
            <a:ext cx="2599637" cy="18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370114" y="1640088"/>
            <a:ext cx="82513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altLang="sl-SI" sz="2200" dirty="0"/>
              <a:t>Nevarne odpadke odlagamo v  posebne zabojnike, ki jih po razporedu postavi  komunalna služba, ki skrbi za ravnanje z odpadki v kraju.</a:t>
            </a:r>
          </a:p>
          <a:p>
            <a:pPr algn="just"/>
            <a:endParaRPr lang="sl-SI" altLang="sl-SI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altLang="sl-SI" sz="2200" dirty="0"/>
              <a:t>Kjer kupujemo baterije ali žarnice, mora prodajalna imeti posebno škatlo, kamor lahko odložimo rabljene in neuporabne baterije ali žarnice. </a:t>
            </a:r>
            <a:endParaRPr lang="sl-SI" altLang="sl-SI" sz="2200" dirty="0"/>
          </a:p>
        </p:txBody>
      </p:sp>
      <p:pic>
        <p:nvPicPr>
          <p:cNvPr id="4098" name="Picture 2" descr="Zbiranje nevarnih odpadkov v Dramljah in na Žepini – poprav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5" y="4369549"/>
            <a:ext cx="4461002" cy="23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57730"/>
            <a:ext cx="9143999" cy="766010"/>
          </a:xfrm>
        </p:spPr>
        <p:txBody>
          <a:bodyPr rtlCol="0">
            <a:normAutofit fontScale="90000"/>
          </a:bodyPr>
          <a:lstStyle/>
          <a:p>
            <a:pPr algn="l"/>
            <a:r>
              <a:rPr lang="sl-SI" dirty="0" smtClean="0"/>
              <a:t> </a:t>
            </a:r>
            <a:r>
              <a:rPr lang="sl-SI" dirty="0"/>
              <a:t>KAKO LAHKO ZMANJŠAM KOLIČINO NEVARNIH ODPADKOV? </a:t>
            </a: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5</a:t>
            </a:fld>
            <a:endParaRPr lang="sl-SI" dirty="0"/>
          </a:p>
        </p:txBody>
      </p:sp>
      <p:pic>
        <p:nvPicPr>
          <p:cNvPr id="30" name="Picture 4" descr="Nevarni odpad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8007" y="4598570"/>
            <a:ext cx="2599637" cy="18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370114" y="1640088"/>
            <a:ext cx="8251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000" dirty="0"/>
              <a:t>Količino nevarnih odpadkov lahko </a:t>
            </a:r>
            <a:r>
              <a:rPr lang="sl-SI" altLang="sl-SI" sz="2000" dirty="0" smtClean="0"/>
              <a:t>zmanjšamo </a:t>
            </a:r>
            <a:r>
              <a:rPr lang="sl-SI" altLang="sl-SI" sz="2000" dirty="0"/>
              <a:t>že pri nakupovanju, saj lahko med istovrstnimi izdelki </a:t>
            </a:r>
            <a:r>
              <a:rPr lang="sl-SI" altLang="sl-SI" sz="2000" dirty="0" smtClean="0"/>
              <a:t>damo </a:t>
            </a:r>
            <a:r>
              <a:rPr lang="sl-SI" altLang="sl-SI" sz="2000" dirty="0"/>
              <a:t>prednost tistim, ki niso nevarni za okolje oziroma vsebujejo manj okolju nevarnih snovi</a:t>
            </a:r>
            <a:r>
              <a:rPr lang="sl-SI" altLang="sl-SI" sz="2000" dirty="0" smtClean="0"/>
              <a:t>.</a:t>
            </a:r>
          </a:p>
          <a:p>
            <a:endParaRPr lang="sl-SI" alt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000" dirty="0"/>
              <a:t>Pri prepoznavanju nevarnih odpadkov so nam lahko v veliko pomoč simboli, ki jih najdemo na nevarnih snoveh in njihovi embalaži.</a:t>
            </a:r>
            <a:endParaRPr lang="sl-SI" altLang="sl-SI" sz="2000" dirty="0"/>
          </a:p>
        </p:txBody>
      </p:sp>
      <p:pic>
        <p:nvPicPr>
          <p:cNvPr id="5122" name="Picture 2" descr="NEVARNI ODPADKI | Komunalno stanovanjska družba Ajdovščina d.o.o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25311" y="3921244"/>
            <a:ext cx="3577615" cy="2683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31459"/>
            <a:ext cx="9143999" cy="766010"/>
          </a:xfrm>
        </p:spPr>
        <p:txBody>
          <a:bodyPr rtlCol="0">
            <a:normAutofit/>
          </a:bodyPr>
          <a:lstStyle/>
          <a:p>
            <a:pPr algn="l"/>
            <a:r>
              <a:rPr lang="sl-SI" dirty="0" smtClean="0"/>
              <a:t> </a:t>
            </a:r>
            <a:r>
              <a:rPr lang="sl-SI" dirty="0"/>
              <a:t>OZNAKE ZA NEVARNE ODPADKE </a:t>
            </a: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6</a:t>
            </a:fld>
            <a:endParaRPr lang="sl-SI" dirty="0"/>
          </a:p>
        </p:txBody>
      </p:sp>
      <p:pic>
        <p:nvPicPr>
          <p:cNvPr id="8" name="Picture 4" descr="Nevarni odpad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920" flipH="1">
            <a:off x="6980719" y="2583630"/>
            <a:ext cx="2162794" cy="155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ow to Dispose Household Hazardous Waste – Philadelphia Dumpster Rental B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6" y="1709693"/>
            <a:ext cx="6584860" cy="46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31459"/>
            <a:ext cx="9143999" cy="766010"/>
          </a:xfrm>
        </p:spPr>
        <p:txBody>
          <a:bodyPr rtlCol="0">
            <a:normAutofit/>
          </a:bodyPr>
          <a:lstStyle/>
          <a:p>
            <a:pPr algn="l"/>
            <a:r>
              <a:rPr lang="sl-SI" dirty="0" smtClean="0"/>
              <a:t> </a:t>
            </a:r>
            <a:r>
              <a:rPr lang="sl-SI" dirty="0">
                <a:solidFill>
                  <a:srgbClr val="C00000"/>
                </a:solidFill>
              </a:rPr>
              <a:t>KAJ NAREDIJO Z  NEVARNIMI ODPADKI? </a:t>
            </a: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7</a:t>
            </a:fld>
            <a:endParaRPr lang="sl-SI" dirty="0"/>
          </a:p>
        </p:txBody>
      </p:sp>
      <p:pic>
        <p:nvPicPr>
          <p:cNvPr id="30" name="Picture 4" descr="Nevarni odpad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080">
            <a:off x="88467" y="4116135"/>
            <a:ext cx="2599637" cy="18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evarni odpad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920" flipH="1">
            <a:off x="1806599" y="4948406"/>
            <a:ext cx="2599637" cy="18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409302" y="1665381"/>
            <a:ext cx="7663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altLang="sl-SI" sz="2400" dirty="0"/>
              <a:t>Nekatere odpadke predelajo (olja in razredčila), </a:t>
            </a:r>
            <a:endParaRPr lang="sl-SI" altLang="sl-SI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altLang="sl-SI" sz="2400" dirty="0" smtClean="0"/>
              <a:t>nekatere </a:t>
            </a:r>
            <a:r>
              <a:rPr lang="sl-SI" altLang="sl-SI" sz="2400" dirty="0"/>
              <a:t>sežgejo (zdravila, sredstva za zaščito rastlin</a:t>
            </a:r>
            <a:r>
              <a:rPr lang="sl-SI" altLang="sl-SI" sz="2400" dirty="0" smtClean="0"/>
              <a:t>),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altLang="sl-SI" sz="2400" dirty="0" smtClean="0"/>
              <a:t>kisline </a:t>
            </a:r>
            <a:r>
              <a:rPr lang="sl-SI" altLang="sl-SI" sz="2400" dirty="0"/>
              <a:t>nevtralizirajo, </a:t>
            </a:r>
            <a:endParaRPr lang="sl-SI" altLang="sl-SI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altLang="sl-SI" sz="2400" dirty="0" smtClean="0"/>
              <a:t>baterije </a:t>
            </a:r>
            <a:r>
              <a:rPr lang="sl-SI" altLang="sl-SI" sz="2400" dirty="0"/>
              <a:t>pa predelajo.</a:t>
            </a:r>
          </a:p>
        </p:txBody>
      </p:sp>
      <p:pic>
        <p:nvPicPr>
          <p:cNvPr id="6146" name="Picture 2" descr="China Garbage Recycling Plant Environment Protection Hazardous Waste  Disposal Incinerators - China Pyrolysis Plant, Medical Waste Incine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95" y="3137371"/>
            <a:ext cx="3459950" cy="34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>
            <a:spLocks noGrp="1"/>
          </p:cNvSpPr>
          <p:nvPr>
            <p:ph type="ctrTitle"/>
          </p:nvPr>
        </p:nvSpPr>
        <p:spPr>
          <a:xfrm>
            <a:off x="0" y="3643990"/>
            <a:ext cx="4655127" cy="10665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ckwell"/>
              <a:buNone/>
            </a:pPr>
            <a:r>
              <a:rPr lang="sl-SI" dirty="0"/>
              <a:t>    </a:t>
            </a:r>
            <a:r>
              <a:rPr lang="sl-SI" dirty="0" smtClean="0"/>
              <a:t>WRITTEN BY:</a:t>
            </a:r>
            <a:endParaRPr dirty="0"/>
          </a:p>
        </p:txBody>
      </p:sp>
      <p:sp>
        <p:nvSpPr>
          <p:cNvPr id="540" name="Google Shape;540;p44"/>
          <p:cNvSpPr txBox="1">
            <a:spLocks noGrp="1"/>
          </p:cNvSpPr>
          <p:nvPr>
            <p:ph type="subTitle" idx="1"/>
          </p:nvPr>
        </p:nvSpPr>
        <p:spPr>
          <a:xfrm>
            <a:off x="1" y="4771798"/>
            <a:ext cx="4655126" cy="205682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dirty="0" err="1" smtClean="0"/>
              <a:t>Teachers</a:t>
            </a:r>
            <a:r>
              <a:rPr lang="sl-SI" sz="1800" dirty="0" smtClean="0"/>
              <a:t> </a:t>
            </a:r>
            <a:r>
              <a:rPr lang="sl-SI" sz="1800" dirty="0" err="1" smtClean="0"/>
              <a:t>of</a:t>
            </a:r>
            <a:r>
              <a:rPr lang="sl-SI" sz="1800" dirty="0" smtClean="0"/>
              <a:t> 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dirty="0" smtClean="0"/>
              <a:t>OŠ </a:t>
            </a:r>
            <a:r>
              <a:rPr lang="sl-SI" sz="1800" dirty="0"/>
              <a:t>Cvetka Golarja Škofja Loka:</a:t>
            </a:r>
            <a:endParaRPr sz="1800"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dirty="0" smtClean="0"/>
              <a:t>MAJDA OVSENEK, </a:t>
            </a:r>
            <a:r>
              <a:rPr lang="sl-SI" sz="1800" dirty="0" smtClean="0"/>
              <a:t>Jerneja </a:t>
            </a:r>
            <a:r>
              <a:rPr lang="sl-SI" sz="1800" dirty="0"/>
              <a:t>Bokal </a:t>
            </a:r>
            <a:endParaRPr lang="sl-SI" sz="1800" dirty="0" smtClean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dirty="0" err="1" smtClean="0"/>
              <a:t>and</a:t>
            </a:r>
            <a:r>
              <a:rPr lang="sl-SI" sz="1800" dirty="0" smtClean="0"/>
              <a:t> Nina Granda.</a:t>
            </a:r>
            <a:endParaRPr sz="1800"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541" name="Google Shape;541;p44"/>
          <p:cNvSpPr>
            <a:spLocks noGrp="1"/>
          </p:cNvSpPr>
          <p:nvPr>
            <p:ph type="sldNum" idx="12"/>
          </p:nvPr>
        </p:nvSpPr>
        <p:spPr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sl-SI"/>
              <a:t>8</a:t>
            </a:fld>
            <a:endParaRPr/>
          </a:p>
        </p:txBody>
      </p:sp>
      <p:sp>
        <p:nvSpPr>
          <p:cNvPr id="543" name="Google Shape;543;p44"/>
          <p:cNvSpPr txBox="1"/>
          <p:nvPr/>
        </p:nvSpPr>
        <p:spPr>
          <a:xfrm>
            <a:off x="3832803" y="1796888"/>
            <a:ext cx="5495925" cy="155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sl-SI" sz="2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l-SI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sense</a:t>
            </a:r>
            <a:r>
              <a:rPr lang="sl-SI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sl-SI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responsibility</a:t>
            </a:r>
            <a:r>
              <a:rPr lang="sl-SI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2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sl-SI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sl-SI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4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074" y="3582737"/>
            <a:ext cx="2529746" cy="153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4" descr="Rezultat iskanja slik za erasmus +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0981" y="720306"/>
            <a:ext cx="2749839" cy="94618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4"/>
          <p:cNvSpPr/>
          <p:nvPr/>
        </p:nvSpPr>
        <p:spPr>
          <a:xfrm>
            <a:off x="6724073" y="6243782"/>
            <a:ext cx="1754909" cy="193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4"/>
          <p:cNvSpPr txBox="1"/>
          <p:nvPr/>
        </p:nvSpPr>
        <p:spPr>
          <a:xfrm>
            <a:off x="5085523" y="5213532"/>
            <a:ext cx="2990483" cy="94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18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November  2020</a:t>
            </a:r>
            <a:endParaRPr sz="18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44" descr="Logo"/>
          <p:cNvPicPr preferRelativeResize="0"/>
          <p:nvPr/>
        </p:nvPicPr>
        <p:blipFill rotWithShape="1">
          <a:blip r:embed="rId5">
            <a:alphaModFix/>
          </a:blip>
          <a:srcRect r="54543"/>
          <a:stretch/>
        </p:blipFill>
        <p:spPr>
          <a:xfrm>
            <a:off x="221588" y="3843892"/>
            <a:ext cx="1531000" cy="70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azardous Waste - East Waste"/>
          <p:cNvPicPr>
            <a:picLocks noGrp="1" noChangeAspect="1" noChangeArrowheads="1"/>
          </p:cNvPicPr>
          <p:nvPr>
            <p:ph type="pic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" b="36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71</TotalTime>
  <Words>262</Words>
  <Application>Microsoft Office PowerPoint</Application>
  <PresentationFormat>Diaprojekcija na zaslonu (4:3)</PresentationFormat>
  <Paragraphs>57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Rockwell</vt:lpstr>
      <vt:lpstr>Times New Roman</vt:lpstr>
      <vt:lpstr>Tw Cen MT</vt:lpstr>
      <vt:lpstr>Kapljica</vt:lpstr>
      <vt:lpstr>NEVARNI ODPADKI</vt:lpstr>
      <vt:lpstr> KAJ SODI MED NEVARNE ODPADKE?</vt:lpstr>
      <vt:lpstr> izDELKI, KI VSEBUJEJO NEVARNE SNOVI</vt:lpstr>
      <vt:lpstr> KAM ODLAGAMO NEVARNE ODPADKE?</vt:lpstr>
      <vt:lpstr> KAKO LAHKO ZMANJŠAM KOLIČINO NEVARNIH ODPADKOV? </vt:lpstr>
      <vt:lpstr> OZNAKE ZA NEVARNE ODPADKE </vt:lpstr>
      <vt:lpstr> KAJ NAREDIJO Z  NEVARNIMI ODPADKI? </vt:lpstr>
      <vt:lpstr>    WRITTEN BY: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NEVARNI ODPADKI</dc:title>
  <dc:creator>Uporabnik</dc:creator>
  <cp:lastModifiedBy>Jerneja Bokal</cp:lastModifiedBy>
  <cp:revision>9</cp:revision>
  <dcterms:created xsi:type="dcterms:W3CDTF">2020-11-15T16:18:59Z</dcterms:created>
  <dcterms:modified xsi:type="dcterms:W3CDTF">2020-11-19T11:39:14Z</dcterms:modified>
</cp:coreProperties>
</file>