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571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6E1DF7D-ABAC-4C5A-9048-6D7D3AD0134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AE92142-DFBB-4517-9942-7437AC56EA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2B319649-A265-4553-AB6A-3320D3DB08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08FBAEF-C96B-4D2A-9618-066B27FDC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FA8B111-D428-45CD-8224-DA3C8A951C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D2C92E4-9B0B-4B24-AB3D-E860975513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74BEF25-CD0A-4609-888A-B44BA59BB2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F2C4E13-9448-4C9A-942D-70106618AB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94E8F9A-5676-4862-8E79-4204365B64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DCEC6D0-5756-4CD6-BC2E-43BAC868E6A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D2527AF4-1E31-4A57-AF7C-509205144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B13E8B95-9316-4723-B015-9F954523B2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4566251-ECF8-478B-A823-BC615B93BD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28DCEBE-0F7A-479E-8A95-0C21D174DE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CF334E2E-0C73-4AD8-B40D-8D27EF784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4B88-B7CC-41AA-9F65-E0978D71BF4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86F2DED-6F40-47DD-A607-6DEBBAA13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C2340140-E76E-474E-9CEF-4A353B56E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6D8F7-C46A-4D41-B195-E7A91E8DABA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17215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DE419C6-8341-4A2A-B6E7-9AB43F4C2E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BFA7CA-E339-46BB-98AD-60F8A97701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7FBC3-F770-40C2-A5E3-39475FC3D5E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E548213-C6E8-47A4-9D97-718B2D00FBC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5AD1-3521-4B5E-89A1-063E1C6F102D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8310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2BC069-8CEB-4F44-9659-84FB848120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92CAD5A-4436-468E-91EF-AB72031E49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7E39C-0F80-438F-82A1-04FC1CBF83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71337AF-7A2E-43B5-AA50-B0B5804230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5A38B-8768-4F9F-9C41-6EA53DF071B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7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053926-BBF6-4788-BC5A-D3DCB9B911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9F27F4-458C-41B8-BEB4-E68EA98284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40BF2E-3A5F-46B1-9A90-D9FF2ABA6C9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922B912-A7FC-48A4-B188-F2202A6C0AC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C350-C9C0-4D60-8C1D-DEEF23EB0B6F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2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77C0FC-080C-4E1F-A62A-90B6DB77CF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CA94D3C-4795-4384-9540-2603CBBFA8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70E21-FA90-4311-9FCB-C3650179F4B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9F3E0DA-306A-4D09-8DBA-0076E70A93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BACC-1F76-42A5-BE77-A00D06931A6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6387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030EF2-66B6-429F-B013-5E678CFFF39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E46F41-5029-4A1F-A585-2F21FE76E7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16FB-622E-4770-A5E7-53D4EB615C3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6911DDB-63C5-4D63-904F-C6A2EDC0BF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E9A07-E8D7-4226-9F0A-2499CCC7A49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9310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06B5A9-24FC-484F-913D-43405B4D5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302F3DD-FE6C-4F31-9067-60CEA3A19C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B053C-2EEB-43A1-BB50-916140A5A7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61F56EC-0700-4A07-B4AC-A47EA98863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A4F1-5D67-4232-AB02-9B7074B14DF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638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6E907F-AE70-4004-86BB-C03099D2DB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29225B5-9A54-477B-A10B-D3BC6C3B91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BAFBC-04EC-4C0B-8D12-B1AB64B957A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5867AB7-05DB-44A6-BC1C-B127113AFB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6D47A-C48E-41C2-A28A-9783103003D1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807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343003-DF10-4283-BC9B-76ADFD84D1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B0CACC-356D-4D5F-866A-39E469086D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AA4B2-416E-4D2E-8C21-B2B970927C2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34DF02-D701-4307-9356-5714D6BB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05983-BFEE-4EC5-AB79-9F8BD65DBD8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893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8F3DDC-3CEC-4CF9-B8CD-3758E082F9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B95B5E3-8229-497B-9722-D6FC663599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AE54E1-59E1-4605-A299-58ED87A6D01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0A7642-689B-4ABE-83A7-7D2FA29AC9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8044-891E-42D5-A5F1-41EED9B35DC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135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C183752-7AC3-412A-AFFA-D9F19AFF7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67EC23-B478-41EA-A24B-630677E768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665A8-7D11-4DDC-BFBC-316E92B4B9D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588359D-2E33-450E-A8C2-8459249F019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5352-2C9A-4981-8733-10FC1E534E12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19096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068F7E-24AD-47B9-A8DC-B4D4CB471C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A94BC3-5239-497F-9BD9-95B3A05FC2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656A6-ABDA-474E-90F4-8C524D790E4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6F29C33-3F75-48AE-8AFB-D6CCE918CA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2801B-301C-4D03-9F15-FFE595A0C543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25504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FB825E-80FC-43F8-95D0-9BA9D8219D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DE7D4C1-F69E-4E5B-B36A-1C380E7444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9B729-682C-49D6-A69F-999C6F3CA4C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742902-FB2E-4BE2-9585-F5DF6CA6C0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86CB7-3B2F-430F-89EB-C7BC599EC41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9365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94C6F71-3A99-40A8-AA14-3D37CD71D2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FC0ECF4-8BAC-46A0-AFE4-3F41B276F5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89832-EBC4-48F1-9ACF-727DA9D8B4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86B135A4-5C3D-46B1-9AD2-49314940A4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F71D-3F55-469E-8269-06C5927AA37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0333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1E7337-67B2-43DB-863C-BC1E2A785B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A0A5D6-4C79-4228-A5FC-E8B8359839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ABBAB-A17F-4196-B030-0A59C0B9B58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0EA916DC-4226-4E2A-9553-23219BD94C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A58A-BA62-4D8D-9877-2962C0D2036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268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A17D36F-47E5-4565-B847-7421D3EF5C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68FF258-A2F4-4FB3-8912-AC1F281DB1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30FBB14A-B2DD-4ABF-86F7-39AAE21D593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6F49212-CB68-48F3-B5F7-0FFBEE9EB0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70CB344F-5176-4ECC-B269-7AA02BE28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BC2F0A10-4F7B-497A-AE04-D3E544CA8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98DBCA2-7B2C-4590-94F3-BA8E64038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2A98B91-21EB-4BD5-AC42-3210C212C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755A7BD9-B868-41BE-9C53-2D24F175F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9C09C15-84D0-4CBB-AFD1-9F6C0B740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810B7ED-8E32-4B22-A2DD-48A36E308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E4EEC11-FA69-4E0E-A26D-F8EFE84C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D2A06DF-D123-457A-9299-ABCF20A00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8B4A539A-B8FB-406C-9021-3ACDC654C0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C3F80A-F3A7-456D-B7FA-FC342BFEF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8832FBF-CB81-4DDE-ACCF-D80CAAA6DF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037BBD-DC44-437C-974B-8DE24DB1FF2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235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Označba mesta vsebine 2">
            <a:extLst>
              <a:ext uri="{FF2B5EF4-FFF2-40B4-BE49-F238E27FC236}">
                <a16:creationId xmlns:a16="http://schemas.microsoft.com/office/drawing/2014/main" id="{DDA36DED-9ECF-481B-86A9-C36BE0F7E2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404814"/>
            <a:ext cx="8229600" cy="6048375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NALOGE (stran 32/1.- 4.):</a:t>
            </a:r>
          </a:p>
          <a:p>
            <a:pPr marL="0" indent="0">
              <a:buNone/>
            </a:pPr>
            <a:r>
              <a:rPr lang="sl-SI" altLang="sl-SI" sz="2400"/>
              <a:t>1. V zaprti posodi ima zrak p</a:t>
            </a:r>
            <a:r>
              <a:rPr lang="sl-SI" altLang="sl-SI" sz="2400" baseline="-25000"/>
              <a:t>1 </a:t>
            </a:r>
            <a:r>
              <a:rPr lang="sl-SI" altLang="sl-SI" sz="2400"/>
              <a:t>= 15 bar in T</a:t>
            </a:r>
            <a:r>
              <a:rPr lang="sl-SI" altLang="sl-SI" sz="2400" baseline="-25000"/>
              <a:t>1</a:t>
            </a:r>
            <a:r>
              <a:rPr lang="sl-SI" altLang="sl-SI" sz="2400"/>
              <a:t> = 160°C. Kolikšen mora biti tlak, da se zrak ohladi na T</a:t>
            </a:r>
            <a:r>
              <a:rPr lang="sl-SI" altLang="sl-SI" sz="2400" baseline="-25000"/>
              <a:t>2</a:t>
            </a:r>
            <a:r>
              <a:rPr lang="sl-SI" altLang="sl-SI" sz="2400"/>
              <a:t> = 20°C?</a:t>
            </a:r>
          </a:p>
          <a:p>
            <a:pPr marL="0" indent="0" algn="r">
              <a:buNone/>
            </a:pPr>
            <a:r>
              <a:rPr lang="sl-SI" altLang="sl-SI" sz="2400">
                <a:solidFill>
                  <a:srgbClr val="FF0000"/>
                </a:solidFill>
              </a:rPr>
              <a:t>(R:</a:t>
            </a:r>
            <a:r>
              <a:rPr lang="sl-SI" altLang="sl-SI" sz="2400"/>
              <a:t> </a:t>
            </a:r>
            <a:r>
              <a:rPr lang="sl-SI" altLang="sl-SI" sz="2400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 = 10,16 bar)</a:t>
            </a:r>
          </a:p>
          <a:p>
            <a:pPr marL="0" indent="0">
              <a:buNone/>
            </a:pPr>
            <a:r>
              <a:rPr lang="sl-SI" altLang="sl-SI" sz="2400"/>
              <a:t>2. Bakren kotel je treba preizkusiti na p</a:t>
            </a:r>
            <a:r>
              <a:rPr lang="sl-SI" altLang="sl-SI" sz="2400" baseline="-25000"/>
              <a:t>1 </a:t>
            </a:r>
            <a:r>
              <a:rPr lang="sl-SI" altLang="sl-SI" sz="2400"/>
              <a:t>= 2 bar. Zato kotel napolnimo pri barometrskem tlaku z zrakom, ki je segret na T</a:t>
            </a:r>
            <a:r>
              <a:rPr lang="sl-SI" altLang="sl-SI" sz="2400" baseline="-25000"/>
              <a:t>1</a:t>
            </a:r>
            <a:r>
              <a:rPr lang="sl-SI" altLang="sl-SI" sz="2400"/>
              <a:t> = 20°C. Na katero temperaturo ga moramo segreti, če je zunanji tlak p</a:t>
            </a:r>
            <a:r>
              <a:rPr lang="sl-SI" altLang="sl-SI" sz="2400" baseline="-25000"/>
              <a:t>0 </a:t>
            </a:r>
            <a:r>
              <a:rPr lang="sl-SI" altLang="sl-SI" sz="2400"/>
              <a:t>= 0,981 bar?                       </a:t>
            </a:r>
            <a:r>
              <a:rPr lang="sl-SI" altLang="sl-SI" sz="2400">
                <a:solidFill>
                  <a:srgbClr val="FF0000"/>
                </a:solidFill>
              </a:rPr>
              <a:t>(R: T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597,34 K) </a:t>
            </a:r>
          </a:p>
          <a:p>
            <a:pPr marL="0" indent="0">
              <a:buNone/>
            </a:pPr>
            <a:r>
              <a:rPr lang="sl-SI" altLang="sl-SI" sz="2400"/>
              <a:t>3. Na katero temperaturo moramo segreti zrak pri p</a:t>
            </a:r>
            <a:r>
              <a:rPr lang="sl-SI" altLang="sl-SI" sz="2400" baseline="-25000"/>
              <a:t>1 </a:t>
            </a:r>
            <a:r>
              <a:rPr lang="sl-SI" altLang="sl-SI" sz="2400"/>
              <a:t>= 1 bar in T</a:t>
            </a:r>
            <a:r>
              <a:rPr lang="sl-SI" altLang="sl-SI" sz="2400" baseline="-25000"/>
              <a:t>1 </a:t>
            </a:r>
            <a:r>
              <a:rPr lang="sl-SI" altLang="sl-SI" sz="2400"/>
              <a:t>= 20°C v zaprti posodi, če se tlak dvigne na p</a:t>
            </a:r>
            <a:r>
              <a:rPr lang="sl-SI" altLang="sl-SI" sz="2400" baseline="-25000"/>
              <a:t>2 </a:t>
            </a:r>
            <a:r>
              <a:rPr lang="sl-SI" altLang="sl-SI" sz="2400"/>
              <a:t>= 4 bar?</a:t>
            </a:r>
            <a:r>
              <a:rPr lang="sl-SI" altLang="sl-SI" sz="2400">
                <a:solidFill>
                  <a:srgbClr val="FF0000"/>
                </a:solidFill>
              </a:rPr>
              <a:t>                                                           (R: T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1172 K)</a:t>
            </a:r>
          </a:p>
          <a:p>
            <a:pPr marL="0" indent="0">
              <a:buNone/>
            </a:pPr>
            <a:r>
              <a:rPr lang="sl-SI" altLang="sl-SI" sz="2400"/>
              <a:t>4. Zrak v rezervoarju za napajanje dizla je pod tlakom p</a:t>
            </a:r>
            <a:r>
              <a:rPr lang="sl-SI" altLang="sl-SI" sz="2400" baseline="-25000"/>
              <a:t>1 </a:t>
            </a:r>
            <a:r>
              <a:rPr lang="sl-SI" altLang="sl-SI" sz="2400"/>
              <a:t>= 31 bar</a:t>
            </a:r>
            <a:r>
              <a:rPr lang="sl-SI" altLang="sl-SI" sz="2400">
                <a:solidFill>
                  <a:srgbClr val="FF0000"/>
                </a:solidFill>
              </a:rPr>
              <a:t> </a:t>
            </a:r>
            <a:r>
              <a:rPr lang="sl-SI" altLang="sl-SI" sz="2400"/>
              <a:t>in temperaturo T</a:t>
            </a:r>
            <a:r>
              <a:rPr lang="sl-SI" altLang="sl-SI" sz="2400" baseline="-25000"/>
              <a:t>1 </a:t>
            </a:r>
            <a:r>
              <a:rPr lang="sl-SI" altLang="sl-SI" sz="2400"/>
              <a:t>= 65°C. Na katero vrednost pade tlak, če se zrak ohladi na T</a:t>
            </a:r>
            <a:r>
              <a:rPr lang="sl-SI" altLang="sl-SI" sz="2400" baseline="-25000"/>
              <a:t>2 </a:t>
            </a:r>
            <a:r>
              <a:rPr lang="sl-SI" altLang="sl-SI" sz="2400"/>
              <a:t>= 25°C?       </a:t>
            </a:r>
            <a:r>
              <a:rPr lang="sl-SI" altLang="sl-SI" sz="2400">
                <a:solidFill>
                  <a:srgbClr val="FF0000"/>
                </a:solidFill>
              </a:rPr>
              <a:t>(R: p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27,33 bar) </a:t>
            </a:r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94211" name="Označba mesta številke diapozitiva 3">
            <a:extLst>
              <a:ext uri="{FF2B5EF4-FFF2-40B4-BE49-F238E27FC236}">
                <a16:creationId xmlns:a16="http://schemas.microsoft.com/office/drawing/2014/main" id="{A0869A8D-7BD5-4594-B107-02302C0D56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0B077C8-6DFC-4A8D-88F3-26B22BD8098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195</Words>
  <Application>Microsoft Office PowerPoint</Application>
  <PresentationFormat>Širokozaslonsko</PresentationFormat>
  <Paragraphs>7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13</cp:revision>
  <dcterms:created xsi:type="dcterms:W3CDTF">2021-09-26T19:56:46Z</dcterms:created>
  <dcterms:modified xsi:type="dcterms:W3CDTF">2022-01-17T21:00:50Z</dcterms:modified>
</cp:coreProperties>
</file>