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70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2B10F-CF94-4D19-84C9-AFD61B90B92E}" v="84" dt="2020-12-18T13:21:48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Petrovič" userId="b4f4990d-e358-4a82-9c01-d7b83a7b29b7" providerId="ADAL" clId="{6BE2B10F-CF94-4D19-84C9-AFD61B90B92E}"/>
    <pc:docChg chg="custSel addSld modSld sldOrd">
      <pc:chgData name="Monika Petrovič" userId="b4f4990d-e358-4a82-9c01-d7b83a7b29b7" providerId="ADAL" clId="{6BE2B10F-CF94-4D19-84C9-AFD61B90B92E}" dt="2020-12-18T13:21:48.228" v="187"/>
      <pc:docMkLst>
        <pc:docMk/>
      </pc:docMkLst>
      <pc:sldChg chg="addSp delSp modSp mod delAnim">
        <pc:chgData name="Monika Petrovič" userId="b4f4990d-e358-4a82-9c01-d7b83a7b29b7" providerId="ADAL" clId="{6BE2B10F-CF94-4D19-84C9-AFD61B90B92E}" dt="2020-12-18T13:18:59.130" v="185"/>
        <pc:sldMkLst>
          <pc:docMk/>
          <pc:sldMk cId="2839753405" sldId="256"/>
        </pc:sldMkLst>
        <pc:picChg chg="add del mod">
          <ac:chgData name="Monika Petrovič" userId="b4f4990d-e358-4a82-9c01-d7b83a7b29b7" providerId="ADAL" clId="{6BE2B10F-CF94-4D19-84C9-AFD61B90B92E}" dt="2020-12-18T13:13:30.741" v="180" actId="478"/>
          <ac:picMkLst>
            <pc:docMk/>
            <pc:sldMk cId="2839753405" sldId="256"/>
            <ac:picMk id="5" creationId="{7D96E68A-A3BD-429A-85ED-FDB2407EDFC0}"/>
          </ac:picMkLst>
        </pc:picChg>
        <pc:picChg chg="add del mod">
          <ac:chgData name="Monika Petrovič" userId="b4f4990d-e358-4a82-9c01-d7b83a7b29b7" providerId="ADAL" clId="{6BE2B10F-CF94-4D19-84C9-AFD61B90B92E}" dt="2020-12-18T13:13:57.053" v="182" actId="478"/>
          <ac:picMkLst>
            <pc:docMk/>
            <pc:sldMk cId="2839753405" sldId="256"/>
            <ac:picMk id="6" creationId="{2D930361-D185-4D1E-B790-2780E9D2FD46}"/>
          </ac:picMkLst>
        </pc:picChg>
        <pc:picChg chg="add del mod">
          <ac:chgData name="Monika Petrovič" userId="b4f4990d-e358-4a82-9c01-d7b83a7b29b7" providerId="ADAL" clId="{6BE2B10F-CF94-4D19-84C9-AFD61B90B92E}" dt="2020-12-18T13:14:19.481" v="184" actId="478"/>
          <ac:picMkLst>
            <pc:docMk/>
            <pc:sldMk cId="2839753405" sldId="256"/>
            <ac:picMk id="7" creationId="{FAF717B3-D7A7-4897-AD34-E6A9EAFC0065}"/>
          </ac:picMkLst>
        </pc:picChg>
        <pc:picChg chg="add mod">
          <ac:chgData name="Monika Petrovič" userId="b4f4990d-e358-4a82-9c01-d7b83a7b29b7" providerId="ADAL" clId="{6BE2B10F-CF94-4D19-84C9-AFD61B90B92E}" dt="2020-12-18T13:18:59.130" v="185"/>
          <ac:picMkLst>
            <pc:docMk/>
            <pc:sldMk cId="2839753405" sldId="256"/>
            <ac:picMk id="8" creationId="{DEEB6123-2185-4FCD-8302-43BDCB9CD439}"/>
          </ac:picMkLst>
        </pc:picChg>
      </pc:sldChg>
      <pc:sldChg chg="addSp modSp">
        <pc:chgData name="Monika Petrovič" userId="b4f4990d-e358-4a82-9c01-d7b83a7b29b7" providerId="ADAL" clId="{6BE2B10F-CF94-4D19-84C9-AFD61B90B92E}" dt="2020-12-18T13:18:59.130" v="185"/>
        <pc:sldMkLst>
          <pc:docMk/>
          <pc:sldMk cId="4186956146" sldId="257"/>
        </pc:sldMkLst>
        <pc:picChg chg="add mod">
          <ac:chgData name="Monika Petrovič" userId="b4f4990d-e358-4a82-9c01-d7b83a7b29b7" providerId="ADAL" clId="{6BE2B10F-CF94-4D19-84C9-AFD61B90B92E}" dt="2020-12-18T13:18:59.130" v="185"/>
          <ac:picMkLst>
            <pc:docMk/>
            <pc:sldMk cId="4186956146" sldId="257"/>
            <ac:picMk id="3" creationId="{4B10A575-2848-4829-9261-7190F1DCC246}"/>
          </ac:picMkLst>
        </pc:picChg>
      </pc:sldChg>
      <pc:sldChg chg="addSp modSp">
        <pc:chgData name="Monika Petrovič" userId="b4f4990d-e358-4a82-9c01-d7b83a7b29b7" providerId="ADAL" clId="{6BE2B10F-CF94-4D19-84C9-AFD61B90B92E}" dt="2020-12-18T13:18:59.130" v="185"/>
        <pc:sldMkLst>
          <pc:docMk/>
          <pc:sldMk cId="2204794082" sldId="258"/>
        </pc:sldMkLst>
        <pc:picChg chg="add mod">
          <ac:chgData name="Monika Petrovič" userId="b4f4990d-e358-4a82-9c01-d7b83a7b29b7" providerId="ADAL" clId="{6BE2B10F-CF94-4D19-84C9-AFD61B90B92E}" dt="2020-12-18T13:18:59.130" v="185"/>
          <ac:picMkLst>
            <pc:docMk/>
            <pc:sldMk cId="2204794082" sldId="258"/>
            <ac:picMk id="3" creationId="{8BCD6CFD-DAB1-4A0B-BE81-FE9AFF6ECB9E}"/>
          </ac:picMkLst>
        </pc:picChg>
      </pc:sldChg>
      <pc:sldChg chg="addSp delSp modSp mod delAnim">
        <pc:chgData name="Monika Petrovič" userId="b4f4990d-e358-4a82-9c01-d7b83a7b29b7" providerId="ADAL" clId="{6BE2B10F-CF94-4D19-84C9-AFD61B90B92E}" dt="2020-12-18T13:21:48.228" v="187"/>
        <pc:sldMkLst>
          <pc:docMk/>
          <pc:sldMk cId="3182024261" sldId="259"/>
        </pc:sldMkLst>
        <pc:spChg chg="mod">
          <ac:chgData name="Monika Petrovič" userId="b4f4990d-e358-4a82-9c01-d7b83a7b29b7" providerId="ADAL" clId="{6BE2B10F-CF94-4D19-84C9-AFD61B90B92E}" dt="2020-12-17T16:02:14.571" v="5" actId="20577"/>
          <ac:spMkLst>
            <pc:docMk/>
            <pc:sldMk cId="3182024261" sldId="259"/>
            <ac:spMk id="2" creationId="{D2C9B79C-025D-4F54-9DD2-14964F1BC4F2}"/>
          </ac:spMkLst>
        </pc:spChg>
        <pc:picChg chg="add del mod">
          <ac:chgData name="Monika Petrovič" userId="b4f4990d-e358-4a82-9c01-d7b83a7b29b7" providerId="ADAL" clId="{6BE2B10F-CF94-4D19-84C9-AFD61B90B92E}" dt="2020-12-18T13:19:04.106" v="186" actId="478"/>
          <ac:picMkLst>
            <pc:docMk/>
            <pc:sldMk cId="3182024261" sldId="259"/>
            <ac:picMk id="4" creationId="{43325DD5-A7B1-4BD9-8EA9-8BD8EAD953E3}"/>
          </ac:picMkLst>
        </pc:pic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3182024261" sldId="259"/>
            <ac:picMk id="6" creationId="{772554A3-AC28-4AEC-96DC-45A70A8E1781}"/>
          </ac:picMkLst>
        </pc:picChg>
      </pc:sldChg>
      <pc:sldChg chg="addSp modSp">
        <pc:chgData name="Monika Petrovič" userId="b4f4990d-e358-4a82-9c01-d7b83a7b29b7" providerId="ADAL" clId="{6BE2B10F-CF94-4D19-84C9-AFD61B90B92E}" dt="2020-12-18T13:18:59.130" v="185"/>
        <pc:sldMkLst>
          <pc:docMk/>
          <pc:sldMk cId="3272504855" sldId="260"/>
        </pc:sldMkLst>
        <pc:picChg chg="add mod">
          <ac:chgData name="Monika Petrovič" userId="b4f4990d-e358-4a82-9c01-d7b83a7b29b7" providerId="ADAL" clId="{6BE2B10F-CF94-4D19-84C9-AFD61B90B92E}" dt="2020-12-18T13:18:59.130" v="185"/>
          <ac:picMkLst>
            <pc:docMk/>
            <pc:sldMk cId="3272504855" sldId="260"/>
            <ac:picMk id="3" creationId="{C397C894-C12C-433C-904D-8845FDF9AA0E}"/>
          </ac:picMkLst>
        </pc:picChg>
      </pc:sldChg>
      <pc:sldChg chg="addSp modSp">
        <pc:chgData name="Monika Petrovič" userId="b4f4990d-e358-4a82-9c01-d7b83a7b29b7" providerId="ADAL" clId="{6BE2B10F-CF94-4D19-84C9-AFD61B90B92E}" dt="2020-12-18T13:18:59.130" v="185"/>
        <pc:sldMkLst>
          <pc:docMk/>
          <pc:sldMk cId="802524001" sldId="261"/>
        </pc:sldMkLst>
        <pc:picChg chg="add mod">
          <ac:chgData name="Monika Petrovič" userId="b4f4990d-e358-4a82-9c01-d7b83a7b29b7" providerId="ADAL" clId="{6BE2B10F-CF94-4D19-84C9-AFD61B90B92E}" dt="2020-12-18T13:18:59.130" v="185"/>
          <ac:picMkLst>
            <pc:docMk/>
            <pc:sldMk cId="802524001" sldId="261"/>
            <ac:picMk id="2" creationId="{A43669D9-DBF2-4A15-84AC-651A28844601}"/>
          </ac:picMkLst>
        </pc:picChg>
      </pc:sldChg>
      <pc:sldChg chg="addSp delSp modSp new mod modAnim">
        <pc:chgData name="Monika Petrovič" userId="b4f4990d-e358-4a82-9c01-d7b83a7b29b7" providerId="ADAL" clId="{6BE2B10F-CF94-4D19-84C9-AFD61B90B92E}" dt="2020-12-18T13:21:48.228" v="187"/>
        <pc:sldMkLst>
          <pc:docMk/>
          <pc:sldMk cId="301606880" sldId="262"/>
        </pc:sldMkLst>
        <pc:spChg chg="mod">
          <ac:chgData name="Monika Petrovič" userId="b4f4990d-e358-4a82-9c01-d7b83a7b29b7" providerId="ADAL" clId="{6BE2B10F-CF94-4D19-84C9-AFD61B90B92E}" dt="2020-12-17T16:02:57.259" v="43" actId="404"/>
          <ac:spMkLst>
            <pc:docMk/>
            <pc:sldMk cId="301606880" sldId="262"/>
            <ac:spMk id="2" creationId="{A57DA058-0810-47F3-9E9F-08DBE4EEAE26}"/>
          </ac:spMkLst>
        </pc:spChg>
        <pc:spChg chg="del">
          <ac:chgData name="Monika Petrovič" userId="b4f4990d-e358-4a82-9c01-d7b83a7b29b7" providerId="ADAL" clId="{6BE2B10F-CF94-4D19-84C9-AFD61B90B92E}" dt="2020-12-17T16:03:34.404" v="44"/>
          <ac:spMkLst>
            <pc:docMk/>
            <pc:sldMk cId="301606880" sldId="262"/>
            <ac:spMk id="3" creationId="{5BB5F880-44B5-42F6-A173-EF5757C18587}"/>
          </ac:spMkLst>
        </pc:sp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301606880" sldId="262"/>
            <ac:picMk id="3" creationId="{5E8E6FFF-EE6A-44D7-9491-06ADAEFEF157}"/>
          </ac:picMkLst>
        </pc:picChg>
        <pc:picChg chg="add mod">
          <ac:chgData name="Monika Petrovič" userId="b4f4990d-e358-4a82-9c01-d7b83a7b29b7" providerId="ADAL" clId="{6BE2B10F-CF94-4D19-84C9-AFD61B90B92E}" dt="2020-12-17T16:03:41.850" v="47" actId="1076"/>
          <ac:picMkLst>
            <pc:docMk/>
            <pc:sldMk cId="301606880" sldId="262"/>
            <ac:picMk id="4" creationId="{66285D0B-B7CB-4E27-AB71-85C3E4FD7949}"/>
          </ac:picMkLst>
        </pc:picChg>
        <pc:picChg chg="add mod modCrop">
          <ac:chgData name="Monika Petrovič" userId="b4f4990d-e358-4a82-9c01-d7b83a7b29b7" providerId="ADAL" clId="{6BE2B10F-CF94-4D19-84C9-AFD61B90B92E}" dt="2020-12-17T16:04:47.007" v="51" actId="1076"/>
          <ac:picMkLst>
            <pc:docMk/>
            <pc:sldMk cId="301606880" sldId="262"/>
            <ac:picMk id="5" creationId="{00E903CA-2D8C-4112-9AEE-D4181A54BC9A}"/>
          </ac:picMkLst>
        </pc:picChg>
      </pc:sldChg>
      <pc:sldChg chg="addSp delSp modSp new mod ord delAnim modAnim">
        <pc:chgData name="Monika Petrovič" userId="b4f4990d-e358-4a82-9c01-d7b83a7b29b7" providerId="ADAL" clId="{6BE2B10F-CF94-4D19-84C9-AFD61B90B92E}" dt="2020-12-18T13:21:48.228" v="187"/>
        <pc:sldMkLst>
          <pc:docMk/>
          <pc:sldMk cId="1726961173" sldId="263"/>
        </pc:sldMkLst>
        <pc:spChg chg="del">
          <ac:chgData name="Monika Petrovič" userId="b4f4990d-e358-4a82-9c01-d7b83a7b29b7" providerId="ADAL" clId="{6BE2B10F-CF94-4D19-84C9-AFD61B90B92E}" dt="2020-12-17T16:05:39.587" v="56" actId="478"/>
          <ac:spMkLst>
            <pc:docMk/>
            <pc:sldMk cId="1726961173" sldId="263"/>
            <ac:spMk id="2" creationId="{A31E823D-DEE8-4757-A81E-C5F47419A915}"/>
          </ac:spMkLst>
        </pc:spChg>
        <pc:spChg chg="del">
          <ac:chgData name="Monika Petrovič" userId="b4f4990d-e358-4a82-9c01-d7b83a7b29b7" providerId="ADAL" clId="{6BE2B10F-CF94-4D19-84C9-AFD61B90B92E}" dt="2020-12-17T16:05:37.805" v="55" actId="478"/>
          <ac:spMkLst>
            <pc:docMk/>
            <pc:sldMk cId="1726961173" sldId="263"/>
            <ac:spMk id="3" creationId="{72C9ED89-EDCF-4C16-9AD5-283901A6A676}"/>
          </ac:spMkLst>
        </pc:sp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1726961173" sldId="263"/>
            <ac:picMk id="2" creationId="{F703C42C-AB8B-4603-9986-012D6D5A9D99}"/>
          </ac:picMkLst>
        </pc:picChg>
        <pc:picChg chg="add del mod">
          <ac:chgData name="Monika Petrovič" userId="b4f4990d-e358-4a82-9c01-d7b83a7b29b7" providerId="ADAL" clId="{6BE2B10F-CF94-4D19-84C9-AFD61B90B92E}" dt="2020-12-17T16:07:40.385" v="70" actId="478"/>
          <ac:picMkLst>
            <pc:docMk/>
            <pc:sldMk cId="1726961173" sldId="263"/>
            <ac:picMk id="4" creationId="{2D00B662-6C2E-4E9C-B04A-35E083665C33}"/>
          </ac:picMkLst>
        </pc:picChg>
        <pc:picChg chg="add del mod">
          <ac:chgData name="Monika Petrovič" userId="b4f4990d-e358-4a82-9c01-d7b83a7b29b7" providerId="ADAL" clId="{6BE2B10F-CF94-4D19-84C9-AFD61B90B92E}" dt="2020-12-17T16:08:30.378" v="77" actId="478"/>
          <ac:picMkLst>
            <pc:docMk/>
            <pc:sldMk cId="1726961173" sldId="263"/>
            <ac:picMk id="5" creationId="{D791BB74-01FD-46C3-927C-0F319A7F1D19}"/>
          </ac:picMkLst>
        </pc:picChg>
        <pc:picChg chg="add mod">
          <ac:chgData name="Monika Petrovič" userId="b4f4990d-e358-4a82-9c01-d7b83a7b29b7" providerId="ADAL" clId="{6BE2B10F-CF94-4D19-84C9-AFD61B90B92E}" dt="2020-12-17T16:08:18.406" v="75" actId="1076"/>
          <ac:picMkLst>
            <pc:docMk/>
            <pc:sldMk cId="1726961173" sldId="263"/>
            <ac:picMk id="6" creationId="{591FE855-0864-46CD-8B22-FB854C90B179}"/>
          </ac:picMkLst>
        </pc:picChg>
        <pc:picChg chg="add mod">
          <ac:chgData name="Monika Petrovič" userId="b4f4990d-e358-4a82-9c01-d7b83a7b29b7" providerId="ADAL" clId="{6BE2B10F-CF94-4D19-84C9-AFD61B90B92E}" dt="2020-12-17T16:09:03.839" v="79" actId="1076"/>
          <ac:picMkLst>
            <pc:docMk/>
            <pc:sldMk cId="1726961173" sldId="263"/>
            <ac:picMk id="7" creationId="{1C8D5AC8-7ACB-4284-A54B-B6A89DCE164B}"/>
          </ac:picMkLst>
        </pc:picChg>
      </pc:sldChg>
      <pc:sldChg chg="addSp delSp modSp new mod modAnim">
        <pc:chgData name="Monika Petrovič" userId="b4f4990d-e358-4a82-9c01-d7b83a7b29b7" providerId="ADAL" clId="{6BE2B10F-CF94-4D19-84C9-AFD61B90B92E}" dt="2020-12-18T13:21:48.228" v="187"/>
        <pc:sldMkLst>
          <pc:docMk/>
          <pc:sldMk cId="2066552893" sldId="264"/>
        </pc:sldMkLst>
        <pc:spChg chg="del">
          <ac:chgData name="Monika Petrovič" userId="b4f4990d-e358-4a82-9c01-d7b83a7b29b7" providerId="ADAL" clId="{6BE2B10F-CF94-4D19-84C9-AFD61B90B92E}" dt="2020-12-17T16:07:13.225" v="66" actId="478"/>
          <ac:spMkLst>
            <pc:docMk/>
            <pc:sldMk cId="2066552893" sldId="264"/>
            <ac:spMk id="2" creationId="{E88F6565-C751-45E7-B493-DA89979F97B9}"/>
          </ac:spMkLst>
        </pc:spChg>
        <pc:spChg chg="del">
          <ac:chgData name="Monika Petrovič" userId="b4f4990d-e358-4a82-9c01-d7b83a7b29b7" providerId="ADAL" clId="{6BE2B10F-CF94-4D19-84C9-AFD61B90B92E}" dt="2020-12-17T16:07:10.430" v="65" actId="478"/>
          <ac:spMkLst>
            <pc:docMk/>
            <pc:sldMk cId="2066552893" sldId="264"/>
            <ac:spMk id="3" creationId="{485199DE-39BF-48D6-B3B7-A90C7CAC0E92}"/>
          </ac:spMkLst>
        </pc:sp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2066552893" sldId="264"/>
            <ac:picMk id="2" creationId="{AF3E9B8B-DC96-4EDC-96E4-C4922C8BC4CA}"/>
          </ac:picMkLst>
        </pc:picChg>
        <pc:picChg chg="add mod">
          <ac:chgData name="Monika Petrovič" userId="b4f4990d-e358-4a82-9c01-d7b83a7b29b7" providerId="ADAL" clId="{6BE2B10F-CF94-4D19-84C9-AFD61B90B92E}" dt="2020-12-17T16:07:18.340" v="68" actId="1076"/>
          <ac:picMkLst>
            <pc:docMk/>
            <pc:sldMk cId="2066552893" sldId="264"/>
            <ac:picMk id="4" creationId="{802217BF-6A01-4829-84A2-331DED19A30A}"/>
          </ac:picMkLst>
        </pc:picChg>
        <pc:picChg chg="add mod">
          <ac:chgData name="Monika Petrovič" userId="b4f4990d-e358-4a82-9c01-d7b83a7b29b7" providerId="ADAL" clId="{6BE2B10F-CF94-4D19-84C9-AFD61B90B92E}" dt="2020-12-17T16:09:40.556" v="83" actId="1076"/>
          <ac:picMkLst>
            <pc:docMk/>
            <pc:sldMk cId="2066552893" sldId="264"/>
            <ac:picMk id="5" creationId="{452B3C58-D3C0-4B4A-BF8B-99BAC10139C7}"/>
          </ac:picMkLst>
        </pc:picChg>
      </pc:sldChg>
      <pc:sldChg chg="addSp delSp modSp new mod modAnim">
        <pc:chgData name="Monika Petrovič" userId="b4f4990d-e358-4a82-9c01-d7b83a7b29b7" providerId="ADAL" clId="{6BE2B10F-CF94-4D19-84C9-AFD61B90B92E}" dt="2020-12-18T13:21:48.228" v="187"/>
        <pc:sldMkLst>
          <pc:docMk/>
          <pc:sldMk cId="98684776" sldId="265"/>
        </pc:sldMkLst>
        <pc:spChg chg="del">
          <ac:chgData name="Monika Petrovič" userId="b4f4990d-e358-4a82-9c01-d7b83a7b29b7" providerId="ADAL" clId="{6BE2B10F-CF94-4D19-84C9-AFD61B90B92E}" dt="2020-12-17T16:10:28.332" v="88" actId="478"/>
          <ac:spMkLst>
            <pc:docMk/>
            <pc:sldMk cId="98684776" sldId="265"/>
            <ac:spMk id="2" creationId="{6A73A92E-880A-4AFC-B32C-08502D96B4A1}"/>
          </ac:spMkLst>
        </pc:spChg>
        <pc:spChg chg="del">
          <ac:chgData name="Monika Petrovič" userId="b4f4990d-e358-4a82-9c01-d7b83a7b29b7" providerId="ADAL" clId="{6BE2B10F-CF94-4D19-84C9-AFD61B90B92E}" dt="2020-12-17T16:10:26.156" v="87" actId="478"/>
          <ac:spMkLst>
            <pc:docMk/>
            <pc:sldMk cId="98684776" sldId="265"/>
            <ac:spMk id="3" creationId="{E629BC74-FE2C-4821-B093-8D77E108A9AF}"/>
          </ac:spMkLst>
        </pc:sp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98684776" sldId="265"/>
            <ac:picMk id="2" creationId="{F20454B5-F02C-48B2-BE91-F1DACF65FB84}"/>
          </ac:picMkLst>
        </pc:picChg>
        <pc:picChg chg="add mod">
          <ac:chgData name="Monika Petrovič" userId="b4f4990d-e358-4a82-9c01-d7b83a7b29b7" providerId="ADAL" clId="{6BE2B10F-CF94-4D19-84C9-AFD61B90B92E}" dt="2020-12-17T16:10:59.278" v="95" actId="1076"/>
          <ac:picMkLst>
            <pc:docMk/>
            <pc:sldMk cId="98684776" sldId="265"/>
            <ac:picMk id="4" creationId="{E0935623-A44B-4C07-94F1-1974FB0F9EFE}"/>
          </ac:picMkLst>
        </pc:picChg>
        <pc:picChg chg="add mod">
          <ac:chgData name="Monika Petrovič" userId="b4f4990d-e358-4a82-9c01-d7b83a7b29b7" providerId="ADAL" clId="{6BE2B10F-CF94-4D19-84C9-AFD61B90B92E}" dt="2020-12-17T16:11:08.803" v="97" actId="1076"/>
          <ac:picMkLst>
            <pc:docMk/>
            <pc:sldMk cId="98684776" sldId="265"/>
            <ac:picMk id="5" creationId="{28B3C2A2-CDE0-4F7A-8F23-6C83E9891E19}"/>
          </ac:picMkLst>
        </pc:picChg>
      </pc:sldChg>
      <pc:sldChg chg="addSp modSp new mod modAnim">
        <pc:chgData name="Monika Petrovič" userId="b4f4990d-e358-4a82-9c01-d7b83a7b29b7" providerId="ADAL" clId="{6BE2B10F-CF94-4D19-84C9-AFD61B90B92E}" dt="2020-12-18T13:21:48.228" v="187"/>
        <pc:sldMkLst>
          <pc:docMk/>
          <pc:sldMk cId="493086062" sldId="266"/>
        </pc:sldMkLst>
        <pc:spChg chg="mod">
          <ac:chgData name="Monika Petrovič" userId="b4f4990d-e358-4a82-9c01-d7b83a7b29b7" providerId="ADAL" clId="{6BE2B10F-CF94-4D19-84C9-AFD61B90B92E}" dt="2020-12-17T16:18:19.128" v="167" actId="1076"/>
          <ac:spMkLst>
            <pc:docMk/>
            <pc:sldMk cId="493086062" sldId="266"/>
            <ac:spMk id="2" creationId="{3464BFA2-5DC3-4D69-8E37-A4A9A8A461B4}"/>
          </ac:spMkLst>
        </pc:spChg>
        <pc:spChg chg="mod">
          <ac:chgData name="Monika Petrovič" userId="b4f4990d-e358-4a82-9c01-d7b83a7b29b7" providerId="ADAL" clId="{6BE2B10F-CF94-4D19-84C9-AFD61B90B92E}" dt="2020-12-17T16:16:51.284" v="107" actId="1076"/>
          <ac:spMkLst>
            <pc:docMk/>
            <pc:sldMk cId="493086062" sldId="266"/>
            <ac:spMk id="3" creationId="{94455E9A-BAFB-4595-B7F4-22BB321C8100}"/>
          </ac:spMkLst>
        </pc:spChg>
        <pc:picChg chg="add mod">
          <ac:chgData name="Monika Petrovič" userId="b4f4990d-e358-4a82-9c01-d7b83a7b29b7" providerId="ADAL" clId="{6BE2B10F-CF94-4D19-84C9-AFD61B90B92E}" dt="2020-12-17T16:17:00.842" v="108" actId="1076"/>
          <ac:picMkLst>
            <pc:docMk/>
            <pc:sldMk cId="493086062" sldId="266"/>
            <ac:picMk id="4" creationId="{4D6C0097-F7A5-4D9A-98A0-A5D5AF8DA8CA}"/>
          </ac:picMkLst>
        </pc:picChg>
        <pc:picChg chg="add mod">
          <ac:chgData name="Monika Petrovič" userId="b4f4990d-e358-4a82-9c01-d7b83a7b29b7" providerId="ADAL" clId="{6BE2B10F-CF94-4D19-84C9-AFD61B90B92E}" dt="2020-12-17T16:19:09.258" v="172" actId="1076"/>
          <ac:picMkLst>
            <pc:docMk/>
            <pc:sldMk cId="493086062" sldId="266"/>
            <ac:picMk id="5" creationId="{2D188EED-9118-4A0D-A7B5-89DF68004E42}"/>
          </ac:picMkLst>
        </pc:pic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493086062" sldId="266"/>
            <ac:picMk id="6" creationId="{89DC573D-7BF0-44FF-914B-C7451AACCCAF}"/>
          </ac:picMkLst>
        </pc:picChg>
      </pc:sldChg>
      <pc:sldChg chg="addSp delSp modSp new mod">
        <pc:chgData name="Monika Petrovič" userId="b4f4990d-e358-4a82-9c01-d7b83a7b29b7" providerId="ADAL" clId="{6BE2B10F-CF94-4D19-84C9-AFD61B90B92E}" dt="2020-12-18T13:21:48.228" v="187"/>
        <pc:sldMkLst>
          <pc:docMk/>
          <pc:sldMk cId="3423559846" sldId="267"/>
        </pc:sldMkLst>
        <pc:spChg chg="del">
          <ac:chgData name="Monika Petrovič" userId="b4f4990d-e358-4a82-9c01-d7b83a7b29b7" providerId="ADAL" clId="{6BE2B10F-CF94-4D19-84C9-AFD61B90B92E}" dt="2020-12-17T16:19:47.943" v="174"/>
          <ac:spMkLst>
            <pc:docMk/>
            <pc:sldMk cId="3423559846" sldId="267"/>
            <ac:spMk id="3" creationId="{AAA73FE1-37ED-4214-AFB6-28EF5AAA653C}"/>
          </ac:spMkLst>
        </pc:spChg>
        <pc:picChg chg="add mod">
          <ac:chgData name="Monika Petrovič" userId="b4f4990d-e358-4a82-9c01-d7b83a7b29b7" providerId="ADAL" clId="{6BE2B10F-CF94-4D19-84C9-AFD61B90B92E}" dt="2020-12-18T13:21:48.228" v="187"/>
          <ac:picMkLst>
            <pc:docMk/>
            <pc:sldMk cId="3423559846" sldId="267"/>
            <ac:picMk id="3" creationId="{20C4A28E-862B-4A35-BD69-1550F39728DC}"/>
          </ac:picMkLst>
        </pc:picChg>
        <pc:picChg chg="add mod modCrop">
          <ac:chgData name="Monika Petrovič" userId="b4f4990d-e358-4a82-9c01-d7b83a7b29b7" providerId="ADAL" clId="{6BE2B10F-CF94-4D19-84C9-AFD61B90B92E}" dt="2020-12-17T16:20:05.898" v="178" actId="1076"/>
          <ac:picMkLst>
            <pc:docMk/>
            <pc:sldMk cId="3423559846" sldId="267"/>
            <ac:picMk id="4" creationId="{154D1D12-B098-4484-BA0C-E1ABEEB36F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video" Target="https://www.youtube.com/embed/TBLFMXU8FLI" TargetMode="External"/><Relationship Id="rId1" Type="http://schemas.openxmlformats.org/officeDocument/2006/relationships/tags" Target="../tags/tag1.xml"/><Relationship Id="rId6" Type="http://schemas.openxmlformats.org/officeDocument/2006/relationships/hyperlink" Target="https://www.youtube.com/watch?v=TBLFMXU8FLI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7.jp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hyperlink" Target="https://wordwall.net/resource/9368211/weath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s://www.liveworksheets.com/worksheets/en/English_as_a_Second_Language_(ESL)/Weather/What's_the_weather_like$_bx611872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7B9482-7DF8-425A-BBD7-7F1E46953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10" y="928146"/>
            <a:ext cx="7315200" cy="1259608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/>
              <a:t>WEATHER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9CEEEC-101D-4168-9278-99D8D0A2D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3" t="19921" r="13770" b="5274"/>
          <a:stretch/>
        </p:blipFill>
        <p:spPr>
          <a:xfrm>
            <a:off x="6716753" y="2034973"/>
            <a:ext cx="4983101" cy="2635273"/>
          </a:xfrm>
          <a:prstGeom prst="rect">
            <a:avLst/>
          </a:prstGeom>
        </p:spPr>
      </p:pic>
      <p:pic>
        <p:nvPicPr>
          <p:cNvPr id="11" name="2021011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4700" y="61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8"/>
    </mc:Choice>
    <mc:Fallback xmlns="">
      <p:transition spd="slow" advTm="22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1BA37-50C6-4778-A6B2-B55D8A26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" y="778986"/>
            <a:ext cx="3604438" cy="3470918"/>
          </a:xfrm>
        </p:spPr>
        <p:txBody>
          <a:bodyPr>
            <a:normAutofit/>
          </a:bodyPr>
          <a:lstStyle/>
          <a:p>
            <a:r>
              <a:rPr lang="sl-SI" sz="4400" b="1" dirty="0"/>
              <a:t>1. SEASONS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4400" dirty="0"/>
              <a:t/>
            </a:r>
            <a:br>
              <a:rPr lang="sl-SI" sz="4400" dirty="0"/>
            </a:b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LETNE ČASE PONOVI S POMOČJO PESMI.</a:t>
            </a:r>
            <a:endParaRPr lang="sl-SI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D947366-E638-4AA0-8E5C-B11B72E888DC}"/>
              </a:ext>
            </a:extLst>
          </p:cNvPr>
          <p:cNvSpPr txBox="1"/>
          <p:nvPr/>
        </p:nvSpPr>
        <p:spPr>
          <a:xfrm>
            <a:off x="5239192" y="5434641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6"/>
              </a:rPr>
              <a:t>https://www.youtube.com/watch?v=TBLFMXU8FLI</a:t>
            </a:r>
            <a:endParaRPr lang="sl-SI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357249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b="1" dirty="0"/>
          </a:p>
        </p:txBody>
      </p:sp>
      <p:pic>
        <p:nvPicPr>
          <p:cNvPr id="7" name="TBLFMXU8FLI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042085" y="1016690"/>
            <a:ext cx="5747936" cy="3767345"/>
          </a:xfrm>
          <a:prstGeom prst="rect">
            <a:avLst/>
          </a:prstGeom>
        </p:spPr>
      </p:pic>
      <p:pic>
        <p:nvPicPr>
          <p:cNvPr id="8" name="20210112_0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9668" y="561930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9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7"/>
    </mc:Choice>
    <mc:Fallback xmlns="">
      <p:transition spd="slow" advTm="13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192" objId="4"/>
        <p14:pauseEvt time="12975" objId="4"/>
        <p14:stopEvt time="1297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BCB68C-44FC-4A65-8395-2F4DBFD1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71" y="488220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spc="-100" dirty="0"/>
              <a:t>2. WHICH SEASON?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0441DA5-2087-4986-AEEE-992C16838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3372" y="759599"/>
            <a:ext cx="5841807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20210112_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1942" y="6089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40"/>
    </mc:Choice>
    <mc:Fallback xmlns="">
      <p:transition spd="slow" advTm="4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3F00E1-5777-4913-A415-F8B7A7FF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8" y="383057"/>
            <a:ext cx="3323658" cy="4601183"/>
          </a:xfrm>
        </p:spPr>
        <p:txBody>
          <a:bodyPr>
            <a:normAutofit/>
          </a:bodyPr>
          <a:lstStyle/>
          <a:p>
            <a:r>
              <a:rPr lang="sl-SI" sz="4400" b="1" dirty="0"/>
              <a:t>3. WEATHER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081A3FF-AD7D-4965-9B17-D9DD37FCE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1219" t="27395" r="31023" b="50000"/>
          <a:stretch/>
        </p:blipFill>
        <p:spPr>
          <a:xfrm>
            <a:off x="4361751" y="1397198"/>
            <a:ext cx="1574132" cy="13919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DFA1806-EB82-4887-AEA5-22A5DF30E0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95" t="46404" r="51393" b="32565"/>
          <a:stretch/>
        </p:blipFill>
        <p:spPr>
          <a:xfrm>
            <a:off x="8765896" y="3320760"/>
            <a:ext cx="2048719" cy="129497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7B05902-FDD6-4529-810C-5AAEFC3D227E}"/>
              </a:ext>
            </a:extLst>
          </p:cNvPr>
          <p:cNvSpPr txBox="1"/>
          <p:nvPr/>
        </p:nvSpPr>
        <p:spPr>
          <a:xfrm>
            <a:off x="4529469" y="2914360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SUNNY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61946FF-4F73-4506-BC90-48C5DC132EA6}"/>
              </a:ext>
            </a:extLst>
          </p:cNvPr>
          <p:cNvSpPr txBox="1"/>
          <p:nvPr/>
        </p:nvSpPr>
        <p:spPr>
          <a:xfrm>
            <a:off x="9248084" y="4766585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CLOUDY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537018"/>
            <a:ext cx="2355850" cy="1534042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8178800" y="2298700"/>
            <a:ext cx="185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n w="0"/>
                <a:solidFill>
                  <a:schemeClr val="tx1"/>
                </a:solidFill>
              </a:rPr>
              <a:t>STORMY</a:t>
            </a:r>
            <a:endParaRPr lang="sl-SI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0" y="3937910"/>
            <a:ext cx="1792300" cy="1657350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5935883" y="5595260"/>
            <a:ext cx="2369917" cy="615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PARTLY CLOUDY</a:t>
            </a:r>
            <a:endParaRPr lang="sl-SI" sz="2400" dirty="0"/>
          </a:p>
        </p:txBody>
      </p:sp>
      <p:pic>
        <p:nvPicPr>
          <p:cNvPr id="12" name="20210112_00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0700" y="583339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8"/>
    </mc:Choice>
    <mc:Fallback xmlns="">
      <p:transition spd="slow" advTm="4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29CCCA9-6DD4-41A5-A79D-79CC56841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12590" y="591943"/>
            <a:ext cx="1646063" cy="14753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F20D5A4-55AD-4BEE-A2C3-741E7ED116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7" t="48449" r="75288" b="25435"/>
          <a:stretch/>
        </p:blipFill>
        <p:spPr>
          <a:xfrm>
            <a:off x="735773" y="2581930"/>
            <a:ext cx="1713054" cy="16081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508D73A-2B3F-4806-8743-EB454C78A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503" y="3640956"/>
            <a:ext cx="1615580" cy="129856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4AF665B-33EC-4950-9140-E44CF8F71D9B}"/>
              </a:ext>
            </a:extLst>
          </p:cNvPr>
          <p:cNvSpPr txBox="1"/>
          <p:nvPr/>
        </p:nvSpPr>
        <p:spPr>
          <a:xfrm>
            <a:off x="882296" y="4416297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RAINY </a:t>
            </a:r>
            <a:endParaRPr lang="sl-SI" sz="28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DB70980-883B-49C3-9AC2-1349A6D5B4D2}"/>
              </a:ext>
            </a:extLst>
          </p:cNvPr>
          <p:cNvSpPr txBox="1"/>
          <p:nvPr/>
        </p:nvSpPr>
        <p:spPr>
          <a:xfrm>
            <a:off x="4469503" y="4939517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WINDY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C1B61FB-2AD0-4B29-BBCA-EA703D972FC1}"/>
              </a:ext>
            </a:extLst>
          </p:cNvPr>
          <p:cNvSpPr txBox="1"/>
          <p:nvPr/>
        </p:nvSpPr>
        <p:spPr>
          <a:xfrm>
            <a:off x="9212590" y="2067303"/>
            <a:ext cx="191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SNOWY</a:t>
            </a:r>
            <a:endParaRPr lang="sl-SI" sz="28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E498E1E-68A5-48E2-B98E-76695772B2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9173" y="354300"/>
            <a:ext cx="2036240" cy="1109568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FE832EF-752A-404F-939E-4D47601E40FA}"/>
              </a:ext>
            </a:extLst>
          </p:cNvPr>
          <p:cNvSpPr txBox="1"/>
          <p:nvPr/>
        </p:nvSpPr>
        <p:spPr>
          <a:xfrm>
            <a:off x="4575543" y="1463868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FOGGY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61F55CF-1924-4FD5-A18E-CB2DD26F0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3986" y="3663184"/>
            <a:ext cx="762066" cy="1408298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7AC1AE7-E13F-478F-9193-58DA3F92146C}"/>
              </a:ext>
            </a:extLst>
          </p:cNvPr>
          <p:cNvSpPr txBox="1"/>
          <p:nvPr/>
        </p:nvSpPr>
        <p:spPr>
          <a:xfrm>
            <a:off x="9658622" y="5049254"/>
            <a:ext cx="15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HOT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48" y="3790957"/>
            <a:ext cx="750566" cy="140334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993405" y="5051774"/>
            <a:ext cx="1421452" cy="520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COLD</a:t>
            </a:r>
            <a:endParaRPr lang="sl-SI" sz="2800" dirty="0"/>
          </a:p>
        </p:txBody>
      </p:sp>
      <p:pic>
        <p:nvPicPr>
          <p:cNvPr id="17" name="20210112_00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2835" y="583934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5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40"/>
    </mc:Choice>
    <mc:Fallback xmlns="">
      <p:transition spd="slow" advTm="11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C9B79C-025D-4F54-9DD2-14964F1B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2" y="306482"/>
            <a:ext cx="3369957" cy="4601183"/>
          </a:xfrm>
        </p:spPr>
        <p:txBody>
          <a:bodyPr>
            <a:normAutofit/>
          </a:bodyPr>
          <a:lstStyle/>
          <a:p>
            <a:r>
              <a:rPr lang="sl-SI" sz="4400" b="1" dirty="0"/>
              <a:t>4. WHEEL OF FORTUNE - WEATHER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DCD3E6-6E98-47CE-ADD2-C58E89D5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wordwall.net/resource/9368211/weather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C18AF3-237A-4A58-98D8-11EE5CE370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38" t="21941" r="42848" b="22532"/>
          <a:stretch/>
        </p:blipFill>
        <p:spPr>
          <a:xfrm>
            <a:off x="5769557" y="1054260"/>
            <a:ext cx="3514621" cy="3472405"/>
          </a:xfrm>
          <a:prstGeom prst="rect">
            <a:avLst/>
          </a:prstGeom>
        </p:spPr>
      </p:pic>
      <p:pic>
        <p:nvPicPr>
          <p:cNvPr id="4" name="20210113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5679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0"/>
    </mc:Choice>
    <mc:Fallback xmlns="">
      <p:transition spd="slow" advTm="49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WHAT´S THE WEATHER LIKE?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NA SPODNJI POVEZAVI PREVERI, KAKO DOBRO ŽE ZNAŠ </a:t>
            </a:r>
            <a:r>
              <a:rPr lang="sl-SI" sz="1800" dirty="0" smtClean="0"/>
              <a:t>POIMENOVATI VREMENSKE IZRAZE V </a:t>
            </a:r>
            <a:r>
              <a:rPr lang="sl-SI" sz="1800" dirty="0"/>
              <a:t>ANGLEŠČINI. </a:t>
            </a:r>
            <a:endParaRPr lang="sl-SI" sz="1800" dirty="0" smtClean="0"/>
          </a:p>
          <a:p>
            <a:r>
              <a:rPr lang="sl-SI" sz="1800" dirty="0" smtClean="0"/>
              <a:t>BESEDO OZNAČI IN JO PRENESI K USTREZNI SLIČICI.</a:t>
            </a:r>
          </a:p>
          <a:p>
            <a:r>
              <a:rPr lang="sl-SI" sz="1800" dirty="0" smtClean="0"/>
              <a:t>NA KONCI KLIKNI FINISH – CHECK MY ANSWERS. BESED OZNAČENE Z ZELENO SO PRAVILNE, BESEDE Z RDEČO PA NEPRAVILNE</a:t>
            </a:r>
            <a:endParaRPr lang="sl-SI" sz="1800" dirty="0"/>
          </a:p>
          <a:p>
            <a:endParaRPr lang="sl-SI" sz="1800" dirty="0" smtClean="0">
              <a:hlinkClick r:id="rId4"/>
            </a:endParaRPr>
          </a:p>
          <a:p>
            <a:pPr marL="0" indent="0">
              <a:buNone/>
            </a:pPr>
            <a:endParaRPr lang="sl-SI" sz="1800" dirty="0" smtClean="0">
              <a:hlinkClick r:id="rId4"/>
            </a:endParaRPr>
          </a:p>
          <a:p>
            <a:r>
              <a:rPr lang="sl-SI" sz="1800" dirty="0" smtClean="0">
                <a:hlinkClick r:id="rId4"/>
              </a:rPr>
              <a:t>https</a:t>
            </a:r>
            <a:r>
              <a:rPr lang="sl-SI" sz="1800" dirty="0">
                <a:hlinkClick r:id="rId4"/>
              </a:rPr>
              <a:t>://www.liveworksheets.com/worksheets/en/English_as_a_Second_Language_(ESL)/Weather/What's_the_weather_like$_</a:t>
            </a:r>
            <a:r>
              <a:rPr lang="sl-SI" sz="1800" dirty="0" smtClean="0">
                <a:hlinkClick r:id="rId4"/>
              </a:rPr>
              <a:t>bx611872ly</a:t>
            </a:r>
            <a:endParaRPr lang="sl-SI" sz="1800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20210113_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2400" y="5270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WORKSHEET</a:t>
            </a:r>
            <a:endParaRPr lang="sl-SI" dirty="0"/>
          </a:p>
        </p:txBody>
      </p:sp>
      <p:pic>
        <p:nvPicPr>
          <p:cNvPr id="5" name="20210113_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500" y="610602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5" t="34227" r="20515" b="7767"/>
          <a:stretch/>
        </p:blipFill>
        <p:spPr bwMode="auto">
          <a:xfrm>
            <a:off x="3647440" y="571500"/>
            <a:ext cx="8290560" cy="5356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42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3608F-6E12-4C5B-91C1-3684B339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54D1D12-B098-4484-BA0C-E1ABEEB36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247"/>
          <a:stretch/>
        </p:blipFill>
        <p:spPr>
          <a:xfrm>
            <a:off x="4734844" y="909256"/>
            <a:ext cx="5433252" cy="5039488"/>
          </a:xfrm>
          <a:prstGeom prst="rect">
            <a:avLst/>
          </a:prstGeom>
        </p:spPr>
      </p:pic>
      <p:pic>
        <p:nvPicPr>
          <p:cNvPr id="6" name="20210113_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5420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"/>
    </mc:Choice>
    <mc:Fallback xmlns="">
      <p:transition spd="slow" advTm="6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3.2|21.9|21.7|23.7"/>
</p:tagLst>
</file>

<file path=ppt/theme/theme1.xml><?xml version="1.0" encoding="utf-8"?>
<a:theme xmlns:a="http://schemas.openxmlformats.org/drawingml/2006/main" name="Okvir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897D236152748968FBEB0468EA7A2" ma:contentTypeVersion="2" ma:contentTypeDescription="Ustvari nov dokument." ma:contentTypeScope="" ma:versionID="e43a5fb040f70de32cfc1e1aebf69a0c">
  <xsd:schema xmlns:xsd="http://www.w3.org/2001/XMLSchema" xmlns:xs="http://www.w3.org/2001/XMLSchema" xmlns:p="http://schemas.microsoft.com/office/2006/metadata/properties" xmlns:ns2="14304db3-3ee3-412d-b22a-04b279d1bf27" targetNamespace="http://schemas.microsoft.com/office/2006/metadata/properties" ma:root="true" ma:fieldsID="9c7867bc9c864465a455ae086b53aed4" ns2:_="">
    <xsd:import namespace="14304db3-3ee3-412d-b22a-04b279d1b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04db3-3ee3-412d-b22a-04b279d1b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C28E9A-2B86-419D-BC60-3A2E1E02E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304db3-3ee3-412d-b22a-04b279d1bf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81A84B-08F0-401E-87EF-7B821E376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14207-E387-423B-A410-CD5FA895C61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4304db3-3ee3-412d-b22a-04b279d1bf2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96</Words>
  <Application>Microsoft Office PowerPoint</Application>
  <PresentationFormat>Širokozaslonsko</PresentationFormat>
  <Paragraphs>44</Paragraphs>
  <Slides>9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 2</vt:lpstr>
      <vt:lpstr>Okvir</vt:lpstr>
      <vt:lpstr>WEATHER</vt:lpstr>
      <vt:lpstr>1. SEASONS  LETNE ČASE PONOVI S POMOČJO PESMI.</vt:lpstr>
      <vt:lpstr>2. WHICH SEASON?</vt:lpstr>
      <vt:lpstr>3. WEATHER</vt:lpstr>
      <vt:lpstr>PowerPointova predstavitev</vt:lpstr>
      <vt:lpstr>4. WHEEL OF FORTUNE - WEATHER</vt:lpstr>
      <vt:lpstr>WHAT´S THE WEATHER LIKE?</vt:lpstr>
      <vt:lpstr>WORKSHEET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Monika Petrovič</dc:creator>
  <cp:lastModifiedBy>fos1966@gmail.com</cp:lastModifiedBy>
  <cp:revision>35</cp:revision>
  <dcterms:created xsi:type="dcterms:W3CDTF">2020-12-17T06:17:11Z</dcterms:created>
  <dcterms:modified xsi:type="dcterms:W3CDTF">2021-01-15T16:00:23Z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0x0101002F6897D236152748968FBEB0468EA7A2</vt:lpwstr>
  </property>
</Properties>
</file>