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9" r:id="rId2"/>
    <p:sldId id="279" r:id="rId3"/>
    <p:sldId id="282" r:id="rId4"/>
    <p:sldId id="281" r:id="rId5"/>
    <p:sldId id="280" r:id="rId6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43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941D30-671E-4C00-B21E-A30DFEE80CD8}" type="datetime1">
              <a:rPr lang="sl-SI" smtClean="0"/>
              <a:t>14. 12. 2020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DD52C8C-C02C-485C-BF4F-C326A50D8DD1}" type="datetime1">
              <a:rPr lang="sl-SI" smtClean="0"/>
              <a:t>14. 12. 2020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48564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61933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9661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98232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08611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/>
              <a:t>Kliknite, če želite urediti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06DFBF-BBE4-4AF4-9EA4-2352E1996C16}" type="datetime1">
              <a:rPr lang="sl-SI" smtClean="0"/>
              <a:t>14. 12. 2020</a:t>
            </a:fld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7D3868-F7C6-47ED-B7AB-5695C7B2B389}" type="datetime1">
              <a:rPr lang="sl-SI" smtClean="0"/>
              <a:t>14. 12. 2020</a:t>
            </a:fld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10" name="Označba mesta za nogo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9" name="Označba mesta za datum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CDBD73-3494-458F-9351-DABCFA50584D}" type="datetime1">
              <a:rPr lang="sl-SI" smtClean="0"/>
              <a:t>14. 12. 2020</a:t>
            </a:fld>
            <a:endParaRPr lang="sl-SI" dirty="0"/>
          </a:p>
        </p:txBody>
      </p:sp>
      <p:sp>
        <p:nvSpPr>
          <p:cNvPr id="11" name="Označba mesta za številko diapoz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8" name="Pravokotnik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9" name="Pravokotnik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51F529-789B-463D-961F-C8765A6D50B0}" type="datetime1">
              <a:rPr lang="sl-SI" smtClean="0"/>
              <a:t>14. 12. 2020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B7B4C0-B495-49FD-AA79-4E954EB31F83}" type="datetime1">
              <a:rPr lang="sl-SI" smtClean="0"/>
              <a:t>14. 12. 2020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8" name="Pravokotnik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9" name="Pravokotnik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15CCAF-3500-495F-9F4E-0AE16EDE12CC}" type="datetime1">
              <a:rPr lang="sl-SI" smtClean="0"/>
              <a:t>14. 12. 2020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 »Poletje«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 »Jesen«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 »Zima«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9" name="Pravokotnik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10" name="Pravokotnik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FF8793-EDB4-42D8-ADAE-776C870062B8}" type="datetime1">
              <a:rPr lang="sl-SI" smtClean="0"/>
              <a:t>14. 12. 2020</a:t>
            </a:fld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11" name="Pravokotnik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12" name="Pravokotnik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E7B90-648F-4E61-96EE-C2DC171AD6A6}" type="datetime1">
              <a:rPr lang="sl-SI" smtClean="0"/>
              <a:t>14. 12. 2020</a:t>
            </a:fld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7" name="Pravokotnik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8" name="Pravokotnik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4EDA51-859F-4E12-96BE-3C1E85AD7BA0}" type="datetime1">
              <a:rPr lang="sl-SI" smtClean="0"/>
              <a:t>14. 12. 2020</a:t>
            </a:fld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Pravokotnik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B57AD41-4AA9-40C5-9A59-E6C3C9133600}" type="datetime1">
              <a:rPr lang="sl-SI" smtClean="0"/>
              <a:t>14. 12. 2020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AOzvt8Wn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FPbfViqDQ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dirty="0"/>
              <a:t>Ples v 3.a in 3.b – dobri možje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AD3AF4C-45CB-426F-89EB-34E159F41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2464" y="6276512"/>
            <a:ext cx="3739571" cy="405743"/>
          </a:xfrm>
        </p:spPr>
        <p:txBody>
          <a:bodyPr/>
          <a:lstStyle/>
          <a:p>
            <a:r>
              <a:rPr lang="sl-SI" dirty="0"/>
              <a:t>Pripravila Eliza Štromajer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E0FFD4A-FCB7-4140-9921-57D23E9D92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72" y="2121763"/>
            <a:ext cx="4696062" cy="469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20875" y="1207363"/>
            <a:ext cx="5760720" cy="1033756"/>
          </a:xfrm>
        </p:spPr>
        <p:txBody>
          <a:bodyPr rtlCol="0">
            <a:normAutofit/>
          </a:bodyPr>
          <a:lstStyle/>
          <a:p>
            <a:pPr rtl="0"/>
            <a:r>
              <a:rPr lang="sl-SI" dirty="0"/>
              <a:t>OGREVANJE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6621706" y="2900368"/>
            <a:ext cx="4138030" cy="914400"/>
          </a:xfrm>
          <a:solidFill>
            <a:schemeClr val="accent4">
              <a:lumMod val="75000"/>
            </a:schemeClr>
          </a:solidFill>
        </p:spPr>
        <p:txBody>
          <a:bodyPr rtlCol="0"/>
          <a:lstStyle/>
          <a:p>
            <a:pPr rtl="0"/>
            <a:r>
              <a:rPr lang="sl-SI" dirty="0">
                <a:hlinkClick r:id="rId3"/>
              </a:rPr>
              <a:t>PRITISNI NA GUMB, DA SE OGREJEŠ.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7813658D-C477-4AAB-80FA-6D4C3BBDBE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600" y="2083626"/>
            <a:ext cx="3318676" cy="477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7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36284" y="923278"/>
            <a:ext cx="5760720" cy="1033756"/>
          </a:xfrm>
        </p:spPr>
        <p:txBody>
          <a:bodyPr rtlCol="0">
            <a:normAutofit/>
          </a:bodyPr>
          <a:lstStyle/>
          <a:p>
            <a:pPr rtl="0"/>
            <a:r>
              <a:rPr lang="sl-SI" dirty="0"/>
              <a:t>Gimnastične vaje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7813658D-C477-4AAB-80FA-6D4C3BBDBE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600" y="2083626"/>
            <a:ext cx="3318676" cy="4774374"/>
          </a:xfrm>
          <a:prstGeom prst="rect">
            <a:avLst/>
          </a:prstGeom>
        </p:spPr>
      </p:pic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4A586B03-6C7B-496D-B9A2-929BA4BBD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6284" y="1957034"/>
            <a:ext cx="5760720" cy="1946841"/>
          </a:xfrm>
        </p:spPr>
        <p:txBody>
          <a:bodyPr>
            <a:normAutofit lnSpcReduction="10000"/>
          </a:bodyPr>
          <a:lstStyle/>
          <a:p>
            <a:r>
              <a:rPr lang="sl-SI" dirty="0"/>
              <a:t>Pa naredimo še nekaj gimnastičnih vaj:</a:t>
            </a:r>
          </a:p>
          <a:p>
            <a:r>
              <a:rPr lang="sl-SI" dirty="0"/>
              <a:t>20 trebušnjakov, </a:t>
            </a:r>
          </a:p>
          <a:p>
            <a:r>
              <a:rPr lang="sl-SI" dirty="0"/>
              <a:t>20 zvezd (poskok z nogami in rokami narazen),</a:t>
            </a:r>
          </a:p>
          <a:p>
            <a:r>
              <a:rPr lang="sl-SI" dirty="0"/>
              <a:t>20 </a:t>
            </a:r>
            <a:r>
              <a:rPr lang="sl-SI" dirty="0" err="1"/>
              <a:t>jumping</a:t>
            </a:r>
            <a:r>
              <a:rPr lang="sl-SI" dirty="0"/>
              <a:t> </a:t>
            </a:r>
            <a:r>
              <a:rPr lang="sl-SI" dirty="0" err="1"/>
              <a:t>jack</a:t>
            </a:r>
            <a:r>
              <a:rPr lang="sl-SI" dirty="0"/>
              <a:t>-ov in</a:t>
            </a:r>
          </a:p>
          <a:p>
            <a:r>
              <a:rPr lang="sl-SI" dirty="0"/>
              <a:t>20 počep poskokov.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8304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677333"/>
          </a:xfrm>
        </p:spPr>
        <p:txBody>
          <a:bodyPr rtlCol="0">
            <a:normAutofit fontScale="90000"/>
          </a:bodyPr>
          <a:lstStyle/>
          <a:p>
            <a:pPr rtl="0"/>
            <a:r>
              <a:rPr lang="sl-SI" dirty="0"/>
              <a:t>koreografija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6413598" y="3090333"/>
            <a:ext cx="4241603" cy="677333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/>
          <a:lstStyle/>
          <a:p>
            <a:pPr rtl="0"/>
            <a:r>
              <a:rPr lang="sl-SI" dirty="0">
                <a:hlinkClick r:id="rId3"/>
              </a:rPr>
              <a:t>KLIKNI NA GUMB IN SE NAUČI KOREOGRAFIJO.</a:t>
            </a:r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3310550-D3D2-4ADF-A4B9-3BF188C456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183561"/>
            <a:ext cx="4101483" cy="4697722"/>
          </a:xfrm>
          <a:prstGeom prst="rect">
            <a:avLst/>
          </a:prstGeom>
        </p:spPr>
      </p:pic>
      <p:sp>
        <p:nvSpPr>
          <p:cNvPr id="7" name="Označba mesta besedila 4">
            <a:extLst>
              <a:ext uri="{FF2B5EF4-FFF2-40B4-BE49-F238E27FC236}">
                <a16:creationId xmlns:a16="http://schemas.microsoft.com/office/drawing/2014/main" id="{C5606661-595C-4E8D-83DA-0728F02D409D}"/>
              </a:ext>
            </a:extLst>
          </p:cNvPr>
          <p:cNvSpPr txBox="1">
            <a:spLocks/>
          </p:cNvSpPr>
          <p:nvPr/>
        </p:nvSpPr>
        <p:spPr>
          <a:xfrm>
            <a:off x="5654040" y="2006274"/>
            <a:ext cx="5760720" cy="807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Sedaj pa smo se dobro ogreli in smo pripravljeni za ples. Koreografija te čaka na spodnji povezavi.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4561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2943440"/>
          </a:xfrm>
        </p:spPr>
        <p:txBody>
          <a:bodyPr rtlCol="0">
            <a:noAutofit/>
          </a:bodyPr>
          <a:lstStyle/>
          <a:p>
            <a:pPr rtl="0"/>
            <a:r>
              <a:rPr lang="sl-SI" sz="4400" dirty="0"/>
              <a:t>Verjamem, da ste postali že pravi plesalci in vam koreografija ni delala težav.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C511146-8442-44E6-802C-A03F060DFE7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85" y="2938509"/>
            <a:ext cx="3919491" cy="391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1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tirje letni časi 16 x 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13_TF04001541" id="{370B8185-0946-475B-9118-B74C43DCB3F3}" vid="{383C5259-50EC-48DF-9F3B-859BD35CC5C7}"/>
    </a:ext>
  </a:extLst>
</a:theme>
</file>

<file path=ppt/theme/theme2.xml><?xml version="1.0" encoding="utf-8"?>
<a:theme xmlns:a="http://schemas.openxmlformats.org/drawingml/2006/main" name="Officeova tema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Predstavitev, ki praznuje prihod letnih časov</Template>
  <TotalTime>96</TotalTime>
  <Words>102</Words>
  <Application>Microsoft Office PowerPoint</Application>
  <PresentationFormat>Širokozaslonsko</PresentationFormat>
  <Paragraphs>19</Paragraphs>
  <Slides>5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Calibri</vt:lpstr>
      <vt:lpstr>Constantia</vt:lpstr>
      <vt:lpstr>Wingdings</vt:lpstr>
      <vt:lpstr>Štirje letni časi 16 x 9</vt:lpstr>
      <vt:lpstr>Ples v 3.a in 3.b – dobri možje</vt:lpstr>
      <vt:lpstr>OGREVANJE</vt:lpstr>
      <vt:lpstr>Gimnastične vaje</vt:lpstr>
      <vt:lpstr>koreografija</vt:lpstr>
      <vt:lpstr>Verjamem, da ste postali že pravi plesalci in vam koreografija ni delala težav.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 v 3.a in 3.b – dobri možje</dc:title>
  <dc:creator>Eliza</dc:creator>
  <cp:lastModifiedBy>Eliza</cp:lastModifiedBy>
  <cp:revision>9</cp:revision>
  <dcterms:created xsi:type="dcterms:W3CDTF">2020-12-09T11:09:23Z</dcterms:created>
  <dcterms:modified xsi:type="dcterms:W3CDTF">2020-12-14T16:37:51Z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