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87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919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22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550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5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21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69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862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28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60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508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7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864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081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7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00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9739-1446-46B3-8FB9-C2D88583934F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6C159A-5E48-463C-9A55-3B768E725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2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89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77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03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65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12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1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00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32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9" y="0"/>
            <a:ext cx="5731367" cy="764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26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580454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0</Words>
  <Application>Microsoft Office PowerPoint</Application>
  <PresentationFormat>Širokozaslonsko</PresentationFormat>
  <Paragraphs>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Karmen Peroša</dc:creator>
  <cp:lastModifiedBy>Sabina Brumen</cp:lastModifiedBy>
  <cp:revision>2</cp:revision>
  <dcterms:created xsi:type="dcterms:W3CDTF">2020-10-28T18:31:27Z</dcterms:created>
  <dcterms:modified xsi:type="dcterms:W3CDTF">2020-11-10T19:06:09Z</dcterms:modified>
</cp:coreProperties>
</file>