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93" r:id="rId4"/>
    <p:sldId id="296" r:id="rId5"/>
    <p:sldId id="295" r:id="rId6"/>
    <p:sldId id="266" r:id="rId7"/>
    <p:sldId id="297" r:id="rId8"/>
    <p:sldId id="267" r:id="rId9"/>
    <p:sldId id="299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89CF0-DBB5-C994-C3F3-390EBDAFB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324BAF-4DBC-3481-69C4-7F1CC2A34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7AE4BF3-1B28-6036-BC13-BCE4FAD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33B906-20E5-4B72-0590-B2928287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F58C95-F93B-A96D-63CE-B5A8FE85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2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BEA09-12CF-1315-18A7-9539381A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7F08798-60AF-2826-CBA9-5E7087398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4CE732-2F69-9893-7139-8C7D3CC2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B72F10-A7F8-3E1F-6493-F24C4EC3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4AD80B-9A12-5BC8-DFA9-84C7A07F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91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9496D7C-AF15-15E9-018A-1A35EAAF9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F4D6DF-321C-E48E-10CB-5BFE3FE6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C5218E-E66F-26DF-EA00-F8A68E0C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269DA2-C85F-30F4-9594-D17C2DD9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494259-F22D-B086-F76E-60240212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0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945-D8A3-4A88-8FBA-069833CD3301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9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A334-0F5B-42B8-9623-DA697D33B75D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048-7CD5-4C6F-B1CE-06594BE023D1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FDB9-B53E-4272-BFB8-64ED9352636D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1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145B-7C5D-45C8-9901-2286948D44CD}" type="datetime1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8100-F410-44EF-83E8-1A7FBD2F3FB0}" type="datetime1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DF45-E727-4FF7-AA98-47EC9830BE4A}" type="datetime1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4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9A27-1CCD-46B7-A502-1B2C38EDEC04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5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CD9DA-3645-98C7-87D3-C99A1D0D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89A45D-D243-0BD5-5A6E-817C4920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D271BB-C0B6-6D1F-0AA5-86C435E8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646D19-9037-F746-E298-E8F0666F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0B840C-77FC-3B56-EDCB-DA675D94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45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F7FB-842E-4D51-8052-2A5BAD58138A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1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005-AEA8-494A-A35A-66CEB29BE141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D3EB-731F-4BA3-AADC-196AF1017D00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C0BEF3-66C9-B934-A487-BF5EFA9A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26C58D-2503-B669-9714-891BA6B4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F7E05E-5662-531C-057C-9E4062A6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AB6375-22D3-EC3F-ED2E-0F47278C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1C18A2-FC68-2036-646A-C9953CE9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864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6C13E3-8274-A3A5-F358-9F6AD708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77D8D9-8F1F-4DB5-DBEE-6855EC24C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348C00-1AB9-CCDF-EA89-E9E4F7906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04D8BE9-1AB5-6248-5718-64BEB1D0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0FEF93-F2EE-677F-763B-F5A8C614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3E0F325-400A-BF39-0575-4E975541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41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723A5-F513-6F4A-4F15-3657D533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8A35BF-5C7D-DB25-FDE1-4273FE77F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7A9094C-9945-6FB8-8D34-A78A3FE42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4D9ECFC-B2DD-A91E-9762-01D1D6976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4D3BAC7-950D-80A5-6377-102F7F7C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3E8E8CE-C273-68ED-C829-C67E6C0F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4AECEF3-7773-69C8-3BF5-EF95B417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77F12C4-8C72-AD96-EF74-B558EE94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54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030800-FA9A-BD6A-1018-896D3195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9DD1870-5E62-A5F0-654D-0BCD381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070841A-467A-67A4-CB33-B1B79077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DFAE36A-E75E-DD47-32D2-8CA299D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33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748F43C-EBE2-7D5F-8AA9-C5648FF0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A2C6E1F-8B56-3F5E-4A7F-82248439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C0F0130-29BC-0754-AAC1-E50F2EFA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05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3ABA8-7997-8347-0452-0F02652A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1D8EF6-0D85-29CC-06F9-361E85EA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9FB04C-A6F2-F364-3778-D5F89DEF9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239662-C116-B1E5-A21A-B010CD91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F4BDB65-09B8-07A0-63B4-BF270BCE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EBE4E69-F893-4725-FCC9-22037063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2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5D428-0D02-9DD2-DC95-C15518A0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A4D0148-881B-E38C-210C-9070D2C2F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059E536-0437-CB97-F84D-A772F3AA3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B94489-FF30-D85B-0408-0403E359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2E239FC-DB2E-0DA8-3599-F666478C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CA0595-414D-AA60-97ED-FB561AB4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66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0AF56F3-378E-0370-6488-87B5498E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32726E9-77E8-3B31-2080-C64A4E01A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3AB678-29AD-661B-FCA5-00E9E4C00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6CD96-D126-49A7-8C39-ACB7383CE803}" type="datetimeFigureOut">
              <a:rPr lang="sl-SI" smtClean="0"/>
              <a:t>23. 02. 2026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F473E3-3874-86DD-1AF1-48122F07A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CEB35B-EB4C-4FC1-8D49-A58859955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4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3B9AA2C4-B410-4A2E-91C8-4B91FA95D17F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43FAD-8F9C-BF72-9C9D-4B46E408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3F2086-3ABD-0203-5169-A139ED9A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ODSTAVEK</a:t>
            </a:r>
          </a:p>
        </p:txBody>
      </p:sp>
      <p:pic>
        <p:nvPicPr>
          <p:cNvPr id="5" name="Označba mesta vsebine 4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53616490-2377-3CB6-6E39-48E2108C5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t="5704" r="57106" b="77176"/>
          <a:stretch>
            <a:fillRect/>
          </a:stretch>
        </p:blipFill>
        <p:spPr>
          <a:xfrm>
            <a:off x="712720" y="2198878"/>
            <a:ext cx="10486558" cy="235435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CD3DAFF-F34E-2125-881D-F4DBBC5173B6}"/>
              </a:ext>
            </a:extLst>
          </p:cNvPr>
          <p:cNvSpPr txBox="1"/>
          <p:nvPr/>
        </p:nvSpPr>
        <p:spPr>
          <a:xfrm>
            <a:off x="7118554" y="2640645"/>
            <a:ext cx="4080723" cy="157670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97C3BA3-4BB8-A412-5D6B-97926A04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2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3E826-7DD7-C56D-CA83-1A93B7DC7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3AF813-D73D-9CEB-5CF6-DD374A7E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ODSTAVEK</a:t>
            </a:r>
          </a:p>
        </p:txBody>
      </p:sp>
      <p:pic>
        <p:nvPicPr>
          <p:cNvPr id="5" name="Označba mesta vsebine 4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DC568858-EF47-E152-EB08-3391A9B15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t="5704" r="57106" b="77176"/>
          <a:stretch>
            <a:fillRect/>
          </a:stretch>
        </p:blipFill>
        <p:spPr>
          <a:xfrm>
            <a:off x="191202" y="2385691"/>
            <a:ext cx="10486558" cy="235435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C28A949-CFFA-313A-1DDC-C21890DF36CA}"/>
              </a:ext>
            </a:extLst>
          </p:cNvPr>
          <p:cNvSpPr txBox="1"/>
          <p:nvPr/>
        </p:nvSpPr>
        <p:spPr>
          <a:xfrm>
            <a:off x="6611663" y="2843801"/>
            <a:ext cx="4080723" cy="157670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0A4FD4D9-9074-85EE-A8B4-095244C3751E}"/>
              </a:ext>
            </a:extLst>
          </p:cNvPr>
          <p:cNvCxnSpPr>
            <a:cxnSpLocks/>
          </p:cNvCxnSpPr>
          <p:nvPr/>
        </p:nvCxnSpPr>
        <p:spPr>
          <a:xfrm flipH="1">
            <a:off x="7796677" y="3889140"/>
            <a:ext cx="855347" cy="1441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44A2A57A-917F-09E7-A9B0-C81515812EB4}"/>
              </a:ext>
            </a:extLst>
          </p:cNvPr>
          <p:cNvCxnSpPr>
            <a:cxnSpLocks/>
          </p:cNvCxnSpPr>
          <p:nvPr/>
        </p:nvCxnSpPr>
        <p:spPr>
          <a:xfrm flipH="1">
            <a:off x="9406725" y="3926670"/>
            <a:ext cx="538628" cy="1271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7770F6F7-9A13-8828-3C92-C656B09DB326}"/>
              </a:ext>
            </a:extLst>
          </p:cNvPr>
          <p:cNvCxnSpPr>
            <a:cxnSpLocks/>
          </p:cNvCxnSpPr>
          <p:nvPr/>
        </p:nvCxnSpPr>
        <p:spPr>
          <a:xfrm flipV="1">
            <a:off x="6927390" y="2153265"/>
            <a:ext cx="77974" cy="905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FB9E87CA-1DEF-A6EF-D22F-EF3B5055C9FB}"/>
              </a:ext>
            </a:extLst>
          </p:cNvPr>
          <p:cNvCxnSpPr>
            <a:cxnSpLocks/>
          </p:cNvCxnSpPr>
          <p:nvPr/>
        </p:nvCxnSpPr>
        <p:spPr>
          <a:xfrm flipV="1">
            <a:off x="7508414" y="1610028"/>
            <a:ext cx="334557" cy="1401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A1328E78-810B-0B73-B27F-3BD312F554D3}"/>
              </a:ext>
            </a:extLst>
          </p:cNvPr>
          <p:cNvCxnSpPr>
            <a:cxnSpLocks/>
          </p:cNvCxnSpPr>
          <p:nvPr/>
        </p:nvCxnSpPr>
        <p:spPr>
          <a:xfrm flipV="1">
            <a:off x="9139188" y="2042897"/>
            <a:ext cx="240924" cy="1033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C0776F73-8921-40FD-F076-664D3425DDC1}"/>
              </a:ext>
            </a:extLst>
          </p:cNvPr>
          <p:cNvCxnSpPr>
            <a:cxnSpLocks/>
          </p:cNvCxnSpPr>
          <p:nvPr/>
        </p:nvCxnSpPr>
        <p:spPr>
          <a:xfrm flipV="1">
            <a:off x="9914283" y="2483330"/>
            <a:ext cx="1068041" cy="565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6A28EDCB-91DE-00DE-7573-7090604B693E}"/>
              </a:ext>
            </a:extLst>
          </p:cNvPr>
          <p:cNvCxnSpPr>
            <a:cxnSpLocks/>
          </p:cNvCxnSpPr>
          <p:nvPr/>
        </p:nvCxnSpPr>
        <p:spPr>
          <a:xfrm>
            <a:off x="10461335" y="4314613"/>
            <a:ext cx="314775" cy="1315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00B6619A-1E38-FD81-2A6C-E00CD2350EEF}"/>
              </a:ext>
            </a:extLst>
          </p:cNvPr>
          <p:cNvSpPr txBox="1"/>
          <p:nvPr/>
        </p:nvSpPr>
        <p:spPr>
          <a:xfrm>
            <a:off x="6542467" y="3889140"/>
            <a:ext cx="218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Poravnava besedila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5CC13DE9-3911-4554-3BA5-EF389AB66081}"/>
              </a:ext>
            </a:extLst>
          </p:cNvPr>
          <p:cNvSpPr txBox="1"/>
          <p:nvPr/>
        </p:nvSpPr>
        <p:spPr>
          <a:xfrm>
            <a:off x="5901545" y="5100520"/>
            <a:ext cx="232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Razmik med vrsticami in odstavki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7FB17E2-6473-2C04-689A-4B1F3F44A51A}"/>
              </a:ext>
            </a:extLst>
          </p:cNvPr>
          <p:cNvSpPr txBox="1"/>
          <p:nvPr/>
        </p:nvSpPr>
        <p:spPr>
          <a:xfrm>
            <a:off x="8824827" y="5128863"/>
            <a:ext cx="1038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Obrobe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B2FEE47A-F70B-6DE2-64C6-5E66BDB109EE}"/>
              </a:ext>
            </a:extLst>
          </p:cNvPr>
          <p:cNvSpPr txBox="1"/>
          <p:nvPr/>
        </p:nvSpPr>
        <p:spPr>
          <a:xfrm>
            <a:off x="9676039" y="5540730"/>
            <a:ext cx="232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Dodatno urejanje odstavkov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AE3660CA-2990-D1E9-387D-B8C127F0A141}"/>
              </a:ext>
            </a:extLst>
          </p:cNvPr>
          <p:cNvSpPr txBox="1"/>
          <p:nvPr/>
        </p:nvSpPr>
        <p:spPr>
          <a:xfrm>
            <a:off x="5842843" y="1887587"/>
            <a:ext cx="179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Vrstične oznake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4F0A00F1-4D7D-14CC-58F9-977AA84C504D}"/>
              </a:ext>
            </a:extLst>
          </p:cNvPr>
          <p:cNvSpPr txBox="1"/>
          <p:nvPr/>
        </p:nvSpPr>
        <p:spPr>
          <a:xfrm>
            <a:off x="7252299" y="1315971"/>
            <a:ext cx="144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Oštevilčenje 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F836B6AE-F19F-5F9E-149A-43CB4C0FD3E9}"/>
              </a:ext>
            </a:extLst>
          </p:cNvPr>
          <p:cNvSpPr txBox="1"/>
          <p:nvPr/>
        </p:nvSpPr>
        <p:spPr>
          <a:xfrm>
            <a:off x="8979051" y="1775856"/>
            <a:ext cx="855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Zamik 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7314113D-2F2C-4537-1C46-A437DE1B50A7}"/>
              </a:ext>
            </a:extLst>
          </p:cNvPr>
          <p:cNvSpPr txBox="1"/>
          <p:nvPr/>
        </p:nvSpPr>
        <p:spPr>
          <a:xfrm>
            <a:off x="10613111" y="2159766"/>
            <a:ext cx="969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Razvrsti 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ACD441D0-1AA4-A163-A9C5-29B0173A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7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817F83F7-09C7-41B5-1DD4-7ED9920E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00" t="13186" r="53667" b="43111"/>
          <a:stretch>
            <a:fillRect/>
          </a:stretch>
        </p:blipFill>
        <p:spPr>
          <a:xfrm>
            <a:off x="430652" y="1130381"/>
            <a:ext cx="3158121" cy="401571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56CDA6-D015-5512-8702-4AC089DB31D3}"/>
              </a:ext>
            </a:extLst>
          </p:cNvPr>
          <p:cNvSpPr txBox="1"/>
          <p:nvPr/>
        </p:nvSpPr>
        <p:spPr>
          <a:xfrm>
            <a:off x="1005372" y="791827"/>
            <a:ext cx="21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Vrstične oznake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84ED1FC-83D4-AFE0-7A90-CD519AA0A391}"/>
              </a:ext>
            </a:extLst>
          </p:cNvPr>
          <p:cNvSpPr txBox="1"/>
          <p:nvPr/>
        </p:nvSpPr>
        <p:spPr>
          <a:xfrm>
            <a:off x="4608894" y="791827"/>
            <a:ext cx="21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Oštevilčenje</a:t>
            </a:r>
          </a:p>
        </p:txBody>
      </p:sp>
      <p:pic>
        <p:nvPicPr>
          <p:cNvPr id="7" name="Slika 6" descr="Slika, ki vsebuje besede besedilo, programska oprema, računalniška ikon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B8A22284-2CA8-BAD7-CDFA-3F48097A4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66" t="12640" r="52940" b="41296"/>
          <a:stretch>
            <a:fillRect/>
          </a:stretch>
        </p:blipFill>
        <p:spPr>
          <a:xfrm>
            <a:off x="4608894" y="1130380"/>
            <a:ext cx="2617816" cy="3899701"/>
          </a:xfrm>
          <a:prstGeom prst="rect">
            <a:avLst/>
          </a:prstGeom>
        </p:spPr>
      </p:pic>
      <p:pic>
        <p:nvPicPr>
          <p:cNvPr id="9" name="Slika 8" descr="Slika, ki vsebuje besede besedilo, programska oprema, računalniška ikon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409B94CC-3D4E-7D5C-44F8-C6E9D2BE32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436" t="16483" r="47903" b="30610"/>
          <a:stretch>
            <a:fillRect/>
          </a:stretch>
        </p:blipFill>
        <p:spPr>
          <a:xfrm>
            <a:off x="9065342" y="1161159"/>
            <a:ext cx="2121286" cy="4986149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9CD97FB-7D54-32FF-E265-9984C444D9E4}"/>
              </a:ext>
            </a:extLst>
          </p:cNvPr>
          <p:cNvSpPr txBox="1"/>
          <p:nvPr/>
        </p:nvSpPr>
        <p:spPr>
          <a:xfrm>
            <a:off x="9065342" y="791827"/>
            <a:ext cx="21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Obrobe 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7DDC065-19AB-67E7-1DB8-AC8FC77E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7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15A8ED-C56A-DADF-DE8A-E0845F74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Dodatno urejanje odstavkov</a:t>
            </a:r>
          </a:p>
        </p:txBody>
      </p:sp>
      <p:pic>
        <p:nvPicPr>
          <p:cNvPr id="5" name="Označba mesta vsebine 4" descr="Slika, ki vsebuje besede besedilo, programska oprema, računalniška ikon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519EF991-5E02-2CE2-8915-C05C5FA1C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130" t="24084" r="34847" b="8441"/>
          <a:stretch>
            <a:fillRect/>
          </a:stretch>
        </p:blipFill>
        <p:spPr>
          <a:xfrm>
            <a:off x="4026309" y="1883347"/>
            <a:ext cx="3927987" cy="4965568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710F5A77-32CD-0D8E-041A-942F2C5C558B}"/>
              </a:ext>
            </a:extLst>
          </p:cNvPr>
          <p:cNvCxnSpPr>
            <a:cxnSpLocks/>
          </p:cNvCxnSpPr>
          <p:nvPr/>
        </p:nvCxnSpPr>
        <p:spPr>
          <a:xfrm flipH="1">
            <a:off x="3106993" y="2950363"/>
            <a:ext cx="11460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28AF233-022E-8DF5-C03D-EAE08F045945}"/>
              </a:ext>
            </a:extLst>
          </p:cNvPr>
          <p:cNvSpPr txBox="1"/>
          <p:nvPr/>
        </p:nvSpPr>
        <p:spPr>
          <a:xfrm>
            <a:off x="919460" y="2781086"/>
            <a:ext cx="218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Poravnava besedila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69B3B4AE-5C43-38A8-60FE-4FF781B5C745}"/>
              </a:ext>
            </a:extLst>
          </p:cNvPr>
          <p:cNvCxnSpPr>
            <a:cxnSpLocks/>
          </p:cNvCxnSpPr>
          <p:nvPr/>
        </p:nvCxnSpPr>
        <p:spPr>
          <a:xfrm flipH="1">
            <a:off x="3106993" y="3751692"/>
            <a:ext cx="11460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765DF0F2-2257-DF5E-02AE-CDAB76D64955}"/>
              </a:ext>
            </a:extLst>
          </p:cNvPr>
          <p:cNvCxnSpPr>
            <a:cxnSpLocks/>
          </p:cNvCxnSpPr>
          <p:nvPr/>
        </p:nvCxnSpPr>
        <p:spPr>
          <a:xfrm flipH="1">
            <a:off x="3106993" y="4754582"/>
            <a:ext cx="11460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0E49338-8155-0584-A302-D5B0C40D8AE2}"/>
              </a:ext>
            </a:extLst>
          </p:cNvPr>
          <p:cNvSpPr txBox="1"/>
          <p:nvPr/>
        </p:nvSpPr>
        <p:spPr>
          <a:xfrm>
            <a:off x="325030" y="3582415"/>
            <a:ext cx="278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Zamik vrstic - odstavek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4FA5C4A-C1CF-6253-8FF2-D8572E8EFBC8}"/>
              </a:ext>
            </a:extLst>
          </p:cNvPr>
          <p:cNvSpPr txBox="1"/>
          <p:nvPr/>
        </p:nvSpPr>
        <p:spPr>
          <a:xfrm>
            <a:off x="497094" y="4585305"/>
            <a:ext cx="278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Razmik med vrsticami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638C9584-8FFD-1AA3-5067-EB187FD39146}"/>
              </a:ext>
            </a:extLst>
          </p:cNvPr>
          <p:cNvCxnSpPr>
            <a:cxnSpLocks/>
          </p:cNvCxnSpPr>
          <p:nvPr/>
        </p:nvCxnSpPr>
        <p:spPr>
          <a:xfrm>
            <a:off x="7590503" y="4671007"/>
            <a:ext cx="10667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293EA7E-F2AF-E0F1-24C8-BAE39940B3C7}"/>
              </a:ext>
            </a:extLst>
          </p:cNvPr>
          <p:cNvSpPr txBox="1"/>
          <p:nvPr/>
        </p:nvSpPr>
        <p:spPr>
          <a:xfrm>
            <a:off x="8515300" y="4501730"/>
            <a:ext cx="278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Razmik med vrsticami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AE4453CB-F8EB-E238-8504-D3422758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1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9DBAF-A689-D650-71BF-55C44E3A1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437393-8F22-ACC1-C060-6A33184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SLOGI</a:t>
            </a:r>
          </a:p>
        </p:txBody>
      </p:sp>
      <p:pic>
        <p:nvPicPr>
          <p:cNvPr id="4" name="Slika 3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999495D1-D129-4508-BE5B-0EBDEFBF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3" r="26416" b="79111"/>
          <a:stretch>
            <a:fillRect/>
          </a:stretch>
        </p:blipFill>
        <p:spPr>
          <a:xfrm>
            <a:off x="0" y="2514893"/>
            <a:ext cx="12223212" cy="119186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59A1C27-6425-5BF1-A826-732D61120A06}"/>
              </a:ext>
            </a:extLst>
          </p:cNvPr>
          <p:cNvSpPr txBox="1"/>
          <p:nvPr/>
        </p:nvSpPr>
        <p:spPr>
          <a:xfrm>
            <a:off x="7069393" y="2514893"/>
            <a:ext cx="5153819" cy="119186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15F621A-EA7F-76E9-14A4-3930B01012DE}"/>
              </a:ext>
            </a:extLst>
          </p:cNvPr>
          <p:cNvSpPr txBox="1"/>
          <p:nvPr/>
        </p:nvSpPr>
        <p:spPr>
          <a:xfrm>
            <a:off x="272846" y="4338306"/>
            <a:ext cx="6130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Slogi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v Wordu so vnaprej pripravljena pravila za oblikovanje besedila (pisava, velikost, barva, razmiki).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Če uporabljamo sloge za naslove, lahko Word samodejno ustvari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kazalo vsebine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kar je zelo uporabno pri seminarskih nalogah.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50BBE84-A38F-03F3-8E57-BA902AAB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E7806-6202-5C93-44FC-B310888AF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0D71BE67-9503-0B64-7892-0285DEF4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57" t="8133" r="26416" b="79111"/>
          <a:stretch>
            <a:fillRect/>
          </a:stretch>
        </p:blipFill>
        <p:spPr>
          <a:xfrm>
            <a:off x="0" y="404791"/>
            <a:ext cx="4754609" cy="109954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25CC3FE-8EF5-56F9-71C5-8D595216FFE8}"/>
              </a:ext>
            </a:extLst>
          </p:cNvPr>
          <p:cNvSpPr txBox="1"/>
          <p:nvPr/>
        </p:nvSpPr>
        <p:spPr>
          <a:xfrm>
            <a:off x="1" y="2376989"/>
            <a:ext cx="5378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Postopek spreminjanja naslovov: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Desni klik na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Naslov 1.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Klikni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Spremeni.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Izberi ustrezno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pisavo, velikost, barvo …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Klikni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 redu.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Uporaba sloga?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Označi besedilo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ki mu želiš spremeniti slog in klikni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Naslov 1.</a:t>
            </a:r>
          </a:p>
        </p:txBody>
      </p:sp>
      <p:pic>
        <p:nvPicPr>
          <p:cNvPr id="7" name="Slika 6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2BCF06E1-0A2F-3D0F-C9AB-5F4C62F3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416" t="14371" r="20250" b="64296"/>
          <a:stretch>
            <a:fillRect/>
          </a:stretch>
        </p:blipFill>
        <p:spPr>
          <a:xfrm>
            <a:off x="6520424" y="154218"/>
            <a:ext cx="3204841" cy="1989212"/>
          </a:xfrm>
          <a:prstGeom prst="rect">
            <a:avLst/>
          </a:prstGeom>
        </p:spPr>
      </p:pic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4930C281-A90C-640B-480C-983BA82648BF}"/>
              </a:ext>
            </a:extLst>
          </p:cNvPr>
          <p:cNvCxnSpPr/>
          <p:nvPr/>
        </p:nvCxnSpPr>
        <p:spPr>
          <a:xfrm>
            <a:off x="5053781" y="954564"/>
            <a:ext cx="13568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Slika 14" descr="Slika, ki vsebuje besede besedilo, programska oprema, računalniška ikon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E6242972-C9E8-9EB6-F66B-3980F6EA98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146" t="13920" r="27742" b="22150"/>
          <a:stretch>
            <a:fillRect/>
          </a:stretch>
        </p:blipFill>
        <p:spPr>
          <a:xfrm>
            <a:off x="6813755" y="2466645"/>
            <a:ext cx="5378245" cy="4384352"/>
          </a:xfrm>
          <a:prstGeom prst="rect">
            <a:avLst/>
          </a:prstGeom>
        </p:spPr>
      </p:pic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13E2594A-42B7-D5A8-AF77-CDFDA23F34E0}"/>
              </a:ext>
            </a:extLst>
          </p:cNvPr>
          <p:cNvCxnSpPr>
            <a:cxnSpLocks/>
          </p:cNvCxnSpPr>
          <p:nvPr/>
        </p:nvCxnSpPr>
        <p:spPr>
          <a:xfrm>
            <a:off x="9725265" y="1640738"/>
            <a:ext cx="494412" cy="825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68D7DA6A-D4E1-7D49-F65C-5F4F25B9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4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15095-66E2-801C-B1F4-25B592EA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9AF3A5-7891-25FB-69EE-867F057A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UREJANJE</a:t>
            </a:r>
          </a:p>
        </p:txBody>
      </p:sp>
      <p:pic>
        <p:nvPicPr>
          <p:cNvPr id="5" name="Slika 4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0FCCAE25-8A52-6546-EB75-65976908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56" t="8133" r="19759" b="78495"/>
          <a:stretch>
            <a:fillRect/>
          </a:stretch>
        </p:blipFill>
        <p:spPr>
          <a:xfrm>
            <a:off x="301322" y="2643107"/>
            <a:ext cx="11281078" cy="157178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9F32DFE-9E81-01D8-9875-B6EB922CB373}"/>
              </a:ext>
            </a:extLst>
          </p:cNvPr>
          <p:cNvSpPr txBox="1"/>
          <p:nvPr/>
        </p:nvSpPr>
        <p:spPr>
          <a:xfrm>
            <a:off x="10156723" y="2799642"/>
            <a:ext cx="1573161" cy="13255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D21DB578-1698-193B-839A-CB6D4FB8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1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100C2-8618-5AB2-F21B-165EE69A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295EC4AA-A73E-BAC4-568D-D6F95005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380" t="8133" r="19759" b="78495"/>
          <a:stretch>
            <a:fillRect/>
          </a:stretch>
        </p:blipFill>
        <p:spPr>
          <a:xfrm>
            <a:off x="629265" y="334297"/>
            <a:ext cx="1954675" cy="214314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8F08960-FBD2-9B88-ED95-B6B2FD345651}"/>
              </a:ext>
            </a:extLst>
          </p:cNvPr>
          <p:cNvSpPr txBox="1"/>
          <p:nvPr/>
        </p:nvSpPr>
        <p:spPr>
          <a:xfrm>
            <a:off x="5863226" y="944202"/>
            <a:ext cx="5319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Najdi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ko želiš poiskati besedo, besedno zvezo.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Zamenjaj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ko želiš eno besedo nadomestiti z drugo. </a:t>
            </a:r>
          </a:p>
        </p:txBody>
      </p:sp>
      <p:pic>
        <p:nvPicPr>
          <p:cNvPr id="8" name="Slika 7" descr="Slika, ki vsebuje besede besedilo, programska oprema, računalniška ikon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DCE87028-DFCF-9FEB-0C0E-C3C5D36E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00" t="43727" r="28250" b="28445"/>
          <a:stretch>
            <a:fillRect/>
          </a:stretch>
        </p:blipFill>
        <p:spPr>
          <a:xfrm>
            <a:off x="4117748" y="2727804"/>
            <a:ext cx="7851512" cy="3299369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01994C33-BE43-EAF3-7CBA-D3315CDD0695}"/>
              </a:ext>
            </a:extLst>
          </p:cNvPr>
          <p:cNvCxnSpPr/>
          <p:nvPr/>
        </p:nvCxnSpPr>
        <p:spPr>
          <a:xfrm flipH="1">
            <a:off x="2743200" y="3854245"/>
            <a:ext cx="14748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1DEC5ADA-4F67-A20E-D627-28F9BEE75754}"/>
              </a:ext>
            </a:extLst>
          </p:cNvPr>
          <p:cNvCxnSpPr/>
          <p:nvPr/>
        </p:nvCxnSpPr>
        <p:spPr>
          <a:xfrm flipH="1">
            <a:off x="2743200" y="4685071"/>
            <a:ext cx="14748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CF46298-7E79-CD73-AC2E-083F82107D9E}"/>
              </a:ext>
            </a:extLst>
          </p:cNvPr>
          <p:cNvSpPr txBox="1"/>
          <p:nvPr/>
        </p:nvSpPr>
        <p:spPr>
          <a:xfrm>
            <a:off x="396407" y="3561857"/>
            <a:ext cx="2187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Vpiši besedo, ki jo želiš poiskati.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DCB57737-CFF5-13FC-30BC-65D0A6E6B7C3}"/>
              </a:ext>
            </a:extLst>
          </p:cNvPr>
          <p:cNvSpPr txBox="1"/>
          <p:nvPr/>
        </p:nvSpPr>
        <p:spPr>
          <a:xfrm>
            <a:off x="396407" y="4515794"/>
            <a:ext cx="2187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Vpiši besedo, s katero bi zamenjal.</a:t>
            </a:r>
          </a:p>
        </p:txBody>
      </p: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4CACA3F2-868C-9849-4AC2-D4B57545DBF0}"/>
              </a:ext>
            </a:extLst>
          </p:cNvPr>
          <p:cNvCxnSpPr/>
          <p:nvPr/>
        </p:nvCxnSpPr>
        <p:spPr>
          <a:xfrm flipH="1">
            <a:off x="6017342" y="5643716"/>
            <a:ext cx="855406" cy="530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3816672C-FE24-2914-584B-5328C4556AAE}"/>
              </a:ext>
            </a:extLst>
          </p:cNvPr>
          <p:cNvCxnSpPr>
            <a:cxnSpLocks/>
          </p:cNvCxnSpPr>
          <p:nvPr/>
        </p:nvCxnSpPr>
        <p:spPr>
          <a:xfrm>
            <a:off x="8500967" y="5663379"/>
            <a:ext cx="722408" cy="639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CB66A2C-FE7B-615D-6ED0-692B210E0B47}"/>
              </a:ext>
            </a:extLst>
          </p:cNvPr>
          <p:cNvSpPr txBox="1"/>
          <p:nvPr/>
        </p:nvSpPr>
        <p:spPr>
          <a:xfrm>
            <a:off x="3641562" y="6174658"/>
            <a:ext cx="348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Če želiš menjati samo enkrat oziroma samo določeno besedo.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510F7D5-5D62-F49E-49E3-A0249A467078}"/>
              </a:ext>
            </a:extLst>
          </p:cNvPr>
          <p:cNvSpPr txBox="1"/>
          <p:nvPr/>
        </p:nvSpPr>
        <p:spPr>
          <a:xfrm>
            <a:off x="8284356" y="6273223"/>
            <a:ext cx="348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Če želiš menjati besedo, z novo besedo v celotnem besedilu.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EBB581E-36E0-3A21-3800-5AB0DC327C78}"/>
              </a:ext>
            </a:extLst>
          </p:cNvPr>
          <p:cNvSpPr txBox="1"/>
          <p:nvPr/>
        </p:nvSpPr>
        <p:spPr>
          <a:xfrm>
            <a:off x="-23969" y="5435994"/>
            <a:ext cx="3641562" cy="1077218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PAZI: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če želiš besedo RASTLINA, zamenjati z besedo ROŽA v celotnem besedilu,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NE bojo zamenjane njene različice: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rastline, rastlini, rastlino …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1572F010-951F-65CF-E998-92D28F4E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Širokozaslonsko</PresentationFormat>
  <Paragraphs>49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Avenir Next LT Pro</vt:lpstr>
      <vt:lpstr>Posterama</vt:lpstr>
      <vt:lpstr>Officeova tema</vt:lpstr>
      <vt:lpstr>SplashVTI</vt:lpstr>
      <vt:lpstr>Razdelek ODSTAVEK</vt:lpstr>
      <vt:lpstr>Razdelek ODSTAVEK</vt:lpstr>
      <vt:lpstr>PowerPointova predstavitev</vt:lpstr>
      <vt:lpstr>Dodatno urejanje odstavkov</vt:lpstr>
      <vt:lpstr>Razdelek SLOGI</vt:lpstr>
      <vt:lpstr>PowerPointova predstavitev</vt:lpstr>
      <vt:lpstr>Razdelek UREJANJE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Gaja Vouk</dc:creator>
  <cp:lastModifiedBy>Gaja Vouk</cp:lastModifiedBy>
  <cp:revision>3</cp:revision>
  <dcterms:created xsi:type="dcterms:W3CDTF">2026-02-23T17:33:34Z</dcterms:created>
  <dcterms:modified xsi:type="dcterms:W3CDTF">2026-02-23T17:36:31Z</dcterms:modified>
</cp:coreProperties>
</file>