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ABF3C53-5155-4339-8ADB-EFDA69B54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A464EAA8-3C34-4166-8CFB-9605487FF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567B6E06-D8E2-42C0-B193-84102501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B202-D86B-49A2-8510-AFA0E8879A85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87A0D450-D60F-4BA9-819E-65B9F9CF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39A305A1-7DAD-41A0-85B3-0BA71CA3A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8C43-E416-4A63-8DBD-E1EE22EF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381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EF37C6B-196E-40B7-A60E-EC0B1033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F84C1823-AC71-4A0B-89A3-E8851E2A4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DDB62E82-B619-437F-9075-E4FEBD92C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B202-D86B-49A2-8510-AFA0E8879A85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5FB940B4-C89D-4FE9-966F-0A9AEACD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E8038EE7-2873-4A39-ACF6-AAD147AB4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8C43-E416-4A63-8DBD-E1EE22EF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80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="" xmlns:a16="http://schemas.microsoft.com/office/drawing/2014/main" id="{C1522537-73AD-4891-A138-114D6061F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BA375DA0-F61B-4411-8D49-CCD2513A1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1DE81C6A-0EC7-42A5-B044-398087E06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B202-D86B-49A2-8510-AFA0E8879A85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C0F5D382-CB53-405D-AA42-69B8BB42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C8DB4269-91B9-4954-87BA-B9FB6807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8C43-E416-4A63-8DBD-E1EE22EF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133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F337E6B-0A80-4A10-89FC-68125EDA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85A3796-0998-4970-9E30-F3CD3691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F5526D96-421E-4A7F-B160-4FB0BAA3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B202-D86B-49A2-8510-AFA0E8879A85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281668D9-9AC9-4720-95A1-BEFFA154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7C2C1D92-51CC-45DD-A3A7-20AF3579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8C43-E416-4A63-8DBD-E1EE22EF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600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BCF69D1-5701-4379-ABD5-7F337FF33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6EAA922A-FFE9-4F59-B8E8-67349FF8F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33C48027-9DE3-4787-A8FB-A88402F8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B202-D86B-49A2-8510-AFA0E8879A85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DA0D462C-3DCE-49AA-B18C-EBA3FFEC9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AD3B4AA5-A317-4816-9B4C-A0AD8195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8C43-E416-4A63-8DBD-E1EE22EF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148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88C36FD-3885-44B3-85CF-26268BBE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AB90EF4F-816F-455F-9358-6285CC988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F823E5E7-0B39-4D62-8BCD-DFD397E26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CCE9F613-7518-4BDD-AEC0-53D0980BA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B202-D86B-49A2-8510-AFA0E8879A85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E3E22093-0234-4995-B8C0-BF066D61F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0CC2824F-C1BC-471E-B6A1-64E53A92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8C43-E416-4A63-8DBD-E1EE22EF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389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D9C0266-2176-4526-B7C5-82BDB729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F9DEEA4E-A0B3-435E-9052-4E20B074B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5E7AAA26-445B-436F-93DA-E58A216B8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="" xmlns:a16="http://schemas.microsoft.com/office/drawing/2014/main" id="{93624CBC-842C-4A5D-9742-D61054FFE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="" xmlns:a16="http://schemas.microsoft.com/office/drawing/2014/main" id="{AC5CB25A-556F-4674-8F9C-EEAF21C96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="" xmlns:a16="http://schemas.microsoft.com/office/drawing/2014/main" id="{1A8C007C-D4F8-4526-AD1D-59BE034C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B202-D86B-49A2-8510-AFA0E8879A85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="" xmlns:a16="http://schemas.microsoft.com/office/drawing/2014/main" id="{4E0D4BFC-CE54-40D5-826E-CB20DDE9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="" xmlns:a16="http://schemas.microsoft.com/office/drawing/2014/main" id="{74646A1E-7EA9-4830-B18C-BB31EA1A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8C43-E416-4A63-8DBD-E1EE22EF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0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55F754A-70BB-4C42-916B-B8C9C5D0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="" xmlns:a16="http://schemas.microsoft.com/office/drawing/2014/main" id="{EEA97725-F259-426F-AEDA-925E1FE3F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B202-D86B-49A2-8510-AFA0E8879A85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1C26628A-35BF-462B-92EA-DE2A465C2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="" xmlns:a16="http://schemas.microsoft.com/office/drawing/2014/main" id="{EC86431A-5604-43CC-A948-1489AF5E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8C43-E416-4A63-8DBD-E1EE22EF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237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="" xmlns:a16="http://schemas.microsoft.com/office/drawing/2014/main" id="{171526D8-08D6-47F3-8CAE-411DB1847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B202-D86B-49A2-8510-AFA0E8879A85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="" xmlns:a16="http://schemas.microsoft.com/office/drawing/2014/main" id="{D5D63FBB-052A-452B-8877-B6BB4122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="" xmlns:a16="http://schemas.microsoft.com/office/drawing/2014/main" id="{6B674028-8401-441B-B202-1A88E1AC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8C43-E416-4A63-8DBD-E1EE22EF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748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255A944-4B82-4FCC-994F-29F3BDB6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10A52D22-88D1-45FF-AE36-5D7A58E50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68CB9385-5C38-4E03-8433-EBA4E74E2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580B5A3C-DA16-4685-86AE-E87F84A0B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B202-D86B-49A2-8510-AFA0E8879A85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EF4741E6-6D94-4FF2-B754-676B1B94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6EC628CA-DC76-4FBF-BD66-4C634B4C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8C43-E416-4A63-8DBD-E1EE22EF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305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08099F0-E0A8-4A76-B332-299A2428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="" xmlns:a16="http://schemas.microsoft.com/office/drawing/2014/main" id="{46C2F242-9B7C-446F-AADD-2969A32D6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3ADE655C-C961-4004-BA0C-6F62F1D08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C79C043A-AA4E-46E6-9E41-479A1A0F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B202-D86B-49A2-8510-AFA0E8879A85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20BCC59F-9502-4760-B076-A6AFC0AB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47310888-F362-4790-8C72-91549BBB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8C43-E416-4A63-8DBD-E1EE22EF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512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="" xmlns:a16="http://schemas.microsoft.com/office/drawing/2014/main" id="{CE6A8288-3428-4557-8B6A-CD73ED93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90647938-9BAC-43F1-8715-D40842149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92848F17-E9ED-4F57-B4A1-141813511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1B202-D86B-49A2-8510-AFA0E8879A85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F990CFAB-B199-4D02-9558-7D29A2CA6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2F2B389D-FCC6-4D35-AF43-550847B2D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B8C43-E416-4A63-8DBD-E1EE22EF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675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7D9D36D6-2AC5-46A1-A849-4C82D5264A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EC9C5F1-BC88-4011-A9CC-3306BC051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sl-SI" sz="5200" dirty="0" smtClean="0"/>
              <a:t>MAMIN ZMAJ</a:t>
            </a:r>
            <a:br>
              <a:rPr lang="sl-SI" sz="5200" dirty="0" smtClean="0"/>
            </a:br>
            <a:r>
              <a:rPr lang="sl-SI" sz="5200" dirty="0"/>
              <a:t/>
            </a:r>
            <a:br>
              <a:rPr lang="sl-SI" sz="5200" dirty="0"/>
            </a:br>
            <a:r>
              <a:rPr lang="sl-SI" sz="2200" dirty="0" smtClean="0"/>
              <a:t>PREDEN KNJIGO POSLUŠAŠ, SI OGLEJ ILUSTRACIJE IN POVEJ SVOJO ZGODBO.</a:t>
            </a:r>
            <a:endParaRPr lang="sl-SI" sz="2200" dirty="0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FCE5357-F632-4A2B-9215-D1AB115DE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4067032"/>
            <a:ext cx="5998840" cy="2067068"/>
          </a:xfrm>
          <a:noFill/>
        </p:spPr>
        <p:txBody>
          <a:bodyPr>
            <a:normAutofit fontScale="92500" lnSpcReduction="10000"/>
          </a:bodyPr>
          <a:lstStyle/>
          <a:p>
            <a:pPr algn="l"/>
            <a:r>
              <a:rPr lang="sl-SI" dirty="0" smtClean="0"/>
              <a:t>NATO POSLUŠAJ POSNETEK, KI GA JE PRIPRAVILA KNJIŽNIČARKA. </a:t>
            </a:r>
          </a:p>
          <a:p>
            <a:pPr algn="l"/>
            <a:r>
              <a:rPr lang="sl-SI" dirty="0" smtClean="0"/>
              <a:t>PO POSLUŠANJU:</a:t>
            </a:r>
          </a:p>
          <a:p>
            <a:pPr algn="l"/>
            <a:r>
              <a:rPr lang="sl-SI" dirty="0" smtClean="0"/>
              <a:t>KAJ MISLIŠ, O ČEM PRIPOVEDUJE SLIKANICA? V KAKŠNIH OKOLIŠČINAH SE POJAVI MAMIN ZMAJ? </a:t>
            </a:r>
            <a:r>
              <a:rPr lang="sl-SI" smtClean="0"/>
              <a:t>KAKO PA SE GA JE MOGOČE ZNEBITI?</a:t>
            </a:r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F517AFFC-BAD1-4FB5-9F8F-88045F1338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144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7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38"/>
    </mc:Choice>
    <mc:Fallback>
      <p:transition spd="slow" advTm="78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7D9D36D6-2AC5-46A1-A849-4C82D5264A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80A7349-5E50-4D6F-8E21-7CED3B70C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KAKO SE IMENUJEJO SPODNJI ZMAJI? IZMISLI SI NJIHOVA IMENA IN JIH NAPIŠI NA ČRTO. LAHKO TI POMAGAJO STARŠI.</a:t>
            </a:r>
            <a:endParaRPr lang="en-US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899F1BF8-05E1-4234-822F-6B9365773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3" b="522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8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55"/>
    </mc:Choice>
    <mc:Fallback>
      <p:transition spd="slow" advTm="27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7D9D36D6-2AC5-46A1-A849-4C82D5264A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98238B4-CF87-4E68-B907-683698E2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z="3100" dirty="0" smtClean="0"/>
              <a:t>V ZGORNJI PROSTOR NARIŠI MAMINEGA ZMAJA IN MALEGA ZMAJČKA.</a:t>
            </a:r>
            <a:br>
              <a:rPr lang="sl-SI" sz="3100" dirty="0" smtClean="0"/>
            </a:br>
            <a:r>
              <a:rPr lang="sl-SI" sz="3100" dirty="0" smtClean="0"/>
              <a:t>ŽIVI TUDI V TEBI ZMAJ? KAKŠNE BARVE JE? IMA IME? KDAJ PA SE PRIKAŽE TVOJ ZMAJ? NARIŠI GA V SPODNJI PROSTOR.</a:t>
            </a:r>
            <a:endParaRPr lang="en-US" sz="3100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83CC1E95-C200-4A87-8A09-2F68C7C35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592" r="-1" b="2260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9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87"/>
    </mc:Choice>
    <mc:Fallback>
      <p:transition spd="slow" advTm="29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7D9D36D6-2AC5-46A1-A849-4C82D5264A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7DFCB6B-7679-45EE-A46B-21191F7D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l-SI" sz="3200" dirty="0" smtClean="0"/>
              <a:t>IZDELAJ SVOJEGA ZMAJA IZ PAPIRNATIH ALI PLASTIČNIH LONČKOV. POTREBUJEŠ ČRN VODOODPOREN FLUMASTER, 9 LONČKOV, KOVINSKE SPONKE ZA PAPIR ALI RAZCEPKE, BARVNI PAPIR, LEPILO.</a:t>
            </a:r>
            <a:br>
              <a:rPr lang="sl-SI" sz="3200" dirty="0" smtClean="0"/>
            </a:br>
            <a:endParaRPr lang="en-US" sz="3200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76295852-619F-4113-8F01-05BD1F0DA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5227" r="3" b="3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1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919"/>
    </mc:Choice>
    <mc:Fallback>
      <p:transition spd="slow" advTm="81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99</Words>
  <Application>Microsoft Office PowerPoint</Application>
  <PresentationFormat>Širokozaslonsko</PresentationFormat>
  <Paragraphs>7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MAMIN ZMAJ  PREDEN KNJIGO POSLUŠAŠ, SI OGLEJ ILUSTRACIJE IN POVEJ SVOJO ZGODBO.</vt:lpstr>
      <vt:lpstr>KAKO SE IMENUJEJO SPODNJI ZMAJI? IZMISLI SI NJIHOVA IMENA IN JIH NAPIŠI NA ČRTO. LAHKO TI POMAGAJO STARŠI.</vt:lpstr>
      <vt:lpstr>V ZGORNJI PROSTOR NARIŠI MAMINEGA ZMAJA IN MALEGA ZMAJČKA. ŽIVI TUDI V TEBI ZMAJ? KAKŠNE BARVE JE? IMA IME? KDAJ PA SE PRIKAŽE TVOJ ZMAJ? NARIŠI GA V SPODNJI PROSTOR.</vt:lpstr>
      <vt:lpstr>IZDELAJ SVOJEGA ZMAJA IZ PAPIRNATIH ALI PLASTIČNIH LONČKOV. POTREBUJEŠ ČRN VODOODPOREN FLUMASTER, 9 LONČKOV, KOVINSKE SPONKE ZA PAPIR ALI RAZCEPKE, BARVNI PAPIR, LEPILO.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 V.P.</dc:creator>
  <cp:lastModifiedBy>barbara</cp:lastModifiedBy>
  <cp:revision>4</cp:revision>
  <dcterms:created xsi:type="dcterms:W3CDTF">2020-12-10T11:24:48Z</dcterms:created>
  <dcterms:modified xsi:type="dcterms:W3CDTF">2020-12-10T14:19:38Z</dcterms:modified>
</cp:coreProperties>
</file>