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7" r:id="rId2"/>
    <p:sldId id="258" r:id="rId3"/>
    <p:sldId id="260" r:id="rId4"/>
    <p:sldId id="261" r:id="rId5"/>
    <p:sldId id="263" r:id="rId6"/>
    <p:sldId id="265" r:id="rId7"/>
    <p:sldId id="266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A6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5606DC-2EE6-4CDF-B7A2-3B588ED93741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l-SI"/>
        </a:p>
      </dgm:t>
    </dgm:pt>
    <dgm:pt modelId="{80719D5F-E579-49E1-89D5-31D8C50F4790}">
      <dgm:prSet phldrT="[besedilo]" custT="1"/>
      <dgm:spPr/>
      <dgm:t>
        <a:bodyPr/>
        <a:lstStyle/>
        <a:p>
          <a:r>
            <a:rPr lang="sl-SI" sz="1400" b="1" dirty="0" smtClean="0"/>
            <a:t>OBVEZNE</a:t>
          </a:r>
          <a:endParaRPr lang="sl-SI" sz="1400" b="1" dirty="0"/>
        </a:p>
      </dgm:t>
    </dgm:pt>
    <dgm:pt modelId="{21A1DD5F-6A75-4538-B84E-D44587EAD0CD}" type="parTrans" cxnId="{CAB9C72B-5A58-49AD-AD26-AA404B2C07DD}">
      <dgm:prSet/>
      <dgm:spPr/>
      <dgm:t>
        <a:bodyPr/>
        <a:lstStyle/>
        <a:p>
          <a:endParaRPr lang="sl-SI"/>
        </a:p>
      </dgm:t>
    </dgm:pt>
    <dgm:pt modelId="{6BF5589E-749A-4E33-8486-DEC185F3D805}" type="sibTrans" cxnId="{CAB9C72B-5A58-49AD-AD26-AA404B2C07DD}">
      <dgm:prSet/>
      <dgm:spPr/>
      <dgm:t>
        <a:bodyPr/>
        <a:lstStyle/>
        <a:p>
          <a:endParaRPr lang="sl-SI"/>
        </a:p>
      </dgm:t>
    </dgm:pt>
    <dgm:pt modelId="{36F1C2C4-D99A-4596-9DED-D5FB21923985}">
      <dgm:prSet phldrT="[besedilo]" custT="1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</dgm:spPr>
      <dgm:t>
        <a:bodyPr/>
        <a:lstStyle/>
        <a:p>
          <a:r>
            <a:rPr lang="sl-SI" sz="1800" b="1" dirty="0" smtClean="0"/>
            <a:t>ime</a:t>
          </a:r>
          <a:endParaRPr lang="sl-SI" sz="1800" b="1" dirty="0"/>
        </a:p>
      </dgm:t>
    </dgm:pt>
    <dgm:pt modelId="{3BB3E56B-95FA-460B-9160-5817B7F6A27B}" type="parTrans" cxnId="{5824130A-E8F2-47B4-9380-1A465EEE877D}">
      <dgm:prSet/>
      <dgm:spPr/>
      <dgm:t>
        <a:bodyPr/>
        <a:lstStyle/>
        <a:p>
          <a:endParaRPr lang="sl-SI"/>
        </a:p>
      </dgm:t>
    </dgm:pt>
    <dgm:pt modelId="{9237AEC5-739A-4208-A10A-3B7630CFBE9F}" type="sibTrans" cxnId="{5824130A-E8F2-47B4-9380-1A465EEE877D}">
      <dgm:prSet/>
      <dgm:spPr/>
      <dgm:t>
        <a:bodyPr/>
        <a:lstStyle/>
        <a:p>
          <a:endParaRPr lang="sl-SI"/>
        </a:p>
      </dgm:t>
    </dgm:pt>
    <dgm:pt modelId="{6732A1E4-2992-4C6F-A775-98730C2441D5}">
      <dgm:prSet phldrT="[besedilo]" custT="1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</dgm:spPr>
      <dgm:t>
        <a:bodyPr/>
        <a:lstStyle/>
        <a:p>
          <a:r>
            <a:rPr lang="sl-SI" sz="1800" b="1" dirty="0" smtClean="0"/>
            <a:t>dejavnost</a:t>
          </a:r>
          <a:endParaRPr lang="sl-SI" sz="1800" b="1" dirty="0"/>
        </a:p>
      </dgm:t>
    </dgm:pt>
    <dgm:pt modelId="{1404C3AA-D7C9-4730-8053-0F4B12001643}" type="parTrans" cxnId="{5C00553A-5CAC-45FF-845A-5C5867BD511D}">
      <dgm:prSet/>
      <dgm:spPr/>
      <dgm:t>
        <a:bodyPr/>
        <a:lstStyle/>
        <a:p>
          <a:endParaRPr lang="sl-SI"/>
        </a:p>
      </dgm:t>
    </dgm:pt>
    <dgm:pt modelId="{7FE7776A-3A68-4046-A367-83AE09F94C91}" type="sibTrans" cxnId="{5C00553A-5CAC-45FF-845A-5C5867BD511D}">
      <dgm:prSet/>
      <dgm:spPr/>
      <dgm:t>
        <a:bodyPr/>
        <a:lstStyle/>
        <a:p>
          <a:endParaRPr lang="sl-SI"/>
        </a:p>
      </dgm:t>
    </dgm:pt>
    <dgm:pt modelId="{E5345982-4177-45E3-900A-BEF2E97C0B39}">
      <dgm:prSet phldrT="[besedilo]" custT="1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</dgm:spPr>
      <dgm:t>
        <a:bodyPr/>
        <a:lstStyle/>
        <a:p>
          <a:r>
            <a:rPr lang="sl-SI" sz="1800" b="1" dirty="0" smtClean="0"/>
            <a:t>pravna oblika</a:t>
          </a:r>
          <a:endParaRPr lang="sl-SI" sz="1800" b="1" dirty="0"/>
        </a:p>
      </dgm:t>
    </dgm:pt>
    <dgm:pt modelId="{DB68FF36-ABE1-4854-853E-CF011A61D052}" type="parTrans" cxnId="{927667A4-AB78-41B2-AA7B-5A877A20D31C}">
      <dgm:prSet/>
      <dgm:spPr/>
      <dgm:t>
        <a:bodyPr/>
        <a:lstStyle/>
        <a:p>
          <a:endParaRPr lang="sl-SI"/>
        </a:p>
      </dgm:t>
    </dgm:pt>
    <dgm:pt modelId="{BFFC1406-08E9-4404-B42C-4E348E24E968}" type="sibTrans" cxnId="{927667A4-AB78-41B2-AA7B-5A877A20D31C}">
      <dgm:prSet/>
      <dgm:spPr/>
      <dgm:t>
        <a:bodyPr/>
        <a:lstStyle/>
        <a:p>
          <a:endParaRPr lang="sl-SI"/>
        </a:p>
      </dgm:t>
    </dgm:pt>
    <dgm:pt modelId="{75F7F701-0FD2-44FD-98A0-4E970DB95D01}">
      <dgm:prSet phldrT="[besedilo]" custT="1"/>
      <dgm:sp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</dgm:spPr>
      <dgm:t>
        <a:bodyPr/>
        <a:lstStyle/>
        <a:p>
          <a:r>
            <a:rPr lang="sl-SI" sz="1800" b="1" dirty="0" smtClean="0"/>
            <a:t>sedež</a:t>
          </a:r>
          <a:endParaRPr lang="sl-SI" sz="1800" b="1" dirty="0"/>
        </a:p>
      </dgm:t>
    </dgm:pt>
    <dgm:pt modelId="{D2D057E3-42AF-48FE-A5DD-2B1D480FD0DC}" type="parTrans" cxnId="{F8A197A4-7C8A-4D3F-878B-3C78EA17C204}">
      <dgm:prSet/>
      <dgm:spPr/>
      <dgm:t>
        <a:bodyPr/>
        <a:lstStyle/>
        <a:p>
          <a:endParaRPr lang="sl-SI"/>
        </a:p>
      </dgm:t>
    </dgm:pt>
    <dgm:pt modelId="{B59C66FC-1344-43CD-A40D-37715F145C29}" type="sibTrans" cxnId="{F8A197A4-7C8A-4D3F-878B-3C78EA17C204}">
      <dgm:prSet/>
      <dgm:spPr/>
      <dgm:t>
        <a:bodyPr/>
        <a:lstStyle/>
        <a:p>
          <a:endParaRPr lang="sl-SI"/>
        </a:p>
      </dgm:t>
    </dgm:pt>
    <dgm:pt modelId="{702BACBD-C8CE-48A9-82B6-D180C5F52318}" type="pres">
      <dgm:prSet presAssocID="{D25606DC-2EE6-4CDF-B7A2-3B588ED9374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B12C7896-9C4F-41CC-BC15-EEA6970EAD72}" type="pres">
      <dgm:prSet presAssocID="{80719D5F-E579-49E1-89D5-31D8C50F4790}" presName="centerShape" presStyleLbl="node0" presStyleIdx="0" presStyleCnt="1"/>
      <dgm:spPr/>
      <dgm:t>
        <a:bodyPr/>
        <a:lstStyle/>
        <a:p>
          <a:endParaRPr lang="sl-SI"/>
        </a:p>
      </dgm:t>
    </dgm:pt>
    <dgm:pt modelId="{567DC964-691B-4221-833F-2587D40898FD}" type="pres">
      <dgm:prSet presAssocID="{3BB3E56B-95FA-460B-9160-5817B7F6A27B}" presName="Name9" presStyleLbl="parChTrans1D2" presStyleIdx="0" presStyleCnt="4"/>
      <dgm:spPr/>
      <dgm:t>
        <a:bodyPr/>
        <a:lstStyle/>
        <a:p>
          <a:endParaRPr lang="sl-SI"/>
        </a:p>
      </dgm:t>
    </dgm:pt>
    <dgm:pt modelId="{311F77ED-404C-42C8-AD0B-C34D53A25EFB}" type="pres">
      <dgm:prSet presAssocID="{3BB3E56B-95FA-460B-9160-5817B7F6A27B}" presName="connTx" presStyleLbl="parChTrans1D2" presStyleIdx="0" presStyleCnt="4"/>
      <dgm:spPr/>
      <dgm:t>
        <a:bodyPr/>
        <a:lstStyle/>
        <a:p>
          <a:endParaRPr lang="sl-SI"/>
        </a:p>
      </dgm:t>
    </dgm:pt>
    <dgm:pt modelId="{F5AE9AA4-4148-4EC9-A602-62983C4A8C5C}" type="pres">
      <dgm:prSet presAssocID="{36F1C2C4-D99A-4596-9DED-D5FB21923985}" presName="node" presStyleLbl="node1" presStyleIdx="0" presStyleCnt="4" custRadScaleRad="98971" custRadScaleInc="1471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0C318F81-3C00-478D-92AA-B59BC4DCAB2A}" type="pres">
      <dgm:prSet presAssocID="{1404C3AA-D7C9-4730-8053-0F4B12001643}" presName="Name9" presStyleLbl="parChTrans1D2" presStyleIdx="1" presStyleCnt="4"/>
      <dgm:spPr/>
      <dgm:t>
        <a:bodyPr/>
        <a:lstStyle/>
        <a:p>
          <a:endParaRPr lang="sl-SI"/>
        </a:p>
      </dgm:t>
    </dgm:pt>
    <dgm:pt modelId="{8C8E1A98-C7B9-4911-8D93-F37B7E962FF4}" type="pres">
      <dgm:prSet presAssocID="{1404C3AA-D7C9-4730-8053-0F4B12001643}" presName="connTx" presStyleLbl="parChTrans1D2" presStyleIdx="1" presStyleCnt="4"/>
      <dgm:spPr/>
      <dgm:t>
        <a:bodyPr/>
        <a:lstStyle/>
        <a:p>
          <a:endParaRPr lang="sl-SI"/>
        </a:p>
      </dgm:t>
    </dgm:pt>
    <dgm:pt modelId="{075512F0-5AAD-4E57-BDBA-112E3244EE83}" type="pres">
      <dgm:prSet presAssocID="{6732A1E4-2992-4C6F-A775-98730C2441D5}" presName="node" presStyleLbl="node1" presStyleIdx="1" presStyleCnt="4" custScaleX="116193" custScaleY="114489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F1814C2-8F4D-478F-B62C-B12E715BB534}" type="pres">
      <dgm:prSet presAssocID="{DB68FF36-ABE1-4854-853E-CF011A61D052}" presName="Name9" presStyleLbl="parChTrans1D2" presStyleIdx="2" presStyleCnt="4"/>
      <dgm:spPr/>
      <dgm:t>
        <a:bodyPr/>
        <a:lstStyle/>
        <a:p>
          <a:endParaRPr lang="sl-SI"/>
        </a:p>
      </dgm:t>
    </dgm:pt>
    <dgm:pt modelId="{4E6BF08B-9584-4000-9D4F-2EC173576557}" type="pres">
      <dgm:prSet presAssocID="{DB68FF36-ABE1-4854-853E-CF011A61D052}" presName="connTx" presStyleLbl="parChTrans1D2" presStyleIdx="2" presStyleCnt="4"/>
      <dgm:spPr/>
      <dgm:t>
        <a:bodyPr/>
        <a:lstStyle/>
        <a:p>
          <a:endParaRPr lang="sl-SI"/>
        </a:p>
      </dgm:t>
    </dgm:pt>
    <dgm:pt modelId="{2AF52004-0576-4353-A8E4-C6478BB39B6C}" type="pres">
      <dgm:prSet presAssocID="{E5345982-4177-45E3-900A-BEF2E97C0B39}" presName="node" presStyleLbl="node1" presStyleIdx="2" presStyleCnt="4" custScaleX="115948" custScaleY="11610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DE31F520-5BFC-4D87-BBDA-803A248A9D90}" type="pres">
      <dgm:prSet presAssocID="{D2D057E3-42AF-48FE-A5DD-2B1D480FD0DC}" presName="Name9" presStyleLbl="parChTrans1D2" presStyleIdx="3" presStyleCnt="4"/>
      <dgm:spPr/>
      <dgm:t>
        <a:bodyPr/>
        <a:lstStyle/>
        <a:p>
          <a:endParaRPr lang="sl-SI"/>
        </a:p>
      </dgm:t>
    </dgm:pt>
    <dgm:pt modelId="{1F91FACC-C2BC-408F-9C28-EA516056415C}" type="pres">
      <dgm:prSet presAssocID="{D2D057E3-42AF-48FE-A5DD-2B1D480FD0DC}" presName="connTx" presStyleLbl="parChTrans1D2" presStyleIdx="3" presStyleCnt="4"/>
      <dgm:spPr/>
      <dgm:t>
        <a:bodyPr/>
        <a:lstStyle/>
        <a:p>
          <a:endParaRPr lang="sl-SI"/>
        </a:p>
      </dgm:t>
    </dgm:pt>
    <dgm:pt modelId="{6B74D947-3CDF-411D-B4F6-C18C7DA4BD6B}" type="pres">
      <dgm:prSet presAssocID="{75F7F701-0FD2-44FD-98A0-4E970DB95D0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2F711231-AE95-4229-92B8-017276D69FC8}" type="presOf" srcId="{1404C3AA-D7C9-4730-8053-0F4B12001643}" destId="{8C8E1A98-C7B9-4911-8D93-F37B7E962FF4}" srcOrd="1" destOrd="0" presId="urn:microsoft.com/office/officeart/2005/8/layout/radial1"/>
    <dgm:cxn modelId="{5C00553A-5CAC-45FF-845A-5C5867BD511D}" srcId="{80719D5F-E579-49E1-89D5-31D8C50F4790}" destId="{6732A1E4-2992-4C6F-A775-98730C2441D5}" srcOrd="1" destOrd="0" parTransId="{1404C3AA-D7C9-4730-8053-0F4B12001643}" sibTransId="{7FE7776A-3A68-4046-A367-83AE09F94C91}"/>
    <dgm:cxn modelId="{82BFD7D3-6676-4542-95F3-3CE85D8D7210}" type="presOf" srcId="{D2D057E3-42AF-48FE-A5DD-2B1D480FD0DC}" destId="{1F91FACC-C2BC-408F-9C28-EA516056415C}" srcOrd="1" destOrd="0" presId="urn:microsoft.com/office/officeart/2005/8/layout/radial1"/>
    <dgm:cxn modelId="{CAB9C72B-5A58-49AD-AD26-AA404B2C07DD}" srcId="{D25606DC-2EE6-4CDF-B7A2-3B588ED93741}" destId="{80719D5F-E579-49E1-89D5-31D8C50F4790}" srcOrd="0" destOrd="0" parTransId="{21A1DD5F-6A75-4538-B84E-D44587EAD0CD}" sibTransId="{6BF5589E-749A-4E33-8486-DEC185F3D805}"/>
    <dgm:cxn modelId="{C2E3235D-C4F1-487C-AA72-2F653730770C}" type="presOf" srcId="{D25606DC-2EE6-4CDF-B7A2-3B588ED93741}" destId="{702BACBD-C8CE-48A9-82B6-D180C5F52318}" srcOrd="0" destOrd="0" presId="urn:microsoft.com/office/officeart/2005/8/layout/radial1"/>
    <dgm:cxn modelId="{603EF0FE-41A5-40F1-87CE-8F2342C6CB1C}" type="presOf" srcId="{80719D5F-E579-49E1-89D5-31D8C50F4790}" destId="{B12C7896-9C4F-41CC-BC15-EEA6970EAD72}" srcOrd="0" destOrd="0" presId="urn:microsoft.com/office/officeart/2005/8/layout/radial1"/>
    <dgm:cxn modelId="{F8A197A4-7C8A-4D3F-878B-3C78EA17C204}" srcId="{80719D5F-E579-49E1-89D5-31D8C50F4790}" destId="{75F7F701-0FD2-44FD-98A0-4E970DB95D01}" srcOrd="3" destOrd="0" parTransId="{D2D057E3-42AF-48FE-A5DD-2B1D480FD0DC}" sibTransId="{B59C66FC-1344-43CD-A40D-37715F145C29}"/>
    <dgm:cxn modelId="{D43EAE0A-5495-4387-9B48-39860D54DB73}" type="presOf" srcId="{6732A1E4-2992-4C6F-A775-98730C2441D5}" destId="{075512F0-5AAD-4E57-BDBA-112E3244EE83}" srcOrd="0" destOrd="0" presId="urn:microsoft.com/office/officeart/2005/8/layout/radial1"/>
    <dgm:cxn modelId="{35007228-EBEB-4BE7-8E5D-7E7E9A8C9EF1}" type="presOf" srcId="{1404C3AA-D7C9-4730-8053-0F4B12001643}" destId="{0C318F81-3C00-478D-92AA-B59BC4DCAB2A}" srcOrd="0" destOrd="0" presId="urn:microsoft.com/office/officeart/2005/8/layout/radial1"/>
    <dgm:cxn modelId="{16F87DAE-E167-4228-AF6F-EE5150181FA7}" type="presOf" srcId="{DB68FF36-ABE1-4854-853E-CF011A61D052}" destId="{4E6BF08B-9584-4000-9D4F-2EC173576557}" srcOrd="1" destOrd="0" presId="urn:microsoft.com/office/officeart/2005/8/layout/radial1"/>
    <dgm:cxn modelId="{A1787163-859C-4C35-BDE6-2EA48F68E75F}" type="presOf" srcId="{3BB3E56B-95FA-460B-9160-5817B7F6A27B}" destId="{311F77ED-404C-42C8-AD0B-C34D53A25EFB}" srcOrd="1" destOrd="0" presId="urn:microsoft.com/office/officeart/2005/8/layout/radial1"/>
    <dgm:cxn modelId="{5824130A-E8F2-47B4-9380-1A465EEE877D}" srcId="{80719D5F-E579-49E1-89D5-31D8C50F4790}" destId="{36F1C2C4-D99A-4596-9DED-D5FB21923985}" srcOrd="0" destOrd="0" parTransId="{3BB3E56B-95FA-460B-9160-5817B7F6A27B}" sibTransId="{9237AEC5-739A-4208-A10A-3B7630CFBE9F}"/>
    <dgm:cxn modelId="{293D34DE-62A1-4676-B134-48A38EC00EA9}" type="presOf" srcId="{E5345982-4177-45E3-900A-BEF2E97C0B39}" destId="{2AF52004-0576-4353-A8E4-C6478BB39B6C}" srcOrd="0" destOrd="0" presId="urn:microsoft.com/office/officeart/2005/8/layout/radial1"/>
    <dgm:cxn modelId="{927667A4-AB78-41B2-AA7B-5A877A20D31C}" srcId="{80719D5F-E579-49E1-89D5-31D8C50F4790}" destId="{E5345982-4177-45E3-900A-BEF2E97C0B39}" srcOrd="2" destOrd="0" parTransId="{DB68FF36-ABE1-4854-853E-CF011A61D052}" sibTransId="{BFFC1406-08E9-4404-B42C-4E348E24E968}"/>
    <dgm:cxn modelId="{0B3268B2-D995-43B0-885A-0584EF8B1111}" type="presOf" srcId="{75F7F701-0FD2-44FD-98A0-4E970DB95D01}" destId="{6B74D947-3CDF-411D-B4F6-C18C7DA4BD6B}" srcOrd="0" destOrd="0" presId="urn:microsoft.com/office/officeart/2005/8/layout/radial1"/>
    <dgm:cxn modelId="{3BA0FAE3-9BFE-45F5-80D9-625B9678F754}" type="presOf" srcId="{36F1C2C4-D99A-4596-9DED-D5FB21923985}" destId="{F5AE9AA4-4148-4EC9-A602-62983C4A8C5C}" srcOrd="0" destOrd="0" presId="urn:microsoft.com/office/officeart/2005/8/layout/radial1"/>
    <dgm:cxn modelId="{32D35AB6-A433-4AA4-96FD-4F0DE4F69BAC}" type="presOf" srcId="{3BB3E56B-95FA-460B-9160-5817B7F6A27B}" destId="{567DC964-691B-4221-833F-2587D40898FD}" srcOrd="0" destOrd="0" presId="urn:microsoft.com/office/officeart/2005/8/layout/radial1"/>
    <dgm:cxn modelId="{AFE46064-E3C8-46C4-BA3E-0C395716F781}" type="presOf" srcId="{D2D057E3-42AF-48FE-A5DD-2B1D480FD0DC}" destId="{DE31F520-5BFC-4D87-BBDA-803A248A9D90}" srcOrd="0" destOrd="0" presId="urn:microsoft.com/office/officeart/2005/8/layout/radial1"/>
    <dgm:cxn modelId="{26EBF1EA-8878-4767-A5DC-82B39B749FAA}" type="presOf" srcId="{DB68FF36-ABE1-4854-853E-CF011A61D052}" destId="{1F1814C2-8F4D-478F-B62C-B12E715BB534}" srcOrd="0" destOrd="0" presId="urn:microsoft.com/office/officeart/2005/8/layout/radial1"/>
    <dgm:cxn modelId="{51F4B065-86AD-4F1C-A302-749387144744}" type="presParOf" srcId="{702BACBD-C8CE-48A9-82B6-D180C5F52318}" destId="{B12C7896-9C4F-41CC-BC15-EEA6970EAD72}" srcOrd="0" destOrd="0" presId="urn:microsoft.com/office/officeart/2005/8/layout/radial1"/>
    <dgm:cxn modelId="{EEEA6B1E-ED19-45B5-B6F1-5850FA44469E}" type="presParOf" srcId="{702BACBD-C8CE-48A9-82B6-D180C5F52318}" destId="{567DC964-691B-4221-833F-2587D40898FD}" srcOrd="1" destOrd="0" presId="urn:microsoft.com/office/officeart/2005/8/layout/radial1"/>
    <dgm:cxn modelId="{AC545DEA-E2FB-4D49-A607-08F5D7315F2F}" type="presParOf" srcId="{567DC964-691B-4221-833F-2587D40898FD}" destId="{311F77ED-404C-42C8-AD0B-C34D53A25EFB}" srcOrd="0" destOrd="0" presId="urn:microsoft.com/office/officeart/2005/8/layout/radial1"/>
    <dgm:cxn modelId="{F17ECD44-4F08-455B-9082-0CD3FC3F9287}" type="presParOf" srcId="{702BACBD-C8CE-48A9-82B6-D180C5F52318}" destId="{F5AE9AA4-4148-4EC9-A602-62983C4A8C5C}" srcOrd="2" destOrd="0" presId="urn:microsoft.com/office/officeart/2005/8/layout/radial1"/>
    <dgm:cxn modelId="{F8C83D44-B5F7-412B-93DC-4AC9CECBB022}" type="presParOf" srcId="{702BACBD-C8CE-48A9-82B6-D180C5F52318}" destId="{0C318F81-3C00-478D-92AA-B59BC4DCAB2A}" srcOrd="3" destOrd="0" presId="urn:microsoft.com/office/officeart/2005/8/layout/radial1"/>
    <dgm:cxn modelId="{194633FA-FD2F-4BFF-A2D3-64166FE7B288}" type="presParOf" srcId="{0C318F81-3C00-478D-92AA-B59BC4DCAB2A}" destId="{8C8E1A98-C7B9-4911-8D93-F37B7E962FF4}" srcOrd="0" destOrd="0" presId="urn:microsoft.com/office/officeart/2005/8/layout/radial1"/>
    <dgm:cxn modelId="{015F7F36-E419-4300-9C54-13761C0B05F2}" type="presParOf" srcId="{702BACBD-C8CE-48A9-82B6-D180C5F52318}" destId="{075512F0-5AAD-4E57-BDBA-112E3244EE83}" srcOrd="4" destOrd="0" presId="urn:microsoft.com/office/officeart/2005/8/layout/radial1"/>
    <dgm:cxn modelId="{324A024E-CF9C-45A4-8026-72BD9DE37A64}" type="presParOf" srcId="{702BACBD-C8CE-48A9-82B6-D180C5F52318}" destId="{1F1814C2-8F4D-478F-B62C-B12E715BB534}" srcOrd="5" destOrd="0" presId="urn:microsoft.com/office/officeart/2005/8/layout/radial1"/>
    <dgm:cxn modelId="{2168B89A-F86E-40E7-9F7A-CAEE7F819E6B}" type="presParOf" srcId="{1F1814C2-8F4D-478F-B62C-B12E715BB534}" destId="{4E6BF08B-9584-4000-9D4F-2EC173576557}" srcOrd="0" destOrd="0" presId="urn:microsoft.com/office/officeart/2005/8/layout/radial1"/>
    <dgm:cxn modelId="{9E1D92D3-C0E5-47F6-AB3B-84E38F7F73DC}" type="presParOf" srcId="{702BACBD-C8CE-48A9-82B6-D180C5F52318}" destId="{2AF52004-0576-4353-A8E4-C6478BB39B6C}" srcOrd="6" destOrd="0" presId="urn:microsoft.com/office/officeart/2005/8/layout/radial1"/>
    <dgm:cxn modelId="{7D5F8606-A812-456F-97FA-A8D579207597}" type="presParOf" srcId="{702BACBD-C8CE-48A9-82B6-D180C5F52318}" destId="{DE31F520-5BFC-4D87-BBDA-803A248A9D90}" srcOrd="7" destOrd="0" presId="urn:microsoft.com/office/officeart/2005/8/layout/radial1"/>
    <dgm:cxn modelId="{BC7EF639-D390-4157-948A-D4E66C8B5583}" type="presParOf" srcId="{DE31F520-5BFC-4D87-BBDA-803A248A9D90}" destId="{1F91FACC-C2BC-408F-9C28-EA516056415C}" srcOrd="0" destOrd="0" presId="urn:microsoft.com/office/officeart/2005/8/layout/radial1"/>
    <dgm:cxn modelId="{298C4721-4B5F-49C3-B59A-9A128C7C66B6}" type="presParOf" srcId="{702BACBD-C8CE-48A9-82B6-D180C5F52318}" destId="{6B74D947-3CDF-411D-B4F6-C18C7DA4BD6B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61628E-6FAA-4DDD-8483-44BD0F3C7C56}" type="doc">
      <dgm:prSet loTypeId="urn:microsoft.com/office/officeart/2005/8/layout/matrix1" loCatId="matrix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sl-SI"/>
        </a:p>
      </dgm:t>
    </dgm:pt>
    <dgm:pt modelId="{B3EAEE81-8CBD-4657-ADC9-2E3AF4FE39FA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NAČELA FIRMSKEGA PRAVA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A955481B-D391-4748-87F4-AF9512C3EBF1}" type="parTrans" cxnId="{FCFF9D00-F1DB-4EA5-BB11-CBA2A15F7BC7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98B39B4C-483C-47FF-A95B-328B056B6D34}" type="sibTrans" cxnId="{FCFF9D00-F1DB-4EA5-BB11-CBA2A15F7BC7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8DC20C57-3F1B-4F38-A45C-6B46E3F028A9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stvarnosti in resničnosti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17C68481-0182-44A9-B511-7E970501D98E}" type="parTrans" cxnId="{ADCA2AE7-27ED-4D67-A514-E1C61C894D48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644F1BC0-EA88-4B98-9AF2-12FF0D35C7D1}" type="sibTrans" cxnId="{ADCA2AE7-27ED-4D67-A514-E1C61C894D48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BA6F6246-4DB8-42B4-9928-DB04DCBC6B0D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proste izbire firme (pravice)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B1445538-2BCC-4C8A-AAAB-3B3BD4901586}" type="parTrans" cxnId="{E33ED149-730D-49D9-B078-8FC802A5400F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0E583D7B-651C-40DD-9C0E-85837349804A}" type="sibTrans" cxnId="{E33ED149-730D-49D9-B078-8FC802A5400F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E79C9B02-560E-4D7C-B81E-6EEC48E6B9F6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popolnosti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2BD802DB-77C6-4724-878D-26BAA1F10589}" type="parTrans" cxnId="{1E732632-5382-41C2-845C-18DAE34B0DF4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3028205A-D125-4C0C-B032-65DC8B1FB014}" type="sibTrans" cxnId="{1E732632-5382-41C2-845C-18DAE34B0DF4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023D9B65-F034-49C3-991F-DBB98742A624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obveznosti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BE6A76B9-A55E-453D-8991-1A20E08B5B51}" type="sibTrans" cxnId="{E66EF0B3-D38E-4EAE-AD1A-A6A727D22135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AA69E0CA-BBF7-4CCD-BB74-BDA62CC7048E}" type="parTrans" cxnId="{E66EF0B3-D38E-4EAE-AD1A-A6A727D22135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64B23A5B-CD30-4FC2-AC88-C7DC23B663D7}" type="pres">
      <dgm:prSet presAssocID="{F961628E-6FAA-4DDD-8483-44BD0F3C7C56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F9EDA797-4837-4C10-9E05-28AAF1C0D20A}" type="pres">
      <dgm:prSet presAssocID="{F961628E-6FAA-4DDD-8483-44BD0F3C7C56}" presName="matrix" presStyleCnt="0"/>
      <dgm:spPr/>
    </dgm:pt>
    <dgm:pt modelId="{BFBB3085-812D-476E-A242-26BC6D14E5FC}" type="pres">
      <dgm:prSet presAssocID="{F961628E-6FAA-4DDD-8483-44BD0F3C7C56}" presName="tile1" presStyleLbl="node1" presStyleIdx="0" presStyleCnt="4" custLinFactNeighborX="0" custLinFactNeighborY="0"/>
      <dgm:spPr/>
      <dgm:t>
        <a:bodyPr/>
        <a:lstStyle/>
        <a:p>
          <a:endParaRPr lang="sl-SI"/>
        </a:p>
      </dgm:t>
    </dgm:pt>
    <dgm:pt modelId="{4403DEB5-E4A8-4498-A039-3A807EE0E1DE}" type="pres">
      <dgm:prSet presAssocID="{F961628E-6FAA-4DDD-8483-44BD0F3C7C56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2C5E661E-8249-42FD-BE8B-860C396080F8}" type="pres">
      <dgm:prSet presAssocID="{F961628E-6FAA-4DDD-8483-44BD0F3C7C56}" presName="tile2" presStyleLbl="node1" presStyleIdx="1" presStyleCnt="4"/>
      <dgm:spPr/>
      <dgm:t>
        <a:bodyPr/>
        <a:lstStyle/>
        <a:p>
          <a:endParaRPr lang="sl-SI"/>
        </a:p>
      </dgm:t>
    </dgm:pt>
    <dgm:pt modelId="{F172EC6B-7B7C-420E-B0EF-CD8C84B6F1E3}" type="pres">
      <dgm:prSet presAssocID="{F961628E-6FAA-4DDD-8483-44BD0F3C7C56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CD50FB9-216F-4B0F-8AE1-027D9212B7D0}" type="pres">
      <dgm:prSet presAssocID="{F961628E-6FAA-4DDD-8483-44BD0F3C7C56}" presName="tile3" presStyleLbl="node1" presStyleIdx="2" presStyleCnt="4"/>
      <dgm:spPr/>
      <dgm:t>
        <a:bodyPr/>
        <a:lstStyle/>
        <a:p>
          <a:endParaRPr lang="sl-SI"/>
        </a:p>
      </dgm:t>
    </dgm:pt>
    <dgm:pt modelId="{653B939F-4807-4CA9-989F-FD660EEB107B}" type="pres">
      <dgm:prSet presAssocID="{F961628E-6FAA-4DDD-8483-44BD0F3C7C56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5270276-4B43-4FB5-BBB7-07B71B923DD4}" type="pres">
      <dgm:prSet presAssocID="{F961628E-6FAA-4DDD-8483-44BD0F3C7C56}" presName="tile4" presStyleLbl="node1" presStyleIdx="3" presStyleCnt="4" custLinFactNeighborX="0" custLinFactNeighborY="0"/>
      <dgm:spPr/>
      <dgm:t>
        <a:bodyPr/>
        <a:lstStyle/>
        <a:p>
          <a:endParaRPr lang="sl-SI"/>
        </a:p>
      </dgm:t>
    </dgm:pt>
    <dgm:pt modelId="{ECA7F20B-EDC0-42F5-9C60-83F3CB197344}" type="pres">
      <dgm:prSet presAssocID="{F961628E-6FAA-4DDD-8483-44BD0F3C7C56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F2B79181-22FB-4580-88D2-79ADA4143541}" type="pres">
      <dgm:prSet presAssocID="{F961628E-6FAA-4DDD-8483-44BD0F3C7C56}" presName="centerTile" presStyleLbl="fgShp" presStyleIdx="0" presStyleCnt="1" custScaleX="149759" custScaleY="148571">
        <dgm:presLayoutVars>
          <dgm:chMax val="0"/>
          <dgm:chPref val="0"/>
        </dgm:presLayoutVars>
      </dgm:prSet>
      <dgm:spPr/>
      <dgm:t>
        <a:bodyPr/>
        <a:lstStyle/>
        <a:p>
          <a:endParaRPr lang="sl-SI"/>
        </a:p>
      </dgm:t>
    </dgm:pt>
  </dgm:ptLst>
  <dgm:cxnLst>
    <dgm:cxn modelId="{ADCA2AE7-27ED-4D67-A514-E1C61C894D48}" srcId="{B3EAEE81-8CBD-4657-ADC9-2E3AF4FE39FA}" destId="{8DC20C57-3F1B-4F38-A45C-6B46E3F028A9}" srcOrd="1" destOrd="0" parTransId="{17C68481-0182-44A9-B511-7E970501D98E}" sibTransId="{644F1BC0-EA88-4B98-9AF2-12FF0D35C7D1}"/>
    <dgm:cxn modelId="{BF6067F4-40BE-47E1-9FD3-C853DACDD952}" type="presOf" srcId="{023D9B65-F034-49C3-991F-DBB98742A624}" destId="{4403DEB5-E4A8-4498-A039-3A807EE0E1DE}" srcOrd="1" destOrd="0" presId="urn:microsoft.com/office/officeart/2005/8/layout/matrix1"/>
    <dgm:cxn modelId="{3CE54390-162F-460E-B571-E8BD92397DAC}" type="presOf" srcId="{BA6F6246-4DB8-42B4-9928-DB04DCBC6B0D}" destId="{653B939F-4807-4CA9-989F-FD660EEB107B}" srcOrd="1" destOrd="0" presId="urn:microsoft.com/office/officeart/2005/8/layout/matrix1"/>
    <dgm:cxn modelId="{1DC654B7-6386-4900-8016-C14F6A48C25F}" type="presOf" srcId="{E79C9B02-560E-4D7C-B81E-6EEC48E6B9F6}" destId="{15270276-4B43-4FB5-BBB7-07B71B923DD4}" srcOrd="0" destOrd="0" presId="urn:microsoft.com/office/officeart/2005/8/layout/matrix1"/>
    <dgm:cxn modelId="{6E30548F-5B9B-4BE6-B05F-EADF7A92E0BE}" type="presOf" srcId="{B3EAEE81-8CBD-4657-ADC9-2E3AF4FE39FA}" destId="{F2B79181-22FB-4580-88D2-79ADA4143541}" srcOrd="0" destOrd="0" presId="urn:microsoft.com/office/officeart/2005/8/layout/matrix1"/>
    <dgm:cxn modelId="{E66EF0B3-D38E-4EAE-AD1A-A6A727D22135}" srcId="{B3EAEE81-8CBD-4657-ADC9-2E3AF4FE39FA}" destId="{023D9B65-F034-49C3-991F-DBB98742A624}" srcOrd="0" destOrd="0" parTransId="{AA69E0CA-BBF7-4CCD-BB74-BDA62CC7048E}" sibTransId="{BE6A76B9-A55E-453D-8991-1A20E08B5B51}"/>
    <dgm:cxn modelId="{A73D18D7-5920-4068-AEEA-C79B52AAF1E8}" type="presOf" srcId="{8DC20C57-3F1B-4F38-A45C-6B46E3F028A9}" destId="{2C5E661E-8249-42FD-BE8B-860C396080F8}" srcOrd="0" destOrd="0" presId="urn:microsoft.com/office/officeart/2005/8/layout/matrix1"/>
    <dgm:cxn modelId="{1E732632-5382-41C2-845C-18DAE34B0DF4}" srcId="{B3EAEE81-8CBD-4657-ADC9-2E3AF4FE39FA}" destId="{E79C9B02-560E-4D7C-B81E-6EEC48E6B9F6}" srcOrd="3" destOrd="0" parTransId="{2BD802DB-77C6-4724-878D-26BAA1F10589}" sibTransId="{3028205A-D125-4C0C-B032-65DC8B1FB014}"/>
    <dgm:cxn modelId="{E33ED149-730D-49D9-B078-8FC802A5400F}" srcId="{B3EAEE81-8CBD-4657-ADC9-2E3AF4FE39FA}" destId="{BA6F6246-4DB8-42B4-9928-DB04DCBC6B0D}" srcOrd="2" destOrd="0" parTransId="{B1445538-2BCC-4C8A-AAAB-3B3BD4901586}" sibTransId="{0E583D7B-651C-40DD-9C0E-85837349804A}"/>
    <dgm:cxn modelId="{FCFF9D00-F1DB-4EA5-BB11-CBA2A15F7BC7}" srcId="{F961628E-6FAA-4DDD-8483-44BD0F3C7C56}" destId="{B3EAEE81-8CBD-4657-ADC9-2E3AF4FE39FA}" srcOrd="0" destOrd="0" parTransId="{A955481B-D391-4748-87F4-AF9512C3EBF1}" sibTransId="{98B39B4C-483C-47FF-A95B-328B056B6D34}"/>
    <dgm:cxn modelId="{839E306E-557D-4C4C-880B-0136864A9DCB}" type="presOf" srcId="{BA6F6246-4DB8-42B4-9928-DB04DCBC6B0D}" destId="{7CD50FB9-216F-4B0F-8AE1-027D9212B7D0}" srcOrd="0" destOrd="0" presId="urn:microsoft.com/office/officeart/2005/8/layout/matrix1"/>
    <dgm:cxn modelId="{6F9D12C5-57AC-42D4-A7B6-5F6D868A91EA}" type="presOf" srcId="{F961628E-6FAA-4DDD-8483-44BD0F3C7C56}" destId="{64B23A5B-CD30-4FC2-AC88-C7DC23B663D7}" srcOrd="0" destOrd="0" presId="urn:microsoft.com/office/officeart/2005/8/layout/matrix1"/>
    <dgm:cxn modelId="{9ADB64F3-9F0C-4408-96B6-D534742355FA}" type="presOf" srcId="{8DC20C57-3F1B-4F38-A45C-6B46E3F028A9}" destId="{F172EC6B-7B7C-420E-B0EF-CD8C84B6F1E3}" srcOrd="1" destOrd="0" presId="urn:microsoft.com/office/officeart/2005/8/layout/matrix1"/>
    <dgm:cxn modelId="{426A6F68-2D0E-43EE-8893-77EDE933BF2D}" type="presOf" srcId="{E79C9B02-560E-4D7C-B81E-6EEC48E6B9F6}" destId="{ECA7F20B-EDC0-42F5-9C60-83F3CB197344}" srcOrd="1" destOrd="0" presId="urn:microsoft.com/office/officeart/2005/8/layout/matrix1"/>
    <dgm:cxn modelId="{7C265A1E-71E1-4F18-B4F1-ADD2A49F80F6}" type="presOf" srcId="{023D9B65-F034-49C3-991F-DBB98742A624}" destId="{BFBB3085-812D-476E-A242-26BC6D14E5FC}" srcOrd="0" destOrd="0" presId="urn:microsoft.com/office/officeart/2005/8/layout/matrix1"/>
    <dgm:cxn modelId="{DF87683C-4AAD-4DBA-9E39-DC17E3457F8F}" type="presParOf" srcId="{64B23A5B-CD30-4FC2-AC88-C7DC23B663D7}" destId="{F9EDA797-4837-4C10-9E05-28AAF1C0D20A}" srcOrd="0" destOrd="0" presId="urn:microsoft.com/office/officeart/2005/8/layout/matrix1"/>
    <dgm:cxn modelId="{BFE77961-26E9-4B20-BA7F-3AA6BC9B5EDE}" type="presParOf" srcId="{F9EDA797-4837-4C10-9E05-28AAF1C0D20A}" destId="{BFBB3085-812D-476E-A242-26BC6D14E5FC}" srcOrd="0" destOrd="0" presId="urn:microsoft.com/office/officeart/2005/8/layout/matrix1"/>
    <dgm:cxn modelId="{AC0BACFC-821B-4384-8238-0CFE3790B9BD}" type="presParOf" srcId="{F9EDA797-4837-4C10-9E05-28AAF1C0D20A}" destId="{4403DEB5-E4A8-4498-A039-3A807EE0E1DE}" srcOrd="1" destOrd="0" presId="urn:microsoft.com/office/officeart/2005/8/layout/matrix1"/>
    <dgm:cxn modelId="{2BA51E56-5ABD-469D-A12D-145EE6745038}" type="presParOf" srcId="{F9EDA797-4837-4C10-9E05-28AAF1C0D20A}" destId="{2C5E661E-8249-42FD-BE8B-860C396080F8}" srcOrd="2" destOrd="0" presId="urn:microsoft.com/office/officeart/2005/8/layout/matrix1"/>
    <dgm:cxn modelId="{B58E493B-98CA-4427-A1A0-35F0BA7C05BB}" type="presParOf" srcId="{F9EDA797-4837-4C10-9E05-28AAF1C0D20A}" destId="{F172EC6B-7B7C-420E-B0EF-CD8C84B6F1E3}" srcOrd="3" destOrd="0" presId="urn:microsoft.com/office/officeart/2005/8/layout/matrix1"/>
    <dgm:cxn modelId="{9444E677-DDE0-48B9-8F30-882E939E8556}" type="presParOf" srcId="{F9EDA797-4837-4C10-9E05-28AAF1C0D20A}" destId="{7CD50FB9-216F-4B0F-8AE1-027D9212B7D0}" srcOrd="4" destOrd="0" presId="urn:microsoft.com/office/officeart/2005/8/layout/matrix1"/>
    <dgm:cxn modelId="{C7299569-EF1B-4DB9-8D55-3B625A926607}" type="presParOf" srcId="{F9EDA797-4837-4C10-9E05-28AAF1C0D20A}" destId="{653B939F-4807-4CA9-989F-FD660EEB107B}" srcOrd="5" destOrd="0" presId="urn:microsoft.com/office/officeart/2005/8/layout/matrix1"/>
    <dgm:cxn modelId="{4BCFCCAE-5C7E-40B3-83BC-C13C99A8F2E7}" type="presParOf" srcId="{F9EDA797-4837-4C10-9E05-28AAF1C0D20A}" destId="{15270276-4B43-4FB5-BBB7-07B71B923DD4}" srcOrd="6" destOrd="0" presId="urn:microsoft.com/office/officeart/2005/8/layout/matrix1"/>
    <dgm:cxn modelId="{B12952F6-19AE-4A10-8182-DBB6C793E11D}" type="presParOf" srcId="{F9EDA797-4837-4C10-9E05-28AAF1C0D20A}" destId="{ECA7F20B-EDC0-42F5-9C60-83F3CB197344}" srcOrd="7" destOrd="0" presId="urn:microsoft.com/office/officeart/2005/8/layout/matrix1"/>
    <dgm:cxn modelId="{541AE8B3-8B85-4E8C-8D3F-0F9DE80B837D}" type="presParOf" srcId="{64B23A5B-CD30-4FC2-AC88-C7DC23B663D7}" destId="{F2B79181-22FB-4580-88D2-79ADA414354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D9767BF-9B58-4534-9A76-A2453CAAD02B}" type="doc">
      <dgm:prSet loTypeId="urn:microsoft.com/office/officeart/2005/8/layout/matrix1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sl-SI"/>
        </a:p>
      </dgm:t>
    </dgm:pt>
    <dgm:pt modelId="{4D063B9F-1BC6-4D95-A959-B74FE8408A20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NAČELA FIRMSKEGA PRAVA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7A97A0D1-5B10-4F8D-8E99-1034BEC6AA53}" type="parTrans" cxnId="{66F3D110-F257-4411-9963-B7871B1E0E12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9345AA4E-D2C3-478B-AF9A-6898AFB08954}" type="sibTrans" cxnId="{66F3D110-F257-4411-9963-B7871B1E0E12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5CDB3049-478F-4399-8456-9644D24A6744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enotnosti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EA67773E-CC77-49A6-B17F-1B8A3AEDCA37}" type="parTrans" cxnId="{D6AB2F3E-D242-44D6-B819-C0B73E40784E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8FA8179F-A117-4A86-B940-B599ECAF4246}" type="sibTrans" cxnId="{D6AB2F3E-D242-44D6-B819-C0B73E40784E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66434E72-3006-490A-916D-01A9524B037A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javnosti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65652158-29BA-42A1-9154-116A99C66781}" type="parTrans" cxnId="{E4581F82-BF4C-4742-B79D-06D482ACE009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C76D27E4-4ABD-4864-85E0-22FAF8B47248}" type="sibTrans" cxnId="{E4581F82-BF4C-4742-B79D-06D482ACE009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6C915160-3CE0-41AB-A8EF-A57F2C346EDB}">
      <dgm:prSet phldrT="[besedilo]"/>
      <dgm:spPr/>
      <dgm:t>
        <a:bodyPr/>
        <a:lstStyle/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izključnosti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6E3A050E-0B13-45A5-8C5F-B44DED4618B9}" type="parTrans" cxnId="{A07B7258-0F06-4598-9790-189C1573366B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2A16BC50-7646-4783-9469-10BE0FB09B94}" type="sibTrans" cxnId="{A07B7258-0F06-4598-9790-189C1573366B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B6A3F9F4-06D9-450E-AC59-D76D43E3040A}">
      <dgm:prSet phldrT="[besedilo]"/>
      <dgm:spPr/>
      <dgm:t>
        <a:bodyPr/>
        <a:lstStyle/>
        <a:p>
          <a:endParaRPr lang="sl-SI" b="1" dirty="0" smtClean="0">
            <a:latin typeface="Arial" pitchFamily="34" charset="0"/>
            <a:cs typeface="Arial" pitchFamily="34" charset="0"/>
          </a:endParaRPr>
        </a:p>
        <a:p>
          <a:r>
            <a:rPr lang="sl-SI" b="1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trajnosti</a:t>
          </a:r>
          <a:endParaRPr lang="sl-SI" b="1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gm:t>
    </dgm:pt>
    <dgm:pt modelId="{A71B32A2-982C-4C9C-8686-31A1D9731FA4}" type="sibTrans" cxnId="{DAB93D7A-4516-4D78-A301-A27B95B5D912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47343F0F-D016-441B-A93F-B21AE21D072F}" type="parTrans" cxnId="{DAB93D7A-4516-4D78-A301-A27B95B5D912}">
      <dgm:prSet/>
      <dgm:spPr/>
      <dgm:t>
        <a:bodyPr/>
        <a:lstStyle/>
        <a:p>
          <a:endParaRPr lang="sl-SI" b="1">
            <a:latin typeface="Arial" pitchFamily="34" charset="0"/>
            <a:cs typeface="Arial" pitchFamily="34" charset="0"/>
          </a:endParaRPr>
        </a:p>
      </dgm:t>
    </dgm:pt>
    <dgm:pt modelId="{496D3A5D-A737-4766-97FD-4D4C092A7F3D}" type="pres">
      <dgm:prSet presAssocID="{CD9767BF-9B58-4534-9A76-A2453CAAD02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sl-SI"/>
        </a:p>
      </dgm:t>
    </dgm:pt>
    <dgm:pt modelId="{C414F13E-AE72-479E-9AFE-750C8513728B}" type="pres">
      <dgm:prSet presAssocID="{CD9767BF-9B58-4534-9A76-A2453CAAD02B}" presName="matrix" presStyleCnt="0"/>
      <dgm:spPr/>
    </dgm:pt>
    <dgm:pt modelId="{FC0F3824-2834-4563-82B2-D3398AC586A4}" type="pres">
      <dgm:prSet presAssocID="{CD9767BF-9B58-4534-9A76-A2453CAAD02B}" presName="tile1" presStyleLbl="node1" presStyleIdx="0" presStyleCnt="4" custLinFactNeighborX="-3949" custLinFactNeighborY="-2767"/>
      <dgm:spPr/>
      <dgm:t>
        <a:bodyPr/>
        <a:lstStyle/>
        <a:p>
          <a:endParaRPr lang="sl-SI"/>
        </a:p>
      </dgm:t>
    </dgm:pt>
    <dgm:pt modelId="{31D4D49D-929F-4EFA-A251-DFDD808D95E5}" type="pres">
      <dgm:prSet presAssocID="{CD9767BF-9B58-4534-9A76-A2453CAAD02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46F1F832-5BB8-496A-9CBC-61CF09AEA398}" type="pres">
      <dgm:prSet presAssocID="{CD9767BF-9B58-4534-9A76-A2453CAAD02B}" presName="tile2" presStyleLbl="node1" presStyleIdx="1" presStyleCnt="4"/>
      <dgm:spPr/>
      <dgm:t>
        <a:bodyPr/>
        <a:lstStyle/>
        <a:p>
          <a:endParaRPr lang="sl-SI"/>
        </a:p>
      </dgm:t>
    </dgm:pt>
    <dgm:pt modelId="{3263CE81-CEF3-4FCE-8888-B8B77E1AD78F}" type="pres">
      <dgm:prSet presAssocID="{CD9767BF-9B58-4534-9A76-A2453CAAD02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52D93459-152A-4C62-831C-7B03D8BC4864}" type="pres">
      <dgm:prSet presAssocID="{CD9767BF-9B58-4534-9A76-A2453CAAD02B}" presName="tile3" presStyleLbl="node1" presStyleIdx="2" presStyleCnt="4"/>
      <dgm:spPr/>
      <dgm:t>
        <a:bodyPr/>
        <a:lstStyle/>
        <a:p>
          <a:endParaRPr lang="sl-SI"/>
        </a:p>
      </dgm:t>
    </dgm:pt>
    <dgm:pt modelId="{61ED0EA7-B4B8-4B70-94B6-4E8963EE15BF}" type="pres">
      <dgm:prSet presAssocID="{CD9767BF-9B58-4534-9A76-A2453CAAD02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73C6313F-F6F7-4AC9-B066-D525A0B65569}" type="pres">
      <dgm:prSet presAssocID="{CD9767BF-9B58-4534-9A76-A2453CAAD02B}" presName="tile4" presStyleLbl="node1" presStyleIdx="3" presStyleCnt="4" custLinFactNeighborY="0"/>
      <dgm:spPr/>
      <dgm:t>
        <a:bodyPr/>
        <a:lstStyle/>
        <a:p>
          <a:endParaRPr lang="sl-SI"/>
        </a:p>
      </dgm:t>
    </dgm:pt>
    <dgm:pt modelId="{A664C1AC-84AF-49BB-8F3A-15B1C0F1A54F}" type="pres">
      <dgm:prSet presAssocID="{CD9767BF-9B58-4534-9A76-A2453CAAD02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13562D4E-800A-403E-B2C6-457AC143D114}" type="pres">
      <dgm:prSet presAssocID="{CD9767BF-9B58-4534-9A76-A2453CAAD02B}" presName="centerTile" presStyleLbl="fgShp" presStyleIdx="0" presStyleCnt="1" custScaleX="152381" custScaleY="174648">
        <dgm:presLayoutVars>
          <dgm:chMax val="0"/>
          <dgm:chPref val="0"/>
        </dgm:presLayoutVars>
      </dgm:prSet>
      <dgm:spPr/>
      <dgm:t>
        <a:bodyPr/>
        <a:lstStyle/>
        <a:p>
          <a:endParaRPr lang="sl-SI"/>
        </a:p>
      </dgm:t>
    </dgm:pt>
  </dgm:ptLst>
  <dgm:cxnLst>
    <dgm:cxn modelId="{19EACDEF-D7E9-4CCC-A9A6-1DEC6B70DF1C}" type="presOf" srcId="{CD9767BF-9B58-4534-9A76-A2453CAAD02B}" destId="{496D3A5D-A737-4766-97FD-4D4C092A7F3D}" srcOrd="0" destOrd="0" presId="urn:microsoft.com/office/officeart/2005/8/layout/matrix1"/>
    <dgm:cxn modelId="{F51A82EA-1917-42DE-A029-DFD31DD5B4C2}" type="presOf" srcId="{5CDB3049-478F-4399-8456-9644D24A6744}" destId="{FC0F3824-2834-4563-82B2-D3398AC586A4}" srcOrd="0" destOrd="0" presId="urn:microsoft.com/office/officeart/2005/8/layout/matrix1"/>
    <dgm:cxn modelId="{9BA54122-2360-4CFD-B789-7A84E36E2113}" type="presOf" srcId="{B6A3F9F4-06D9-450E-AC59-D76D43E3040A}" destId="{A664C1AC-84AF-49BB-8F3A-15B1C0F1A54F}" srcOrd="1" destOrd="0" presId="urn:microsoft.com/office/officeart/2005/8/layout/matrix1"/>
    <dgm:cxn modelId="{66F3D110-F257-4411-9963-B7871B1E0E12}" srcId="{CD9767BF-9B58-4534-9A76-A2453CAAD02B}" destId="{4D063B9F-1BC6-4D95-A959-B74FE8408A20}" srcOrd="0" destOrd="0" parTransId="{7A97A0D1-5B10-4F8D-8E99-1034BEC6AA53}" sibTransId="{9345AA4E-D2C3-478B-AF9A-6898AFB08954}"/>
    <dgm:cxn modelId="{981B6A2B-809B-4B76-B8D8-489E89243E63}" type="presOf" srcId="{4D063B9F-1BC6-4D95-A959-B74FE8408A20}" destId="{13562D4E-800A-403E-B2C6-457AC143D114}" srcOrd="0" destOrd="0" presId="urn:microsoft.com/office/officeart/2005/8/layout/matrix1"/>
    <dgm:cxn modelId="{D6AB2F3E-D242-44D6-B819-C0B73E40784E}" srcId="{4D063B9F-1BC6-4D95-A959-B74FE8408A20}" destId="{5CDB3049-478F-4399-8456-9644D24A6744}" srcOrd="0" destOrd="0" parTransId="{EA67773E-CC77-49A6-B17F-1B8A3AEDCA37}" sibTransId="{8FA8179F-A117-4A86-B940-B599ECAF4246}"/>
    <dgm:cxn modelId="{7CD5C750-BFB6-4E63-8F21-BF5174CB2982}" type="presOf" srcId="{66434E72-3006-490A-916D-01A9524B037A}" destId="{46F1F832-5BB8-496A-9CBC-61CF09AEA398}" srcOrd="0" destOrd="0" presId="urn:microsoft.com/office/officeart/2005/8/layout/matrix1"/>
    <dgm:cxn modelId="{E4581F82-BF4C-4742-B79D-06D482ACE009}" srcId="{4D063B9F-1BC6-4D95-A959-B74FE8408A20}" destId="{66434E72-3006-490A-916D-01A9524B037A}" srcOrd="1" destOrd="0" parTransId="{65652158-29BA-42A1-9154-116A99C66781}" sibTransId="{C76D27E4-4ABD-4864-85E0-22FAF8B47248}"/>
    <dgm:cxn modelId="{A07B7258-0F06-4598-9790-189C1573366B}" srcId="{4D063B9F-1BC6-4D95-A959-B74FE8408A20}" destId="{6C915160-3CE0-41AB-A8EF-A57F2C346EDB}" srcOrd="2" destOrd="0" parTransId="{6E3A050E-0B13-45A5-8C5F-B44DED4618B9}" sibTransId="{2A16BC50-7646-4783-9469-10BE0FB09B94}"/>
    <dgm:cxn modelId="{4D4BD74D-7346-420C-AD63-FB5433851245}" type="presOf" srcId="{6C915160-3CE0-41AB-A8EF-A57F2C346EDB}" destId="{61ED0EA7-B4B8-4B70-94B6-4E8963EE15BF}" srcOrd="1" destOrd="0" presId="urn:microsoft.com/office/officeart/2005/8/layout/matrix1"/>
    <dgm:cxn modelId="{BDFE8431-3D79-4B03-A660-2D845B264DA6}" type="presOf" srcId="{66434E72-3006-490A-916D-01A9524B037A}" destId="{3263CE81-CEF3-4FCE-8888-B8B77E1AD78F}" srcOrd="1" destOrd="0" presId="urn:microsoft.com/office/officeart/2005/8/layout/matrix1"/>
    <dgm:cxn modelId="{DAB93D7A-4516-4D78-A301-A27B95B5D912}" srcId="{4D063B9F-1BC6-4D95-A959-B74FE8408A20}" destId="{B6A3F9F4-06D9-450E-AC59-D76D43E3040A}" srcOrd="3" destOrd="0" parTransId="{47343F0F-D016-441B-A93F-B21AE21D072F}" sibTransId="{A71B32A2-982C-4C9C-8686-31A1D9731FA4}"/>
    <dgm:cxn modelId="{B9AD6017-92C0-427B-94DE-DC7FC30E9396}" type="presOf" srcId="{5CDB3049-478F-4399-8456-9644D24A6744}" destId="{31D4D49D-929F-4EFA-A251-DFDD808D95E5}" srcOrd="1" destOrd="0" presId="urn:microsoft.com/office/officeart/2005/8/layout/matrix1"/>
    <dgm:cxn modelId="{F73AAA36-18D1-41ED-B439-9382EA83DF2E}" type="presOf" srcId="{6C915160-3CE0-41AB-A8EF-A57F2C346EDB}" destId="{52D93459-152A-4C62-831C-7B03D8BC4864}" srcOrd="0" destOrd="0" presId="urn:microsoft.com/office/officeart/2005/8/layout/matrix1"/>
    <dgm:cxn modelId="{2397C365-74FC-411F-BFE2-190FC3577C38}" type="presOf" srcId="{B6A3F9F4-06D9-450E-AC59-D76D43E3040A}" destId="{73C6313F-F6F7-4AC9-B066-D525A0B65569}" srcOrd="0" destOrd="0" presId="urn:microsoft.com/office/officeart/2005/8/layout/matrix1"/>
    <dgm:cxn modelId="{6B7AE9A2-544A-419B-B30A-1885BC040BAC}" type="presParOf" srcId="{496D3A5D-A737-4766-97FD-4D4C092A7F3D}" destId="{C414F13E-AE72-479E-9AFE-750C8513728B}" srcOrd="0" destOrd="0" presId="urn:microsoft.com/office/officeart/2005/8/layout/matrix1"/>
    <dgm:cxn modelId="{AE1ACAB1-43AD-40F9-B382-F375CD304863}" type="presParOf" srcId="{C414F13E-AE72-479E-9AFE-750C8513728B}" destId="{FC0F3824-2834-4563-82B2-D3398AC586A4}" srcOrd="0" destOrd="0" presId="urn:microsoft.com/office/officeart/2005/8/layout/matrix1"/>
    <dgm:cxn modelId="{C0796071-B44D-4066-BCED-5E04888B7DA6}" type="presParOf" srcId="{C414F13E-AE72-479E-9AFE-750C8513728B}" destId="{31D4D49D-929F-4EFA-A251-DFDD808D95E5}" srcOrd="1" destOrd="0" presId="urn:microsoft.com/office/officeart/2005/8/layout/matrix1"/>
    <dgm:cxn modelId="{23E27178-9013-4D39-B12E-E65D85CD76F4}" type="presParOf" srcId="{C414F13E-AE72-479E-9AFE-750C8513728B}" destId="{46F1F832-5BB8-496A-9CBC-61CF09AEA398}" srcOrd="2" destOrd="0" presId="urn:microsoft.com/office/officeart/2005/8/layout/matrix1"/>
    <dgm:cxn modelId="{A27C8A59-2B68-4D02-A6A3-7B52B1D6B998}" type="presParOf" srcId="{C414F13E-AE72-479E-9AFE-750C8513728B}" destId="{3263CE81-CEF3-4FCE-8888-B8B77E1AD78F}" srcOrd="3" destOrd="0" presId="urn:microsoft.com/office/officeart/2005/8/layout/matrix1"/>
    <dgm:cxn modelId="{7A7376F2-6EE3-4265-AE54-798A8F41238B}" type="presParOf" srcId="{C414F13E-AE72-479E-9AFE-750C8513728B}" destId="{52D93459-152A-4C62-831C-7B03D8BC4864}" srcOrd="4" destOrd="0" presId="urn:microsoft.com/office/officeart/2005/8/layout/matrix1"/>
    <dgm:cxn modelId="{71285237-8AA7-4E06-BAD0-07D82097595F}" type="presParOf" srcId="{C414F13E-AE72-479E-9AFE-750C8513728B}" destId="{61ED0EA7-B4B8-4B70-94B6-4E8963EE15BF}" srcOrd="5" destOrd="0" presId="urn:microsoft.com/office/officeart/2005/8/layout/matrix1"/>
    <dgm:cxn modelId="{0FD231CC-42E8-4309-843F-DA8CD7DFF273}" type="presParOf" srcId="{C414F13E-AE72-479E-9AFE-750C8513728B}" destId="{73C6313F-F6F7-4AC9-B066-D525A0B65569}" srcOrd="6" destOrd="0" presId="urn:microsoft.com/office/officeart/2005/8/layout/matrix1"/>
    <dgm:cxn modelId="{D32A7170-40C4-45EA-A499-E9511AEE7469}" type="presParOf" srcId="{C414F13E-AE72-479E-9AFE-750C8513728B}" destId="{A664C1AC-84AF-49BB-8F3A-15B1C0F1A54F}" srcOrd="7" destOrd="0" presId="urn:microsoft.com/office/officeart/2005/8/layout/matrix1"/>
    <dgm:cxn modelId="{7A06458C-B5BB-420C-BD5C-37AE8826A02D}" type="presParOf" srcId="{496D3A5D-A737-4766-97FD-4D4C092A7F3D}" destId="{13562D4E-800A-403E-B2C6-457AC143D114}" srcOrd="1" destOrd="0" presId="urn:microsoft.com/office/officeart/2005/8/layout/matrix1"/>
  </dgm:cxnLst>
  <dgm:bg/>
  <dgm:whole>
    <a:ln w="15875">
      <a:prstDash val="soli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C7896-9C4F-41CC-BC15-EEA6970EAD72}">
      <dsp:nvSpPr>
        <dsp:cNvPr id="0" name=""/>
        <dsp:cNvSpPr/>
      </dsp:nvSpPr>
      <dsp:spPr>
        <a:xfrm>
          <a:off x="2905866" y="1882263"/>
          <a:ext cx="1474595" cy="14745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400" b="1" kern="1200" dirty="0" smtClean="0"/>
            <a:t>OBVEZNE</a:t>
          </a:r>
          <a:endParaRPr lang="sl-SI" sz="1400" b="1" kern="1200" dirty="0"/>
        </a:p>
      </dsp:txBody>
      <dsp:txXfrm>
        <a:off x="3121815" y="2098212"/>
        <a:ext cx="1042697" cy="1042697"/>
      </dsp:txXfrm>
    </dsp:sp>
    <dsp:sp modelId="{567DC964-691B-4221-833F-2587D40898FD}">
      <dsp:nvSpPr>
        <dsp:cNvPr id="0" name=""/>
        <dsp:cNvSpPr/>
      </dsp:nvSpPr>
      <dsp:spPr>
        <a:xfrm rot="16239717">
          <a:off x="3441685" y="1651956"/>
          <a:ext cx="424900" cy="35840"/>
        </a:xfrm>
        <a:custGeom>
          <a:avLst/>
          <a:gdLst/>
          <a:ahLst/>
          <a:cxnLst/>
          <a:rect l="0" t="0" r="0" b="0"/>
          <a:pathLst>
            <a:path>
              <a:moveTo>
                <a:pt x="0" y="17920"/>
              </a:moveTo>
              <a:lnTo>
                <a:pt x="424900" y="179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3643513" y="1659254"/>
        <a:ext cx="21245" cy="21245"/>
      </dsp:txXfrm>
    </dsp:sp>
    <dsp:sp modelId="{F5AE9AA4-4148-4EC9-A602-62983C4A8C5C}">
      <dsp:nvSpPr>
        <dsp:cNvPr id="0" name=""/>
        <dsp:cNvSpPr/>
      </dsp:nvSpPr>
      <dsp:spPr>
        <a:xfrm>
          <a:off x="2927810" y="-17105"/>
          <a:ext cx="1474595" cy="1474595"/>
        </a:xfrm>
        <a:prstGeom prst="ellipse">
          <a:avLst/>
        </a:prstGeom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/>
            <a:t>ime</a:t>
          </a:r>
          <a:endParaRPr lang="sl-SI" sz="1800" b="1" kern="1200" dirty="0"/>
        </a:p>
      </dsp:txBody>
      <dsp:txXfrm>
        <a:off x="3143759" y="198844"/>
        <a:ext cx="1042697" cy="1042697"/>
      </dsp:txXfrm>
    </dsp:sp>
    <dsp:sp modelId="{0C318F81-3C00-478D-92AA-B59BC4DCAB2A}">
      <dsp:nvSpPr>
        <dsp:cNvPr id="0" name=""/>
        <dsp:cNvSpPr/>
      </dsp:nvSpPr>
      <dsp:spPr>
        <a:xfrm>
          <a:off x="4380461" y="2601641"/>
          <a:ext cx="325259" cy="35840"/>
        </a:xfrm>
        <a:custGeom>
          <a:avLst/>
          <a:gdLst/>
          <a:ahLst/>
          <a:cxnLst/>
          <a:rect l="0" t="0" r="0" b="0"/>
          <a:pathLst>
            <a:path>
              <a:moveTo>
                <a:pt x="0" y="17920"/>
              </a:moveTo>
              <a:lnTo>
                <a:pt x="325259" y="179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4534959" y="2611430"/>
        <a:ext cx="16262" cy="16262"/>
      </dsp:txXfrm>
    </dsp:sp>
    <dsp:sp modelId="{075512F0-5AAD-4E57-BDBA-112E3244EE83}">
      <dsp:nvSpPr>
        <dsp:cNvPr id="0" name=""/>
        <dsp:cNvSpPr/>
      </dsp:nvSpPr>
      <dsp:spPr>
        <a:xfrm>
          <a:off x="4705720" y="1775436"/>
          <a:ext cx="1713376" cy="1688249"/>
        </a:xfrm>
        <a:prstGeom prst="ellipse">
          <a:avLst/>
        </a:prstGeom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/>
            <a:t>dejavnost</a:t>
          </a:r>
          <a:endParaRPr lang="sl-SI" sz="1800" b="1" kern="1200" dirty="0"/>
        </a:p>
      </dsp:txBody>
      <dsp:txXfrm>
        <a:off x="4956638" y="2022674"/>
        <a:ext cx="1211540" cy="1193773"/>
      </dsp:txXfrm>
    </dsp:sp>
    <dsp:sp modelId="{1F1814C2-8F4D-478F-B62C-B12E715BB534}">
      <dsp:nvSpPr>
        <dsp:cNvPr id="0" name=""/>
        <dsp:cNvSpPr/>
      </dsp:nvSpPr>
      <dsp:spPr>
        <a:xfrm rot="5400000">
          <a:off x="3480202" y="3501899"/>
          <a:ext cx="325922" cy="35840"/>
        </a:xfrm>
        <a:custGeom>
          <a:avLst/>
          <a:gdLst/>
          <a:ahLst/>
          <a:cxnLst/>
          <a:rect l="0" t="0" r="0" b="0"/>
          <a:pathLst>
            <a:path>
              <a:moveTo>
                <a:pt x="0" y="17920"/>
              </a:moveTo>
              <a:lnTo>
                <a:pt x="325922" y="179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>
        <a:off x="3635015" y="3511672"/>
        <a:ext cx="16296" cy="16296"/>
      </dsp:txXfrm>
    </dsp:sp>
    <dsp:sp modelId="{2AF52004-0576-4353-A8E4-C6478BB39B6C}">
      <dsp:nvSpPr>
        <dsp:cNvPr id="0" name=""/>
        <dsp:cNvSpPr/>
      </dsp:nvSpPr>
      <dsp:spPr>
        <a:xfrm>
          <a:off x="2788281" y="3682781"/>
          <a:ext cx="1709763" cy="1712049"/>
        </a:xfrm>
        <a:prstGeom prst="ellipse">
          <a:avLst/>
        </a:prstGeom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/>
            <a:t>pravna oblika</a:t>
          </a:r>
          <a:endParaRPr lang="sl-SI" sz="1800" b="1" kern="1200" dirty="0"/>
        </a:p>
      </dsp:txBody>
      <dsp:txXfrm>
        <a:off x="3038670" y="3933505"/>
        <a:ext cx="1208985" cy="1210601"/>
      </dsp:txXfrm>
    </dsp:sp>
    <dsp:sp modelId="{DE31F520-5BFC-4D87-BBDA-803A248A9D90}">
      <dsp:nvSpPr>
        <dsp:cNvPr id="0" name=""/>
        <dsp:cNvSpPr/>
      </dsp:nvSpPr>
      <dsp:spPr>
        <a:xfrm rot="10800000">
          <a:off x="2461216" y="2601641"/>
          <a:ext cx="444649" cy="35840"/>
        </a:xfrm>
        <a:custGeom>
          <a:avLst/>
          <a:gdLst/>
          <a:ahLst/>
          <a:cxnLst/>
          <a:rect l="0" t="0" r="0" b="0"/>
          <a:pathLst>
            <a:path>
              <a:moveTo>
                <a:pt x="0" y="17920"/>
              </a:moveTo>
              <a:lnTo>
                <a:pt x="444649" y="179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500" kern="1200"/>
        </a:p>
      </dsp:txBody>
      <dsp:txXfrm rot="10800000">
        <a:off x="2672425" y="2608445"/>
        <a:ext cx="22232" cy="22232"/>
      </dsp:txXfrm>
    </dsp:sp>
    <dsp:sp modelId="{6B74D947-3CDF-411D-B4F6-C18C7DA4BD6B}">
      <dsp:nvSpPr>
        <dsp:cNvPr id="0" name=""/>
        <dsp:cNvSpPr/>
      </dsp:nvSpPr>
      <dsp:spPr>
        <a:xfrm>
          <a:off x="986621" y="1882263"/>
          <a:ext cx="1474595" cy="1474595"/>
        </a:xfrm>
        <a:prstGeom prst="ellipse">
          <a:avLst/>
        </a:prstGeom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2700000" scaled="1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/>
            <a:t>sedež</a:t>
          </a:r>
          <a:endParaRPr lang="sl-SI" sz="1800" b="1" kern="1200" dirty="0"/>
        </a:p>
      </dsp:txBody>
      <dsp:txXfrm>
        <a:off x="1202570" y="2098212"/>
        <a:ext cx="1042697" cy="10426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BB3085-812D-476E-A242-26BC6D14E5FC}">
      <dsp:nvSpPr>
        <dsp:cNvPr id="0" name=""/>
        <dsp:cNvSpPr/>
      </dsp:nvSpPr>
      <dsp:spPr>
        <a:xfrm rot="16200000">
          <a:off x="-18001" y="18001"/>
          <a:ext cx="2520280" cy="248427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obveznosti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5400000">
        <a:off x="-1" y="1"/>
        <a:ext cx="2484276" cy="1890210"/>
      </dsp:txXfrm>
    </dsp:sp>
    <dsp:sp modelId="{2C5E661E-8249-42FD-BE8B-860C396080F8}">
      <dsp:nvSpPr>
        <dsp:cNvPr id="0" name=""/>
        <dsp:cNvSpPr/>
      </dsp:nvSpPr>
      <dsp:spPr>
        <a:xfrm>
          <a:off x="2484276" y="0"/>
          <a:ext cx="2484276" cy="252028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stvarnosti in resničnosti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2484276" y="0"/>
        <a:ext cx="2484276" cy="1890210"/>
      </dsp:txXfrm>
    </dsp:sp>
    <dsp:sp modelId="{7CD50FB9-216F-4B0F-8AE1-027D9212B7D0}">
      <dsp:nvSpPr>
        <dsp:cNvPr id="0" name=""/>
        <dsp:cNvSpPr/>
      </dsp:nvSpPr>
      <dsp:spPr>
        <a:xfrm rot="10800000">
          <a:off x="0" y="2520280"/>
          <a:ext cx="2484276" cy="252028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proste izbire firme (pravice)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3150349"/>
        <a:ext cx="2484276" cy="1890210"/>
      </dsp:txXfrm>
    </dsp:sp>
    <dsp:sp modelId="{15270276-4B43-4FB5-BBB7-07B71B923DD4}">
      <dsp:nvSpPr>
        <dsp:cNvPr id="0" name=""/>
        <dsp:cNvSpPr/>
      </dsp:nvSpPr>
      <dsp:spPr>
        <a:xfrm rot="5400000">
          <a:off x="2466274" y="2538282"/>
          <a:ext cx="2520280" cy="248427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popolnosti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-5400000">
        <a:off x="2484275" y="3150349"/>
        <a:ext cx="2484276" cy="1890210"/>
      </dsp:txXfrm>
    </dsp:sp>
    <dsp:sp modelId="{F2B79181-22FB-4580-88D2-79ADA4143541}">
      <dsp:nvSpPr>
        <dsp:cNvPr id="0" name=""/>
        <dsp:cNvSpPr/>
      </dsp:nvSpPr>
      <dsp:spPr>
        <a:xfrm>
          <a:off x="1368147" y="1584178"/>
          <a:ext cx="2232256" cy="187220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349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NAČELA FIRMSKEGA PRAVA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1459540" y="1675571"/>
        <a:ext cx="2049470" cy="1689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0F3824-2834-4563-82B2-D3398AC586A4}">
      <dsp:nvSpPr>
        <dsp:cNvPr id="0" name=""/>
        <dsp:cNvSpPr/>
      </dsp:nvSpPr>
      <dsp:spPr>
        <a:xfrm rot="16200000">
          <a:off x="-18001" y="18001"/>
          <a:ext cx="2484276" cy="2448272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enotnosti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5400000">
        <a:off x="0" y="0"/>
        <a:ext cx="2448272" cy="1863207"/>
      </dsp:txXfrm>
    </dsp:sp>
    <dsp:sp modelId="{46F1F832-5BB8-496A-9CBC-61CF09AEA398}">
      <dsp:nvSpPr>
        <dsp:cNvPr id="0" name=""/>
        <dsp:cNvSpPr/>
      </dsp:nvSpPr>
      <dsp:spPr>
        <a:xfrm>
          <a:off x="2448272" y="0"/>
          <a:ext cx="2448272" cy="248427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javnosti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2448272" y="0"/>
        <a:ext cx="2448272" cy="1863207"/>
      </dsp:txXfrm>
    </dsp:sp>
    <dsp:sp modelId="{52D93459-152A-4C62-831C-7B03D8BC4864}">
      <dsp:nvSpPr>
        <dsp:cNvPr id="0" name=""/>
        <dsp:cNvSpPr/>
      </dsp:nvSpPr>
      <dsp:spPr>
        <a:xfrm rot="10800000">
          <a:off x="0" y="2484276"/>
          <a:ext cx="2448272" cy="2484276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izključnosti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3105344"/>
        <a:ext cx="2448272" cy="1863207"/>
      </dsp:txXfrm>
    </dsp:sp>
    <dsp:sp modelId="{73C6313F-F6F7-4AC9-B066-D525A0B65569}">
      <dsp:nvSpPr>
        <dsp:cNvPr id="0" name=""/>
        <dsp:cNvSpPr/>
      </dsp:nvSpPr>
      <dsp:spPr>
        <a:xfrm rot="5400000">
          <a:off x="2430269" y="2502277"/>
          <a:ext cx="2484276" cy="2448272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400" b="1" kern="1200" dirty="0" smtClean="0">
            <a:latin typeface="Arial" pitchFamily="34" charset="0"/>
            <a:cs typeface="Arial" pitchFamily="34" charset="0"/>
          </a:endParaRP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trajnosti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 rot="-5400000">
        <a:off x="2448272" y="3105344"/>
        <a:ext cx="2448272" cy="1863207"/>
      </dsp:txXfrm>
    </dsp:sp>
    <dsp:sp modelId="{13562D4E-800A-403E-B2C6-457AC143D114}">
      <dsp:nvSpPr>
        <dsp:cNvPr id="0" name=""/>
        <dsp:cNvSpPr/>
      </dsp:nvSpPr>
      <dsp:spPr>
        <a:xfrm>
          <a:off x="1329061" y="1399591"/>
          <a:ext cx="2238420" cy="216936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2400" b="1" kern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rPr>
            <a:t>NAČELA FIRMSKEGA PRAVA</a:t>
          </a:r>
          <a:endParaRPr lang="sl-SI" sz="2400" b="1" kern="1200" dirty="0">
            <a:solidFill>
              <a:schemeClr val="accent1">
                <a:lumMod val="50000"/>
              </a:schemeClr>
            </a:solidFill>
            <a:latin typeface="Arial" pitchFamily="34" charset="0"/>
            <a:cs typeface="Arial" pitchFamily="34" charset="0"/>
          </a:endParaRPr>
        </a:p>
      </dsp:txBody>
      <dsp:txXfrm>
        <a:off x="1434961" y="1505491"/>
        <a:ext cx="2026620" cy="19575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ECA810-FA4F-4EE7-8F31-4365096E782F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A9B98-F465-48CB-84E9-5FB44BB835B1}" type="slidenum">
              <a:rPr lang="sl-SI" smtClean="0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3007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1A9B98-F465-48CB-84E9-5FB44BB835B1}" type="slidenum">
              <a:rPr lang="sl-SI" smtClean="0"/>
              <a:pPr/>
              <a:t>4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66768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10" name="Pravoko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o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en konek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en konek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o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Ograda vsebine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l-SI"/>
          </a:p>
        </p:txBody>
      </p:sp>
      <p:sp>
        <p:nvSpPr>
          <p:cNvPr id="9" name="Pravoko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en konek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en konek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en konek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o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en konek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9" name="Ograda vsebine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Ograda vsebine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2" name="Ograda besedil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4" name="Ograda besedil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6" name="Ograda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o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en konek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Ograda vsebine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22" name="Ograda številke diapozitiv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3" name="Ograda no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10" name="Raven konek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o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en konek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en konek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Ograda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en konek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AEB7E17-D312-4652-A078-7AF961747414}" type="datetimeFigureOut">
              <a:rPr lang="sl-SI" smtClean="0"/>
              <a:pPr/>
              <a:t>10.11.2020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l-SI"/>
          </a:p>
        </p:txBody>
      </p:sp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o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FBA719A-B933-45CF-9CFB-21A80EDE4A4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delovni%20list%20-firma.docx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0" y="214290"/>
            <a:ext cx="6172200" cy="1500198"/>
          </a:xfrm>
        </p:spPr>
        <p:txBody>
          <a:bodyPr>
            <a:normAutofit/>
          </a:bodyPr>
          <a:lstStyle/>
          <a:p>
            <a:pPr algn="ctr"/>
            <a:r>
              <a:rPr lang="sl-SI" sz="5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firma</a:t>
            </a:r>
            <a:endParaRPr lang="sl-SI" sz="5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2714620"/>
            <a:ext cx="6172200" cy="3660302"/>
          </a:xfrm>
        </p:spPr>
        <p:txBody>
          <a:bodyPr>
            <a:norm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l-SI" sz="4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ime pod katerim deluje podjetja</a:t>
            </a:r>
          </a:p>
          <a:p>
            <a:pPr marL="342900" indent="-342900"/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0" y="908720"/>
            <a:ext cx="6172200" cy="864096"/>
          </a:xfrm>
        </p:spPr>
        <p:txBody>
          <a:bodyPr/>
          <a:lstStyle/>
          <a:p>
            <a:pPr algn="ctr"/>
            <a:r>
              <a:rPr lang="sl-SI" dirty="0" smtClean="0">
                <a:solidFill>
                  <a:schemeClr val="bg2">
                    <a:lumMod val="25000"/>
                  </a:schemeClr>
                </a:solidFill>
              </a:rPr>
              <a:t>DOMAČA NALOGA</a:t>
            </a:r>
            <a:endParaRPr lang="sl-SI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1988840"/>
            <a:ext cx="6172200" cy="4386082"/>
          </a:xfrm>
        </p:spPr>
        <p:txBody>
          <a:bodyPr/>
          <a:lstStyle/>
          <a:p>
            <a:endParaRPr lang="sl-S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785918" y="214290"/>
            <a:ext cx="7358082" cy="928694"/>
          </a:xfrm>
        </p:spPr>
        <p:txBody>
          <a:bodyPr>
            <a:normAutofit fontScale="90000"/>
          </a:bodyPr>
          <a:lstStyle/>
          <a:p>
            <a:pPr algn="ctr"/>
            <a:r>
              <a:rPr lang="sl-SI" sz="5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sestavine firme - </a:t>
            </a:r>
            <a:r>
              <a:rPr lang="sl-SI" sz="36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OBVEZNE</a:t>
            </a:r>
            <a:endParaRPr lang="sl-SI" sz="36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2714620"/>
            <a:ext cx="6172200" cy="3660302"/>
          </a:xfrm>
        </p:spPr>
        <p:txBody>
          <a:bodyPr>
            <a:normAutofit/>
          </a:bodyPr>
          <a:lstStyle/>
          <a:p>
            <a:pPr marL="342900" indent="-342900"/>
            <a:endParaRPr lang="sl-SI" sz="48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410142048"/>
              </p:ext>
            </p:extLst>
          </p:nvPr>
        </p:nvGraphicFramePr>
        <p:xfrm>
          <a:off x="1500166" y="1285860"/>
          <a:ext cx="7405718" cy="5357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000232" y="214290"/>
            <a:ext cx="6929486" cy="1500198"/>
          </a:xfrm>
        </p:spPr>
        <p:txBody>
          <a:bodyPr>
            <a:normAutofit/>
          </a:bodyPr>
          <a:lstStyle/>
          <a:p>
            <a:pPr algn="ctr"/>
            <a:r>
              <a:rPr lang="sl-SI" sz="49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sestavine firme - </a:t>
            </a:r>
            <a:r>
              <a:rPr lang="sl-SI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DODATNE</a:t>
            </a:r>
            <a:endParaRPr lang="sl-SI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2071678"/>
            <a:ext cx="6172200" cy="4303244"/>
          </a:xfrm>
        </p:spPr>
        <p:txBody>
          <a:bodyPr>
            <a:normAutofit/>
          </a:bodyPr>
          <a:lstStyle/>
          <a:p>
            <a:pPr marL="342900" indent="-342900" algn="ctr">
              <a:buFont typeface="Arial" pitchFamily="34" charset="0"/>
              <a:buChar char="•"/>
            </a:pPr>
            <a:r>
              <a:rPr lang="sl-SI" sz="36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risbe, slike</a:t>
            </a:r>
          </a:p>
          <a:p>
            <a:pPr marL="342900" indent="-342900" algn="ctr"/>
            <a:endParaRPr lang="sl-SI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endParaRPr lang="sl-SI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ctr"/>
            <a:endParaRPr lang="sl-SI" sz="36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212976"/>
            <a:ext cx="5981650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0" y="214290"/>
            <a:ext cx="6172200" cy="1198486"/>
          </a:xfrm>
        </p:spPr>
        <p:txBody>
          <a:bodyPr>
            <a:normAutofit/>
          </a:bodyPr>
          <a:lstStyle/>
          <a:p>
            <a:pPr algn="ctr"/>
            <a:r>
              <a:rPr lang="sl-SI" sz="5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firma</a:t>
            </a:r>
            <a:endParaRPr lang="sl-SI" sz="5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2714620"/>
            <a:ext cx="6172200" cy="3660302"/>
          </a:xfrm>
        </p:spPr>
        <p:txBody>
          <a:bodyPr>
            <a:normAutofit/>
          </a:bodyPr>
          <a:lstStyle/>
          <a:p>
            <a:pPr marL="342900" indent="-342900"/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348880"/>
            <a:ext cx="6008712" cy="358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Raven puščični konektor 16"/>
          <p:cNvCxnSpPr/>
          <p:nvPr/>
        </p:nvCxnSpPr>
        <p:spPr>
          <a:xfrm flipV="1">
            <a:off x="6012160" y="2060848"/>
            <a:ext cx="7200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en puščični konektor 19"/>
          <p:cNvCxnSpPr/>
          <p:nvPr/>
        </p:nvCxnSpPr>
        <p:spPr>
          <a:xfrm flipV="1">
            <a:off x="7956376" y="1988840"/>
            <a:ext cx="0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en puščični konektor 21"/>
          <p:cNvCxnSpPr/>
          <p:nvPr/>
        </p:nvCxnSpPr>
        <p:spPr>
          <a:xfrm flipH="1">
            <a:off x="7164288" y="4509120"/>
            <a:ext cx="50405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ven puščični konektor 24"/>
          <p:cNvCxnSpPr/>
          <p:nvPr/>
        </p:nvCxnSpPr>
        <p:spPr>
          <a:xfrm flipH="1" flipV="1">
            <a:off x="4067944" y="1988840"/>
            <a:ext cx="1368152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Pravokotnik 25"/>
          <p:cNvSpPr/>
          <p:nvPr/>
        </p:nvSpPr>
        <p:spPr>
          <a:xfrm>
            <a:off x="2987824" y="1412776"/>
            <a:ext cx="1656184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 smtClean="0"/>
          </a:p>
          <a:p>
            <a:pPr algn="ctr"/>
            <a:r>
              <a:rPr lang="sl-SI" dirty="0" smtClean="0">
                <a:solidFill>
                  <a:schemeClr val="tx1"/>
                </a:solidFill>
              </a:rPr>
              <a:t>dejavnost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27" name="Pravokotnik 26"/>
          <p:cNvSpPr/>
          <p:nvPr/>
        </p:nvSpPr>
        <p:spPr>
          <a:xfrm>
            <a:off x="5220072" y="1412776"/>
            <a:ext cx="1728192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ime</a:t>
            </a:r>
            <a:endParaRPr lang="sl-SI" dirty="0">
              <a:solidFill>
                <a:schemeClr val="tx1"/>
              </a:solidFill>
            </a:endParaRPr>
          </a:p>
        </p:txBody>
      </p:sp>
      <p:sp>
        <p:nvSpPr>
          <p:cNvPr id="28" name="Pravokotnik 27"/>
          <p:cNvSpPr/>
          <p:nvPr/>
        </p:nvSpPr>
        <p:spPr>
          <a:xfrm>
            <a:off x="7416316" y="1412776"/>
            <a:ext cx="1537795" cy="57606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ysClr val="windowText" lastClr="000000"/>
                </a:solidFill>
              </a:rPr>
              <a:t>Pravna oblika</a:t>
            </a:r>
            <a:endParaRPr lang="sl-SI" dirty="0">
              <a:solidFill>
                <a:sysClr val="windowText" lastClr="000000"/>
              </a:solidFill>
            </a:endParaRPr>
          </a:p>
        </p:txBody>
      </p:sp>
      <p:sp>
        <p:nvSpPr>
          <p:cNvPr id="29" name="Pravokotnik 28"/>
          <p:cNvSpPr/>
          <p:nvPr/>
        </p:nvSpPr>
        <p:spPr>
          <a:xfrm>
            <a:off x="5652120" y="4293096"/>
            <a:ext cx="1512168" cy="64807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solidFill>
                  <a:schemeClr val="tx1"/>
                </a:solidFill>
              </a:rPr>
              <a:t>sedež</a:t>
            </a:r>
            <a:endParaRPr lang="sl-SI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979712" y="260648"/>
            <a:ext cx="6768752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5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SKRAJŠANA FIRMA</a:t>
            </a:r>
            <a:endParaRPr lang="sl-SI" sz="5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555776" y="1556792"/>
            <a:ext cx="5902424" cy="4968552"/>
          </a:xfrm>
        </p:spPr>
        <p:txBody>
          <a:bodyPr>
            <a:normAutofit/>
          </a:bodyPr>
          <a:lstStyle/>
          <a:p>
            <a:pPr marL="342900" indent="-342900"/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Za lažje poslovanje, podjetja uporabljajo skrajšano firmo, ki vsebuje:</a:t>
            </a:r>
          </a:p>
          <a:p>
            <a:endParaRPr lang="sl-SI" sz="24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"/>
            </a:pP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 ime,</a:t>
            </a:r>
          </a:p>
          <a:p>
            <a:pPr>
              <a:buFont typeface="Wingdings" pitchFamily="2" charset="2"/>
              <a:buChar char=""/>
            </a:pPr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 označbo vrste in obsega  </a:t>
            </a:r>
          </a:p>
          <a:p>
            <a:r>
              <a:rPr lang="sl-SI" sz="2400" dirty="0" smtClean="0">
                <a:solidFill>
                  <a:schemeClr val="accent1">
                    <a:lumMod val="75000"/>
                  </a:schemeClr>
                </a:solidFill>
              </a:rPr>
              <a:t>   odgovornosti.</a:t>
            </a:r>
          </a:p>
          <a:p>
            <a:endParaRPr lang="sl-SI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sl-SI" dirty="0" smtClean="0">
                <a:solidFill>
                  <a:schemeClr val="accent2"/>
                </a:solidFill>
              </a:rPr>
              <a:t>Primer: </a:t>
            </a:r>
          </a:p>
          <a:p>
            <a:r>
              <a:rPr lang="sl-SI" dirty="0" err="1" smtClean="0">
                <a:solidFill>
                  <a:schemeClr val="accent2"/>
                </a:solidFill>
              </a:rPr>
              <a:t>Mitol</a:t>
            </a:r>
            <a:r>
              <a:rPr lang="sl-SI" dirty="0" smtClean="0">
                <a:solidFill>
                  <a:schemeClr val="accent2"/>
                </a:solidFill>
              </a:rPr>
              <a:t>, d.d.</a:t>
            </a:r>
          </a:p>
          <a:p>
            <a:pPr marL="342900" indent="-342900">
              <a:buAutoNum type="arabicPeriod"/>
            </a:pPr>
            <a:endParaRPr lang="sl-SI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3131840" y="980728"/>
          <a:ext cx="4968552" cy="50405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3203848" y="980728"/>
          <a:ext cx="4896544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0" y="548680"/>
            <a:ext cx="6172200" cy="1080120"/>
          </a:xfrm>
        </p:spPr>
        <p:txBody>
          <a:bodyPr>
            <a:normAutofit/>
          </a:bodyPr>
          <a:lstStyle/>
          <a:p>
            <a:pPr algn="ctr"/>
            <a:r>
              <a:rPr lang="sl-SI" sz="32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DOLOČITEV FIRME - vaje</a:t>
            </a:r>
            <a:endParaRPr lang="sl-SI" sz="32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1700808"/>
            <a:ext cx="6172200" cy="4674114"/>
          </a:xfrm>
        </p:spPr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pPr algn="ctr"/>
            <a:r>
              <a:rPr lang="sl-SI" sz="2400" dirty="0" smtClean="0">
                <a:hlinkClick r:id="rId2" action="ppaction://hlinkfile"/>
              </a:rPr>
              <a:t>Delovni list</a:t>
            </a:r>
            <a:endParaRPr lang="sl-SI" sz="2400" dirty="0"/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286000" y="214290"/>
            <a:ext cx="6172200" cy="928694"/>
          </a:xfrm>
        </p:spPr>
        <p:txBody>
          <a:bodyPr>
            <a:normAutofit/>
          </a:bodyPr>
          <a:lstStyle/>
          <a:p>
            <a:pPr algn="ctr"/>
            <a:r>
              <a:rPr lang="sl-SI" sz="54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CILJI</a:t>
            </a:r>
            <a:endParaRPr lang="sl-SI" sz="54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286000" y="1357298"/>
            <a:ext cx="6172200" cy="5017624"/>
          </a:xfrm>
        </p:spPr>
        <p:txBody>
          <a:bodyPr>
            <a:normAutofit fontScale="92500"/>
          </a:bodyPr>
          <a:lstStyle/>
          <a:p>
            <a:pPr marL="342900" indent="-342900"/>
            <a:r>
              <a:rPr lang="sl-SI" sz="4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1. Spoznati pojem firma, njene sestavine in načela </a:t>
            </a:r>
            <a:r>
              <a:rPr lang="sl-SI" sz="4400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firmskega</a:t>
            </a:r>
            <a:r>
              <a:rPr lang="sl-SI" sz="4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prava</a:t>
            </a:r>
          </a:p>
          <a:p>
            <a:pPr marL="342900" indent="-342900"/>
            <a:endParaRPr lang="sl-SI" sz="44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/>
            <a:r>
              <a:rPr lang="sl-SI" sz="4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2. Ustanovitev podjetja preko </a:t>
            </a:r>
            <a:r>
              <a:rPr lang="sl-SI" sz="4400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eVEM</a:t>
            </a:r>
            <a:r>
              <a:rPr lang="sl-SI" sz="44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točke</a:t>
            </a:r>
          </a:p>
          <a:p>
            <a:pPr marL="342900" indent="-342900"/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AutoNum type="arabicPeriod"/>
            </a:pPr>
            <a:endParaRPr lang="sl-SI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ltana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ltan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ltan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626</TotalTime>
  <Words>110</Words>
  <Application>Microsoft Office PowerPoint</Application>
  <PresentationFormat>Diaprojekcija na zaslonu (4:3)</PresentationFormat>
  <Paragraphs>64</Paragraphs>
  <Slides>10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Altana</vt:lpstr>
      <vt:lpstr>firma</vt:lpstr>
      <vt:lpstr>sestavine firme - OBVEZNE</vt:lpstr>
      <vt:lpstr>sestavine firme - DODATNE</vt:lpstr>
      <vt:lpstr>firma</vt:lpstr>
      <vt:lpstr>SKRAJŠANA FIRMA</vt:lpstr>
      <vt:lpstr>PowerPointova predstavitev</vt:lpstr>
      <vt:lpstr>PowerPointova predstavitev</vt:lpstr>
      <vt:lpstr>DOLOČITEV FIRME - vaje</vt:lpstr>
      <vt:lpstr>CILJI</vt:lpstr>
      <vt:lpstr>DOMAČA NALOGA</vt:lpstr>
    </vt:vector>
  </TitlesOfParts>
  <Company>ŠC Sežana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CILJI</dc:title>
  <dc:creator>E Aktiv</dc:creator>
  <cp:lastModifiedBy>Uporabnik</cp:lastModifiedBy>
  <cp:revision>44</cp:revision>
  <dcterms:created xsi:type="dcterms:W3CDTF">2012-03-06T08:05:34Z</dcterms:created>
  <dcterms:modified xsi:type="dcterms:W3CDTF">2020-11-10T12:21:38Z</dcterms:modified>
</cp:coreProperties>
</file>