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4"/>
  </p:sldMasterIdLst>
  <p:notesMasterIdLst>
    <p:notesMasterId r:id="rId14"/>
  </p:notesMasterIdLst>
  <p:sldIdLst>
    <p:sldId id="256" r:id="rId5"/>
    <p:sldId id="266" r:id="rId6"/>
    <p:sldId id="265" r:id="rId7"/>
    <p:sldId id="259" r:id="rId8"/>
    <p:sldId id="264" r:id="rId9"/>
    <p:sldId id="267" r:id="rId10"/>
    <p:sldId id="268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  <a:srgbClr val="800080"/>
    <a:srgbClr val="FFFF99"/>
    <a:srgbClr val="FF0000"/>
    <a:srgbClr val="006600"/>
    <a:srgbClr val="99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2" autoAdjust="0"/>
  </p:normalViewPr>
  <p:slideViewPr>
    <p:cSldViewPr snapToGrid="0"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984DFF07-AD88-4617-9B35-CC2F53945BA0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55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B9C-60DF-4CED-A21A-819449B7733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91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11903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855167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64601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405437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190080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292367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066699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60702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7600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96E5-50B6-407B-ACC9-EB5E4EFE48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605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056690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32376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FEA6-2764-4F11-8CAF-8FB1CFA895C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009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EBAF-C0C9-46E7-AC45-7862140133A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37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030171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CA8-6E9B-4353-9D39-1A19A7665F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479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amjanaocko.blogspot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7366" y="1958975"/>
            <a:ext cx="7772400" cy="1470025"/>
          </a:xfrm>
        </p:spPr>
        <p:txBody>
          <a:bodyPr/>
          <a:lstStyle/>
          <a:p>
            <a:r>
              <a:rPr lang="sl-SI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DOBILI SMO NOV KOLEDAR</a:t>
            </a:r>
            <a:br>
              <a:rPr lang="sl-SI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sl-SI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4540250"/>
            <a:ext cx="6408738" cy="931863"/>
          </a:xfrm>
        </p:spPr>
        <p:txBody>
          <a:bodyPr/>
          <a:lstStyle/>
          <a:p>
            <a:r>
              <a:rPr lang="sl-SI" sz="800" dirty="0">
                <a:hlinkClick r:id="rId2"/>
              </a:rPr>
              <a:t>/</a:t>
            </a:r>
            <a:r>
              <a:rPr lang="sl-SI" sz="800" dirty="0"/>
              <a:t> </a:t>
            </a:r>
            <a:endParaRPr lang="sl-SI" sz="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sl-SI" sz="1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sl-SI" sz="1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Otroški koledar iz vaših slik - Koledarji po naročilu 2022 - Enzo Grafika">
            <a:extLst>
              <a:ext uri="{FF2B5EF4-FFF2-40B4-BE49-F238E27FC236}">
                <a16:creationId xmlns:a16="http://schemas.microsoft.com/office/drawing/2014/main" id="{40EC3940-2FF0-4CF2-AD9C-15F6BF63C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0" r="5773" b="9073"/>
          <a:stretch/>
        </p:blipFill>
        <p:spPr bwMode="auto">
          <a:xfrm>
            <a:off x="3545163" y="2774187"/>
            <a:ext cx="2272541" cy="25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B5A3C57-4B4E-4EA3-99CA-8BCA80ED97BD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2315" r="5869" b="2315"/>
          <a:stretch/>
        </p:blipFill>
        <p:spPr bwMode="auto">
          <a:xfrm>
            <a:off x="2018581" y="785004"/>
            <a:ext cx="5546785" cy="5287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452065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0906731-6B42-46AE-8576-B0F9035F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428D113-0F40-4821-8CB9-BE668C041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85299"/>
              </p:ext>
            </p:extLst>
          </p:nvPr>
        </p:nvGraphicFramePr>
        <p:xfrm>
          <a:off x="685332" y="940904"/>
          <a:ext cx="7968810" cy="7467411"/>
        </p:xfrm>
        <a:graphic>
          <a:graphicData uri="http://schemas.openxmlformats.org/drawingml/2006/table">
            <a:tbl>
              <a:tblPr firstRow="1" firstCol="1" bandRow="1"/>
              <a:tblGrid>
                <a:gridCol w="4012124">
                  <a:extLst>
                    <a:ext uri="{9D8B030D-6E8A-4147-A177-3AD203B41FA5}">
                      <a16:colId xmlns:a16="http://schemas.microsoft.com/office/drawing/2014/main" val="3192512754"/>
                    </a:ext>
                  </a:extLst>
                </a:gridCol>
                <a:gridCol w="3956686">
                  <a:extLst>
                    <a:ext uri="{9D8B030D-6E8A-4147-A177-3AD203B41FA5}">
                      <a16:colId xmlns:a16="http://schemas.microsoft.com/office/drawing/2014/main" val="2143676173"/>
                    </a:ext>
                  </a:extLst>
                </a:gridCol>
              </a:tblGrid>
              <a:tr h="7467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43225" algn="l"/>
                        </a:tabLs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 ROŠ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MESECI V LETU</a:t>
                      </a:r>
                      <a:endParaRPr lang="sl-SI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JANUARJA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 ŽELIMO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DOBRO SREČO, KRATKO ZIMO.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PRIPELJE PUSTA,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43225" algn="l"/>
                        </a:tabLs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KROFI SI MAŠIMO USTA.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43225" algn="l"/>
                        </a:tabLs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sl-SI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MARCU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SONCE DOBRE VOLJE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VABI NAS NA VRT IN POLJE.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ZEMLJO MOČI DEŽ </a:t>
                      </a:r>
                      <a:r>
                        <a:rPr lang="sl-SI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BOGATO BO RODILA.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PRAZNIK DELA, PRAZNIK </a:t>
                      </a:r>
                      <a:r>
                        <a:rPr lang="sl-SI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MOČ IN VOLJO NAM PORAJA.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l-SI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53" marR="481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ŠOLE </a:t>
                      </a:r>
                      <a:r>
                        <a:rPr lang="sl-SI" sz="18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JUNIJA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ZAPRIMO,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SI GLAVE OHLADIMO!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JULIJ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ZAKURI VROČE,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POTOK, MORJE SE NAM HOČE.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ŠE </a:t>
                      </a:r>
                      <a:r>
                        <a:rPr lang="sl-SI" sz="18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AVGUSTA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POTIMO,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BLISKA, TOČE SE BOJIMO.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ŠOLO ŽE </a:t>
                      </a:r>
                      <a:r>
                        <a:rPr lang="sl-SI" sz="1800" b="1" dirty="0">
                          <a:solidFill>
                            <a:srgbClr val="C459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KLIČE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BISTRE FANTE IN DEKLIČE.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GROZDJE JE </a:t>
                      </a:r>
                      <a:r>
                        <a:rPr lang="sl-SI" sz="1800" b="1" dirty="0">
                          <a:solidFill>
                            <a:srgbClr val="C459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OKTOBRA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SLADKO,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SONCE MERI POT SI KRATKO.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HLAD </a:t>
                      </a:r>
                      <a:r>
                        <a:rPr lang="sl-SI" sz="1800" b="1" dirty="0">
                          <a:solidFill>
                            <a:srgbClr val="C459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PRINAŠA,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MRTVE OBJEMA MISEL NAŠA.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SNEG </a:t>
                      </a:r>
                      <a:r>
                        <a:rPr lang="sl-SI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OBETA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VESELI KONEC LETA.</a:t>
                      </a:r>
                    </a:p>
                  </a:txBody>
                  <a:tcPr marL="48153" marR="481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18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2057400" y="103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sl-SI">
              <a:latin typeface="Arial" charset="0"/>
            </a:endParaRP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1641475" y="261938"/>
            <a:ext cx="5246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MESECI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1187960" y="1128354"/>
            <a:ext cx="524668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JANUAR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FEBRUAR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MAREC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APRIL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MAJ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JUNIJ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JULIJ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AVGUST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SEPTEMBER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OKTOBER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NOVEMBER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DECEMBER</a:t>
            </a:r>
          </a:p>
        </p:txBody>
      </p:sp>
      <p:pic>
        <p:nvPicPr>
          <p:cNvPr id="83991" name="Picture 23" descr="koledar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4819" y="1706144"/>
            <a:ext cx="4737100" cy="28432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057400" y="103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sl-SI">
              <a:latin typeface="Arial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641475" y="261938"/>
            <a:ext cx="5246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MESECI</a:t>
            </a:r>
          </a:p>
        </p:txBody>
      </p:sp>
      <p:pic>
        <p:nvPicPr>
          <p:cNvPr id="158727" name="Picture 7" descr="r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68" y="1215231"/>
            <a:ext cx="7434263" cy="4905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9B54CD-C504-4E79-B843-424ECC41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3" y="253433"/>
            <a:ext cx="7773338" cy="1596177"/>
          </a:xfrm>
        </p:spPr>
        <p:txBody>
          <a:bodyPr/>
          <a:lstStyle/>
          <a:p>
            <a:r>
              <a:rPr lang="sl-SI" b="1" dirty="0">
                <a:solidFill>
                  <a:srgbClr val="000099"/>
                </a:solidFill>
              </a:rPr>
              <a:t>Vrste koledarjev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E1F9893-271C-4A86-A2EF-67F2ADA7DF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6943" y="1766120"/>
            <a:ext cx="2143125" cy="21431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64CAC14-6EC2-497C-9EEF-1C1EE9E7D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156" y="1807865"/>
            <a:ext cx="2143125" cy="21431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DCFBEF3-9628-40C8-86DC-B73262B7D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939" y="3909245"/>
            <a:ext cx="2371725" cy="192405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5A825D5-3460-488C-99D4-4692696646C0}"/>
              </a:ext>
            </a:extLst>
          </p:cNvPr>
          <p:cNvSpPr txBox="1"/>
          <p:nvPr/>
        </p:nvSpPr>
        <p:spPr>
          <a:xfrm>
            <a:off x="995883" y="4057376"/>
            <a:ext cx="192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NAMIZNI KOLEDAR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2806A6D-EE4A-40C2-97BD-87F1B3A65BA1}"/>
              </a:ext>
            </a:extLst>
          </p:cNvPr>
          <p:cNvSpPr txBox="1"/>
          <p:nvPr/>
        </p:nvSpPr>
        <p:spPr>
          <a:xfrm>
            <a:off x="6737230" y="4057376"/>
            <a:ext cx="196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STENSKI KOLEDAR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74576-98AE-4EB7-B5F2-7D35DF89BFEC}"/>
              </a:ext>
            </a:extLst>
          </p:cNvPr>
          <p:cNvSpPr txBox="1"/>
          <p:nvPr/>
        </p:nvSpPr>
        <p:spPr>
          <a:xfrm>
            <a:off x="3750599" y="5896681"/>
            <a:ext cx="243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KOLEDAR NA RAČUNALNIKU</a:t>
            </a:r>
          </a:p>
        </p:txBody>
      </p:sp>
    </p:spTree>
    <p:extLst>
      <p:ext uri="{BB962C8B-B14F-4D97-AF65-F5344CB8AC3E}">
        <p14:creationId xmlns:p14="http://schemas.microsoft.com/office/powerpoint/2010/main" val="34889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3458B3-BB8A-472B-B1D3-424DF1BF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06433"/>
          </a:xfrm>
        </p:spPr>
        <p:txBody>
          <a:bodyPr/>
          <a:lstStyle/>
          <a:p>
            <a:r>
              <a:rPr lang="sl-SI" b="1" dirty="0">
                <a:solidFill>
                  <a:srgbClr val="002060"/>
                </a:solidFill>
                <a:latin typeface="+mn-lt"/>
              </a:rPr>
              <a:t>Koledar 2022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3A65E071-A154-4A46-BEC5-02B303D7975E}"/>
              </a:ext>
            </a:extLst>
          </p:cNvPr>
          <p:cNvCxnSpPr/>
          <p:nvPr/>
        </p:nvCxnSpPr>
        <p:spPr>
          <a:xfrm>
            <a:off x="6878434" y="2221766"/>
            <a:ext cx="8022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4D9FD9D5-B78E-4888-B01C-265CAC0B6D9D}"/>
              </a:ext>
            </a:extLst>
          </p:cNvPr>
          <p:cNvCxnSpPr/>
          <p:nvPr/>
        </p:nvCxnSpPr>
        <p:spPr>
          <a:xfrm>
            <a:off x="5877770" y="2914420"/>
            <a:ext cx="18029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C0AF625-C79B-4348-A8E2-D034FB861086}"/>
              </a:ext>
            </a:extLst>
          </p:cNvPr>
          <p:cNvSpPr txBox="1"/>
          <p:nvPr/>
        </p:nvSpPr>
        <p:spPr>
          <a:xfrm>
            <a:off x="7680691" y="2021711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NEDELJE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BD535E8-9532-4432-9867-E89CBEAFE2E5}"/>
              </a:ext>
            </a:extLst>
          </p:cNvPr>
          <p:cNvSpPr txBox="1"/>
          <p:nvPr/>
        </p:nvSpPr>
        <p:spPr>
          <a:xfrm>
            <a:off x="7798749" y="2714365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PRAZNIKI</a:t>
            </a:r>
          </a:p>
        </p:txBody>
      </p:sp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id="{39941677-327E-4089-BD0A-4C984FB7F4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38" t="50819"/>
          <a:stretch/>
        </p:blipFill>
        <p:spPr>
          <a:xfrm>
            <a:off x="1022798" y="1839421"/>
            <a:ext cx="5855636" cy="41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1751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2057400" y="103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sl-SI">
              <a:latin typeface="Arial" charset="0"/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641475" y="261938"/>
            <a:ext cx="5246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TEDEN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733550" y="1230313"/>
            <a:ext cx="52466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PONEDELJEK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TOREK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SREDA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ČETRTEK 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PETEK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SOBOTA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NEDELJA </a:t>
            </a:r>
          </a:p>
        </p:txBody>
      </p:sp>
      <p:pic>
        <p:nvPicPr>
          <p:cNvPr id="155654" name="Picture 6" descr="62_176_piramida_mala_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25" y="1938338"/>
            <a:ext cx="4762500" cy="3752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5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057400" y="103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sl-SI">
              <a:latin typeface="Arial" charset="0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641475" y="261938"/>
            <a:ext cx="7000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LETNI ČASI in MESECI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733550" y="1230313"/>
            <a:ext cx="524668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endParaRPr lang="sl-SI" sz="32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57702" name="Picture 6" descr="four-season-trees-154720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33"/>
          <a:stretch>
            <a:fillRect/>
          </a:stretch>
        </p:blipFill>
        <p:spPr bwMode="auto">
          <a:xfrm>
            <a:off x="2312987" y="1230313"/>
            <a:ext cx="3929063" cy="4584700"/>
          </a:xfrm>
          <a:prstGeom prst="rect">
            <a:avLst/>
          </a:prstGeom>
          <a:noFill/>
        </p:spPr>
      </p:pic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6473032" y="4238086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DECEMBER</a:t>
            </a:r>
          </a:p>
          <a:p>
            <a:r>
              <a:rPr lang="sl-SI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JANUAR</a:t>
            </a:r>
          </a:p>
          <a:p>
            <a:r>
              <a:rPr lang="sl-SI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FEBRUAR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1273175" y="4097338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MAREC</a:t>
            </a:r>
          </a:p>
          <a:p>
            <a:r>
              <a:rPr lang="sl-SI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APRIL</a:t>
            </a:r>
          </a:p>
          <a:p>
            <a:r>
              <a:rPr lang="sl-SI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1021392" y="1723846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JUNIJ</a:t>
            </a:r>
          </a:p>
          <a:p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JULIJ</a:t>
            </a:r>
          </a:p>
          <a:p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AVGUST</a:t>
            </a:r>
            <a:r>
              <a:rPr lang="sl-SI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6473032" y="1593056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SEPTEMBER</a:t>
            </a:r>
          </a:p>
          <a:p>
            <a:r>
              <a:rPr lang="sl-SI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OKTOBER</a:t>
            </a:r>
          </a:p>
          <a:p>
            <a:r>
              <a:rPr lang="sl-SI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NOVEMBER 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863441" y="106045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JESEN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5089526" y="5731146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ZIMA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2739230" y="5731146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POMLAD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579658" y="106045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POLETJE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400" decel="100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4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04" grpId="0"/>
      <p:bldP spid="157705" grpId="0"/>
      <p:bldP spid="157706" grpId="0"/>
      <p:bldP spid="157707" grpId="0"/>
      <p:bldP spid="157708" grpId="0"/>
      <p:bldP spid="157709" grpId="0"/>
      <p:bldP spid="157710" grpId="0"/>
    </p:bld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68741772A02746A59D9F495BB67BA2" ma:contentTypeVersion="34" ma:contentTypeDescription="Ustvari nov dokument." ma:contentTypeScope="" ma:versionID="a6d14e4748e58c96a6e272163bcea965">
  <xsd:schema xmlns:xsd="http://www.w3.org/2001/XMLSchema" xmlns:xs="http://www.w3.org/2001/XMLSchema" xmlns:p="http://schemas.microsoft.com/office/2006/metadata/properties" xmlns:ns3="1f65dc70-f511-4c3d-8a7c-6c188e8cc027" xmlns:ns4="4ee83a2b-f51d-4d09-be1a-4d8dabfe577d" targetNamespace="http://schemas.microsoft.com/office/2006/metadata/properties" ma:root="true" ma:fieldsID="2a2c3b591dbfa4bedb8233480d5bdd1f" ns3:_="" ns4:_="">
    <xsd:import namespace="1f65dc70-f511-4c3d-8a7c-6c188e8cc027"/>
    <xsd:import namespace="4ee83a2b-f51d-4d09-be1a-4d8dabfe57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5dc70-f511-4c3d-8a7c-6c188e8cc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83a2b-f51d-4d09-be1a-4d8dabfe5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1f65dc70-f511-4c3d-8a7c-6c188e8cc027" xsi:nil="true"/>
    <FolderType xmlns="1f65dc70-f511-4c3d-8a7c-6c188e8cc027" xsi:nil="true"/>
    <CultureName xmlns="1f65dc70-f511-4c3d-8a7c-6c188e8cc027" xsi:nil="true"/>
    <Students xmlns="1f65dc70-f511-4c3d-8a7c-6c188e8cc027">
      <UserInfo>
        <DisplayName/>
        <AccountId xsi:nil="true"/>
        <AccountType/>
      </UserInfo>
    </Students>
    <Has_Teacher_Only_SectionGroup xmlns="1f65dc70-f511-4c3d-8a7c-6c188e8cc027" xsi:nil="true"/>
    <LMS_Mappings xmlns="1f65dc70-f511-4c3d-8a7c-6c188e8cc027" xsi:nil="true"/>
    <Invited_Teachers xmlns="1f65dc70-f511-4c3d-8a7c-6c188e8cc027" xsi:nil="true"/>
    <IsNotebookLocked xmlns="1f65dc70-f511-4c3d-8a7c-6c188e8cc027" xsi:nil="true"/>
    <Distribution_Groups xmlns="1f65dc70-f511-4c3d-8a7c-6c188e8cc027" xsi:nil="true"/>
    <Templates xmlns="1f65dc70-f511-4c3d-8a7c-6c188e8cc027" xsi:nil="true"/>
    <Self_Registration_Enabled xmlns="1f65dc70-f511-4c3d-8a7c-6c188e8cc027" xsi:nil="true"/>
    <Teams_Channel_Section_Location xmlns="1f65dc70-f511-4c3d-8a7c-6c188e8cc027" xsi:nil="true"/>
    <NotebookType xmlns="1f65dc70-f511-4c3d-8a7c-6c188e8cc027" xsi:nil="true"/>
    <Math_Settings xmlns="1f65dc70-f511-4c3d-8a7c-6c188e8cc027" xsi:nil="true"/>
    <AppVersion xmlns="1f65dc70-f511-4c3d-8a7c-6c188e8cc027" xsi:nil="true"/>
    <Invited_Students xmlns="1f65dc70-f511-4c3d-8a7c-6c188e8cc027" xsi:nil="true"/>
    <Owner xmlns="1f65dc70-f511-4c3d-8a7c-6c188e8cc027">
      <UserInfo>
        <DisplayName/>
        <AccountId xsi:nil="true"/>
        <AccountType/>
      </UserInfo>
    </Owner>
    <Student_Groups xmlns="1f65dc70-f511-4c3d-8a7c-6c188e8cc027">
      <UserInfo>
        <DisplayName/>
        <AccountId xsi:nil="true"/>
        <AccountType/>
      </UserInfo>
    </Student_Groups>
    <DefaultSectionNames xmlns="1f65dc70-f511-4c3d-8a7c-6c188e8cc027" xsi:nil="true"/>
    <TeamsChannelId xmlns="1f65dc70-f511-4c3d-8a7c-6c188e8cc027" xsi:nil="true"/>
    <Teachers xmlns="1f65dc70-f511-4c3d-8a7c-6c188e8cc027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E446CE23-E940-4CF3-B12F-3DF0D6873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5dc70-f511-4c3d-8a7c-6c188e8cc027"/>
    <ds:schemaRef ds:uri="4ee83a2b-f51d-4d09-be1a-4d8dabfe5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4BF007-C3BF-4D87-A15D-3064E3514F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6E8FC1-2ACC-44CA-9D67-790353804B4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4ee83a2b-f51d-4d09-be1a-4d8dabfe577d"/>
    <ds:schemaRef ds:uri="http://purl.org/dc/elements/1.1/"/>
    <ds:schemaRef ds:uri="http://schemas.microsoft.com/office/infopath/2007/PartnerControls"/>
    <ds:schemaRef ds:uri="1f65dc70-f511-4c3d-8a7c-6c188e8cc02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567</TotalTime>
  <Words>221</Words>
  <Application>Microsoft Office PowerPoint</Application>
  <PresentationFormat>Diaprojekcija na zaslonu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Times New Roman</vt:lpstr>
      <vt:lpstr>Tw Cen MT</vt:lpstr>
      <vt:lpstr>Kapljica</vt:lpstr>
      <vt:lpstr>DOBILI SMO NOV KOLEDAR </vt:lpstr>
      <vt:lpstr>PowerPointova predstavitev</vt:lpstr>
      <vt:lpstr>PowerPointova predstavitev</vt:lpstr>
      <vt:lpstr>PowerPointova predstavitev</vt:lpstr>
      <vt:lpstr>PowerPointova predstavitev</vt:lpstr>
      <vt:lpstr>Vrste koledarjev</vt:lpstr>
      <vt:lpstr>Koledar 2022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LIKI</dc:title>
  <dc:creator>Administrator</dc:creator>
  <cp:lastModifiedBy>Mateja</cp:lastModifiedBy>
  <cp:revision>54</cp:revision>
  <dcterms:created xsi:type="dcterms:W3CDTF">2013-10-06T05:19:13Z</dcterms:created>
  <dcterms:modified xsi:type="dcterms:W3CDTF">2022-01-02T16:53:47Z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0x0101007468741772A02746A59D9F495BB67BA2</vt:lpwstr>
  </property>
</Properties>
</file>