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71" r:id="rId6"/>
    <p:sldId id="263" r:id="rId7"/>
    <p:sldId id="260" r:id="rId8"/>
    <p:sldId id="273" r:id="rId9"/>
    <p:sldId id="272" r:id="rId10"/>
    <p:sldId id="279" r:id="rId11"/>
    <p:sldId id="267" r:id="rId12"/>
    <p:sldId id="275" r:id="rId13"/>
    <p:sldId id="276" r:id="rId14"/>
    <p:sldId id="277" r:id="rId15"/>
    <p:sldId id="280" r:id="rId16"/>
    <p:sldId id="283" r:id="rId17"/>
    <p:sldId id="261" r:id="rId18"/>
    <p:sldId id="265" r:id="rId19"/>
    <p:sldId id="281" r:id="rId20"/>
    <p:sldId id="282" r:id="rId21"/>
    <p:sldId id="284" r:id="rId22"/>
    <p:sldId id="278" r:id="rId23"/>
    <p:sldId id="286" r:id="rId24"/>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40C7F2-6A05-469A-AB48-69C1C389590A}" v="13" dt="2024-04-12T10:30:54.3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23" autoAdjust="0"/>
    <p:restoredTop sz="94660"/>
  </p:normalViewPr>
  <p:slideViewPr>
    <p:cSldViewPr snapToGrid="0">
      <p:cViewPr varScale="1">
        <p:scale>
          <a:sx n="79" d="100"/>
          <a:sy n="79" d="100"/>
        </p:scale>
        <p:origin x="76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dić, Darja" userId="b1a2addf-e27a-416b-9dac-f9911d81f095" providerId="ADAL" clId="{3840C7F2-6A05-469A-AB48-69C1C389590A}"/>
    <pc:docChg chg="undo custSel addSld delSld modSld sldOrd">
      <pc:chgData name="Tadić, Darja" userId="b1a2addf-e27a-416b-9dac-f9911d81f095" providerId="ADAL" clId="{3840C7F2-6A05-469A-AB48-69C1C389590A}" dt="2024-04-12T10:45:19.335" v="3556" actId="20577"/>
      <pc:docMkLst>
        <pc:docMk/>
      </pc:docMkLst>
      <pc:sldChg chg="addSp delSp modSp mod">
        <pc:chgData name="Tadić, Darja" userId="b1a2addf-e27a-416b-9dac-f9911d81f095" providerId="ADAL" clId="{3840C7F2-6A05-469A-AB48-69C1C389590A}" dt="2024-04-12T10:39:19.491" v="3038" actId="20577"/>
        <pc:sldMkLst>
          <pc:docMk/>
          <pc:sldMk cId="3435188024" sldId="259"/>
        </pc:sldMkLst>
        <pc:spChg chg="mod">
          <ac:chgData name="Tadić, Darja" userId="b1a2addf-e27a-416b-9dac-f9911d81f095" providerId="ADAL" clId="{3840C7F2-6A05-469A-AB48-69C1C389590A}" dt="2024-04-12T10:24:12.663" v="2873" actId="1076"/>
          <ac:spMkLst>
            <pc:docMk/>
            <pc:sldMk cId="3435188024" sldId="259"/>
            <ac:spMk id="3" creationId="{065C294B-83ED-A6A8-D066-5AE35D4FD1CD}"/>
          </ac:spMkLst>
        </pc:spChg>
        <pc:spChg chg="add del mod">
          <ac:chgData name="Tadić, Darja" userId="b1a2addf-e27a-416b-9dac-f9911d81f095" providerId="ADAL" clId="{3840C7F2-6A05-469A-AB48-69C1C389590A}" dt="2024-04-12T10:24:14.147" v="2875"/>
          <ac:spMkLst>
            <pc:docMk/>
            <pc:sldMk cId="3435188024" sldId="259"/>
            <ac:spMk id="4" creationId="{DBB3E240-B885-7386-C370-39A1660D5581}"/>
          </ac:spMkLst>
        </pc:spChg>
        <pc:spChg chg="add mod">
          <ac:chgData name="Tadić, Darja" userId="b1a2addf-e27a-416b-9dac-f9911d81f095" providerId="ADAL" clId="{3840C7F2-6A05-469A-AB48-69C1C389590A}" dt="2024-04-12T10:24:01.103" v="2870" actId="1076"/>
          <ac:spMkLst>
            <pc:docMk/>
            <pc:sldMk cId="3435188024" sldId="259"/>
            <ac:spMk id="5" creationId="{73801C38-EAB6-6BF2-A592-6FF7558B8896}"/>
          </ac:spMkLst>
        </pc:spChg>
        <pc:spChg chg="add mod">
          <ac:chgData name="Tadić, Darja" userId="b1a2addf-e27a-416b-9dac-f9911d81f095" providerId="ADAL" clId="{3840C7F2-6A05-469A-AB48-69C1C389590A}" dt="2024-04-12T10:39:19.491" v="3038" actId="20577"/>
          <ac:spMkLst>
            <pc:docMk/>
            <pc:sldMk cId="3435188024" sldId="259"/>
            <ac:spMk id="6" creationId="{3B1910C7-C53B-81C2-CC04-45C21FBF3ECF}"/>
          </ac:spMkLst>
        </pc:spChg>
      </pc:sldChg>
      <pc:sldChg chg="addSp modSp mod">
        <pc:chgData name="Tadić, Darja" userId="b1a2addf-e27a-416b-9dac-f9911d81f095" providerId="ADAL" clId="{3840C7F2-6A05-469A-AB48-69C1C389590A}" dt="2024-04-12T10:39:38.077" v="3040" actId="20577"/>
        <pc:sldMkLst>
          <pc:docMk/>
          <pc:sldMk cId="3680281109" sldId="260"/>
        </pc:sldMkLst>
        <pc:spChg chg="add mod">
          <ac:chgData name="Tadić, Darja" userId="b1a2addf-e27a-416b-9dac-f9911d81f095" providerId="ADAL" clId="{3840C7F2-6A05-469A-AB48-69C1C389590A}" dt="2024-04-12T10:39:38.077" v="3040" actId="20577"/>
          <ac:spMkLst>
            <pc:docMk/>
            <pc:sldMk cId="3680281109" sldId="260"/>
            <ac:spMk id="4" creationId="{E78D8E5F-CDF5-996B-FB7E-FF0CBFCC951D}"/>
          </ac:spMkLst>
        </pc:spChg>
      </pc:sldChg>
      <pc:sldChg chg="add">
        <pc:chgData name="Tadić, Darja" userId="b1a2addf-e27a-416b-9dac-f9911d81f095" providerId="ADAL" clId="{3840C7F2-6A05-469A-AB48-69C1C389590A}" dt="2024-04-12T09:55:24.764" v="76"/>
        <pc:sldMkLst>
          <pc:docMk/>
          <pc:sldMk cId="919000558" sldId="261"/>
        </pc:sldMkLst>
      </pc:sldChg>
      <pc:sldChg chg="del ord">
        <pc:chgData name="Tadić, Darja" userId="b1a2addf-e27a-416b-9dac-f9911d81f095" providerId="ADAL" clId="{3840C7F2-6A05-469A-AB48-69C1C389590A}" dt="2024-04-12T09:55:10.587" v="75" actId="2696"/>
        <pc:sldMkLst>
          <pc:docMk/>
          <pc:sldMk cId="3240631235" sldId="261"/>
        </pc:sldMkLst>
      </pc:sldChg>
      <pc:sldChg chg="del">
        <pc:chgData name="Tadić, Darja" userId="b1a2addf-e27a-416b-9dac-f9911d81f095" providerId="ADAL" clId="{3840C7F2-6A05-469A-AB48-69C1C389590A}" dt="2024-04-12T09:50:33.434" v="0" actId="47"/>
        <pc:sldMkLst>
          <pc:docMk/>
          <pc:sldMk cId="2065399776" sldId="262"/>
        </pc:sldMkLst>
      </pc:sldChg>
      <pc:sldChg chg="add">
        <pc:chgData name="Tadić, Darja" userId="b1a2addf-e27a-416b-9dac-f9911d81f095" providerId="ADAL" clId="{3840C7F2-6A05-469A-AB48-69C1C389590A}" dt="2024-04-12T10:22:18.121" v="2844"/>
        <pc:sldMkLst>
          <pc:docMk/>
          <pc:sldMk cId="541181593" sldId="263"/>
        </pc:sldMkLst>
      </pc:sldChg>
      <pc:sldChg chg="del">
        <pc:chgData name="Tadić, Darja" userId="b1a2addf-e27a-416b-9dac-f9911d81f095" providerId="ADAL" clId="{3840C7F2-6A05-469A-AB48-69C1C389590A}" dt="2024-04-12T10:22:11.046" v="2843" actId="2696"/>
        <pc:sldMkLst>
          <pc:docMk/>
          <pc:sldMk cId="1331726586" sldId="263"/>
        </pc:sldMkLst>
      </pc:sldChg>
      <pc:sldChg chg="modSp del mod">
        <pc:chgData name="Tadić, Darja" userId="b1a2addf-e27a-416b-9dac-f9911d81f095" providerId="ADAL" clId="{3840C7F2-6A05-469A-AB48-69C1C389590A}" dt="2024-04-12T09:50:52.751" v="6" actId="47"/>
        <pc:sldMkLst>
          <pc:docMk/>
          <pc:sldMk cId="3100874369" sldId="264"/>
        </pc:sldMkLst>
        <pc:spChg chg="mod">
          <ac:chgData name="Tadić, Darja" userId="b1a2addf-e27a-416b-9dac-f9911d81f095" providerId="ADAL" clId="{3840C7F2-6A05-469A-AB48-69C1C389590A}" dt="2024-04-12T09:50:41.305" v="5" actId="255"/>
          <ac:spMkLst>
            <pc:docMk/>
            <pc:sldMk cId="3100874369" sldId="264"/>
            <ac:spMk id="3" creationId="{F4D471B2-5005-179B-32B1-6D462C91D846}"/>
          </ac:spMkLst>
        </pc:spChg>
      </pc:sldChg>
      <pc:sldChg chg="addSp modSp mod">
        <pc:chgData name="Tadić, Darja" userId="b1a2addf-e27a-416b-9dac-f9911d81f095" providerId="ADAL" clId="{3840C7F2-6A05-469A-AB48-69C1C389590A}" dt="2024-04-12T10:29:32.076" v="2997" actId="6549"/>
        <pc:sldMkLst>
          <pc:docMk/>
          <pc:sldMk cId="1761053797" sldId="265"/>
        </pc:sldMkLst>
        <pc:spChg chg="mod">
          <ac:chgData name="Tadić, Darja" userId="b1a2addf-e27a-416b-9dac-f9911d81f095" providerId="ADAL" clId="{3840C7F2-6A05-469A-AB48-69C1C389590A}" dt="2024-04-12T10:28:57.984" v="2987" actId="21"/>
          <ac:spMkLst>
            <pc:docMk/>
            <pc:sldMk cId="1761053797" sldId="265"/>
            <ac:spMk id="3" creationId="{C2D98EAB-6447-46CB-98E1-8337B15350E3}"/>
          </ac:spMkLst>
        </pc:spChg>
        <pc:spChg chg="add mod">
          <ac:chgData name="Tadić, Darja" userId="b1a2addf-e27a-416b-9dac-f9911d81f095" providerId="ADAL" clId="{3840C7F2-6A05-469A-AB48-69C1C389590A}" dt="2024-04-12T10:28:54.003" v="2986"/>
          <ac:spMkLst>
            <pc:docMk/>
            <pc:sldMk cId="1761053797" sldId="265"/>
            <ac:spMk id="4" creationId="{DDA8A7EC-24C3-F353-2991-A9A902EC4B1C}"/>
          </ac:spMkLst>
        </pc:spChg>
        <pc:spChg chg="add mod">
          <ac:chgData name="Tadić, Darja" userId="b1a2addf-e27a-416b-9dac-f9911d81f095" providerId="ADAL" clId="{3840C7F2-6A05-469A-AB48-69C1C389590A}" dt="2024-04-12T10:29:32.076" v="2997" actId="6549"/>
          <ac:spMkLst>
            <pc:docMk/>
            <pc:sldMk cId="1761053797" sldId="265"/>
            <ac:spMk id="5" creationId="{A2CA7321-F47E-67A5-F774-776FAD9C5892}"/>
          </ac:spMkLst>
        </pc:spChg>
      </pc:sldChg>
      <pc:sldChg chg="addSp modSp mod">
        <pc:chgData name="Tadić, Darja" userId="b1a2addf-e27a-416b-9dac-f9911d81f095" providerId="ADAL" clId="{3840C7F2-6A05-469A-AB48-69C1C389590A}" dt="2024-04-12T10:26:57.180" v="2953" actId="6549"/>
        <pc:sldMkLst>
          <pc:docMk/>
          <pc:sldMk cId="1189528638" sldId="267"/>
        </pc:sldMkLst>
        <pc:spChg chg="mod">
          <ac:chgData name="Tadić, Darja" userId="b1a2addf-e27a-416b-9dac-f9911d81f095" providerId="ADAL" clId="{3840C7F2-6A05-469A-AB48-69C1C389590A}" dt="2024-04-12T10:26:19.428" v="2941" actId="21"/>
          <ac:spMkLst>
            <pc:docMk/>
            <pc:sldMk cId="1189528638" sldId="267"/>
            <ac:spMk id="3" creationId="{279274A1-FB6E-C32D-EF60-E121A94B4125}"/>
          </ac:spMkLst>
        </pc:spChg>
        <pc:spChg chg="add mod">
          <ac:chgData name="Tadić, Darja" userId="b1a2addf-e27a-416b-9dac-f9911d81f095" providerId="ADAL" clId="{3840C7F2-6A05-469A-AB48-69C1C389590A}" dt="2024-04-12T10:26:57.180" v="2953" actId="6549"/>
          <ac:spMkLst>
            <pc:docMk/>
            <pc:sldMk cId="1189528638" sldId="267"/>
            <ac:spMk id="4" creationId="{C78AD806-37F6-DC36-99A2-05C37093DA70}"/>
          </ac:spMkLst>
        </pc:spChg>
      </pc:sldChg>
      <pc:sldChg chg="addSp modSp mod">
        <pc:chgData name="Tadić, Darja" userId="b1a2addf-e27a-416b-9dac-f9911d81f095" providerId="ADAL" clId="{3840C7F2-6A05-469A-AB48-69C1C389590A}" dt="2024-04-12T10:24:37.807" v="2882" actId="1076"/>
        <pc:sldMkLst>
          <pc:docMk/>
          <pc:sldMk cId="1677959508" sldId="271"/>
        </pc:sldMkLst>
        <pc:spChg chg="mod">
          <ac:chgData name="Tadić, Darja" userId="b1a2addf-e27a-416b-9dac-f9911d81f095" providerId="ADAL" clId="{3840C7F2-6A05-469A-AB48-69C1C389590A}" dt="2024-04-12T09:59:30.220" v="251" actId="1076"/>
          <ac:spMkLst>
            <pc:docMk/>
            <pc:sldMk cId="1677959508" sldId="271"/>
            <ac:spMk id="2" creationId="{7DB2AD9D-4471-6AF5-513F-8E3740D97AD3}"/>
          </ac:spMkLst>
        </pc:spChg>
        <pc:spChg chg="mod">
          <ac:chgData name="Tadić, Darja" userId="b1a2addf-e27a-416b-9dac-f9911d81f095" providerId="ADAL" clId="{3840C7F2-6A05-469A-AB48-69C1C389590A}" dt="2024-04-12T09:59:50.594" v="338" actId="20577"/>
          <ac:spMkLst>
            <pc:docMk/>
            <pc:sldMk cId="1677959508" sldId="271"/>
            <ac:spMk id="3" creationId="{065C294B-83ED-A6A8-D066-5AE35D4FD1CD}"/>
          </ac:spMkLst>
        </pc:spChg>
        <pc:spChg chg="add mod">
          <ac:chgData name="Tadić, Darja" userId="b1a2addf-e27a-416b-9dac-f9911d81f095" providerId="ADAL" clId="{3840C7F2-6A05-469A-AB48-69C1C389590A}" dt="2024-04-12T10:24:37.807" v="2882" actId="1076"/>
          <ac:spMkLst>
            <pc:docMk/>
            <pc:sldMk cId="1677959508" sldId="271"/>
            <ac:spMk id="4" creationId="{353EFB56-B468-62D2-839E-A09B2E29CDEC}"/>
          </ac:spMkLst>
        </pc:spChg>
      </pc:sldChg>
      <pc:sldChg chg="addSp delSp modSp mod">
        <pc:chgData name="Tadić, Darja" userId="b1a2addf-e27a-416b-9dac-f9911d81f095" providerId="ADAL" clId="{3840C7F2-6A05-469A-AB48-69C1C389590A}" dt="2024-04-12T10:19:10.324" v="2823" actId="478"/>
        <pc:sldMkLst>
          <pc:docMk/>
          <pc:sldMk cId="3788616621" sldId="273"/>
        </pc:sldMkLst>
        <pc:spChg chg="add del mod">
          <ac:chgData name="Tadić, Darja" userId="b1a2addf-e27a-416b-9dac-f9911d81f095" providerId="ADAL" clId="{3840C7F2-6A05-469A-AB48-69C1C389590A}" dt="2024-04-12T10:19:10.324" v="2823" actId="478"/>
          <ac:spMkLst>
            <pc:docMk/>
            <pc:sldMk cId="3788616621" sldId="273"/>
            <ac:spMk id="4" creationId="{8F709872-5FC2-0577-63E9-789D2E788F9C}"/>
          </ac:spMkLst>
        </pc:spChg>
      </pc:sldChg>
      <pc:sldChg chg="addSp modSp mod">
        <pc:chgData name="Tadić, Darja" userId="b1a2addf-e27a-416b-9dac-f9911d81f095" providerId="ADAL" clId="{3840C7F2-6A05-469A-AB48-69C1C389590A}" dt="2024-04-12T10:27:36.762" v="2967" actId="13926"/>
        <pc:sldMkLst>
          <pc:docMk/>
          <pc:sldMk cId="209939759" sldId="275"/>
        </pc:sldMkLst>
        <pc:spChg chg="mod">
          <ac:chgData name="Tadić, Darja" userId="b1a2addf-e27a-416b-9dac-f9911d81f095" providerId="ADAL" clId="{3840C7F2-6A05-469A-AB48-69C1C389590A}" dt="2024-04-12T10:27:17.958" v="2958" actId="21"/>
          <ac:spMkLst>
            <pc:docMk/>
            <pc:sldMk cId="209939759" sldId="275"/>
            <ac:spMk id="3" creationId="{80BB0665-BB4E-8E31-3313-7EA80C6657D9}"/>
          </ac:spMkLst>
        </pc:spChg>
        <pc:spChg chg="add mod">
          <ac:chgData name="Tadić, Darja" userId="b1a2addf-e27a-416b-9dac-f9911d81f095" providerId="ADAL" clId="{3840C7F2-6A05-469A-AB48-69C1C389590A}" dt="2024-04-12T10:27:36.762" v="2967" actId="13926"/>
          <ac:spMkLst>
            <pc:docMk/>
            <pc:sldMk cId="209939759" sldId="275"/>
            <ac:spMk id="4" creationId="{F04CC311-8CBF-249E-4E60-75B31F02BD33}"/>
          </ac:spMkLst>
        </pc:spChg>
      </pc:sldChg>
      <pc:sldChg chg="modSp mod">
        <pc:chgData name="Tadić, Darja" userId="b1a2addf-e27a-416b-9dac-f9911d81f095" providerId="ADAL" clId="{3840C7F2-6A05-469A-AB48-69C1C389590A}" dt="2024-04-12T09:53:46.528" v="56" actId="113"/>
        <pc:sldMkLst>
          <pc:docMk/>
          <pc:sldMk cId="1559627473" sldId="276"/>
        </pc:sldMkLst>
        <pc:spChg chg="mod">
          <ac:chgData name="Tadić, Darja" userId="b1a2addf-e27a-416b-9dac-f9911d81f095" providerId="ADAL" clId="{3840C7F2-6A05-469A-AB48-69C1C389590A}" dt="2024-04-12T09:53:46.528" v="56" actId="113"/>
          <ac:spMkLst>
            <pc:docMk/>
            <pc:sldMk cId="1559627473" sldId="276"/>
            <ac:spMk id="3" creationId="{3CE760B0-B40A-884C-70CB-2EF001976448}"/>
          </ac:spMkLst>
        </pc:spChg>
      </pc:sldChg>
      <pc:sldChg chg="modSp mod">
        <pc:chgData name="Tadić, Darja" userId="b1a2addf-e27a-416b-9dac-f9911d81f095" providerId="ADAL" clId="{3840C7F2-6A05-469A-AB48-69C1C389590A}" dt="2024-04-12T09:54:55.198" v="74" actId="255"/>
        <pc:sldMkLst>
          <pc:docMk/>
          <pc:sldMk cId="4256830406" sldId="277"/>
        </pc:sldMkLst>
        <pc:spChg chg="mod">
          <ac:chgData name="Tadić, Darja" userId="b1a2addf-e27a-416b-9dac-f9911d81f095" providerId="ADAL" clId="{3840C7F2-6A05-469A-AB48-69C1C389590A}" dt="2024-04-12T09:54:55.198" v="74" actId="255"/>
          <ac:spMkLst>
            <pc:docMk/>
            <pc:sldMk cId="4256830406" sldId="277"/>
            <ac:spMk id="3" creationId="{3CE760B0-B40A-884C-70CB-2EF001976448}"/>
          </ac:spMkLst>
        </pc:spChg>
      </pc:sldChg>
      <pc:sldChg chg="addSp modSp mod">
        <pc:chgData name="Tadić, Darja" userId="b1a2addf-e27a-416b-9dac-f9911d81f095" providerId="ADAL" clId="{3840C7F2-6A05-469A-AB48-69C1C389590A}" dt="2024-04-12T10:44:56.987" v="3551" actId="14100"/>
        <pc:sldMkLst>
          <pc:docMk/>
          <pc:sldMk cId="839419595" sldId="278"/>
        </pc:sldMkLst>
        <pc:spChg chg="mod">
          <ac:chgData name="Tadić, Darja" userId="b1a2addf-e27a-416b-9dac-f9911d81f095" providerId="ADAL" clId="{3840C7F2-6A05-469A-AB48-69C1C389590A}" dt="2024-04-12T10:30:58.703" v="3025" actId="21"/>
          <ac:spMkLst>
            <pc:docMk/>
            <pc:sldMk cId="839419595" sldId="278"/>
            <ac:spMk id="3" creationId="{C2D98EAB-6447-46CB-98E1-8337B15350E3}"/>
          </ac:spMkLst>
        </pc:spChg>
        <pc:spChg chg="add mod">
          <ac:chgData name="Tadić, Darja" userId="b1a2addf-e27a-416b-9dac-f9911d81f095" providerId="ADAL" clId="{3840C7F2-6A05-469A-AB48-69C1C389590A}" dt="2024-04-12T10:44:56.987" v="3551" actId="14100"/>
          <ac:spMkLst>
            <pc:docMk/>
            <pc:sldMk cId="839419595" sldId="278"/>
            <ac:spMk id="4" creationId="{EBE51F25-0140-1199-13F8-49F5A7662F34}"/>
          </ac:spMkLst>
        </pc:spChg>
      </pc:sldChg>
      <pc:sldChg chg="modSp del mod">
        <pc:chgData name="Tadić, Darja" userId="b1a2addf-e27a-416b-9dac-f9911d81f095" providerId="ADAL" clId="{3840C7F2-6A05-469A-AB48-69C1C389590A}" dt="2024-04-12T09:57:05.256" v="77" actId="47"/>
        <pc:sldMkLst>
          <pc:docMk/>
          <pc:sldMk cId="894487844" sldId="279"/>
        </pc:sldMkLst>
        <pc:spChg chg="mod">
          <ac:chgData name="Tadić, Darja" userId="b1a2addf-e27a-416b-9dac-f9911d81f095" providerId="ADAL" clId="{3840C7F2-6A05-469A-AB48-69C1C389590A}" dt="2024-04-12T09:54:39.521" v="62" actId="21"/>
          <ac:spMkLst>
            <pc:docMk/>
            <pc:sldMk cId="894487844" sldId="279"/>
            <ac:spMk id="3" creationId="{227C756A-522E-3BDB-9C36-4257CE302F8E}"/>
          </ac:spMkLst>
        </pc:spChg>
      </pc:sldChg>
      <pc:sldChg chg="delSp modSp new mod">
        <pc:chgData name="Tadić, Darja" userId="b1a2addf-e27a-416b-9dac-f9911d81f095" providerId="ADAL" clId="{3840C7F2-6A05-469A-AB48-69C1C389590A}" dt="2024-04-12T10:41:27.506" v="3299" actId="404"/>
        <pc:sldMkLst>
          <pc:docMk/>
          <pc:sldMk cId="1396040213" sldId="279"/>
        </pc:sldMkLst>
        <pc:spChg chg="del">
          <ac:chgData name="Tadić, Darja" userId="b1a2addf-e27a-416b-9dac-f9911d81f095" providerId="ADAL" clId="{3840C7F2-6A05-469A-AB48-69C1C389590A}" dt="2024-04-12T09:57:40.434" v="80" actId="478"/>
          <ac:spMkLst>
            <pc:docMk/>
            <pc:sldMk cId="1396040213" sldId="279"/>
            <ac:spMk id="2" creationId="{94F967EA-EA55-A6FA-C939-6B34E9CC4727}"/>
          </ac:spMkLst>
        </pc:spChg>
        <pc:spChg chg="mod">
          <ac:chgData name="Tadić, Darja" userId="b1a2addf-e27a-416b-9dac-f9911d81f095" providerId="ADAL" clId="{3840C7F2-6A05-469A-AB48-69C1C389590A}" dt="2024-04-12T10:41:27.506" v="3299" actId="404"/>
          <ac:spMkLst>
            <pc:docMk/>
            <pc:sldMk cId="1396040213" sldId="279"/>
            <ac:spMk id="3" creationId="{3AFDA9EE-7745-05B3-122D-D4F50E347F3D}"/>
          </ac:spMkLst>
        </pc:spChg>
      </pc:sldChg>
      <pc:sldChg chg="delSp modSp new mod">
        <pc:chgData name="Tadić, Darja" userId="b1a2addf-e27a-416b-9dac-f9911d81f095" providerId="ADAL" clId="{3840C7F2-6A05-469A-AB48-69C1C389590A}" dt="2024-04-12T10:42:04.613" v="3414" actId="5793"/>
        <pc:sldMkLst>
          <pc:docMk/>
          <pc:sldMk cId="1172643737" sldId="280"/>
        </pc:sldMkLst>
        <pc:spChg chg="del">
          <ac:chgData name="Tadić, Darja" userId="b1a2addf-e27a-416b-9dac-f9911d81f095" providerId="ADAL" clId="{3840C7F2-6A05-469A-AB48-69C1C389590A}" dt="2024-04-12T10:02:11.300" v="618" actId="478"/>
          <ac:spMkLst>
            <pc:docMk/>
            <pc:sldMk cId="1172643737" sldId="280"/>
            <ac:spMk id="2" creationId="{531AE1AF-6A59-16C9-71A1-BD06D3CDC364}"/>
          </ac:spMkLst>
        </pc:spChg>
        <pc:spChg chg="mod">
          <ac:chgData name="Tadić, Darja" userId="b1a2addf-e27a-416b-9dac-f9911d81f095" providerId="ADAL" clId="{3840C7F2-6A05-469A-AB48-69C1C389590A}" dt="2024-04-12T10:42:04.613" v="3414" actId="5793"/>
          <ac:spMkLst>
            <pc:docMk/>
            <pc:sldMk cId="1172643737" sldId="280"/>
            <ac:spMk id="3" creationId="{4D1F0B3B-E398-2A18-E5B6-CC1319FDC9C4}"/>
          </ac:spMkLst>
        </pc:spChg>
      </pc:sldChg>
      <pc:sldChg chg="delSp modSp new mod">
        <pc:chgData name="Tadić, Darja" userId="b1a2addf-e27a-416b-9dac-f9911d81f095" providerId="ADAL" clId="{3840C7F2-6A05-469A-AB48-69C1C389590A}" dt="2024-04-12T10:29:53.579" v="3001" actId="13926"/>
        <pc:sldMkLst>
          <pc:docMk/>
          <pc:sldMk cId="1599701452" sldId="281"/>
        </pc:sldMkLst>
        <pc:spChg chg="del">
          <ac:chgData name="Tadić, Darja" userId="b1a2addf-e27a-416b-9dac-f9911d81f095" providerId="ADAL" clId="{3840C7F2-6A05-469A-AB48-69C1C389590A}" dt="2024-04-12T10:29:38.544" v="2998" actId="478"/>
          <ac:spMkLst>
            <pc:docMk/>
            <pc:sldMk cId="1599701452" sldId="281"/>
            <ac:spMk id="2" creationId="{DD2A9FE3-C587-7A89-FF6E-C3E0CE9716BF}"/>
          </ac:spMkLst>
        </pc:spChg>
        <pc:spChg chg="mod">
          <ac:chgData name="Tadić, Darja" userId="b1a2addf-e27a-416b-9dac-f9911d81f095" providerId="ADAL" clId="{3840C7F2-6A05-469A-AB48-69C1C389590A}" dt="2024-04-12T10:29:53.579" v="3001" actId="13926"/>
          <ac:spMkLst>
            <pc:docMk/>
            <pc:sldMk cId="1599701452" sldId="281"/>
            <ac:spMk id="3" creationId="{3ECFADD8-E4DB-2D99-3168-751D838FDB29}"/>
          </ac:spMkLst>
        </pc:spChg>
      </pc:sldChg>
      <pc:sldChg chg="delSp modSp new mod">
        <pc:chgData name="Tadić, Darja" userId="b1a2addf-e27a-416b-9dac-f9911d81f095" providerId="ADAL" clId="{3840C7F2-6A05-469A-AB48-69C1C389590A}" dt="2024-04-12T10:44:34.042" v="3546" actId="20577"/>
        <pc:sldMkLst>
          <pc:docMk/>
          <pc:sldMk cId="1688462926" sldId="282"/>
        </pc:sldMkLst>
        <pc:spChg chg="del">
          <ac:chgData name="Tadić, Darja" userId="b1a2addf-e27a-416b-9dac-f9911d81f095" providerId="ADAL" clId="{3840C7F2-6A05-469A-AB48-69C1C389590A}" dt="2024-04-12T10:29:58.421" v="3002" actId="478"/>
          <ac:spMkLst>
            <pc:docMk/>
            <pc:sldMk cId="1688462926" sldId="282"/>
            <ac:spMk id="2" creationId="{9EBC0A79-103D-47FD-A740-2A51028E7B3B}"/>
          </ac:spMkLst>
        </pc:spChg>
        <pc:spChg chg="mod">
          <ac:chgData name="Tadić, Darja" userId="b1a2addf-e27a-416b-9dac-f9911d81f095" providerId="ADAL" clId="{3840C7F2-6A05-469A-AB48-69C1C389590A}" dt="2024-04-12T10:44:34.042" v="3546" actId="20577"/>
          <ac:spMkLst>
            <pc:docMk/>
            <pc:sldMk cId="1688462926" sldId="282"/>
            <ac:spMk id="3" creationId="{AB518062-3C28-528B-7412-B547FF8016AA}"/>
          </ac:spMkLst>
        </pc:spChg>
      </pc:sldChg>
      <pc:sldChg chg="delSp modSp new mod">
        <pc:chgData name="Tadić, Darja" userId="b1a2addf-e27a-416b-9dac-f9911d81f095" providerId="ADAL" clId="{3840C7F2-6A05-469A-AB48-69C1C389590A}" dt="2024-04-12T10:43:42.955" v="3537" actId="404"/>
        <pc:sldMkLst>
          <pc:docMk/>
          <pc:sldMk cId="5469179" sldId="283"/>
        </pc:sldMkLst>
        <pc:spChg chg="del">
          <ac:chgData name="Tadić, Darja" userId="b1a2addf-e27a-416b-9dac-f9911d81f095" providerId="ADAL" clId="{3840C7F2-6A05-469A-AB48-69C1C389590A}" dt="2024-04-12T10:28:02.538" v="2973" actId="478"/>
          <ac:spMkLst>
            <pc:docMk/>
            <pc:sldMk cId="5469179" sldId="283"/>
            <ac:spMk id="2" creationId="{4C46F663-1562-3568-CB77-C02F79815D23}"/>
          </ac:spMkLst>
        </pc:spChg>
        <pc:spChg chg="mod">
          <ac:chgData name="Tadić, Darja" userId="b1a2addf-e27a-416b-9dac-f9911d81f095" providerId="ADAL" clId="{3840C7F2-6A05-469A-AB48-69C1C389590A}" dt="2024-04-12T10:43:42.955" v="3537" actId="404"/>
          <ac:spMkLst>
            <pc:docMk/>
            <pc:sldMk cId="5469179" sldId="283"/>
            <ac:spMk id="3" creationId="{CF587FA9-2DB5-2A56-9EB7-09618EEF75A6}"/>
          </ac:spMkLst>
        </pc:spChg>
      </pc:sldChg>
      <pc:sldChg chg="delSp modSp new mod">
        <pc:chgData name="Tadić, Darja" userId="b1a2addf-e27a-416b-9dac-f9911d81f095" providerId="ADAL" clId="{3840C7F2-6A05-469A-AB48-69C1C389590A}" dt="2024-04-12T10:44:44.676" v="3549" actId="6549"/>
        <pc:sldMkLst>
          <pc:docMk/>
          <pc:sldMk cId="3034295774" sldId="284"/>
        </pc:sldMkLst>
        <pc:spChg chg="del">
          <ac:chgData name="Tadić, Darja" userId="b1a2addf-e27a-416b-9dac-f9911d81f095" providerId="ADAL" clId="{3840C7F2-6A05-469A-AB48-69C1C389590A}" dt="2024-04-12T10:30:22.617" v="3008" actId="478"/>
          <ac:spMkLst>
            <pc:docMk/>
            <pc:sldMk cId="3034295774" sldId="284"/>
            <ac:spMk id="2" creationId="{63B344F6-343D-C649-4AEB-F35AC1F57CC7}"/>
          </ac:spMkLst>
        </pc:spChg>
        <pc:spChg chg="mod">
          <ac:chgData name="Tadić, Darja" userId="b1a2addf-e27a-416b-9dac-f9911d81f095" providerId="ADAL" clId="{3840C7F2-6A05-469A-AB48-69C1C389590A}" dt="2024-04-12T10:44:44.676" v="3549" actId="6549"/>
          <ac:spMkLst>
            <pc:docMk/>
            <pc:sldMk cId="3034295774" sldId="284"/>
            <ac:spMk id="3" creationId="{48E2F8B1-5D6B-B0E6-1191-6BE999E702C6}"/>
          </ac:spMkLst>
        </pc:spChg>
      </pc:sldChg>
      <pc:sldChg chg="modSp new del mod">
        <pc:chgData name="Tadić, Darja" userId="b1a2addf-e27a-416b-9dac-f9911d81f095" providerId="ADAL" clId="{3840C7F2-6A05-469A-AB48-69C1C389590A}" dt="2024-04-12T10:27:43.455" v="2968" actId="47"/>
        <pc:sldMkLst>
          <pc:docMk/>
          <pc:sldMk cId="2025758727" sldId="285"/>
        </pc:sldMkLst>
        <pc:spChg chg="mod">
          <ac:chgData name="Tadić, Darja" userId="b1a2addf-e27a-416b-9dac-f9911d81f095" providerId="ADAL" clId="{3840C7F2-6A05-469A-AB48-69C1C389590A}" dt="2024-04-12T10:14:34.804" v="2251" actId="21"/>
          <ac:spMkLst>
            <pc:docMk/>
            <pc:sldMk cId="2025758727" sldId="285"/>
            <ac:spMk id="3" creationId="{9B9EB40D-99B2-2F17-DF07-8A3E4C17313F}"/>
          </ac:spMkLst>
        </pc:spChg>
      </pc:sldChg>
      <pc:sldChg chg="delSp modSp new mod">
        <pc:chgData name="Tadić, Darja" userId="b1a2addf-e27a-416b-9dac-f9911d81f095" providerId="ADAL" clId="{3840C7F2-6A05-469A-AB48-69C1C389590A}" dt="2024-04-12T10:45:19.335" v="3556" actId="20577"/>
        <pc:sldMkLst>
          <pc:docMk/>
          <pc:sldMk cId="1751936794" sldId="286"/>
        </pc:sldMkLst>
        <pc:spChg chg="del">
          <ac:chgData name="Tadić, Darja" userId="b1a2addf-e27a-416b-9dac-f9911d81f095" providerId="ADAL" clId="{3840C7F2-6A05-469A-AB48-69C1C389590A}" dt="2024-04-12T10:31:21.466" v="3031" actId="478"/>
          <ac:spMkLst>
            <pc:docMk/>
            <pc:sldMk cId="1751936794" sldId="286"/>
            <ac:spMk id="2" creationId="{2528A6DE-34F0-713D-30E7-97065B4D8E4E}"/>
          </ac:spMkLst>
        </pc:spChg>
        <pc:spChg chg="mod">
          <ac:chgData name="Tadić, Darja" userId="b1a2addf-e27a-416b-9dac-f9911d81f095" providerId="ADAL" clId="{3840C7F2-6A05-469A-AB48-69C1C389590A}" dt="2024-04-12T10:45:19.335" v="3556" actId="20577"/>
          <ac:spMkLst>
            <pc:docMk/>
            <pc:sldMk cId="1751936794" sldId="286"/>
            <ac:spMk id="3" creationId="{EBB80101-F592-9E8B-F82C-1C4B9363345B}"/>
          </ac:spMkLst>
        </pc:spChg>
      </pc:sldChg>
    </pc:docChg>
  </pc:docChgLst>
  <pc:docChgLst>
    <pc:chgData name="Tadić, Darja" userId="b1a2addf-e27a-416b-9dac-f9911d81f095" providerId="ADAL" clId="{B54C6E14-A8DA-441D-8236-B8563288CED8}"/>
    <pc:docChg chg="undo custSel addSld delSld modSld sldOrd">
      <pc:chgData name="Tadić, Darja" userId="b1a2addf-e27a-416b-9dac-f9911d81f095" providerId="ADAL" clId="{B54C6E14-A8DA-441D-8236-B8563288CED8}" dt="2024-04-12T09:47:32.648" v="8025" actId="20577"/>
      <pc:docMkLst>
        <pc:docMk/>
      </pc:docMkLst>
      <pc:sldChg chg="modSp mod">
        <pc:chgData name="Tadić, Darja" userId="b1a2addf-e27a-416b-9dac-f9911d81f095" providerId="ADAL" clId="{B54C6E14-A8DA-441D-8236-B8563288CED8}" dt="2024-04-10T08:17:44.744" v="7914" actId="6549"/>
        <pc:sldMkLst>
          <pc:docMk/>
          <pc:sldMk cId="253146744" sldId="257"/>
        </pc:sldMkLst>
        <pc:spChg chg="mod">
          <ac:chgData name="Tadić, Darja" userId="b1a2addf-e27a-416b-9dac-f9911d81f095" providerId="ADAL" clId="{B54C6E14-A8DA-441D-8236-B8563288CED8}" dt="2024-04-08T10:40:25.368" v="554" actId="113"/>
          <ac:spMkLst>
            <pc:docMk/>
            <pc:sldMk cId="253146744" sldId="257"/>
            <ac:spMk id="2" creationId="{130268C9-BF8F-8B69-4CCE-0100BC30E049}"/>
          </ac:spMkLst>
        </pc:spChg>
        <pc:spChg chg="mod">
          <ac:chgData name="Tadić, Darja" userId="b1a2addf-e27a-416b-9dac-f9911d81f095" providerId="ADAL" clId="{B54C6E14-A8DA-441D-8236-B8563288CED8}" dt="2024-04-10T08:17:44.744" v="7914" actId="6549"/>
          <ac:spMkLst>
            <pc:docMk/>
            <pc:sldMk cId="253146744" sldId="257"/>
            <ac:spMk id="3" creationId="{1E0BDF79-573C-EB5D-1002-793605B94E53}"/>
          </ac:spMkLst>
        </pc:spChg>
      </pc:sldChg>
      <pc:sldChg chg="modSp mod">
        <pc:chgData name="Tadić, Darja" userId="b1a2addf-e27a-416b-9dac-f9911d81f095" providerId="ADAL" clId="{B54C6E14-A8DA-441D-8236-B8563288CED8}" dt="2024-04-12T09:43:34.979" v="7950" actId="14100"/>
        <pc:sldMkLst>
          <pc:docMk/>
          <pc:sldMk cId="682173952" sldId="258"/>
        </pc:sldMkLst>
        <pc:spChg chg="mod">
          <ac:chgData name="Tadić, Darja" userId="b1a2addf-e27a-416b-9dac-f9911d81f095" providerId="ADAL" clId="{B54C6E14-A8DA-441D-8236-B8563288CED8}" dt="2024-04-08T11:00:14.064" v="2253" actId="1076"/>
          <ac:spMkLst>
            <pc:docMk/>
            <pc:sldMk cId="682173952" sldId="258"/>
            <ac:spMk id="2" creationId="{75FB4F3D-3C24-53C5-5A1A-2D1B91C3252B}"/>
          </ac:spMkLst>
        </pc:spChg>
        <pc:spChg chg="mod">
          <ac:chgData name="Tadić, Darja" userId="b1a2addf-e27a-416b-9dac-f9911d81f095" providerId="ADAL" clId="{B54C6E14-A8DA-441D-8236-B8563288CED8}" dt="2024-04-12T09:43:34.979" v="7950" actId="14100"/>
          <ac:spMkLst>
            <pc:docMk/>
            <pc:sldMk cId="682173952" sldId="258"/>
            <ac:spMk id="3" creationId="{3BA4CCAA-6B0B-E511-3B19-F4D0F38C8112}"/>
          </ac:spMkLst>
        </pc:spChg>
      </pc:sldChg>
      <pc:sldChg chg="modSp mod">
        <pc:chgData name="Tadić, Darja" userId="b1a2addf-e27a-416b-9dac-f9911d81f095" providerId="ADAL" clId="{B54C6E14-A8DA-441D-8236-B8563288CED8}" dt="2024-04-12T09:45:05.762" v="7962" actId="20577"/>
        <pc:sldMkLst>
          <pc:docMk/>
          <pc:sldMk cId="3435188024" sldId="259"/>
        </pc:sldMkLst>
        <pc:spChg chg="mod">
          <ac:chgData name="Tadić, Darja" userId="b1a2addf-e27a-416b-9dac-f9911d81f095" providerId="ADAL" clId="{B54C6E14-A8DA-441D-8236-B8563288CED8}" dt="2024-04-08T13:49:01.766" v="7636" actId="20577"/>
          <ac:spMkLst>
            <pc:docMk/>
            <pc:sldMk cId="3435188024" sldId="259"/>
            <ac:spMk id="2" creationId="{7DB2AD9D-4471-6AF5-513F-8E3740D97AD3}"/>
          </ac:spMkLst>
        </pc:spChg>
        <pc:spChg chg="mod">
          <ac:chgData name="Tadić, Darja" userId="b1a2addf-e27a-416b-9dac-f9911d81f095" providerId="ADAL" clId="{B54C6E14-A8DA-441D-8236-B8563288CED8}" dt="2024-04-12T09:45:05.762" v="7962" actId="20577"/>
          <ac:spMkLst>
            <pc:docMk/>
            <pc:sldMk cId="3435188024" sldId="259"/>
            <ac:spMk id="3" creationId="{065C294B-83ED-A6A8-D066-5AE35D4FD1CD}"/>
          </ac:spMkLst>
        </pc:spChg>
      </pc:sldChg>
      <pc:sldChg chg="modSp mod ord">
        <pc:chgData name="Tadić, Darja" userId="b1a2addf-e27a-416b-9dac-f9911d81f095" providerId="ADAL" clId="{B54C6E14-A8DA-441D-8236-B8563288CED8}" dt="2024-04-08T12:43:41.314" v="5265" actId="20577"/>
        <pc:sldMkLst>
          <pc:docMk/>
          <pc:sldMk cId="3680281109" sldId="260"/>
        </pc:sldMkLst>
        <pc:spChg chg="mod">
          <ac:chgData name="Tadić, Darja" userId="b1a2addf-e27a-416b-9dac-f9911d81f095" providerId="ADAL" clId="{B54C6E14-A8DA-441D-8236-B8563288CED8}" dt="2024-04-08T12:43:06.787" v="5253" actId="403"/>
          <ac:spMkLst>
            <pc:docMk/>
            <pc:sldMk cId="3680281109" sldId="260"/>
            <ac:spMk id="2" creationId="{7EA4F78A-F7BD-775D-9B8D-0CA5FDE55DC1}"/>
          </ac:spMkLst>
        </pc:spChg>
        <pc:spChg chg="mod">
          <ac:chgData name="Tadić, Darja" userId="b1a2addf-e27a-416b-9dac-f9911d81f095" providerId="ADAL" clId="{B54C6E14-A8DA-441D-8236-B8563288CED8}" dt="2024-04-08T12:43:41.314" v="5265" actId="20577"/>
          <ac:spMkLst>
            <pc:docMk/>
            <pc:sldMk cId="3680281109" sldId="260"/>
            <ac:spMk id="3" creationId="{96C27EEF-2C59-F4B7-6DD7-611047B57CC8}"/>
          </ac:spMkLst>
        </pc:spChg>
      </pc:sldChg>
      <pc:sldChg chg="modSp new mod">
        <pc:chgData name="Tadić, Darja" userId="b1a2addf-e27a-416b-9dac-f9911d81f095" providerId="ADAL" clId="{B54C6E14-A8DA-441D-8236-B8563288CED8}" dt="2024-04-08T13:30:23.189" v="6497" actId="6549"/>
        <pc:sldMkLst>
          <pc:docMk/>
          <pc:sldMk cId="3240631235" sldId="261"/>
        </pc:sldMkLst>
        <pc:spChg chg="mod">
          <ac:chgData name="Tadić, Darja" userId="b1a2addf-e27a-416b-9dac-f9911d81f095" providerId="ADAL" clId="{B54C6E14-A8DA-441D-8236-B8563288CED8}" dt="2024-04-08T13:29:11.277" v="6464" actId="27636"/>
          <ac:spMkLst>
            <pc:docMk/>
            <pc:sldMk cId="3240631235" sldId="261"/>
            <ac:spMk id="2" creationId="{EBB55262-128F-0CE4-032F-8D0549582BFB}"/>
          </ac:spMkLst>
        </pc:spChg>
        <pc:spChg chg="mod">
          <ac:chgData name="Tadić, Darja" userId="b1a2addf-e27a-416b-9dac-f9911d81f095" providerId="ADAL" clId="{B54C6E14-A8DA-441D-8236-B8563288CED8}" dt="2024-04-08T13:30:23.189" v="6497" actId="6549"/>
          <ac:spMkLst>
            <pc:docMk/>
            <pc:sldMk cId="3240631235" sldId="261"/>
            <ac:spMk id="3" creationId="{556E17FC-DE54-29BE-8CEA-CD997643F280}"/>
          </ac:spMkLst>
        </pc:spChg>
      </pc:sldChg>
      <pc:sldChg chg="modSp new mod ord">
        <pc:chgData name="Tadić, Darja" userId="b1a2addf-e27a-416b-9dac-f9911d81f095" providerId="ADAL" clId="{B54C6E14-A8DA-441D-8236-B8563288CED8}" dt="2024-04-08T13:14:35.024" v="6444"/>
        <pc:sldMkLst>
          <pc:docMk/>
          <pc:sldMk cId="2065399776" sldId="262"/>
        </pc:sldMkLst>
        <pc:spChg chg="mod">
          <ac:chgData name="Tadić, Darja" userId="b1a2addf-e27a-416b-9dac-f9911d81f095" providerId="ADAL" clId="{B54C6E14-A8DA-441D-8236-B8563288CED8}" dt="2024-04-08T11:50:27.929" v="4676" actId="27636"/>
          <ac:spMkLst>
            <pc:docMk/>
            <pc:sldMk cId="2065399776" sldId="262"/>
            <ac:spMk id="2" creationId="{6B7DF693-061F-C880-2D5C-32DA0191A6D8}"/>
          </ac:spMkLst>
        </pc:spChg>
        <pc:spChg chg="mod">
          <ac:chgData name="Tadić, Darja" userId="b1a2addf-e27a-416b-9dac-f9911d81f095" providerId="ADAL" clId="{B54C6E14-A8DA-441D-8236-B8563288CED8}" dt="2024-04-08T13:14:35.024" v="6444"/>
          <ac:spMkLst>
            <pc:docMk/>
            <pc:sldMk cId="2065399776" sldId="262"/>
            <ac:spMk id="3" creationId="{4C0D8188-8361-5620-1F85-61D7E55A6DAF}"/>
          </ac:spMkLst>
        </pc:spChg>
      </pc:sldChg>
      <pc:sldChg chg="modSp new mod ord">
        <pc:chgData name="Tadić, Darja" userId="b1a2addf-e27a-416b-9dac-f9911d81f095" providerId="ADAL" clId="{B54C6E14-A8DA-441D-8236-B8563288CED8}" dt="2024-04-08T12:45:49.716" v="5344"/>
        <pc:sldMkLst>
          <pc:docMk/>
          <pc:sldMk cId="1331726586" sldId="263"/>
        </pc:sldMkLst>
        <pc:spChg chg="mod">
          <ac:chgData name="Tadić, Darja" userId="b1a2addf-e27a-416b-9dac-f9911d81f095" providerId="ADAL" clId="{B54C6E14-A8DA-441D-8236-B8563288CED8}" dt="2024-04-08T11:48:01.484" v="4526" actId="14100"/>
          <ac:spMkLst>
            <pc:docMk/>
            <pc:sldMk cId="1331726586" sldId="263"/>
            <ac:spMk id="2" creationId="{8E7E525F-3566-9B24-D32B-2B645EB302FC}"/>
          </ac:spMkLst>
        </pc:spChg>
        <pc:spChg chg="mod">
          <ac:chgData name="Tadić, Darja" userId="b1a2addf-e27a-416b-9dac-f9911d81f095" providerId="ADAL" clId="{B54C6E14-A8DA-441D-8236-B8563288CED8}" dt="2024-04-08T11:49:38.349" v="4668" actId="20577"/>
          <ac:spMkLst>
            <pc:docMk/>
            <pc:sldMk cId="1331726586" sldId="263"/>
            <ac:spMk id="3" creationId="{B77B1944-5F7C-C92A-92EA-DE43BF757C03}"/>
          </ac:spMkLst>
        </pc:spChg>
      </pc:sldChg>
      <pc:sldChg chg="modSp new mod ord">
        <pc:chgData name="Tadić, Darja" userId="b1a2addf-e27a-416b-9dac-f9911d81f095" providerId="ADAL" clId="{B54C6E14-A8DA-441D-8236-B8563288CED8}" dt="2024-04-08T12:50:47.174" v="5617" actId="313"/>
        <pc:sldMkLst>
          <pc:docMk/>
          <pc:sldMk cId="3100874369" sldId="264"/>
        </pc:sldMkLst>
        <pc:spChg chg="mod">
          <ac:chgData name="Tadić, Darja" userId="b1a2addf-e27a-416b-9dac-f9911d81f095" providerId="ADAL" clId="{B54C6E14-A8DA-441D-8236-B8563288CED8}" dt="2024-04-08T12:50:19.723" v="5554" actId="113"/>
          <ac:spMkLst>
            <pc:docMk/>
            <pc:sldMk cId="3100874369" sldId="264"/>
            <ac:spMk id="2" creationId="{024668C0-5822-B3A9-148D-ED56D964E019}"/>
          </ac:spMkLst>
        </pc:spChg>
        <pc:spChg chg="mod">
          <ac:chgData name="Tadić, Darja" userId="b1a2addf-e27a-416b-9dac-f9911d81f095" providerId="ADAL" clId="{B54C6E14-A8DA-441D-8236-B8563288CED8}" dt="2024-04-08T12:50:47.174" v="5617" actId="313"/>
          <ac:spMkLst>
            <pc:docMk/>
            <pc:sldMk cId="3100874369" sldId="264"/>
            <ac:spMk id="3" creationId="{F4D471B2-5005-179B-32B1-6D462C91D846}"/>
          </ac:spMkLst>
        </pc:spChg>
      </pc:sldChg>
      <pc:sldChg chg="modSp new mod">
        <pc:chgData name="Tadić, Darja" userId="b1a2addf-e27a-416b-9dac-f9911d81f095" providerId="ADAL" clId="{B54C6E14-A8DA-441D-8236-B8563288CED8}" dt="2024-04-08T14:05:13.288" v="7872"/>
        <pc:sldMkLst>
          <pc:docMk/>
          <pc:sldMk cId="1761053797" sldId="265"/>
        </pc:sldMkLst>
        <pc:spChg chg="mod">
          <ac:chgData name="Tadić, Darja" userId="b1a2addf-e27a-416b-9dac-f9911d81f095" providerId="ADAL" clId="{B54C6E14-A8DA-441D-8236-B8563288CED8}" dt="2024-04-08T13:44:45.021" v="7332" actId="14100"/>
          <ac:spMkLst>
            <pc:docMk/>
            <pc:sldMk cId="1761053797" sldId="265"/>
            <ac:spMk id="2" creationId="{9AB9DC33-2852-AE3C-7B62-C0596AB8CF1C}"/>
          </ac:spMkLst>
        </pc:spChg>
        <pc:spChg chg="mod">
          <ac:chgData name="Tadić, Darja" userId="b1a2addf-e27a-416b-9dac-f9911d81f095" providerId="ADAL" clId="{B54C6E14-A8DA-441D-8236-B8563288CED8}" dt="2024-04-08T14:05:13.288" v="7872"/>
          <ac:spMkLst>
            <pc:docMk/>
            <pc:sldMk cId="1761053797" sldId="265"/>
            <ac:spMk id="3" creationId="{C2D98EAB-6447-46CB-98E1-8337B15350E3}"/>
          </ac:spMkLst>
        </pc:spChg>
      </pc:sldChg>
      <pc:sldChg chg="modSp new del mod ord">
        <pc:chgData name="Tadić, Darja" userId="b1a2addf-e27a-416b-9dac-f9911d81f095" providerId="ADAL" clId="{B54C6E14-A8DA-441D-8236-B8563288CED8}" dt="2024-04-08T13:36:20.317" v="6909" actId="47"/>
        <pc:sldMkLst>
          <pc:docMk/>
          <pc:sldMk cId="2195280928" sldId="266"/>
        </pc:sldMkLst>
        <pc:spChg chg="mod">
          <ac:chgData name="Tadić, Darja" userId="b1a2addf-e27a-416b-9dac-f9911d81f095" providerId="ADAL" clId="{B54C6E14-A8DA-441D-8236-B8563288CED8}" dt="2024-04-08T12:51:52.617" v="5626" actId="14100"/>
          <ac:spMkLst>
            <pc:docMk/>
            <pc:sldMk cId="2195280928" sldId="266"/>
            <ac:spMk id="2" creationId="{796D8A68-55A3-B73E-8361-BB2DF457E318}"/>
          </ac:spMkLst>
        </pc:spChg>
        <pc:spChg chg="mod">
          <ac:chgData name="Tadić, Darja" userId="b1a2addf-e27a-416b-9dac-f9911d81f095" providerId="ADAL" clId="{B54C6E14-A8DA-441D-8236-B8563288CED8}" dt="2024-04-08T13:06:29.814" v="6359" actId="21"/>
          <ac:spMkLst>
            <pc:docMk/>
            <pc:sldMk cId="2195280928" sldId="266"/>
            <ac:spMk id="3" creationId="{80BB0665-BB4E-8E31-3313-7EA80C6657D9}"/>
          </ac:spMkLst>
        </pc:spChg>
      </pc:sldChg>
      <pc:sldChg chg="modSp new mod">
        <pc:chgData name="Tadić, Darja" userId="b1a2addf-e27a-416b-9dac-f9911d81f095" providerId="ADAL" clId="{B54C6E14-A8DA-441D-8236-B8563288CED8}" dt="2024-04-08T13:03:41.386" v="6040" actId="6549"/>
        <pc:sldMkLst>
          <pc:docMk/>
          <pc:sldMk cId="1189528638" sldId="267"/>
        </pc:sldMkLst>
        <pc:spChg chg="mod">
          <ac:chgData name="Tadić, Darja" userId="b1a2addf-e27a-416b-9dac-f9911d81f095" providerId="ADAL" clId="{B54C6E14-A8DA-441D-8236-B8563288CED8}" dt="2024-04-08T12:54:53.953" v="5729" actId="14100"/>
          <ac:spMkLst>
            <pc:docMk/>
            <pc:sldMk cId="1189528638" sldId="267"/>
            <ac:spMk id="2" creationId="{7EE8614B-04F2-E03F-FE58-85330A40B730}"/>
          </ac:spMkLst>
        </pc:spChg>
        <pc:spChg chg="mod">
          <ac:chgData name="Tadić, Darja" userId="b1a2addf-e27a-416b-9dac-f9911d81f095" providerId="ADAL" clId="{B54C6E14-A8DA-441D-8236-B8563288CED8}" dt="2024-04-08T13:03:41.386" v="6040" actId="6549"/>
          <ac:spMkLst>
            <pc:docMk/>
            <pc:sldMk cId="1189528638" sldId="267"/>
            <ac:spMk id="3" creationId="{279274A1-FB6E-C32D-EF60-E121A94B4125}"/>
          </ac:spMkLst>
        </pc:spChg>
      </pc:sldChg>
      <pc:sldChg chg="modSp new del mod ord">
        <pc:chgData name="Tadić, Darja" userId="b1a2addf-e27a-416b-9dac-f9911d81f095" providerId="ADAL" clId="{B54C6E14-A8DA-441D-8236-B8563288CED8}" dt="2024-04-08T13:35:41.913" v="6908" actId="47"/>
        <pc:sldMkLst>
          <pc:docMk/>
          <pc:sldMk cId="1994441508" sldId="268"/>
        </pc:sldMkLst>
        <pc:spChg chg="mod">
          <ac:chgData name="Tadić, Darja" userId="b1a2addf-e27a-416b-9dac-f9911d81f095" providerId="ADAL" clId="{B54C6E14-A8DA-441D-8236-B8563288CED8}" dt="2024-04-08T10:57:24.490" v="2138" actId="20577"/>
          <ac:spMkLst>
            <pc:docMk/>
            <pc:sldMk cId="1994441508" sldId="268"/>
            <ac:spMk id="2" creationId="{1DE83D24-E7D6-D690-C0CA-ADBDA7A097C0}"/>
          </ac:spMkLst>
        </pc:spChg>
        <pc:spChg chg="mod">
          <ac:chgData name="Tadić, Darja" userId="b1a2addf-e27a-416b-9dac-f9911d81f095" providerId="ADAL" clId="{B54C6E14-A8DA-441D-8236-B8563288CED8}" dt="2024-04-08T10:57:26.451" v="2139"/>
          <ac:spMkLst>
            <pc:docMk/>
            <pc:sldMk cId="1994441508" sldId="268"/>
            <ac:spMk id="3" creationId="{48AC7728-1669-45FD-216C-D94F702359F8}"/>
          </ac:spMkLst>
        </pc:spChg>
      </pc:sldChg>
      <pc:sldChg chg="addSp delSp modSp add del mod">
        <pc:chgData name="Tadić, Darja" userId="b1a2addf-e27a-416b-9dac-f9911d81f095" providerId="ADAL" clId="{B54C6E14-A8DA-441D-8236-B8563288CED8}" dt="2024-04-12T09:43:38.403" v="7951" actId="47"/>
        <pc:sldMkLst>
          <pc:docMk/>
          <pc:sldMk cId="3008324666" sldId="269"/>
        </pc:sldMkLst>
        <pc:spChg chg="del mod">
          <ac:chgData name="Tadić, Darja" userId="b1a2addf-e27a-416b-9dac-f9911d81f095" providerId="ADAL" clId="{B54C6E14-A8DA-441D-8236-B8563288CED8}" dt="2024-04-08T11:00:34.386" v="2259" actId="478"/>
          <ac:spMkLst>
            <pc:docMk/>
            <pc:sldMk cId="3008324666" sldId="269"/>
            <ac:spMk id="2" creationId="{75FB4F3D-3C24-53C5-5A1A-2D1B91C3252B}"/>
          </ac:spMkLst>
        </pc:spChg>
        <pc:spChg chg="mod">
          <ac:chgData name="Tadić, Darja" userId="b1a2addf-e27a-416b-9dac-f9911d81f095" providerId="ADAL" clId="{B54C6E14-A8DA-441D-8236-B8563288CED8}" dt="2024-04-12T09:43:24.958" v="7945" actId="21"/>
          <ac:spMkLst>
            <pc:docMk/>
            <pc:sldMk cId="3008324666" sldId="269"/>
            <ac:spMk id="3" creationId="{3BA4CCAA-6B0B-E511-3B19-F4D0F38C8112}"/>
          </ac:spMkLst>
        </pc:spChg>
        <pc:spChg chg="add del mod">
          <ac:chgData name="Tadić, Darja" userId="b1a2addf-e27a-416b-9dac-f9911d81f095" providerId="ADAL" clId="{B54C6E14-A8DA-441D-8236-B8563288CED8}" dt="2024-04-08T11:00:36.454" v="2260" actId="478"/>
          <ac:spMkLst>
            <pc:docMk/>
            <pc:sldMk cId="3008324666" sldId="269"/>
            <ac:spMk id="5" creationId="{CF101BAE-8DC1-84CC-2556-95B8AFFD74F5}"/>
          </ac:spMkLst>
        </pc:spChg>
      </pc:sldChg>
      <pc:sldChg chg="modSp add del mod">
        <pc:chgData name="Tadić, Darja" userId="b1a2addf-e27a-416b-9dac-f9911d81f095" providerId="ADAL" clId="{B54C6E14-A8DA-441D-8236-B8563288CED8}" dt="2024-04-08T14:04:50.007" v="7867" actId="47"/>
        <pc:sldMkLst>
          <pc:docMk/>
          <pc:sldMk cId="318810114" sldId="270"/>
        </pc:sldMkLst>
        <pc:spChg chg="mod">
          <ac:chgData name="Tadić, Darja" userId="b1a2addf-e27a-416b-9dac-f9911d81f095" providerId="ADAL" clId="{B54C6E14-A8DA-441D-8236-B8563288CED8}" dt="2024-04-08T11:35:59.667" v="3689" actId="14100"/>
          <ac:spMkLst>
            <pc:docMk/>
            <pc:sldMk cId="318810114" sldId="270"/>
            <ac:spMk id="2" creationId="{7DB2AD9D-4471-6AF5-513F-8E3740D97AD3}"/>
          </ac:spMkLst>
        </pc:spChg>
        <pc:spChg chg="mod">
          <ac:chgData name="Tadić, Darja" userId="b1a2addf-e27a-416b-9dac-f9911d81f095" providerId="ADAL" clId="{B54C6E14-A8DA-441D-8236-B8563288CED8}" dt="2024-04-08T14:04:48.153" v="7866" actId="21"/>
          <ac:spMkLst>
            <pc:docMk/>
            <pc:sldMk cId="318810114" sldId="270"/>
            <ac:spMk id="3" creationId="{065C294B-83ED-A6A8-D066-5AE35D4FD1CD}"/>
          </ac:spMkLst>
        </pc:spChg>
      </pc:sldChg>
      <pc:sldChg chg="modSp add mod">
        <pc:chgData name="Tadić, Darja" userId="b1a2addf-e27a-416b-9dac-f9911d81f095" providerId="ADAL" clId="{B54C6E14-A8DA-441D-8236-B8563288CED8}" dt="2024-04-12T09:46:23.438" v="8013" actId="207"/>
        <pc:sldMkLst>
          <pc:docMk/>
          <pc:sldMk cId="1677959508" sldId="271"/>
        </pc:sldMkLst>
        <pc:spChg chg="mod">
          <ac:chgData name="Tadić, Darja" userId="b1a2addf-e27a-416b-9dac-f9911d81f095" providerId="ADAL" clId="{B54C6E14-A8DA-441D-8236-B8563288CED8}" dt="2024-04-12T09:46:23.438" v="8013" actId="207"/>
          <ac:spMkLst>
            <pc:docMk/>
            <pc:sldMk cId="1677959508" sldId="271"/>
            <ac:spMk id="3" creationId="{065C294B-83ED-A6A8-D066-5AE35D4FD1CD}"/>
          </ac:spMkLst>
        </pc:spChg>
      </pc:sldChg>
      <pc:sldChg chg="modSp add del mod">
        <pc:chgData name="Tadić, Darja" userId="b1a2addf-e27a-416b-9dac-f9911d81f095" providerId="ADAL" clId="{B54C6E14-A8DA-441D-8236-B8563288CED8}" dt="2024-04-08T11:30:32.198" v="3479" actId="47"/>
        <pc:sldMkLst>
          <pc:docMk/>
          <pc:sldMk cId="4037372414" sldId="271"/>
        </pc:sldMkLst>
        <pc:spChg chg="mod">
          <ac:chgData name="Tadić, Darja" userId="b1a2addf-e27a-416b-9dac-f9911d81f095" providerId="ADAL" clId="{B54C6E14-A8DA-441D-8236-B8563288CED8}" dt="2024-04-08T11:07:09.991" v="2636" actId="20577"/>
          <ac:spMkLst>
            <pc:docMk/>
            <pc:sldMk cId="4037372414" sldId="271"/>
            <ac:spMk id="2" creationId="{7DB2AD9D-4471-6AF5-513F-8E3740D97AD3}"/>
          </ac:spMkLst>
        </pc:spChg>
        <pc:spChg chg="mod">
          <ac:chgData name="Tadić, Darja" userId="b1a2addf-e27a-416b-9dac-f9911d81f095" providerId="ADAL" clId="{B54C6E14-A8DA-441D-8236-B8563288CED8}" dt="2024-04-08T11:30:26.289" v="3476" actId="21"/>
          <ac:spMkLst>
            <pc:docMk/>
            <pc:sldMk cId="4037372414" sldId="271"/>
            <ac:spMk id="3" creationId="{065C294B-83ED-A6A8-D066-5AE35D4FD1CD}"/>
          </ac:spMkLst>
        </pc:spChg>
      </pc:sldChg>
      <pc:sldChg chg="modSp add del mod">
        <pc:chgData name="Tadić, Darja" userId="b1a2addf-e27a-416b-9dac-f9911d81f095" providerId="ADAL" clId="{B54C6E14-A8DA-441D-8236-B8563288CED8}" dt="2024-04-08T11:28:36.025" v="3374" actId="47"/>
        <pc:sldMkLst>
          <pc:docMk/>
          <pc:sldMk cId="2350092060" sldId="272"/>
        </pc:sldMkLst>
        <pc:spChg chg="mod">
          <ac:chgData name="Tadić, Darja" userId="b1a2addf-e27a-416b-9dac-f9911d81f095" providerId="ADAL" clId="{B54C6E14-A8DA-441D-8236-B8563288CED8}" dt="2024-04-08T11:28:20.460" v="3365" actId="20577"/>
          <ac:spMkLst>
            <pc:docMk/>
            <pc:sldMk cId="2350092060" sldId="272"/>
            <ac:spMk id="2" creationId="{7DB2AD9D-4471-6AF5-513F-8E3740D97AD3}"/>
          </ac:spMkLst>
        </pc:spChg>
        <pc:spChg chg="mod">
          <ac:chgData name="Tadić, Darja" userId="b1a2addf-e27a-416b-9dac-f9911d81f095" providerId="ADAL" clId="{B54C6E14-A8DA-441D-8236-B8563288CED8}" dt="2024-04-08T11:28:24.886" v="3366" actId="21"/>
          <ac:spMkLst>
            <pc:docMk/>
            <pc:sldMk cId="2350092060" sldId="272"/>
            <ac:spMk id="3" creationId="{065C294B-83ED-A6A8-D066-5AE35D4FD1CD}"/>
          </ac:spMkLst>
        </pc:spChg>
      </pc:sldChg>
      <pc:sldChg chg="modSp new del mod ord">
        <pc:chgData name="Tadić, Darja" userId="b1a2addf-e27a-416b-9dac-f9911d81f095" providerId="ADAL" clId="{B54C6E14-A8DA-441D-8236-B8563288CED8}" dt="2024-04-08T14:02:52.785" v="7856" actId="2696"/>
        <pc:sldMkLst>
          <pc:docMk/>
          <pc:sldMk cId="3916182005" sldId="272"/>
        </pc:sldMkLst>
        <pc:spChg chg="mod">
          <ac:chgData name="Tadić, Darja" userId="b1a2addf-e27a-416b-9dac-f9911d81f095" providerId="ADAL" clId="{B54C6E14-A8DA-441D-8236-B8563288CED8}" dt="2024-04-08T13:39:15.813" v="7098" actId="27636"/>
          <ac:spMkLst>
            <pc:docMk/>
            <pc:sldMk cId="3916182005" sldId="272"/>
            <ac:spMk id="2" creationId="{F0389881-8850-72B7-3D20-28B66191E398}"/>
          </ac:spMkLst>
        </pc:spChg>
        <pc:spChg chg="mod">
          <ac:chgData name="Tadić, Darja" userId="b1a2addf-e27a-416b-9dac-f9911d81f095" providerId="ADAL" clId="{B54C6E14-A8DA-441D-8236-B8563288CED8}" dt="2024-04-08T13:40:49.677" v="7170" actId="14100"/>
          <ac:spMkLst>
            <pc:docMk/>
            <pc:sldMk cId="3916182005" sldId="272"/>
            <ac:spMk id="3" creationId="{6711778A-B341-37A7-43D4-05BE52A759B0}"/>
          </ac:spMkLst>
        </pc:spChg>
      </pc:sldChg>
      <pc:sldChg chg="modSp add mod">
        <pc:chgData name="Tadić, Darja" userId="b1a2addf-e27a-416b-9dac-f9911d81f095" providerId="ADAL" clId="{B54C6E14-A8DA-441D-8236-B8563288CED8}" dt="2024-04-12T09:47:32.648" v="8025" actId="20577"/>
        <pc:sldMkLst>
          <pc:docMk/>
          <pc:sldMk cId="4105740611" sldId="272"/>
        </pc:sldMkLst>
        <pc:spChg chg="mod">
          <ac:chgData name="Tadić, Darja" userId="b1a2addf-e27a-416b-9dac-f9911d81f095" providerId="ADAL" clId="{B54C6E14-A8DA-441D-8236-B8563288CED8}" dt="2024-04-12T09:47:32.648" v="8025" actId="20577"/>
          <ac:spMkLst>
            <pc:docMk/>
            <pc:sldMk cId="4105740611" sldId="272"/>
            <ac:spMk id="3" creationId="{6711778A-B341-37A7-43D4-05BE52A759B0}"/>
          </ac:spMkLst>
        </pc:spChg>
      </pc:sldChg>
      <pc:sldChg chg="modSp add mod">
        <pc:chgData name="Tadić, Darja" userId="b1a2addf-e27a-416b-9dac-f9911d81f095" providerId="ADAL" clId="{B54C6E14-A8DA-441D-8236-B8563288CED8}" dt="2024-04-08T12:44:56.752" v="5331" actId="20577"/>
        <pc:sldMkLst>
          <pc:docMk/>
          <pc:sldMk cId="3788616621" sldId="273"/>
        </pc:sldMkLst>
        <pc:spChg chg="mod">
          <ac:chgData name="Tadić, Darja" userId="b1a2addf-e27a-416b-9dac-f9911d81f095" providerId="ADAL" clId="{B54C6E14-A8DA-441D-8236-B8563288CED8}" dt="2024-04-08T12:44:56.752" v="5331" actId="20577"/>
          <ac:spMkLst>
            <pc:docMk/>
            <pc:sldMk cId="3788616621" sldId="273"/>
            <ac:spMk id="3" creationId="{96C27EEF-2C59-F4B7-6DD7-611047B57CC8}"/>
          </ac:spMkLst>
        </pc:spChg>
      </pc:sldChg>
      <pc:sldChg chg="modSp add del mod">
        <pc:chgData name="Tadić, Darja" userId="b1a2addf-e27a-416b-9dac-f9911d81f095" providerId="ADAL" clId="{B54C6E14-A8DA-441D-8236-B8563288CED8}" dt="2024-04-12T09:47:04.643" v="8014" actId="47"/>
        <pc:sldMkLst>
          <pc:docMk/>
          <pc:sldMk cId="2933686111" sldId="274"/>
        </pc:sldMkLst>
        <pc:spChg chg="mod">
          <ac:chgData name="Tadić, Darja" userId="b1a2addf-e27a-416b-9dac-f9911d81f095" providerId="ADAL" clId="{B54C6E14-A8DA-441D-8236-B8563288CED8}" dt="2024-04-08T12:45:19.782" v="5342" actId="13926"/>
          <ac:spMkLst>
            <pc:docMk/>
            <pc:sldMk cId="2933686111" sldId="274"/>
            <ac:spMk id="3" creationId="{96C27EEF-2C59-F4B7-6DD7-611047B57CC8}"/>
          </ac:spMkLst>
        </pc:spChg>
      </pc:sldChg>
      <pc:sldChg chg="modSp add mod">
        <pc:chgData name="Tadić, Darja" userId="b1a2addf-e27a-416b-9dac-f9911d81f095" providerId="ADAL" clId="{B54C6E14-A8DA-441D-8236-B8563288CED8}" dt="2024-04-08T13:07:30.425" v="6437" actId="20577"/>
        <pc:sldMkLst>
          <pc:docMk/>
          <pc:sldMk cId="209939759" sldId="275"/>
        </pc:sldMkLst>
        <pc:spChg chg="mod">
          <ac:chgData name="Tadić, Darja" userId="b1a2addf-e27a-416b-9dac-f9911d81f095" providerId="ADAL" clId="{B54C6E14-A8DA-441D-8236-B8563288CED8}" dt="2024-04-08T13:07:30.425" v="6437" actId="20577"/>
          <ac:spMkLst>
            <pc:docMk/>
            <pc:sldMk cId="209939759" sldId="275"/>
            <ac:spMk id="3" creationId="{80BB0665-BB4E-8E31-3313-7EA80C6657D9}"/>
          </ac:spMkLst>
        </pc:spChg>
      </pc:sldChg>
      <pc:sldChg chg="modSp add del mod">
        <pc:chgData name="Tadić, Darja" userId="b1a2addf-e27a-416b-9dac-f9911d81f095" providerId="ADAL" clId="{B54C6E14-A8DA-441D-8236-B8563288CED8}" dt="2024-04-08T13:03:45.149" v="6041" actId="47"/>
        <pc:sldMkLst>
          <pc:docMk/>
          <pc:sldMk cId="2661848977" sldId="275"/>
        </pc:sldMkLst>
        <pc:spChg chg="mod">
          <ac:chgData name="Tadić, Darja" userId="b1a2addf-e27a-416b-9dac-f9911d81f095" providerId="ADAL" clId="{B54C6E14-A8DA-441D-8236-B8563288CED8}" dt="2024-04-08T13:03:25.256" v="6032" actId="21"/>
          <ac:spMkLst>
            <pc:docMk/>
            <pc:sldMk cId="2661848977" sldId="275"/>
            <ac:spMk id="3" creationId="{279274A1-FB6E-C32D-EF60-E121A94B4125}"/>
          </ac:spMkLst>
        </pc:spChg>
      </pc:sldChg>
      <pc:sldChg chg="modSp new mod">
        <pc:chgData name="Tadić, Darja" userId="b1a2addf-e27a-416b-9dac-f9911d81f095" providerId="ADAL" clId="{B54C6E14-A8DA-441D-8236-B8563288CED8}" dt="2024-04-08T13:34:50.686" v="6855" actId="20577"/>
        <pc:sldMkLst>
          <pc:docMk/>
          <pc:sldMk cId="1559627473" sldId="276"/>
        </pc:sldMkLst>
        <pc:spChg chg="mod">
          <ac:chgData name="Tadić, Darja" userId="b1a2addf-e27a-416b-9dac-f9911d81f095" providerId="ADAL" clId="{B54C6E14-A8DA-441D-8236-B8563288CED8}" dt="2024-04-08T13:30:46.428" v="6508" actId="14100"/>
          <ac:spMkLst>
            <pc:docMk/>
            <pc:sldMk cId="1559627473" sldId="276"/>
            <ac:spMk id="2" creationId="{16DE7C8A-89D2-CE13-4851-BCDB90732B89}"/>
          </ac:spMkLst>
        </pc:spChg>
        <pc:spChg chg="mod">
          <ac:chgData name="Tadić, Darja" userId="b1a2addf-e27a-416b-9dac-f9911d81f095" providerId="ADAL" clId="{B54C6E14-A8DA-441D-8236-B8563288CED8}" dt="2024-04-08T13:34:50.686" v="6855" actId="20577"/>
          <ac:spMkLst>
            <pc:docMk/>
            <pc:sldMk cId="1559627473" sldId="276"/>
            <ac:spMk id="3" creationId="{3CE760B0-B40A-884C-70CB-2EF001976448}"/>
          </ac:spMkLst>
        </pc:spChg>
      </pc:sldChg>
      <pc:sldChg chg="modSp add mod">
        <pc:chgData name="Tadić, Darja" userId="b1a2addf-e27a-416b-9dac-f9911d81f095" providerId="ADAL" clId="{B54C6E14-A8DA-441D-8236-B8563288CED8}" dt="2024-04-08T13:35:38.211" v="6907" actId="20577"/>
        <pc:sldMkLst>
          <pc:docMk/>
          <pc:sldMk cId="4256830406" sldId="277"/>
        </pc:sldMkLst>
        <pc:spChg chg="mod">
          <ac:chgData name="Tadić, Darja" userId="b1a2addf-e27a-416b-9dac-f9911d81f095" providerId="ADAL" clId="{B54C6E14-A8DA-441D-8236-B8563288CED8}" dt="2024-04-08T13:35:38.211" v="6907" actId="20577"/>
          <ac:spMkLst>
            <pc:docMk/>
            <pc:sldMk cId="4256830406" sldId="277"/>
            <ac:spMk id="3" creationId="{3CE760B0-B40A-884C-70CB-2EF001976448}"/>
          </ac:spMkLst>
        </pc:spChg>
      </pc:sldChg>
      <pc:sldChg chg="modSp add mod">
        <pc:chgData name="Tadić, Darja" userId="b1a2addf-e27a-416b-9dac-f9911d81f095" providerId="ADAL" clId="{B54C6E14-A8DA-441D-8236-B8563288CED8}" dt="2024-04-08T13:46:13.949" v="7413" actId="20577"/>
        <pc:sldMkLst>
          <pc:docMk/>
          <pc:sldMk cId="839419595" sldId="278"/>
        </pc:sldMkLst>
        <pc:spChg chg="mod">
          <ac:chgData name="Tadić, Darja" userId="b1a2addf-e27a-416b-9dac-f9911d81f095" providerId="ADAL" clId="{B54C6E14-A8DA-441D-8236-B8563288CED8}" dt="2024-04-08T13:46:13.949" v="7413" actId="20577"/>
          <ac:spMkLst>
            <pc:docMk/>
            <pc:sldMk cId="839419595" sldId="278"/>
            <ac:spMk id="3" creationId="{C2D98EAB-6447-46CB-98E1-8337B15350E3}"/>
          </ac:spMkLst>
        </pc:spChg>
      </pc:sldChg>
      <pc:sldChg chg="addSp delSp modSp new mod">
        <pc:chgData name="Tadić, Darja" userId="b1a2addf-e27a-416b-9dac-f9911d81f095" providerId="ADAL" clId="{B54C6E14-A8DA-441D-8236-B8563288CED8}" dt="2024-04-12T09:43:56.549" v="7953" actId="478"/>
        <pc:sldMkLst>
          <pc:docMk/>
          <pc:sldMk cId="894487844" sldId="279"/>
        </pc:sldMkLst>
        <pc:spChg chg="del mod">
          <ac:chgData name="Tadić, Darja" userId="b1a2addf-e27a-416b-9dac-f9911d81f095" providerId="ADAL" clId="{B54C6E14-A8DA-441D-8236-B8563288CED8}" dt="2024-04-12T09:43:53.554" v="7952" actId="478"/>
          <ac:spMkLst>
            <pc:docMk/>
            <pc:sldMk cId="894487844" sldId="279"/>
            <ac:spMk id="2" creationId="{7C65385E-CA7A-83E0-C1F4-387864E94B41}"/>
          </ac:spMkLst>
        </pc:spChg>
        <pc:spChg chg="mod">
          <ac:chgData name="Tadić, Darja" userId="b1a2addf-e27a-416b-9dac-f9911d81f095" providerId="ADAL" clId="{B54C6E14-A8DA-441D-8236-B8563288CED8}" dt="2024-04-12T09:40:46.808" v="7941"/>
          <ac:spMkLst>
            <pc:docMk/>
            <pc:sldMk cId="894487844" sldId="279"/>
            <ac:spMk id="3" creationId="{227C756A-522E-3BDB-9C36-4257CE302F8E}"/>
          </ac:spMkLst>
        </pc:spChg>
        <pc:spChg chg="add del mod">
          <ac:chgData name="Tadić, Darja" userId="b1a2addf-e27a-416b-9dac-f9911d81f095" providerId="ADAL" clId="{B54C6E14-A8DA-441D-8236-B8563288CED8}" dt="2024-04-12T09:43:56.549" v="7953" actId="478"/>
          <ac:spMkLst>
            <pc:docMk/>
            <pc:sldMk cId="894487844" sldId="279"/>
            <ac:spMk id="5" creationId="{F3CF0621-0530-463F-8463-1685433311C6}"/>
          </ac:spMkLst>
        </pc:spChg>
      </pc:sldChg>
      <pc:sldChg chg="modSp add del mod">
        <pc:chgData name="Tadić, Darja" userId="b1a2addf-e27a-416b-9dac-f9911d81f095" providerId="ADAL" clId="{B54C6E14-A8DA-441D-8236-B8563288CED8}" dt="2024-04-08T13:49:46.069" v="7658" actId="47"/>
        <pc:sldMkLst>
          <pc:docMk/>
          <pc:sldMk cId="4134054698" sldId="279"/>
        </pc:sldMkLst>
        <pc:spChg chg="mod">
          <ac:chgData name="Tadić, Darja" userId="b1a2addf-e27a-416b-9dac-f9911d81f095" providerId="ADAL" clId="{B54C6E14-A8DA-441D-8236-B8563288CED8}" dt="2024-04-08T13:49:25.713" v="7654" actId="20577"/>
          <ac:spMkLst>
            <pc:docMk/>
            <pc:sldMk cId="4134054698" sldId="279"/>
            <ac:spMk id="2" creationId="{7DB2AD9D-4471-6AF5-513F-8E3740D97AD3}"/>
          </ac:spMkLst>
        </pc:spChg>
        <pc:spChg chg="mod">
          <ac:chgData name="Tadić, Darja" userId="b1a2addf-e27a-416b-9dac-f9911d81f095" providerId="ADAL" clId="{B54C6E14-A8DA-441D-8236-B8563288CED8}" dt="2024-04-08T13:49:40.988" v="7656" actId="21"/>
          <ac:spMkLst>
            <pc:docMk/>
            <pc:sldMk cId="4134054698" sldId="279"/>
            <ac:spMk id="3" creationId="{065C294B-83ED-A6A8-D066-5AE35D4FD1CD}"/>
          </ac:spMkLst>
        </pc:spChg>
      </pc:sldChg>
    </pc:docChg>
  </pc:docChgLst>
  <pc:docChgLst>
    <pc:chgData name="Tadić, Darja" userId="b1a2addf-e27a-416b-9dac-f9911d81f095" providerId="ADAL" clId="{E7604CD0-B70E-492E-AED5-DD5D42A28364}"/>
    <pc:docChg chg="custSel addSld modSld">
      <pc:chgData name="Tadić, Darja" userId="b1a2addf-e27a-416b-9dac-f9911d81f095" providerId="ADAL" clId="{E7604CD0-B70E-492E-AED5-DD5D42A28364}" dt="2024-04-05T09:30:46.747" v="342" actId="27636"/>
      <pc:docMkLst>
        <pc:docMk/>
      </pc:docMkLst>
      <pc:sldChg chg="modSp mod">
        <pc:chgData name="Tadić, Darja" userId="b1a2addf-e27a-416b-9dac-f9911d81f095" providerId="ADAL" clId="{E7604CD0-B70E-492E-AED5-DD5D42A28364}" dt="2024-04-05T09:29:44.435" v="336" actId="27636"/>
        <pc:sldMkLst>
          <pc:docMk/>
          <pc:sldMk cId="253146744" sldId="257"/>
        </pc:sldMkLst>
        <pc:spChg chg="mod">
          <ac:chgData name="Tadić, Darja" userId="b1a2addf-e27a-416b-9dac-f9911d81f095" providerId="ADAL" clId="{E7604CD0-B70E-492E-AED5-DD5D42A28364}" dt="2024-04-05T09:17:17.939" v="4" actId="20577"/>
          <ac:spMkLst>
            <pc:docMk/>
            <pc:sldMk cId="253146744" sldId="257"/>
            <ac:spMk id="2" creationId="{130268C9-BF8F-8B69-4CCE-0100BC30E049}"/>
          </ac:spMkLst>
        </pc:spChg>
        <pc:spChg chg="mod">
          <ac:chgData name="Tadić, Darja" userId="b1a2addf-e27a-416b-9dac-f9911d81f095" providerId="ADAL" clId="{E7604CD0-B70E-492E-AED5-DD5D42A28364}" dt="2024-04-05T09:29:44.435" v="336" actId="27636"/>
          <ac:spMkLst>
            <pc:docMk/>
            <pc:sldMk cId="253146744" sldId="257"/>
            <ac:spMk id="3" creationId="{1E0BDF79-573C-EB5D-1002-793605B94E53}"/>
          </ac:spMkLst>
        </pc:spChg>
      </pc:sldChg>
      <pc:sldChg chg="modSp new mod">
        <pc:chgData name="Tadić, Darja" userId="b1a2addf-e27a-416b-9dac-f9911d81f095" providerId="ADAL" clId="{E7604CD0-B70E-492E-AED5-DD5D42A28364}" dt="2024-04-05T09:21:57.103" v="213" actId="27636"/>
        <pc:sldMkLst>
          <pc:docMk/>
          <pc:sldMk cId="682173952" sldId="258"/>
        </pc:sldMkLst>
        <pc:spChg chg="mod">
          <ac:chgData name="Tadić, Darja" userId="b1a2addf-e27a-416b-9dac-f9911d81f095" providerId="ADAL" clId="{E7604CD0-B70E-492E-AED5-DD5D42A28364}" dt="2024-04-05T09:17:24.510" v="14" actId="20577"/>
          <ac:spMkLst>
            <pc:docMk/>
            <pc:sldMk cId="682173952" sldId="258"/>
            <ac:spMk id="2" creationId="{75FB4F3D-3C24-53C5-5A1A-2D1B91C3252B}"/>
          </ac:spMkLst>
        </pc:spChg>
        <pc:spChg chg="mod">
          <ac:chgData name="Tadić, Darja" userId="b1a2addf-e27a-416b-9dac-f9911d81f095" providerId="ADAL" clId="{E7604CD0-B70E-492E-AED5-DD5D42A28364}" dt="2024-04-05T09:21:57.103" v="213" actId="27636"/>
          <ac:spMkLst>
            <pc:docMk/>
            <pc:sldMk cId="682173952" sldId="258"/>
            <ac:spMk id="3" creationId="{3BA4CCAA-6B0B-E511-3B19-F4D0F38C8112}"/>
          </ac:spMkLst>
        </pc:spChg>
      </pc:sldChg>
      <pc:sldChg chg="modSp new mod">
        <pc:chgData name="Tadić, Darja" userId="b1a2addf-e27a-416b-9dac-f9911d81f095" providerId="ADAL" clId="{E7604CD0-B70E-492E-AED5-DD5D42A28364}" dt="2024-04-05T09:27:52.977" v="324" actId="27636"/>
        <pc:sldMkLst>
          <pc:docMk/>
          <pc:sldMk cId="3435188024" sldId="259"/>
        </pc:sldMkLst>
        <pc:spChg chg="mod">
          <ac:chgData name="Tadić, Darja" userId="b1a2addf-e27a-416b-9dac-f9911d81f095" providerId="ADAL" clId="{E7604CD0-B70E-492E-AED5-DD5D42A28364}" dt="2024-04-05T09:23:32.040" v="235" actId="20577"/>
          <ac:spMkLst>
            <pc:docMk/>
            <pc:sldMk cId="3435188024" sldId="259"/>
            <ac:spMk id="2" creationId="{7DB2AD9D-4471-6AF5-513F-8E3740D97AD3}"/>
          </ac:spMkLst>
        </pc:spChg>
        <pc:spChg chg="mod">
          <ac:chgData name="Tadić, Darja" userId="b1a2addf-e27a-416b-9dac-f9911d81f095" providerId="ADAL" clId="{E7604CD0-B70E-492E-AED5-DD5D42A28364}" dt="2024-04-05T09:27:52.977" v="324" actId="27636"/>
          <ac:spMkLst>
            <pc:docMk/>
            <pc:sldMk cId="3435188024" sldId="259"/>
            <ac:spMk id="3" creationId="{065C294B-83ED-A6A8-D066-5AE35D4FD1CD}"/>
          </ac:spMkLst>
        </pc:spChg>
      </pc:sldChg>
      <pc:sldChg chg="modSp new mod">
        <pc:chgData name="Tadić, Darja" userId="b1a2addf-e27a-416b-9dac-f9911d81f095" providerId="ADAL" clId="{E7604CD0-B70E-492E-AED5-DD5D42A28364}" dt="2024-04-05T09:30:46.747" v="342" actId="27636"/>
        <pc:sldMkLst>
          <pc:docMk/>
          <pc:sldMk cId="3680281109" sldId="260"/>
        </pc:sldMkLst>
        <pc:spChg chg="mod">
          <ac:chgData name="Tadić, Darja" userId="b1a2addf-e27a-416b-9dac-f9911d81f095" providerId="ADAL" clId="{E7604CD0-B70E-492E-AED5-DD5D42A28364}" dt="2024-04-05T09:30:46.747" v="342" actId="27636"/>
          <ac:spMkLst>
            <pc:docMk/>
            <pc:sldMk cId="3680281109" sldId="260"/>
            <ac:spMk id="3" creationId="{96C27EEF-2C59-F4B7-6DD7-611047B57CC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83BD9-9699-4482-B072-E45595B1502C}" type="datetimeFigureOut">
              <a:rPr lang="sl-SI" smtClean="0"/>
              <a:t>12. 04. 2024</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0DEA56-9BA7-4FA9-8508-4C1EBBC78011}" type="slidenum">
              <a:rPr lang="sl-SI" smtClean="0"/>
              <a:t>‹#›</a:t>
            </a:fld>
            <a:endParaRPr lang="sl-SI"/>
          </a:p>
        </p:txBody>
      </p:sp>
    </p:spTree>
    <p:extLst>
      <p:ext uri="{BB962C8B-B14F-4D97-AF65-F5344CB8AC3E}">
        <p14:creationId xmlns:p14="http://schemas.microsoft.com/office/powerpoint/2010/main" val="49191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8B0DEA56-9BA7-4FA9-8508-4C1EBBC78011}" type="slidenum">
              <a:rPr lang="sl-SI" smtClean="0"/>
              <a:t>4</a:t>
            </a:fld>
            <a:endParaRPr lang="sl-SI"/>
          </a:p>
        </p:txBody>
      </p:sp>
    </p:spTree>
    <p:extLst>
      <p:ext uri="{BB962C8B-B14F-4D97-AF65-F5344CB8AC3E}">
        <p14:creationId xmlns:p14="http://schemas.microsoft.com/office/powerpoint/2010/main" val="282262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8B0DEA56-9BA7-4FA9-8508-4C1EBBC78011}" type="slidenum">
              <a:rPr lang="sl-SI" smtClean="0"/>
              <a:t>5</a:t>
            </a:fld>
            <a:endParaRPr lang="sl-SI"/>
          </a:p>
        </p:txBody>
      </p:sp>
    </p:spTree>
    <p:extLst>
      <p:ext uri="{BB962C8B-B14F-4D97-AF65-F5344CB8AC3E}">
        <p14:creationId xmlns:p14="http://schemas.microsoft.com/office/powerpoint/2010/main" val="3823377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8B0DEA56-9BA7-4FA9-8508-4C1EBBC78011}" type="slidenum">
              <a:rPr lang="sl-SI" smtClean="0"/>
              <a:t>7</a:t>
            </a:fld>
            <a:endParaRPr lang="sl-SI"/>
          </a:p>
        </p:txBody>
      </p:sp>
    </p:spTree>
    <p:extLst>
      <p:ext uri="{BB962C8B-B14F-4D97-AF65-F5344CB8AC3E}">
        <p14:creationId xmlns:p14="http://schemas.microsoft.com/office/powerpoint/2010/main" val="3873126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fld id="{8B0DEA56-9BA7-4FA9-8508-4C1EBBC78011}" type="slidenum">
              <a:rPr lang="sl-SI" smtClean="0"/>
              <a:t>8</a:t>
            </a:fld>
            <a:endParaRPr lang="sl-SI"/>
          </a:p>
        </p:txBody>
      </p:sp>
    </p:spTree>
    <p:extLst>
      <p:ext uri="{BB962C8B-B14F-4D97-AF65-F5344CB8AC3E}">
        <p14:creationId xmlns:p14="http://schemas.microsoft.com/office/powerpoint/2010/main" val="4756536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E51EE5-5EC5-3A2D-77BD-8016AA2AEAE0}"/>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850D53A4-0C11-2A7B-9D44-EED7A08A926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66EBF833-395F-AD89-EA5A-46EA7F596510}"/>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056CCD5C-5D2B-C52C-9C4B-448BAA097DC6}"/>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6244AF78-E0FC-4393-1897-A0326B346EF9}"/>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1185745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0916E20-3285-1EAA-409B-1C5FDF884388}"/>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82152E9-119D-0716-D535-F3EC8DC68FC8}"/>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E7540725-878A-8BC5-D634-774F68C1ADF4}"/>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F50C71D1-B536-9DAE-7CA5-04AED7E8530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45C0D511-8526-1231-C3B1-39D03E7FD3A4}"/>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2552825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914855A0-A2D6-FB44-8A1D-2955A5707C95}"/>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139A2B43-43D3-3EE1-1902-BAA421B1F876}"/>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40608EDD-DD69-DB9F-FA9C-F8CFF6104CA9}"/>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EDEA1AF3-E72F-A908-8A80-47F14EC55D57}"/>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943BE247-4C1E-75AE-504C-92563B674F75}"/>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257894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FE2F35-6520-D279-A0D0-1B8361A14364}"/>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AF88F075-A7B6-2703-DE97-E9320C7FCDA7}"/>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786E312-FF9A-0FC7-F254-C563ED07FCFC}"/>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8CA892AA-76D2-755E-B15C-CD21576BAE78}"/>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E191AC1-F29F-5EAE-D2D1-5D378A73D989}"/>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4022052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744C6A0-FF0F-55DB-497E-84FA74C737A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1A410E9A-CCD8-6EA9-97A2-DD747C1026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BCEBE120-D80C-8C08-94F1-24D69FF77F7D}"/>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3540B535-9E91-0CA0-322A-356E7ED96CA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2772D90E-471F-3885-9910-415582C68E41}"/>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78009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8F58827-0FE1-9E9B-A83C-E42DA4FC2272}"/>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847E14EE-0263-2467-AF40-D7D29596641C}"/>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7B043248-6C14-F529-8E4F-CB06EA79DA22}"/>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2C496A34-D349-8995-B2B9-796FC67FF326}"/>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6" name="Označba mesta noge 5">
            <a:extLst>
              <a:ext uri="{FF2B5EF4-FFF2-40B4-BE49-F238E27FC236}">
                <a16:creationId xmlns:a16="http://schemas.microsoft.com/office/drawing/2014/main" id="{5642DF43-85AA-FA44-CF77-C6423DA07C41}"/>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70CD4DBE-DA8B-B3D8-6919-BC1E9195C28F}"/>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3305038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2DD7F7D-43D0-C6D6-BE1A-BCA73679EA97}"/>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1FDBE40E-2692-45D6-4A02-183B01B0E0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6CD38F43-FD86-78D3-28C1-7C6BD30366C8}"/>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2CA089B9-900F-D83A-7159-72F567A404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A3A6CD0E-A702-926C-A005-5A765E21E8C1}"/>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3EADC537-6C4D-7CCD-1E13-A6BCC29882AC}"/>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8" name="Označba mesta noge 7">
            <a:extLst>
              <a:ext uri="{FF2B5EF4-FFF2-40B4-BE49-F238E27FC236}">
                <a16:creationId xmlns:a16="http://schemas.microsoft.com/office/drawing/2014/main" id="{FDC7AD61-683A-C255-08BB-79AF0126EEBA}"/>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6D505BE1-616A-D8C5-9821-6EDD1C583045}"/>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9692318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3B2B041-C517-E7C1-A915-90BA7F704FA3}"/>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0FF917CA-2B7A-803E-39CE-7C9E5D947A42}"/>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4" name="Označba mesta noge 3">
            <a:extLst>
              <a:ext uri="{FF2B5EF4-FFF2-40B4-BE49-F238E27FC236}">
                <a16:creationId xmlns:a16="http://schemas.microsoft.com/office/drawing/2014/main" id="{2F5FDC35-EF7C-BC80-7417-313A5A3225E6}"/>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2BCE4941-7946-AD83-6D5A-09FCB0A48E7F}"/>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22592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B09600D6-7E6C-542A-7074-B46BAD261CDF}"/>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3" name="Označba mesta noge 2">
            <a:extLst>
              <a:ext uri="{FF2B5EF4-FFF2-40B4-BE49-F238E27FC236}">
                <a16:creationId xmlns:a16="http://schemas.microsoft.com/office/drawing/2014/main" id="{7183B327-1C3E-7E99-55A4-B993F3EC2571}"/>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5BABC85A-9B81-A587-FE41-7818CEF79DF3}"/>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4000480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093D9C2-C22A-560D-822F-869356BEB7B9}"/>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A0921A02-05BA-51CF-6CFA-98B5C7689C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7560EFDD-9E39-B4F6-05EB-0628EEA893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04F70642-4558-37B3-9866-117E33310539}"/>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6" name="Označba mesta noge 5">
            <a:extLst>
              <a:ext uri="{FF2B5EF4-FFF2-40B4-BE49-F238E27FC236}">
                <a16:creationId xmlns:a16="http://schemas.microsoft.com/office/drawing/2014/main" id="{A8C3D338-5C86-99A0-876B-9B4DD36E6ADF}"/>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4B34D3DA-CFED-CF44-3BD3-E55D960F00C3}"/>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242082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0438E9-99CB-D281-D1DA-BFDCD36E49D5}"/>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B8B49CB8-1C4E-5B4E-7563-40AA7F6E33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1C427AB6-3592-744C-B181-1EEE6907D0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E773D39D-15D0-0424-0E78-0D6259ADFCA8}"/>
              </a:ext>
            </a:extLst>
          </p:cNvPr>
          <p:cNvSpPr>
            <a:spLocks noGrp="1"/>
          </p:cNvSpPr>
          <p:nvPr>
            <p:ph type="dt" sz="half" idx="10"/>
          </p:nvPr>
        </p:nvSpPr>
        <p:spPr/>
        <p:txBody>
          <a:bodyPr/>
          <a:lstStyle/>
          <a:p>
            <a:fld id="{869A989E-D0A2-47EB-BD09-1879D24A532D}" type="datetimeFigureOut">
              <a:rPr lang="sl-SI" smtClean="0"/>
              <a:t>12. 04. 2024</a:t>
            </a:fld>
            <a:endParaRPr lang="sl-SI"/>
          </a:p>
        </p:txBody>
      </p:sp>
      <p:sp>
        <p:nvSpPr>
          <p:cNvPr id="6" name="Označba mesta noge 5">
            <a:extLst>
              <a:ext uri="{FF2B5EF4-FFF2-40B4-BE49-F238E27FC236}">
                <a16:creationId xmlns:a16="http://schemas.microsoft.com/office/drawing/2014/main" id="{C69F6BB9-EDE5-EBE4-29DF-A2192FF2F017}"/>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E79D0F08-E5D6-2E29-7015-3AEAC85990F6}"/>
              </a:ext>
            </a:extLst>
          </p:cNvPr>
          <p:cNvSpPr>
            <a:spLocks noGrp="1"/>
          </p:cNvSpPr>
          <p:nvPr>
            <p:ph type="sldNum" sz="quarter" idx="12"/>
          </p:nvPr>
        </p:nvSpPr>
        <p:spPr/>
        <p:txBody>
          <a:bodyPr/>
          <a:lstStyle/>
          <a:p>
            <a:fld id="{FCBB6003-A26B-4C24-80B0-392EAECEE77C}" type="slidenum">
              <a:rPr lang="sl-SI" smtClean="0"/>
              <a:t>‹#›</a:t>
            </a:fld>
            <a:endParaRPr lang="sl-SI"/>
          </a:p>
        </p:txBody>
      </p:sp>
    </p:spTree>
    <p:extLst>
      <p:ext uri="{BB962C8B-B14F-4D97-AF65-F5344CB8AC3E}">
        <p14:creationId xmlns:p14="http://schemas.microsoft.com/office/powerpoint/2010/main" val="2633438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5D26B5A7-D917-A4A3-B313-0EEB59CDFB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D4127147-6D3A-643A-F2F1-4A26286B7B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0BCC60E5-6FDE-AE6E-4604-568DD86589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69A989E-D0A2-47EB-BD09-1879D24A532D}" type="datetimeFigureOut">
              <a:rPr lang="sl-SI" smtClean="0"/>
              <a:t>12. 04. 2024</a:t>
            </a:fld>
            <a:endParaRPr lang="sl-SI"/>
          </a:p>
        </p:txBody>
      </p:sp>
      <p:sp>
        <p:nvSpPr>
          <p:cNvPr id="5" name="Označba mesta noge 4">
            <a:extLst>
              <a:ext uri="{FF2B5EF4-FFF2-40B4-BE49-F238E27FC236}">
                <a16:creationId xmlns:a16="http://schemas.microsoft.com/office/drawing/2014/main" id="{44F1CF9E-552B-4455-C185-7D5173E7A3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sl-SI"/>
          </a:p>
        </p:txBody>
      </p:sp>
      <p:sp>
        <p:nvSpPr>
          <p:cNvPr id="6" name="Označba mesta številke diapozitiva 5">
            <a:extLst>
              <a:ext uri="{FF2B5EF4-FFF2-40B4-BE49-F238E27FC236}">
                <a16:creationId xmlns:a16="http://schemas.microsoft.com/office/drawing/2014/main" id="{D09A4A2C-491D-B495-2A2C-B6ABFA667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BB6003-A26B-4C24-80B0-392EAECEE77C}" type="slidenum">
              <a:rPr lang="sl-SI" smtClean="0"/>
              <a:t>‹#›</a:t>
            </a:fld>
            <a:endParaRPr lang="sl-SI"/>
          </a:p>
        </p:txBody>
      </p:sp>
    </p:spTree>
    <p:extLst>
      <p:ext uri="{BB962C8B-B14F-4D97-AF65-F5344CB8AC3E}">
        <p14:creationId xmlns:p14="http://schemas.microsoft.com/office/powerpoint/2010/main" val="5368434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7050876-6904-594A-415D-14F630C0C6A4}"/>
              </a:ext>
            </a:extLst>
          </p:cNvPr>
          <p:cNvSpPr>
            <a:spLocks noGrp="1"/>
          </p:cNvSpPr>
          <p:nvPr>
            <p:ph type="ctrTitle"/>
          </p:nvPr>
        </p:nvSpPr>
        <p:spPr>
          <a:xfrm>
            <a:off x="1524000" y="1122363"/>
            <a:ext cx="9144000" cy="4339974"/>
          </a:xfrm>
        </p:spPr>
        <p:txBody>
          <a:bodyPr>
            <a:normAutofit/>
          </a:bodyPr>
          <a:lstStyle/>
          <a:p>
            <a:r>
              <a:rPr lang="sl-SI" dirty="0">
                <a:latin typeface="Calibri Light" panose="020F0302020204030204" pitchFamily="34" charset="0"/>
                <a:cs typeface="Calibri Light" panose="020F0302020204030204" pitchFamily="34" charset="0"/>
              </a:rPr>
              <a:t>Anthony </a:t>
            </a:r>
            <a:r>
              <a:rPr lang="sl-SI" dirty="0" err="1">
                <a:latin typeface="Calibri Light" panose="020F0302020204030204" pitchFamily="34" charset="0"/>
                <a:cs typeface="Calibri Light" panose="020F0302020204030204" pitchFamily="34" charset="0"/>
              </a:rPr>
              <a:t>Giddens</a:t>
            </a:r>
            <a:br>
              <a:rPr lang="sl-SI" dirty="0">
                <a:latin typeface="Calibri Light" panose="020F0302020204030204" pitchFamily="34" charset="0"/>
                <a:cs typeface="Calibri Light" panose="020F0302020204030204" pitchFamily="34" charset="0"/>
              </a:rPr>
            </a:br>
            <a:br>
              <a:rPr lang="sl-SI" dirty="0">
                <a:latin typeface="Calibri Light" panose="020F0302020204030204" pitchFamily="34" charset="0"/>
                <a:cs typeface="Calibri Light" panose="020F0302020204030204" pitchFamily="34" charset="0"/>
              </a:rPr>
            </a:br>
            <a:r>
              <a:rPr lang="sl-SI" b="1" dirty="0">
                <a:solidFill>
                  <a:srgbClr val="7030A0"/>
                </a:solidFill>
                <a:latin typeface="Calibri Light" panose="020F0302020204030204" pitchFamily="34" charset="0"/>
                <a:cs typeface="Calibri Light" panose="020F0302020204030204" pitchFamily="34" charset="0"/>
              </a:rPr>
              <a:t>Preobrazba intimnosti</a:t>
            </a:r>
            <a:br>
              <a:rPr lang="sl-SI" dirty="0">
                <a:latin typeface="Calibri Light" panose="020F0302020204030204" pitchFamily="34" charset="0"/>
                <a:cs typeface="Calibri Light" panose="020F0302020204030204" pitchFamily="34" charset="0"/>
              </a:rPr>
            </a:br>
            <a:r>
              <a:rPr lang="sl-SI" dirty="0">
                <a:latin typeface="Calibri Light" panose="020F0302020204030204" pitchFamily="34" charset="0"/>
                <a:cs typeface="Calibri Light" panose="020F0302020204030204" pitchFamily="34" charset="0"/>
              </a:rPr>
              <a:t>Spolnost, ljubezen in erotika v sodobnih družbah</a:t>
            </a:r>
          </a:p>
        </p:txBody>
      </p:sp>
    </p:spTree>
    <p:extLst>
      <p:ext uri="{BB962C8B-B14F-4D97-AF65-F5344CB8AC3E}">
        <p14:creationId xmlns:p14="http://schemas.microsoft.com/office/powerpoint/2010/main" val="35553417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3AFDA9EE-7745-05B3-122D-D4F50E347F3D}"/>
              </a:ext>
            </a:extLst>
          </p:cNvPr>
          <p:cNvSpPr>
            <a:spLocks noGrp="1"/>
          </p:cNvSpPr>
          <p:nvPr>
            <p:ph idx="1"/>
          </p:nvPr>
        </p:nvSpPr>
        <p:spPr>
          <a:solidFill>
            <a:schemeClr val="accent6">
              <a:lumMod val="20000"/>
              <a:lumOff val="80000"/>
            </a:schemeClr>
          </a:solidFill>
        </p:spPr>
        <p:txBody>
          <a:bodyPr>
            <a:noAutofit/>
          </a:bodyPr>
          <a:lstStyle/>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S KONZULTACIJ: »moški drugače razmišljajo kot ženske«, »oni imajo to v sebi, me pa ne«, „oni res razmišljajo drugače no“</a:t>
            </a:r>
          </a:p>
          <a:p>
            <a:pPr>
              <a:lnSpc>
                <a:spcPct val="100000"/>
              </a:lnSpc>
              <a:spcBef>
                <a:spcPts val="0"/>
              </a:spcBef>
            </a:pPr>
            <a:endParaRPr lang="sl-SI" sz="1800" kern="0" dirty="0">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Vas pa zanima ZAKAJ so bile razlike… zakaj je nastala ta razdalja in dualizem…</a:t>
            </a:r>
          </a:p>
          <a:p>
            <a:pPr lvl="1">
              <a:lnSpc>
                <a:spcPct val="100000"/>
              </a:lnSpc>
              <a:spcBef>
                <a:spcPts val="0"/>
              </a:spcBef>
            </a:pPr>
            <a:r>
              <a:rPr lang="sl-SI" sz="1400" kern="0" dirty="0">
                <a:latin typeface="Calibri Light" panose="020F0302020204030204" pitchFamily="34" charset="0"/>
                <a:ea typeface="Aptos" panose="020B0004020202020204" pitchFamily="34" charset="0"/>
                <a:cs typeface="Calibri Light" panose="020F0302020204030204" pitchFamily="34" charset="0"/>
              </a:rPr>
              <a:t>…</a:t>
            </a: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da je lahko živel kapitalizem, ki je rabil delavce v tovarni in delavke doma – to izhaja iz </a:t>
            </a:r>
            <a:r>
              <a:rPr lang="sl-SI" sz="1400" kern="0" dirty="0" err="1">
                <a:effectLst/>
                <a:latin typeface="Calibri Light" panose="020F0302020204030204" pitchFamily="34" charset="0"/>
                <a:ea typeface="Aptos" panose="020B0004020202020204" pitchFamily="34" charset="0"/>
                <a:cs typeface="Calibri Light" panose="020F0302020204030204" pitchFamily="34" charset="0"/>
              </a:rPr>
              <a:t>Giddensa</a:t>
            </a: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 </a:t>
            </a:r>
          </a:p>
          <a:p>
            <a:pPr lvl="1">
              <a:lnSpc>
                <a:spcPct val="100000"/>
              </a:lnSpc>
              <a:spcBef>
                <a:spcPts val="0"/>
              </a:spcBef>
            </a:pP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še bolj nazaj pa je to pojasnjeval </a:t>
            </a:r>
            <a:r>
              <a:rPr lang="sl-SI" sz="1400" kern="0" dirty="0" err="1">
                <a:effectLst/>
                <a:latin typeface="Calibri Light" panose="020F0302020204030204" pitchFamily="34" charset="0"/>
                <a:ea typeface="Aptos" panose="020B0004020202020204" pitchFamily="34" charset="0"/>
                <a:cs typeface="Calibri Light" panose="020F0302020204030204" pitchFamily="34" charset="0"/>
              </a:rPr>
              <a:t>Durkheim</a:t>
            </a: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 tabu incesta in ostanek totemske religije (kri kot del totema, ki se ga je treba izogibati)</a:t>
            </a:r>
          </a:p>
          <a:p>
            <a:pPr lvl="1">
              <a:lnSpc>
                <a:spcPct val="100000"/>
              </a:lnSpc>
              <a:spcBef>
                <a:spcPts val="0"/>
              </a:spcBef>
            </a:pPr>
            <a:r>
              <a:rPr lang="sl-SI" sz="1400" kern="0" dirty="0">
                <a:latin typeface="Calibri Light" panose="020F0302020204030204" pitchFamily="34" charset="0"/>
                <a:ea typeface="Aptos" panose="020B0004020202020204" pitchFamily="34" charset="0"/>
                <a:cs typeface="Calibri Light" panose="020F0302020204030204" pitchFamily="34" charset="0"/>
              </a:rPr>
              <a:t>Sicer pa so temu vprašanju posvečene obširne študije, razprave, kontroverznosti, in tudi velika nestrinjanja, trk vrednot in pogledov… </a:t>
            </a:r>
            <a:endParaRPr lang="sl-SI" sz="1400" kern="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endParaRPr lang="sl-SI" sz="1800" kern="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so bili moški včasih tisti, ki so lahko varali, ženske pa ne?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je izguba nedolžnosti za moške neka pridobitev, za ženske pa ne?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je prišlo do takih meril, da so ženske prezirali, moške pa ne, če so imeli več žensk?</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na moško in žensko </a:t>
            </a:r>
            <a:r>
              <a:rPr lang="sl-SI" sz="1800" kern="0" dirty="0" err="1">
                <a:effectLst/>
                <a:latin typeface="Calibri Light" panose="020F0302020204030204" pitchFamily="34" charset="0"/>
                <a:ea typeface="Aptos" panose="020B0004020202020204" pitchFamily="34" charset="0"/>
                <a:cs typeface="Calibri Light" panose="020F0302020204030204" pitchFamily="34" charset="0"/>
              </a:rPr>
              <a:t>devičnost</a:t>
            </a: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 gledamo drugače?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Od kod izhajajo dvojna merila za ž in m? Zakaj jih ljubezenski romani potrjujejo, poveličujejo</a:t>
            </a: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se moškim še vedno zdi neprimerno, da se ženske do njih vedejo enako kot se navadno oni do žensk?</a:t>
            </a:r>
          </a:p>
          <a:p>
            <a:pPr lvl="1">
              <a:lnSpc>
                <a:spcPct val="100000"/>
              </a:lnSpc>
              <a:spcBef>
                <a:spcPts val="0"/>
              </a:spcBef>
            </a:pPr>
            <a:r>
              <a:rPr lang="sl-SI" sz="1400" kern="0" dirty="0">
                <a:latin typeface="Calibri Light" panose="020F0302020204030204" pitchFamily="34" charset="0"/>
                <a:ea typeface="Aptos" panose="020B0004020202020204" pitchFamily="34" charset="0"/>
                <a:cs typeface="Calibri Light" panose="020F0302020204030204" pitchFamily="34" charset="0"/>
              </a:rPr>
              <a:t>Ne samo moškim…</a:t>
            </a:r>
            <a:endParaRPr lang="sl-SI" sz="14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endParaRPr lang="sl-SI" sz="1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396040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E8614B-04F2-E03F-FE58-85330A40B730}"/>
              </a:ext>
            </a:extLst>
          </p:cNvPr>
          <p:cNvSpPr>
            <a:spLocks noGrp="1"/>
          </p:cNvSpPr>
          <p:nvPr>
            <p:ph type="title"/>
          </p:nvPr>
        </p:nvSpPr>
        <p:spPr>
          <a:xfrm>
            <a:off x="838200" y="365126"/>
            <a:ext cx="10515600" cy="596900"/>
          </a:xfrm>
        </p:spPr>
        <p:txBody>
          <a:bodyPr>
            <a:normAutofit/>
          </a:bodyPr>
          <a:lstStyle/>
          <a:p>
            <a:pPr algn="ctr"/>
            <a:r>
              <a:rPr lang="sl-SI" sz="3000" b="1" dirty="0">
                <a:latin typeface="Calibri Light" panose="020F0302020204030204" pitchFamily="34" charset="0"/>
                <a:cs typeface="Calibri Light" panose="020F0302020204030204" pitchFamily="34" charset="0"/>
              </a:rPr>
              <a:t>SOTOČNA LJUBEZEN</a:t>
            </a:r>
          </a:p>
        </p:txBody>
      </p:sp>
      <p:sp>
        <p:nvSpPr>
          <p:cNvPr id="3" name="Označba mesta vsebine 2">
            <a:extLst>
              <a:ext uri="{FF2B5EF4-FFF2-40B4-BE49-F238E27FC236}">
                <a16:creationId xmlns:a16="http://schemas.microsoft.com/office/drawing/2014/main" id="{279274A1-FB6E-C32D-EF60-E121A94B4125}"/>
              </a:ext>
            </a:extLst>
          </p:cNvPr>
          <p:cNvSpPr>
            <a:spLocks noGrp="1"/>
          </p:cNvSpPr>
          <p:nvPr>
            <p:ph idx="1"/>
          </p:nvPr>
        </p:nvSpPr>
        <p:spPr>
          <a:xfrm>
            <a:off x="838200" y="1228725"/>
            <a:ext cx="10515600" cy="4948238"/>
          </a:xfrm>
        </p:spPr>
        <p:txBody>
          <a:bodyPr>
            <a:noAutofit/>
          </a:bodyPr>
          <a:lstStyle/>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se odpremo drugemu, je dejavna, odvisna ljubezen,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po spolu uravnotežena</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ravnovesje moči; predpostavlja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enakost</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pri čustvenem dajanju in prejemanju; prvič vpelje umetnost ljubezni;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medsebojni spolni užitek</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sposobnost obeh spolov, da dajeta in doživljata spolno zadovoljitev</a:t>
            </a:r>
            <a:r>
              <a:rPr lang="sl-SI" sz="2200" kern="100" dirty="0">
                <a:latin typeface="Calibri Light" panose="020F0302020204030204" pitchFamily="34" charset="0"/>
                <a:ea typeface="Aptos" panose="020B0004020202020204" pitchFamily="34" charset="0"/>
                <a:cs typeface="Calibri Light" panose="020F0302020204030204" pitchFamily="34" charset="0"/>
              </a:rPr>
              <a:t>... </a:t>
            </a:r>
          </a:p>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z njo izginja razkol med „spodobnimi“ in „umazanimi“ ženskami, ter je omogočeno vsakomur, da se spolno realizira</a:t>
            </a:r>
          </a:p>
          <a:p>
            <a:pPr algn="just">
              <a:lnSpc>
                <a:spcPct val="107000"/>
              </a:lnSpc>
              <a:spcBef>
                <a:spcPts val="600"/>
              </a:spcBef>
              <a:spcAft>
                <a:spcPts val="600"/>
              </a:spcAf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predpostavlja </a:t>
            </a:r>
            <a:r>
              <a:rPr lang="sl-SI" sz="2200"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intimnost</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(pomembne jasne meje znotraj razmerja; intimnost ne pomeni, da te drugi vsrka, temveč da poznamo njegove lastnosti in mu dajemo na razpolago svoje)</a:t>
            </a:r>
          </a:p>
          <a:p>
            <a:pPr algn="just">
              <a:lnSpc>
                <a:spcPct val="107000"/>
              </a:lnSpc>
              <a:spcBef>
                <a:spcPts val="600"/>
              </a:spcBef>
              <a:spcAft>
                <a:spcPts val="600"/>
              </a:spcAf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predpostavlja model </a:t>
            </a:r>
            <a:r>
              <a:rPr lang="sl-SI" sz="2200" b="1" kern="100" dirty="0">
                <a:solidFill>
                  <a:srgbClr val="C00000"/>
                </a:solidFill>
                <a:effectLst/>
                <a:latin typeface="Calibri Light" panose="020F0302020204030204" pitchFamily="34" charset="0"/>
                <a:ea typeface="Aptos" panose="020B0004020202020204" pitchFamily="34" charset="0"/>
                <a:cs typeface="Calibri Light" panose="020F0302020204030204" pitchFamily="34" charset="0"/>
              </a:rPr>
              <a:t>čistega razmerja</a:t>
            </a:r>
          </a:p>
          <a:p>
            <a:pPr algn="just">
              <a:lnSpc>
                <a:spcPct val="107000"/>
              </a:lnSpc>
              <a:spcBef>
                <a:spcPts val="600"/>
              </a:spcBef>
              <a:spcAft>
                <a:spcPts val="600"/>
              </a:spcAf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C78AD806-37F6-DC36-99A2-05C37093DA70}"/>
              </a:ext>
            </a:extLst>
          </p:cNvPr>
          <p:cNvSpPr txBox="1"/>
          <p:nvPr/>
        </p:nvSpPr>
        <p:spPr>
          <a:xfrm>
            <a:off x="2386519" y="4795736"/>
            <a:ext cx="7418962" cy="375552"/>
          </a:xfrm>
          <a:prstGeom prst="rect">
            <a:avLst/>
          </a:prstGeom>
          <a:solidFill>
            <a:schemeClr val="accent6">
              <a:lumMod val="20000"/>
              <a:lumOff val="80000"/>
            </a:schemeClr>
          </a:solidFill>
        </p:spPr>
        <p:txBody>
          <a:bodyPr wrap="square" rtlCol="0">
            <a:spAutoFit/>
          </a:bodyPr>
          <a:lstStyle/>
          <a:p>
            <a:pPr>
              <a:lnSpc>
                <a:spcPct val="107000"/>
              </a:lnSpc>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Ali je možno, da je ljubezen med dvema romantična in </a:t>
            </a:r>
            <a:r>
              <a:rPr lang="sl-SI" sz="1800" kern="0" dirty="0" err="1">
                <a:effectLst/>
                <a:latin typeface="Calibri Light" panose="020F0302020204030204" pitchFamily="34" charset="0"/>
                <a:ea typeface="Aptos" panose="020B0004020202020204" pitchFamily="34" charset="0"/>
                <a:cs typeface="Calibri Light" panose="020F0302020204030204" pitchFamily="34" charset="0"/>
              </a:rPr>
              <a:t>sotočna</a:t>
            </a: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1895286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96D8A68-55A3-B73E-8361-BB2DF457E318}"/>
              </a:ext>
            </a:extLst>
          </p:cNvPr>
          <p:cNvSpPr>
            <a:spLocks noGrp="1"/>
          </p:cNvSpPr>
          <p:nvPr>
            <p:ph type="title"/>
          </p:nvPr>
        </p:nvSpPr>
        <p:spPr>
          <a:xfrm>
            <a:off x="838200" y="365126"/>
            <a:ext cx="10515600" cy="596900"/>
          </a:xfrm>
        </p:spPr>
        <p:txBody>
          <a:bodyPr>
            <a:normAutofit/>
          </a:bodyPr>
          <a:lstStyle/>
          <a:p>
            <a:pPr algn="ctr"/>
            <a:r>
              <a:rPr lang="sl-SI" sz="3000" b="1" dirty="0">
                <a:latin typeface="Calibri Light" panose="020F0302020204030204" pitchFamily="34" charset="0"/>
                <a:cs typeface="Calibri Light" panose="020F0302020204030204" pitchFamily="34" charset="0"/>
              </a:rPr>
              <a:t>ČISTO RAZMERJE</a:t>
            </a:r>
          </a:p>
        </p:txBody>
      </p:sp>
      <p:sp>
        <p:nvSpPr>
          <p:cNvPr id="3" name="Označba mesta vsebine 2">
            <a:extLst>
              <a:ext uri="{FF2B5EF4-FFF2-40B4-BE49-F238E27FC236}">
                <a16:creationId xmlns:a16="http://schemas.microsoft.com/office/drawing/2014/main" id="{80BB0665-BB4E-8E31-3313-7EA80C6657D9}"/>
              </a:ext>
            </a:extLst>
          </p:cNvPr>
          <p:cNvSpPr>
            <a:spLocks noGrp="1"/>
          </p:cNvSpPr>
          <p:nvPr>
            <p:ph idx="1"/>
          </p:nvPr>
        </p:nvSpPr>
        <p:spPr>
          <a:xfrm>
            <a:off x="838200" y="1171575"/>
            <a:ext cx="10515600" cy="5005388"/>
          </a:xfrm>
        </p:spPr>
        <p:txBody>
          <a:bodyPr>
            <a:noAutofit/>
          </a:bodyPr>
          <a:lstStyle/>
          <a:p>
            <a:pPr algn="just">
              <a:lnSpc>
                <a:spcPct val="107000"/>
              </a:lnSpc>
              <a:spcBef>
                <a:spcPts val="600"/>
              </a:spcBef>
              <a:spcAft>
                <a:spcPts val="600"/>
              </a:spcAf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stik zaradi stika samega; traja le, če obe strani menita, da je obojestransko zadovoljivo; znati dajati sebe drugi osebi, ji dajati nekakšna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zagotovila, da razmerje lahko traja nedoločen čas</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vendar ga ta ali oni partner ali partnerica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rPr>
              <a:t>lahko končata kadarkoli</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spodkopava zakonsko zvezo;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demokratični model</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pogajanja v skladu z načelom avtonomije (pogajanje za ravnovesje med nalogami in nagradami, ki je sprejemljivo za oba); </a:t>
            </a:r>
            <a:r>
              <a:rPr lang="sl-SI" sz="2200" b="1" kern="100" dirty="0">
                <a:solidFill>
                  <a:srgbClr val="00B050"/>
                </a:solidFill>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delitev dela, ki ni podedovana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in ki ne temelji na neenakih ekonomskih virih; obljuba intimnosti; osrednjega pomena je poznavanje drugega</a:t>
            </a:r>
          </a:p>
          <a:p>
            <a:pPr algn="just">
              <a:lnSpc>
                <a:spcPct val="107000"/>
              </a:lnSpc>
              <a:spcBef>
                <a:spcPts val="600"/>
              </a:spcBef>
              <a:spcAft>
                <a:spcPts val="600"/>
              </a:spcAf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tesno povezano z </a:t>
            </a:r>
            <a:r>
              <a:rPr lang="sl-SI" sz="2200" b="1" kern="100" dirty="0">
                <a:solidFill>
                  <a:schemeClr val="accent2"/>
                </a:solidFill>
                <a:effectLst/>
                <a:latin typeface="Calibri Light" panose="020F0302020204030204" pitchFamily="34" charset="0"/>
                <a:ea typeface="Aptos" panose="020B0004020202020204" pitchFamily="34" charset="0"/>
                <a:cs typeface="Calibri Light" panose="020F0302020204030204" pitchFamily="34" charset="0"/>
              </a:rPr>
              <a:t>refleksivnim projektom jaza</a:t>
            </a:r>
          </a:p>
          <a:p>
            <a:pPr algn="just">
              <a:lnSpc>
                <a:spcPct val="107000"/>
              </a:lnSpc>
              <a:spcBef>
                <a:spcPts val="600"/>
              </a:spcBef>
              <a:spcAft>
                <a:spcPts val="600"/>
              </a:spcAf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lgn="just">
              <a:lnSpc>
                <a:spcPct val="107000"/>
              </a:lnSpc>
              <a:spcBef>
                <a:spcPts val="600"/>
              </a:spcBef>
              <a:spcAft>
                <a:spcPts val="600"/>
              </a:spcAf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lgn="just">
              <a:lnSpc>
                <a:spcPct val="107000"/>
              </a:lnSpc>
              <a:spcBef>
                <a:spcPts val="600"/>
              </a:spcBef>
              <a:spcAft>
                <a:spcPts val="600"/>
              </a:spcAf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lgn="just">
              <a:lnSpc>
                <a:spcPct val="107000"/>
              </a:lnSpc>
              <a:spcBef>
                <a:spcPts val="600"/>
              </a:spcBef>
              <a:spcAft>
                <a:spcPts val="600"/>
              </a:spcAf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600"/>
              </a:spcBef>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600"/>
              </a:spcBef>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600"/>
              </a:spcBef>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600"/>
              </a:spcBef>
            </a:pPr>
            <a:endParaRPr lang="sl-SI" sz="2200" dirty="0">
              <a:latin typeface="Calibri Light" panose="020F030202020403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F04CC311-8CBF-249E-4E60-75B31F02BD33}"/>
              </a:ext>
            </a:extLst>
          </p:cNvPr>
          <p:cNvSpPr txBox="1"/>
          <p:nvPr/>
        </p:nvSpPr>
        <p:spPr>
          <a:xfrm>
            <a:off x="838201" y="4717915"/>
            <a:ext cx="10980906" cy="1754326"/>
          </a:xfrm>
          <a:prstGeom prst="rect">
            <a:avLst/>
          </a:prstGeom>
          <a:solidFill>
            <a:schemeClr val="accent6">
              <a:lumMod val="20000"/>
              <a:lumOff val="80000"/>
            </a:schemeClr>
          </a:solidFill>
        </p:spPr>
        <p:txBody>
          <a:bodyPr wrap="square" rtlCol="0">
            <a:spAutoFit/>
          </a:bodyPr>
          <a:lstStyle/>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Razlike in podobnosti med čistim razmerjem in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sotočno</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ljubeznijo? 2x</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Kako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Giddens</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opredeljuje čisto razmerje in kakšno vlogo igra v sodobni družbi?</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Na katere ovire lahko naletimo pri »čistem razmerju«? Ali ga je sploh zares mogoče doseči?</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Ali so čisti odnosi po svetu raznoliki ali bolj specifični za določene kulturne kontekste?</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Kritike koncepta čistih odnosov? Kakšne so še alternative in dopolnitve?</a:t>
            </a: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Katera vrsta ljubezni prevladuje v današnjem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časui</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Kako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jhe</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po različnih kulturah?</a:t>
            </a:r>
            <a:endParaRPr lang="sl-SI" dirty="0"/>
          </a:p>
        </p:txBody>
      </p:sp>
    </p:spTree>
    <p:extLst>
      <p:ext uri="{BB962C8B-B14F-4D97-AF65-F5344CB8AC3E}">
        <p14:creationId xmlns:p14="http://schemas.microsoft.com/office/powerpoint/2010/main" val="209939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DE7C8A-89D2-CE13-4851-BCDB90732B89}"/>
              </a:ext>
            </a:extLst>
          </p:cNvPr>
          <p:cNvSpPr>
            <a:spLocks noGrp="1"/>
          </p:cNvSpPr>
          <p:nvPr>
            <p:ph type="title"/>
          </p:nvPr>
        </p:nvSpPr>
        <p:spPr>
          <a:xfrm>
            <a:off x="838200" y="365126"/>
            <a:ext cx="10515600" cy="692150"/>
          </a:xfrm>
        </p:spPr>
        <p:txBody>
          <a:bodyPr>
            <a:normAutofit/>
          </a:bodyPr>
          <a:lstStyle/>
          <a:p>
            <a:pPr algn="ctr"/>
            <a:r>
              <a:rPr lang="sl-SI" sz="3000" b="1" kern="100" dirty="0">
                <a:solidFill>
                  <a:srgbClr val="0070C0"/>
                </a:solidFill>
                <a:effectLst/>
                <a:latin typeface="Calibri Light" panose="020F0302020204030204" pitchFamily="34" charset="0"/>
                <a:ea typeface="Aptos" panose="020B0004020202020204" pitchFamily="34" charset="0"/>
                <a:cs typeface="Calibri Light" panose="020F0302020204030204" pitchFamily="34" charset="0"/>
              </a:rPr>
              <a:t>REFLEKSIVNI PROJEKT JAZA</a:t>
            </a:r>
            <a:endParaRPr lang="sl-SI" sz="3000" b="1" dirty="0">
              <a:solidFill>
                <a:srgbClr val="0070C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3CE760B0-B40A-884C-70CB-2EF001976448}"/>
              </a:ext>
            </a:extLst>
          </p:cNvPr>
          <p:cNvSpPr>
            <a:spLocks noGrp="1"/>
          </p:cNvSpPr>
          <p:nvPr>
            <p:ph idx="1"/>
          </p:nvPr>
        </p:nvSpPr>
        <p:spPr>
          <a:xfrm>
            <a:off x="838200" y="1323975"/>
            <a:ext cx="10515600" cy="4852988"/>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sl-SI" sz="2200" kern="100" dirty="0">
                <a:latin typeface="Calibri Light" panose="020F0302020204030204" pitchFamily="34" charset="0"/>
                <a:ea typeface="Aptos" panose="020B0004020202020204" pitchFamily="34" charset="0"/>
                <a:cs typeface="Calibri Light" panose="020F0302020204030204" pitchFamily="34" charset="0"/>
              </a:rPr>
              <a:t>„</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jaz“ je za vsakogar postal refleksivni projekt: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nenehno izpraševanje preteklosti, sedanjosti in prihodnosti</a:t>
            </a:r>
          </a:p>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ker smo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pometli s tradicijo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(življenja ne določajo več vnaprej obstoječi vzorci in navade)</a:t>
            </a:r>
          </a:p>
          <a:p>
            <a:pPr marL="342900" indent="-342900">
              <a:lnSpc>
                <a:spcPct val="107000"/>
              </a:lnSpc>
              <a:spcAft>
                <a:spcPts val="800"/>
              </a:spcAft>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osebno identiteto vse bolj dojemamo kot refleksivno organizirano prizadevanje</a:t>
            </a:r>
          </a:p>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preobrazba ljubezni, intimnosti, spolnosti, … prinašajo napoved intimnosti – kar se samo po sebi dotika primarnih vidikov jaza</a:t>
            </a:r>
          </a:p>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spolnost postaja last posameznika (širjenje pogleda na spolnost kot na lastnost ali značilnost: oseba »IMA« spolnost, ki jo lahko </a:t>
            </a:r>
            <a:r>
              <a:rPr lang="sl-SI" sz="2200" kern="100" dirty="0" err="1">
                <a:effectLst/>
                <a:latin typeface="Calibri Light" panose="020F0302020204030204" pitchFamily="34" charset="0"/>
                <a:ea typeface="Aptos" panose="020B0004020202020204" pitchFamily="34" charset="0"/>
                <a:cs typeface="Calibri Light" panose="020F0302020204030204" pitchFamily="34" charset="0"/>
              </a:rPr>
              <a:t>prevprašujemo</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in razvijamo, …)</a:t>
            </a: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59627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6DE7C8A-89D2-CE13-4851-BCDB90732B89}"/>
              </a:ext>
            </a:extLst>
          </p:cNvPr>
          <p:cNvSpPr>
            <a:spLocks noGrp="1"/>
          </p:cNvSpPr>
          <p:nvPr>
            <p:ph type="title"/>
          </p:nvPr>
        </p:nvSpPr>
        <p:spPr>
          <a:xfrm>
            <a:off x="838200" y="365126"/>
            <a:ext cx="10515600" cy="692150"/>
          </a:xfrm>
        </p:spPr>
        <p:txBody>
          <a:bodyPr>
            <a:normAutofit/>
          </a:bodyPr>
          <a:lstStyle/>
          <a:p>
            <a:pPr algn="ctr"/>
            <a:r>
              <a:rPr lang="sl-SI" sz="3000" b="1" kern="100" dirty="0">
                <a:solidFill>
                  <a:srgbClr val="0070C0"/>
                </a:solidFill>
                <a:effectLst/>
                <a:latin typeface="Calibri Light" panose="020F0302020204030204" pitchFamily="34" charset="0"/>
                <a:ea typeface="Aptos" panose="020B0004020202020204" pitchFamily="34" charset="0"/>
                <a:cs typeface="Calibri Light" panose="020F0302020204030204" pitchFamily="34" charset="0"/>
              </a:rPr>
              <a:t>REFLEKSIVNI PROJEKT JAZA</a:t>
            </a:r>
            <a:endParaRPr lang="sl-SI" sz="3000" b="1" dirty="0">
              <a:solidFill>
                <a:srgbClr val="0070C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3CE760B0-B40A-884C-70CB-2EF001976448}"/>
              </a:ext>
            </a:extLst>
          </p:cNvPr>
          <p:cNvSpPr>
            <a:spLocks noGrp="1"/>
          </p:cNvSpPr>
          <p:nvPr>
            <p:ph idx="1"/>
          </p:nvPr>
        </p:nvSpPr>
        <p:spPr>
          <a:xfrm>
            <a:off x="838200" y="1323975"/>
            <a:ext cx="10515600" cy="4852988"/>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sl-SI" sz="2200" kern="100" dirty="0">
                <a:latin typeface="Calibri Light" panose="020F0302020204030204" pitchFamily="34" charset="0"/>
                <a:ea typeface="Aptos" panose="020B0004020202020204" pitchFamily="34" charset="0"/>
                <a:cs typeface="Calibri Light" panose="020F0302020204030204" pitchFamily="34" charset="0"/>
              </a:rPr>
              <a:t>uspešno uresničen projekt (razmislek o sebi, razvoj sebe, avtonomija „sebe“) </a:t>
            </a:r>
            <a:r>
              <a:rPr lang="sl-SI" sz="2200" kern="100" dirty="0">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avtonomija v areni osebnega življenja  ta pa je pogoj za enakovredno vzpostavljanje razmerij</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»Posamezniki morajo biti dejavni pri določanju pogojev za medsebojno povezovanje« je stavek, ki ga lahko vzamemo za zgled idealnega čistega razmerja.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Izraža primarno razliko med tradicionalno in današnjo zakonsko zvezo</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in sega do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bistva možnosti za demokracijo, ki jih ponuja preobrazba intimnosti</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a:t>
            </a:r>
          </a:p>
          <a:p>
            <a:pPr marL="800100" lvl="1" indent="-342900">
              <a:lnSpc>
                <a:spcPct val="107000"/>
              </a:lnSpc>
              <a:spcAft>
                <a:spcPts val="800"/>
              </a:spcAft>
              <a:tabLst>
                <a:tab pos="457200" algn="l"/>
              </a:tabLst>
            </a:pPr>
            <a:r>
              <a:rPr lang="sl-SI" sz="1800" kern="100" dirty="0">
                <a:latin typeface="Calibri Light" panose="020F0302020204030204" pitchFamily="34" charset="0"/>
                <a:ea typeface="Aptos" panose="020B0004020202020204" pitchFamily="34" charset="0"/>
                <a:cs typeface="Calibri Light" panose="020F0302020204030204" pitchFamily="34" charset="0"/>
              </a:rPr>
              <a:t>„zgled“ homoseksualnih razmerij – pionirji</a:t>
            </a:r>
          </a:p>
          <a:p>
            <a:pPr marL="800100" lvl="1" indent="-342900">
              <a:lnSpc>
                <a:spcPct val="107000"/>
              </a:lnSpc>
              <a:spcAft>
                <a:spcPts val="800"/>
              </a:spcAft>
              <a:tabLst>
                <a:tab pos="457200" algn="l"/>
              </a:tabLst>
            </a:pP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marL="342900" indent="-342900">
              <a:lnSpc>
                <a:spcPct val="107000"/>
              </a:lnSpc>
              <a:spcAft>
                <a:spcPts val="800"/>
              </a:spcAft>
              <a:tabLst>
                <a:tab pos="457200" algn="l"/>
              </a:tabLst>
            </a:pPr>
            <a:r>
              <a:rPr lang="sl-SI" sz="2200" kern="100" dirty="0">
                <a:latin typeface="Calibri Light" panose="020F0302020204030204" pitchFamily="34" charset="0"/>
                <a:ea typeface="Aptos" panose="020B0004020202020204" pitchFamily="34" charset="0"/>
                <a:cs typeface="Calibri Light" panose="020F0302020204030204" pitchFamily="34" charset="0"/>
              </a:rPr>
              <a:t>s</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polnost </a:t>
            </a:r>
            <a:r>
              <a:rPr lang="sl-SI" sz="2200" kern="100" dirty="0" err="1">
                <a:effectLst/>
                <a:latin typeface="Calibri Light" panose="020F0302020204030204" pitchFamily="34" charset="0"/>
                <a:ea typeface="Aptos" panose="020B0004020202020204" pitchFamily="34" charset="0"/>
                <a:cs typeface="Calibri Light" panose="020F0302020204030204" pitchFamily="34" charset="0"/>
              </a:rPr>
              <a:t>nameč</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danes obema spoloma prinaša obljubo – ali grožnjo  - intimnosti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a:t>
            </a:r>
            <a:r>
              <a:rPr lang="sl-SI" sz="2200" b="1" u="sng" kern="100" dirty="0">
                <a:solidFill>
                  <a:srgbClr val="0070C0"/>
                </a:solidFill>
                <a:effectLst/>
                <a:latin typeface="Calibri Light" panose="020F0302020204030204" pitchFamily="34" charset="0"/>
                <a:ea typeface="Aptos" panose="020B0004020202020204" pitchFamily="34" charset="0"/>
                <a:cs typeface="Calibri Light" panose="020F0302020204030204" pitchFamily="34" charset="0"/>
              </a:rPr>
              <a:t>spolnosti in intimnost povezani kot še nikoli prej</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spolnost vse pomembnejša v veliko sferah</a:t>
            </a:r>
          </a:p>
          <a:p>
            <a:pPr marL="342900" indent="-342900">
              <a:lnSpc>
                <a:spcPct val="107000"/>
              </a:lnSpc>
              <a:spcAft>
                <a:spcPts val="800"/>
              </a:spcAft>
              <a:tabLst>
                <a:tab pos="457200" algn="l"/>
              </a:tabLs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256830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4D1F0B3B-E398-2A18-E5B6-CC1319FDC9C4}"/>
              </a:ext>
            </a:extLst>
          </p:cNvPr>
          <p:cNvSpPr>
            <a:spLocks noGrp="1"/>
          </p:cNvSpPr>
          <p:nvPr>
            <p:ph idx="1"/>
          </p:nvPr>
        </p:nvSpPr>
        <p:spPr>
          <a:solidFill>
            <a:schemeClr val="accent6">
              <a:lumMod val="20000"/>
              <a:lumOff val="80000"/>
            </a:schemeClr>
          </a:solidFill>
        </p:spPr>
        <p:txBody>
          <a:bodyPr>
            <a:normAutofit/>
          </a:bodyPr>
          <a:lstStyle/>
          <a:p>
            <a:r>
              <a:rPr lang="sl-SI" sz="1800" dirty="0">
                <a:latin typeface="Calibri Light" panose="020F0302020204030204" pitchFamily="34" charset="0"/>
                <a:cs typeface="Calibri Light" panose="020F0302020204030204" pitchFamily="34" charset="0"/>
              </a:rPr>
              <a:t>A vse to je težko… predpostavlja razmišljanje, avtonomijo, …. Je zoprno, terja delo v smislu refleksije jaza, spraševanja o sebi, razmišljanja, „izbire“ (Bauman!), …</a:t>
            </a:r>
          </a:p>
          <a:p>
            <a:endParaRPr lang="sl-SI" sz="1800" dirty="0">
              <a:latin typeface="Calibri Light" panose="020F0302020204030204" pitchFamily="34" charset="0"/>
              <a:cs typeface="Calibri Light" panose="020F0302020204030204" pitchFamily="34" charset="0"/>
            </a:endParaRPr>
          </a:p>
          <a:p>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si razlagati, da si danes veliko žensk želi biti v podrejenem položaju v odnosu z moškimi?</a:t>
            </a:r>
            <a:endParaRPr lang="sl-SI" sz="1800" kern="0" dirty="0">
              <a:latin typeface="Calibri Light" panose="020F0302020204030204" pitchFamily="34" charset="0"/>
              <a:ea typeface="Aptos" panose="020B0004020202020204" pitchFamily="34" charset="0"/>
              <a:cs typeface="Calibri Light" panose="020F0302020204030204" pitchFamily="34" charset="0"/>
            </a:endParaRPr>
          </a:p>
          <a:p>
            <a:pPr lvl="1"/>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Ker je ‚‘podedovane vloge lažje prevzeti“ kot pa jih na novo diskutirati, premlevati, specifično določati, … </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lvl="1"/>
            <a:endParaRPr lang="sl-SI" sz="1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172643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CF587FA9-2DB5-2A56-9EB7-09618EEF75A6}"/>
              </a:ext>
            </a:extLst>
          </p:cNvPr>
          <p:cNvSpPr>
            <a:spLocks noGrp="1"/>
          </p:cNvSpPr>
          <p:nvPr>
            <p:ph idx="1"/>
          </p:nvPr>
        </p:nvSpPr>
        <p:spPr>
          <a:xfrm>
            <a:off x="838200" y="505838"/>
            <a:ext cx="10515600" cy="5671125"/>
          </a:xfrm>
          <a:solidFill>
            <a:schemeClr val="accent6">
              <a:lumMod val="20000"/>
              <a:lumOff val="80000"/>
            </a:schemeClr>
          </a:solidFill>
        </p:spPr>
        <p:txBody>
          <a:bodyPr>
            <a:noAutofit/>
          </a:bodyPr>
          <a:lstStyle/>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SPLOH SPOLNOST? </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Ali so vsi ljudje seksualna bitja? (poznamo danes namreč tudi aseksualnost)</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je spolnost sploh dobra, potrebna in zakaj se z njo toliko obremenjujemo?</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Ali se razlikujemo v intenziteti spolnega nagona?</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nekateri ljudje nimajo spolnih nagonov, želje po ljubezni?</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se tako obremenjujemo s spolnostjo in zakaj je tako pomembna za nas?</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7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je treba spolne nagone zadovoljiti? Zakaj je spolnost dobra, razen za reprodukcijo?</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0"/>
              </a:spcBef>
            </a:pPr>
            <a:endParaRPr lang="sl-SI" sz="1800" kern="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0"/>
              </a:spcBef>
            </a:pP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Nekaterim je to užitek, nekaj prijetnega, tako kot so prijetni drugi telesni užitki… </a:t>
            </a:r>
          </a:p>
          <a:p>
            <a:pPr>
              <a:spcBef>
                <a:spcPts val="0"/>
              </a:spcBef>
            </a:pPr>
            <a:r>
              <a:rPr lang="sl-SI" sz="1400" kern="0" dirty="0">
                <a:latin typeface="Calibri Light" panose="020F0302020204030204" pitchFamily="34" charset="0"/>
                <a:ea typeface="Aptos" panose="020B0004020202020204" pitchFamily="34" charset="0"/>
                <a:cs typeface="Calibri Light" panose="020F0302020204030204" pitchFamily="34" charset="0"/>
              </a:rPr>
              <a:t>D</a:t>
            </a: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anes je kulturno specifično to, da smo spolnost (torej ne samo seks!) močno povezali tudi z intimnostjo. </a:t>
            </a:r>
          </a:p>
          <a:p>
            <a:pPr>
              <a:spcBef>
                <a:spcPts val="0"/>
              </a:spcBef>
            </a:pP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In da je spolnost postala pomemben del osebne identitete. </a:t>
            </a:r>
          </a:p>
          <a:p>
            <a:pPr>
              <a:spcBef>
                <a:spcPts val="0"/>
              </a:spcBef>
            </a:pPr>
            <a:endParaRPr lang="sl-SI" sz="1400" kern="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0"/>
              </a:spcBef>
            </a:pPr>
            <a:r>
              <a:rPr lang="sl-SI" sz="1400" kern="0" dirty="0">
                <a:effectLst/>
                <a:latin typeface="Calibri Light" panose="020F0302020204030204" pitchFamily="34" charset="0"/>
                <a:ea typeface="Aptos" panose="020B0004020202020204" pitchFamily="34" charset="0"/>
                <a:cs typeface="Calibri Light" panose="020F0302020204030204" pitchFamily="34" charset="0"/>
              </a:rPr>
              <a:t>A ta vprašanja nakazujejo tudi to, da morda nekaterim spolnost ni tako pomembna. Ali da si vsaj želijo, da ne bi bila pomembna. </a:t>
            </a:r>
          </a:p>
          <a:p>
            <a:pPr marL="0" indent="0">
              <a:spcBef>
                <a:spcPts val="0"/>
              </a:spcBef>
              <a:buNone/>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 </a:t>
            </a:r>
          </a:p>
          <a:p>
            <a:pPr>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Je intimnost univerzalna človeška potreba ali je konstrukt?</a:t>
            </a:r>
            <a:endParaRPr lang="sl-SI" sz="1400" kern="100" dirty="0">
              <a:effectLst/>
              <a:latin typeface="Calibri Light" panose="020F0302020204030204" pitchFamily="34" charset="0"/>
              <a:ea typeface="Aptos" panose="020B0004020202020204" pitchFamily="34" charset="0"/>
              <a:cs typeface="Calibri Light" panose="020F0302020204030204" pitchFamily="34" charset="0"/>
            </a:endParaRPr>
          </a:p>
          <a:p>
            <a:pPr>
              <a:spcBef>
                <a:spcPts val="0"/>
              </a:spcBef>
            </a:pPr>
            <a:endParaRPr lang="sl-SI" sz="18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469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BB55262-128F-0CE4-032F-8D0549582BFB}"/>
              </a:ext>
            </a:extLst>
          </p:cNvPr>
          <p:cNvSpPr>
            <a:spLocks noGrp="1"/>
          </p:cNvSpPr>
          <p:nvPr>
            <p:ph type="title"/>
          </p:nvPr>
        </p:nvSpPr>
        <p:spPr>
          <a:xfrm>
            <a:off x="838200" y="365126"/>
            <a:ext cx="10515600" cy="825500"/>
          </a:xfrm>
        </p:spPr>
        <p:txBody>
          <a:bodyPr>
            <a:normAutofit fontScale="90000"/>
          </a:bodyPr>
          <a:lstStyle/>
          <a:p>
            <a:pPr algn="ctr"/>
            <a:r>
              <a:rPr lang="sl-SI" sz="3000" b="1" dirty="0">
                <a:solidFill>
                  <a:srgbClr val="C00000"/>
                </a:solidFill>
                <a:latin typeface="Calibri Light" panose="020F0302020204030204" pitchFamily="34" charset="0"/>
                <a:cs typeface="Calibri Light" panose="020F0302020204030204" pitchFamily="34" charset="0"/>
              </a:rPr>
              <a:t>INSTITUCIONALNA REFLEKSIVNOST</a:t>
            </a:r>
            <a:br>
              <a:rPr lang="sl-SI" sz="3000" b="1" dirty="0">
                <a:solidFill>
                  <a:srgbClr val="C00000"/>
                </a:solidFill>
                <a:latin typeface="Calibri Light" panose="020F0302020204030204" pitchFamily="34" charset="0"/>
                <a:cs typeface="Calibri Light" panose="020F0302020204030204" pitchFamily="34" charset="0"/>
              </a:rPr>
            </a:br>
            <a:endParaRPr lang="sl-SI" sz="3000" b="1" dirty="0">
              <a:solidFill>
                <a:srgbClr val="C0000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556E17FC-DE54-29BE-8CEA-CD997643F280}"/>
              </a:ext>
            </a:extLst>
          </p:cNvPr>
          <p:cNvSpPr>
            <a:spLocks noGrp="1"/>
          </p:cNvSpPr>
          <p:nvPr>
            <p:ph idx="1"/>
          </p:nvPr>
        </p:nvSpPr>
        <p:spPr>
          <a:xfrm>
            <a:off x="838200" y="1266825"/>
            <a:ext cx="10515600" cy="4910138"/>
          </a:xfrm>
        </p:spPr>
        <p:txBody>
          <a:bodyPr>
            <a:noAutofit/>
          </a:bodyPr>
          <a:lstStyle/>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Foucault: </a:t>
            </a:r>
            <a:r>
              <a:rPr lang="sl-SI" sz="2200" b="1" kern="100" dirty="0">
                <a:latin typeface="Calibri Light" panose="020F0302020204030204" pitchFamily="34" charset="0"/>
                <a:ea typeface="Aptos" panose="020B0004020202020204" pitchFamily="34" charset="0"/>
                <a:cs typeface="Calibri Light" panose="020F0302020204030204" pitchFamily="34" charset="0"/>
              </a:rPr>
              <a:t>k</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o nastane drugo/ novo razumevanje spolnosti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besedišče, misli in pojmi ter teorije, ki jih izražajo ti pojmi),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začne ta pronicati v samo družbeno življenje in ga pomaga preurejati</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a:t>
            </a: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 diskurz postane konstitutiven za družbeno realnost, ki jo upodablja</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marL="285750" indent="-285750">
              <a:lnSpc>
                <a:spcPct val="107000"/>
              </a:lnSpc>
              <a:spcAft>
                <a:spcPts val="800"/>
              </a:spcAft>
              <a:tabLst>
                <a:tab pos="914400" algn="l"/>
              </a:tabLst>
            </a:pP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izrazi, ki jih vpeljuje, da z njimi opisuje družbeno življenje, rutinsko stopajo v družbeno življenje in ga preoblikujejo – postanejo del okvirov delovanja, ki jih privzamejo posamezniki in skupine</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marL="342900" lvl="0" indent="-342900">
              <a:lnSpc>
                <a:spcPct val="107000"/>
              </a:lnSpc>
              <a:spcAft>
                <a:spcPts val="800"/>
              </a:spcAft>
              <a:buFont typeface="Arial" panose="020B0604020202020204" pitchFamily="34" charset="0"/>
              <a:buChar char="•"/>
              <a:tabLst>
                <a:tab pos="457200" algn="l"/>
              </a:tabLst>
            </a:pPr>
            <a:r>
              <a:rPr lang="sl-SI" sz="2200" b="1" kern="100" dirty="0">
                <a:effectLst/>
                <a:latin typeface="Calibri Light" panose="020F0302020204030204" pitchFamily="34" charset="0"/>
                <a:ea typeface="Aptos" panose="020B0004020202020204" pitchFamily="34" charset="0"/>
                <a:cs typeface="Calibri Light" panose="020F0302020204030204" pitchFamily="34" charset="0"/>
              </a:rPr>
              <a:t>obilje virov, kot so terapija in priročniki za samopomoč, televizijskimi programi in članki v revijah…. je teren za refleksivni projekt jaza… </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919000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B9DC33-2852-AE3C-7B62-C0596AB8CF1C}"/>
              </a:ext>
            </a:extLst>
          </p:cNvPr>
          <p:cNvSpPr>
            <a:spLocks noGrp="1"/>
          </p:cNvSpPr>
          <p:nvPr>
            <p:ph type="title"/>
          </p:nvPr>
        </p:nvSpPr>
        <p:spPr>
          <a:xfrm>
            <a:off x="838200" y="365126"/>
            <a:ext cx="10515600" cy="825500"/>
          </a:xfrm>
        </p:spPr>
        <p:txBody>
          <a:bodyPr>
            <a:normAutofit/>
          </a:bodyPr>
          <a:lstStyle/>
          <a:p>
            <a:pPr algn="ctr"/>
            <a:r>
              <a:rPr lang="sl-SI" sz="3000" b="1" dirty="0">
                <a:latin typeface="Calibri Light" panose="020F0302020204030204" pitchFamily="34" charset="0"/>
                <a:cs typeface="Calibri Light" panose="020F0302020204030204" pitchFamily="34" charset="0"/>
              </a:rPr>
              <a:t>KAM NAPREJ?</a:t>
            </a:r>
          </a:p>
        </p:txBody>
      </p:sp>
      <p:sp>
        <p:nvSpPr>
          <p:cNvPr id="3" name="Označba mesta vsebine 2">
            <a:extLst>
              <a:ext uri="{FF2B5EF4-FFF2-40B4-BE49-F238E27FC236}">
                <a16:creationId xmlns:a16="http://schemas.microsoft.com/office/drawing/2014/main" id="{C2D98EAB-6447-46CB-98E1-8337B15350E3}"/>
              </a:ext>
            </a:extLst>
          </p:cNvPr>
          <p:cNvSpPr>
            <a:spLocks noGrp="1"/>
          </p:cNvSpPr>
          <p:nvPr>
            <p:ph idx="1"/>
          </p:nvPr>
        </p:nvSpPr>
        <p:spPr/>
        <p:txBody>
          <a:bodyPr>
            <a:noAutofit/>
          </a:bodyPr>
          <a:lstStyle/>
          <a:p>
            <a:r>
              <a:rPr lang="sl-SI" sz="2200" dirty="0">
                <a:effectLst/>
                <a:latin typeface="Calibri Light" panose="020F0302020204030204" pitchFamily="34" charset="0"/>
                <a:ea typeface="Aptos" panose="020B0004020202020204" pitchFamily="34" charset="0"/>
                <a:cs typeface="Calibri Light" panose="020F0302020204030204" pitchFamily="34" charset="0"/>
              </a:rPr>
              <a:t>soočanje z </a:t>
            </a:r>
            <a:r>
              <a:rPr lang="sl-SI" sz="2200" dirty="0" err="1">
                <a:effectLst/>
                <a:latin typeface="Calibri Light" panose="020F0302020204030204" pitchFamily="34" charset="0"/>
                <a:ea typeface="Aptos" panose="020B0004020202020204" pitchFamily="34" charset="0"/>
                <a:cs typeface="Calibri Light" panose="020F0302020204030204" pitchFamily="34" charset="0"/>
              </a:rPr>
              <a:t>dekonstrukcijo</a:t>
            </a:r>
            <a:r>
              <a:rPr lang="sl-SI" sz="2200" dirty="0">
                <a:effectLst/>
                <a:latin typeface="Calibri Light" panose="020F0302020204030204" pitchFamily="34" charset="0"/>
                <a:ea typeface="Aptos" panose="020B0004020202020204" pitchFamily="34" charset="0"/>
                <a:cs typeface="Calibri Light" panose="020F0302020204030204" pitchFamily="34" charset="0"/>
              </a:rPr>
              <a:t> seksualnosti, romance in intimnosti </a:t>
            </a:r>
          </a:p>
          <a:p>
            <a:pPr marL="0" indent="0">
              <a:buNone/>
            </a:pPr>
            <a:endParaRPr lang="sl-SI" sz="2200" dirty="0">
              <a:effectLst/>
              <a:latin typeface="Calibri Light" panose="020F0302020204030204" pitchFamily="34" charset="0"/>
              <a:ea typeface="Aptos" panose="020B0004020202020204" pitchFamily="34" charset="0"/>
              <a:cs typeface="Calibri Light" panose="020F0302020204030204" pitchFamily="34" charset="0"/>
            </a:endParaRPr>
          </a:p>
          <a:p>
            <a:r>
              <a:rPr lang="sl-SI" sz="2200" dirty="0">
                <a:effectLst/>
                <a:latin typeface="Calibri Light" panose="020F0302020204030204" pitchFamily="34" charset="0"/>
                <a:ea typeface="Aptos" panose="020B0004020202020204" pitchFamily="34" charset="0"/>
                <a:cs typeface="Calibri Light" panose="020F0302020204030204" pitchFamily="34" charset="0"/>
              </a:rPr>
              <a:t>začeti nova pogajanja med spoloma</a:t>
            </a:r>
          </a:p>
          <a:p>
            <a:pPr lvl="1"/>
            <a:r>
              <a:rPr lang="sl-SI" sz="2200" dirty="0">
                <a:latin typeface="Calibri Light" panose="020F0302020204030204" pitchFamily="34" charset="0"/>
                <a:ea typeface="Aptos" panose="020B0004020202020204" pitchFamily="34" charset="0"/>
                <a:cs typeface="Calibri Light" panose="020F0302020204030204" pitchFamily="34" charset="0"/>
              </a:rPr>
              <a:t>opustiti zatekanja k obstoječim </a:t>
            </a:r>
            <a:r>
              <a:rPr lang="sl-SI" sz="2200" dirty="0" err="1">
                <a:latin typeface="Calibri Light" panose="020F0302020204030204" pitchFamily="34" charset="0"/>
                <a:ea typeface="Aptos" panose="020B0004020202020204" pitchFamily="34" charset="0"/>
                <a:cs typeface="Calibri Light" panose="020F0302020204030204" pitchFamily="34" charset="0"/>
              </a:rPr>
              <a:t>vzrocem</a:t>
            </a:r>
            <a:r>
              <a:rPr lang="sl-SI" sz="2200" dirty="0">
                <a:effectLst/>
                <a:latin typeface="Calibri Light" panose="020F0302020204030204" pitchFamily="34" charset="0"/>
                <a:ea typeface="Aptos" panose="020B0004020202020204" pitchFamily="34" charset="0"/>
                <a:cs typeface="Calibri Light" panose="020F0302020204030204" pitchFamily="34" charset="0"/>
              </a:rPr>
              <a:t> </a:t>
            </a:r>
          </a:p>
          <a:p>
            <a:pPr lvl="1"/>
            <a:r>
              <a:rPr lang="sl-SI" sz="2200" dirty="0">
                <a:effectLst/>
                <a:latin typeface="Calibri Light" panose="020F0302020204030204" pitchFamily="34" charset="0"/>
                <a:ea typeface="Aptos" panose="020B0004020202020204" pitchFamily="34" charset="0"/>
                <a:cs typeface="Calibri Light" panose="020F0302020204030204" pitchFamily="34" charset="0"/>
              </a:rPr>
              <a:t>sprava med spoloma</a:t>
            </a:r>
          </a:p>
          <a:p>
            <a:pPr marL="457200" lvl="1" indent="0">
              <a:buNone/>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sz="2200" kern="100" dirty="0">
                <a:latin typeface="Calibri Light" panose="020F0302020204030204" pitchFamily="34" charset="0"/>
                <a:ea typeface="Aptos" panose="020B0004020202020204" pitchFamily="34" charset="0"/>
                <a:cs typeface="Calibri Light" panose="020F0302020204030204" pitchFamily="34" charset="0"/>
              </a:rPr>
              <a:t>d</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emokratizacija osebnega življenja, osvoboditev razmerij</a:t>
            </a:r>
          </a:p>
          <a:p>
            <a:endParaRPr lang="sl-SI" sz="2200" kern="100" dirty="0">
              <a:latin typeface="Calibri Light" panose="020F0302020204030204" pitchFamily="34" charset="0"/>
              <a:ea typeface="Aptos" panose="020B0004020202020204" pitchFamily="34" charset="0"/>
              <a:cs typeface="Calibri Light" panose="020F0302020204030204" pitchFamily="34" charset="0"/>
            </a:endParaRPr>
          </a:p>
          <a:p>
            <a:r>
              <a:rPr lang="sl-SI" sz="2200" b="1" u="sng" kern="100" dirty="0">
                <a:effectLst/>
                <a:latin typeface="Calibri Light" panose="020F0302020204030204" pitchFamily="34" charset="0"/>
                <a:ea typeface="Aptos" panose="020B0004020202020204" pitchFamily="34" charset="0"/>
                <a:cs typeface="Calibri Light" panose="020F0302020204030204" pitchFamily="34" charset="0"/>
              </a:rPr>
              <a:t>PREOBRAZBA INTIMNOSTI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demokratizacija zasebne sfere, raziskovanje enakosti, </a:t>
            </a:r>
            <a:r>
              <a:rPr lang="sl-SI" sz="2200" dirty="0">
                <a:effectLst/>
                <a:latin typeface="Calibri Light" panose="020F0302020204030204" pitchFamily="34" charset="0"/>
                <a:ea typeface="Aptos" panose="020B0004020202020204" pitchFamily="34" charset="0"/>
                <a:cs typeface="Calibri Light" panose="020F0302020204030204" pitchFamily="34" charset="0"/>
              </a:rPr>
              <a:t>preobrazba biološkega in družbenega spola, prehod v etiko osebnega življenja, in še … </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b="1" u="sng"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b="1"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b="1"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DDA8A7EC-24C3-F353-2991-A9A902EC4B1C}"/>
              </a:ext>
            </a:extLst>
          </p:cNvPr>
          <p:cNvSpPr txBox="1"/>
          <p:nvPr/>
        </p:nvSpPr>
        <p:spPr>
          <a:xfrm>
            <a:off x="8482519" y="1190626"/>
            <a:ext cx="1682885" cy="1309383"/>
          </a:xfrm>
          <a:prstGeom prst="rect">
            <a:avLst/>
          </a:prstGeom>
          <a:noFill/>
        </p:spPr>
        <p:txBody>
          <a:bodyPr wrap="square" rtlCol="0">
            <a:spAutoFit/>
          </a:bodyPr>
          <a:lstStyle/>
          <a:p>
            <a:endParaRPr lang="sl-SI" dirty="0"/>
          </a:p>
        </p:txBody>
      </p:sp>
      <p:sp>
        <p:nvSpPr>
          <p:cNvPr id="5" name="PoljeZBesedilom 4">
            <a:extLst>
              <a:ext uri="{FF2B5EF4-FFF2-40B4-BE49-F238E27FC236}">
                <a16:creationId xmlns:a16="http://schemas.microsoft.com/office/drawing/2014/main" id="{A2CA7321-F47E-67A5-F774-776FAD9C5892}"/>
              </a:ext>
            </a:extLst>
          </p:cNvPr>
          <p:cNvSpPr txBox="1"/>
          <p:nvPr/>
        </p:nvSpPr>
        <p:spPr>
          <a:xfrm>
            <a:off x="8832714" y="1225905"/>
            <a:ext cx="2880199" cy="1200329"/>
          </a:xfrm>
          <a:prstGeom prst="rect">
            <a:avLst/>
          </a:prstGeom>
          <a:solidFill>
            <a:schemeClr val="accent6">
              <a:lumMod val="20000"/>
              <a:lumOff val="80000"/>
            </a:schemeClr>
          </a:solidFill>
        </p:spPr>
        <p:txBody>
          <a:bodyPr wrap="square" rtlCol="0">
            <a:spAutoFit/>
          </a:bodyPr>
          <a:lstStyle/>
          <a:p>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Kakšna bi bila družba, če bi prišlo do tega, da bi bile ženske lahko popolnoma neodvisne od moških?</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761053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3ECFADD8-E4DB-2D99-3168-751D838FDB29}"/>
              </a:ext>
            </a:extLst>
          </p:cNvPr>
          <p:cNvSpPr>
            <a:spLocks noGrp="1"/>
          </p:cNvSpPr>
          <p:nvPr>
            <p:ph idx="1"/>
          </p:nvPr>
        </p:nvSpPr>
        <p:spPr>
          <a:solidFill>
            <a:schemeClr val="accent6">
              <a:lumMod val="20000"/>
              <a:lumOff val="80000"/>
            </a:schemeClr>
          </a:solidFill>
        </p:spPr>
        <p:txBody>
          <a:bodyPr/>
          <a:lstStyle/>
          <a:p>
            <a:pPr>
              <a:lnSpc>
                <a:spcPct val="100000"/>
              </a:lnSpc>
              <a:spcBef>
                <a:spcPts val="0"/>
              </a:spcBef>
            </a:pPr>
            <a:r>
              <a:rPr lang="sl-SI" sz="1800" b="1" kern="0" dirty="0">
                <a:effectLst/>
                <a:latin typeface="Calibri Light" panose="020F0302020204030204" pitchFamily="34" charset="0"/>
                <a:ea typeface="Aptos" panose="020B0004020202020204" pitchFamily="34" charset="0"/>
                <a:cs typeface="Times New Roman" panose="02020603050405020304" pitchFamily="18" charset="0"/>
              </a:rPr>
              <a:t>NE NASPROTNIKI, PAČ PA SPRAVA MED SPOLOMA …. </a:t>
            </a: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Ženskar – nisem še doživela, da bi moški žensko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zasiapl</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z darili, če od nje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hočle</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samo seks. Največ truda je to, da ji plača pijačo. (m: ker so danes ženske bolj spolno dostopne!). Se je koncept </a:t>
            </a:r>
            <a:r>
              <a:rPr lang="sl-SI" sz="1800" b="1" kern="0" dirty="0">
                <a:effectLst/>
                <a:latin typeface="Calibri Light" panose="020F0302020204030204" pitchFamily="34" charset="0"/>
                <a:ea typeface="Aptos" panose="020B0004020202020204" pitchFamily="34" charset="0"/>
                <a:cs typeface="Times New Roman" panose="02020603050405020304" pitchFamily="18" charset="0"/>
              </a:rPr>
              <a:t>ženskarja</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torej v zadnjih 20, 30 letih spremenil? </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Kako so ženskarji lahko ženskarji, ker za to moraš biti egoist in brez empatije? So njihovi nagoni tako močni, da potrebujejo stalno zadovoljitev?</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Kako se lahko ženska, ki je soodvisna izogne temu, da se zaplete z ženskarjem?</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So ženske in moški lahko samo prijatelji? Kaj bi </a:t>
            </a:r>
            <a:r>
              <a:rPr lang="sl-SI" sz="1800" kern="0" dirty="0" err="1">
                <a:effectLst/>
                <a:latin typeface="Calibri Light" panose="020F0302020204030204" pitchFamily="34" charset="0"/>
                <a:ea typeface="Aptos" panose="020B0004020202020204" pitchFamily="34" charset="0"/>
                <a:cs typeface="Times New Roman" panose="02020603050405020304" pitchFamily="18" charset="0"/>
              </a:rPr>
              <a:t>Giddens</a:t>
            </a:r>
            <a:r>
              <a:rPr lang="sl-SI" sz="1800" kern="0" dirty="0">
                <a:effectLst/>
                <a:latin typeface="Calibri Light" panose="020F0302020204030204" pitchFamily="34" charset="0"/>
                <a:ea typeface="Aptos" panose="020B0004020202020204" pitchFamily="34" charset="0"/>
                <a:cs typeface="Times New Roman" panose="02020603050405020304" pitchFamily="18" charset="0"/>
              </a:rPr>
              <a:t> rekel?</a:t>
            </a:r>
            <a:endParaRPr lang="sl-SI"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0000"/>
              </a:lnSpc>
              <a:spcBef>
                <a:spcPts val="0"/>
              </a:spcBef>
            </a:pPr>
            <a:endParaRPr lang="sl-SI" dirty="0"/>
          </a:p>
        </p:txBody>
      </p:sp>
    </p:spTree>
    <p:extLst>
      <p:ext uri="{BB962C8B-B14F-4D97-AF65-F5344CB8AC3E}">
        <p14:creationId xmlns:p14="http://schemas.microsoft.com/office/powerpoint/2010/main" val="1599701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30268C9-BF8F-8B69-4CCE-0100BC30E049}"/>
              </a:ext>
            </a:extLst>
          </p:cNvPr>
          <p:cNvSpPr>
            <a:spLocks noGrp="1"/>
          </p:cNvSpPr>
          <p:nvPr>
            <p:ph type="title"/>
          </p:nvPr>
        </p:nvSpPr>
        <p:spPr>
          <a:xfrm>
            <a:off x="838200" y="365126"/>
            <a:ext cx="10515600" cy="695190"/>
          </a:xfrm>
        </p:spPr>
        <p:txBody>
          <a:bodyPr>
            <a:normAutofit/>
          </a:bodyPr>
          <a:lstStyle/>
          <a:p>
            <a:r>
              <a:rPr lang="sl-SI" sz="3000" b="1" dirty="0">
                <a:latin typeface="Calibri Light" panose="020F0302020204030204" pitchFamily="34" charset="0"/>
                <a:cs typeface="Calibri Light" panose="020F0302020204030204" pitchFamily="34" charset="0"/>
              </a:rPr>
              <a:t>PREDMODERNA OBDOBJA</a:t>
            </a:r>
          </a:p>
        </p:txBody>
      </p:sp>
      <p:sp>
        <p:nvSpPr>
          <p:cNvPr id="3" name="Označba mesta vsebine 2">
            <a:extLst>
              <a:ext uri="{FF2B5EF4-FFF2-40B4-BE49-F238E27FC236}">
                <a16:creationId xmlns:a16="http://schemas.microsoft.com/office/drawing/2014/main" id="{1E0BDF79-573C-EB5D-1002-793605B94E53}"/>
              </a:ext>
            </a:extLst>
          </p:cNvPr>
          <p:cNvSpPr>
            <a:spLocks noGrp="1"/>
          </p:cNvSpPr>
          <p:nvPr>
            <p:ph idx="1"/>
          </p:nvPr>
        </p:nvSpPr>
        <p:spPr>
          <a:xfrm>
            <a:off x="838200" y="1264596"/>
            <a:ext cx="10515600" cy="4912367"/>
          </a:xfrm>
        </p:spPr>
        <p:txBody>
          <a:bodyPr>
            <a:noAutofit/>
          </a:bodyPr>
          <a:lstStyle/>
          <a:p>
            <a:r>
              <a:rPr lang="sl-SI" sz="2200" dirty="0">
                <a:latin typeface="Calibri Light" panose="020F0302020204030204" pitchFamily="34" charset="0"/>
                <a:cs typeface="Calibri Light" panose="020F0302020204030204" pitchFamily="34" charset="0"/>
              </a:rPr>
              <a:t>delitev žensk na krepostne (zmožne ne podleči spolni skušnjavi) in lahkožive; </a:t>
            </a:r>
            <a:r>
              <a:rPr lang="sl-SI" sz="2200" dirty="0">
                <a:latin typeface="Calibri Light" panose="020F0302020204030204" pitchFamily="34" charset="0"/>
                <a:ea typeface="Aptos" panose="020B0004020202020204" pitchFamily="34" charset="0"/>
                <a:cs typeface="Calibri Light" panose="020F0302020204030204" pitchFamily="34" charset="0"/>
              </a:rPr>
              <a:t>c</a:t>
            </a:r>
            <a:r>
              <a:rPr lang="sl-SI" sz="2200" dirty="0">
                <a:effectLst/>
                <a:latin typeface="Calibri Light" panose="020F0302020204030204" pitchFamily="34" charset="0"/>
                <a:ea typeface="Aptos" panose="020B0004020202020204" pitchFamily="34" charset="0"/>
                <a:cs typeface="Calibri Light" panose="020F0302020204030204" pitchFamily="34" charset="0"/>
              </a:rPr>
              <a:t>enjena nedolžnost deklet pred poroko; </a:t>
            </a:r>
            <a:r>
              <a:rPr lang="sl-SI" sz="2200" dirty="0">
                <a:latin typeface="Calibri Light" panose="020F0302020204030204" pitchFamily="34" charset="0"/>
                <a:ea typeface="Aptos" panose="020B0004020202020204" pitchFamily="34" charset="0"/>
                <a:cs typeface="Calibri Light" panose="020F0302020204030204" pitchFamily="34" charset="0"/>
              </a:rPr>
              <a:t>ž</a:t>
            </a:r>
            <a:r>
              <a:rPr lang="sl-SI" sz="2200" dirty="0">
                <a:effectLst/>
                <a:latin typeface="Calibri Light" panose="020F0302020204030204" pitchFamily="34" charset="0"/>
                <a:ea typeface="Aptos" panose="020B0004020202020204" pitchFamily="34" charset="0"/>
                <a:cs typeface="Calibri Light" panose="020F0302020204030204" pitchFamily="34" charset="0"/>
              </a:rPr>
              <a:t>enska podrejenost v zakonu in spolnosti; omejevanje ali zanikanje spolne odzivnosti žensk</a:t>
            </a:r>
          </a:p>
          <a:p>
            <a:r>
              <a:rPr lang="sl-SI" sz="2200" dirty="0">
                <a:latin typeface="Calibri Light" panose="020F0302020204030204" pitchFamily="34" charset="0"/>
                <a:ea typeface="Aptos" panose="020B0004020202020204" pitchFamily="34" charset="0"/>
                <a:cs typeface="Calibri Light" panose="020F0302020204030204" pitchFamily="34" charset="0"/>
              </a:rPr>
              <a:t>spolnost razdeljena na reprodukcijo (v zakonu, s čisto žensko, „čista“ spolnost) in erotiko (izven zakona, z lahkoživko);</a:t>
            </a:r>
            <a:endParaRPr lang="sl-SI" sz="2200" dirty="0">
              <a:latin typeface="Calibri Light" panose="020F0302020204030204" pitchFamily="34" charset="0"/>
              <a:cs typeface="Calibri Light" panose="020F0302020204030204" pitchFamily="34" charset="0"/>
            </a:endParaRPr>
          </a:p>
          <a:p>
            <a:r>
              <a:rPr lang="sl-SI" sz="2200" dirty="0">
                <a:latin typeface="Calibri Light" panose="020F0302020204030204" pitchFamily="34" charset="0"/>
                <a:cs typeface="Calibri Light" panose="020F0302020204030204" pitchFamily="34" charset="0"/>
              </a:rPr>
              <a:t>prepričanje, da moški potrebuje spolno raznoličnost; </a:t>
            </a:r>
            <a:r>
              <a:rPr lang="sl-SI" sz="2200" kern="100" dirty="0">
                <a:latin typeface="Calibri Light" panose="020F0302020204030204" pitchFamily="34" charset="0"/>
                <a:ea typeface="Aptos" panose="020B0004020202020204" pitchFamily="34" charset="0"/>
                <a:cs typeface="Calibri Light" panose="020F0302020204030204" pitchFamily="34" charset="0"/>
              </a:rPr>
              <a:t>c</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enjene spolne osvojitve </a:t>
            </a:r>
            <a:r>
              <a:rPr lang="sl-SI" sz="2200" kern="100" dirty="0">
                <a:latin typeface="Calibri Light" panose="020F0302020204030204" pitchFamily="34" charset="0"/>
                <a:ea typeface="Aptos" panose="020B0004020202020204" pitchFamily="34" charset="0"/>
                <a:cs typeface="Calibri Light" panose="020F0302020204030204" pitchFamily="34" charset="0"/>
              </a:rPr>
              <a:t>fantov; sprejemanje moške seksualnosti kot splošno neproblematično</a:t>
            </a:r>
            <a:endParaRPr lang="sl-SI" sz="2200" dirty="0">
              <a:latin typeface="Calibri Light" panose="020F0302020204030204" pitchFamily="34" charset="0"/>
              <a:cs typeface="Calibri Light" panose="020F0302020204030204" pitchFamily="34" charset="0"/>
            </a:endParaRPr>
          </a:p>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zakon kot »naravno dan« pojav</a:t>
            </a:r>
            <a:r>
              <a:rPr lang="sl-SI" sz="2200" kern="100" dirty="0">
                <a:latin typeface="Calibri Light" panose="020F0302020204030204" pitchFamily="34" charset="0"/>
                <a:ea typeface="Aptos" panose="020B0004020202020204" pitchFamily="34" charset="0"/>
                <a:cs typeface="Calibri Light" panose="020F0302020204030204" pitchFamily="34" charset="0"/>
              </a:rPr>
              <a:t>;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delitev na gospodinjo in hranitelja družine; </a:t>
            </a:r>
            <a:r>
              <a:rPr lang="sl-SI" sz="2200" dirty="0">
                <a:effectLst/>
                <a:latin typeface="Calibri Light" panose="020F0302020204030204" pitchFamily="34" charset="0"/>
                <a:ea typeface="Aptos" panose="020B0004020202020204" pitchFamily="34" charset="0"/>
                <a:cs typeface="Calibri Light" panose="020F0302020204030204" pitchFamily="34" charset="0"/>
              </a:rPr>
              <a:t>na </a:t>
            </a:r>
            <a:r>
              <a:rPr lang="sl-SI" sz="2200">
                <a:effectLst/>
                <a:latin typeface="Calibri Light" panose="020F0302020204030204" pitchFamily="34" charset="0"/>
                <a:ea typeface="Aptos" panose="020B0004020202020204" pitchFamily="34" charset="0"/>
                <a:cs typeface="Calibri Light" panose="020F0302020204030204" pitchFamily="34" charset="0"/>
              </a:rPr>
              <a:t>podlagi ekonomskih </a:t>
            </a:r>
            <a:r>
              <a:rPr lang="sl-SI" sz="2200" dirty="0">
                <a:effectLst/>
                <a:latin typeface="Calibri Light" panose="020F0302020204030204" pitchFamily="34" charset="0"/>
                <a:ea typeface="Aptos" panose="020B0004020202020204" pitchFamily="34" charset="0"/>
                <a:cs typeface="Calibri Light" panose="020F0302020204030204" pitchFamily="34" charset="0"/>
              </a:rPr>
              <a:t>okoliščin</a:t>
            </a:r>
          </a:p>
          <a:p>
            <a:r>
              <a:rPr lang="sl-SI" sz="2200" dirty="0">
                <a:latin typeface="Calibri Light" panose="020F0302020204030204" pitchFamily="34" charset="0"/>
                <a:ea typeface="Aptos" panose="020B0004020202020204" pitchFamily="34" charset="0"/>
                <a:cs typeface="Calibri Light" panose="020F0302020204030204" pitchFamily="34" charset="0"/>
              </a:rPr>
              <a:t>s</a:t>
            </a:r>
            <a:r>
              <a:rPr lang="sl-SI" sz="2200" dirty="0">
                <a:effectLst/>
                <a:latin typeface="Calibri Light" panose="020F0302020204030204" pitchFamily="34" charset="0"/>
                <a:ea typeface="Aptos" panose="020B0004020202020204" pitchFamily="34" charset="0"/>
                <a:cs typeface="Calibri Light" panose="020F0302020204030204" pitchFamily="34" charset="0"/>
              </a:rPr>
              <a:t>orodstvo kot na nekaj, kar je naravno dano - niz dolžnosti in pravic, ki jih ustvarjajo biološke vezi in zakonska zveza, obenem pa tudi samoumevni temelj zaupanja</a:t>
            </a:r>
          </a:p>
          <a:p>
            <a:r>
              <a:rPr lang="sl-SI" sz="2200" dirty="0">
                <a:latin typeface="Calibri Light" panose="020F0302020204030204" pitchFamily="34" charset="0"/>
                <a:cs typeface="Calibri Light" panose="020F0302020204030204" pitchFamily="34" charset="0"/>
              </a:rPr>
              <a:t>…</a:t>
            </a:r>
          </a:p>
          <a:p>
            <a:endParaRPr lang="sl-SI" sz="2200" dirty="0">
              <a:latin typeface="Calibri Light" panose="020F030202020403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53146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AB518062-3C28-528B-7412-B547FF8016AA}"/>
              </a:ext>
            </a:extLst>
          </p:cNvPr>
          <p:cNvSpPr>
            <a:spLocks noGrp="1"/>
          </p:cNvSpPr>
          <p:nvPr>
            <p:ph idx="1"/>
          </p:nvPr>
        </p:nvSpPr>
        <p:spPr>
          <a:solidFill>
            <a:schemeClr val="accent6">
              <a:lumMod val="20000"/>
              <a:lumOff val="80000"/>
            </a:schemeClr>
          </a:solidFill>
        </p:spPr>
        <p:txBody>
          <a:bodyPr>
            <a:noAutofit/>
          </a:bodyPr>
          <a:lstStyle/>
          <a:p>
            <a:pPr>
              <a:lnSpc>
                <a:spcPct val="100000"/>
              </a:lnSpc>
              <a:spcBef>
                <a:spcPts val="0"/>
              </a:spcBef>
            </a:pPr>
            <a:r>
              <a:rPr lang="sl-SI" sz="1800" kern="100" dirty="0">
                <a:effectLst/>
                <a:latin typeface="Calibri Light" panose="020F0302020204030204" pitchFamily="34" charset="0"/>
                <a:ea typeface="Aptos" panose="020B0004020202020204" pitchFamily="34" charset="0"/>
                <a:cs typeface="Calibri Light" panose="020F0302020204030204" pitchFamily="34" charset="0"/>
              </a:rPr>
              <a:t>VPLIV TEHNOLOGIJE, MEDIJEV … DANES </a:t>
            </a:r>
          </a:p>
          <a:p>
            <a:pPr algn="just">
              <a:lnSpc>
                <a:spcPct val="100000"/>
              </a:lnSpc>
              <a:spcBef>
                <a:spcPts val="0"/>
              </a:spcBef>
            </a:pPr>
            <a:r>
              <a:rPr lang="sl-SI" sz="1800" kern="100" dirty="0">
                <a:effectLst/>
                <a:latin typeface="Calibri Light" panose="020F0302020204030204" pitchFamily="34" charset="0"/>
                <a:ea typeface="Aptos" panose="020B0004020202020204" pitchFamily="34" charset="0"/>
                <a:cs typeface="Calibri Light" panose="020F0302020204030204" pitchFamily="34" charset="0"/>
              </a:rPr>
              <a:t>Kako tehnologija vpliva na intimne odnose danes?</a:t>
            </a: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Ali mediji igrajo ključno vlogo pri oblikovanju partnerskih odnosov?</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Na kakšen način lahko tehnologija (aplikacije za zmenke, družbena omrežja, …) vpliva na vzdrževanje čistega odnosa?</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Ali ej tehnološki napredek, ki omogoča virtualno povezovanje in komunikacijo, poglobil ali odtujil naše intimne odnose?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sprememba tehnologije vpliva na intimne odnose?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Vpliv tehnološkega razvoja na oblikovanje prihodnjih oblik intimnosti in odnosov?</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Vloga medijev pri oblikovanju sodobnih intimnih odnosov?</a:t>
            </a:r>
          </a:p>
          <a:p>
            <a:pPr>
              <a:lnSpc>
                <a:spcPct val="100000"/>
              </a:lnSpc>
              <a:spcBef>
                <a:spcPts val="0"/>
              </a:spcBef>
            </a:pP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600" dirty="0">
                <a:latin typeface="Calibri Light" panose="020F0302020204030204" pitchFamily="34" charset="0"/>
                <a:cs typeface="Calibri Light" panose="020F0302020204030204" pitchFamily="34" charset="0"/>
              </a:rPr>
              <a:t>Mediji in tehnologija bodo šli tja, kamor jih bomo mi usmerjali…. Ne delajo ničesar brez nas </a:t>
            </a:r>
          </a:p>
        </p:txBody>
      </p:sp>
    </p:spTree>
    <p:extLst>
      <p:ext uri="{BB962C8B-B14F-4D97-AF65-F5344CB8AC3E}">
        <p14:creationId xmlns:p14="http://schemas.microsoft.com/office/powerpoint/2010/main" val="1688462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48E2F8B1-5D6B-B0E6-1191-6BE999E702C6}"/>
              </a:ext>
            </a:extLst>
          </p:cNvPr>
          <p:cNvSpPr>
            <a:spLocks noGrp="1"/>
          </p:cNvSpPr>
          <p:nvPr>
            <p:ph idx="1"/>
          </p:nvPr>
        </p:nvSpPr>
        <p:spPr>
          <a:solidFill>
            <a:schemeClr val="accent6">
              <a:lumMod val="20000"/>
              <a:lumOff val="80000"/>
            </a:schemeClr>
          </a:solidFill>
        </p:spPr>
        <p:txBody>
          <a:bodyPr>
            <a:noAutofit/>
          </a:bodyPr>
          <a:lstStyle/>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Kakšno vlogo imajo družbene norme pri oblikovanju intimnih odnosov? So te najbolj vplivale na preobrazbo intimnosti?</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družbene norme vplivajo na izražanje spolnosti?</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Kakšno vlogo </a:t>
            </a:r>
            <a:r>
              <a:rPr lang="sl-SI" sz="1800" kern="0" dirty="0" err="1">
                <a:effectLst/>
                <a:latin typeface="Calibri Light" panose="020F0302020204030204" pitchFamily="34" charset="0"/>
                <a:ea typeface="Aptos" panose="020B0004020202020204" pitchFamily="34" charset="0"/>
                <a:cs typeface="Calibri Light" panose="020F0302020204030204" pitchFamily="34" charset="0"/>
              </a:rPr>
              <a:t>igrajho</a:t>
            </a: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 družbene norme in vrednote pri oblikovanju spolnosti in intimnosti v sodobni družbi?</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se je spolnost tako spremenila skozi leta? Ali je to zato, ker se je spremenila družba, ali zaradi česa drugega? </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pPr>
              <a:lnSpc>
                <a:spcPct val="100000"/>
              </a:lnSpc>
              <a:spcBef>
                <a:spcPts val="0"/>
              </a:spcBef>
            </a:pPr>
            <a:endParaRPr lang="sl-SI" sz="1800" dirty="0">
              <a:latin typeface="Calibri Light" panose="020F0302020204030204" pitchFamily="34" charset="0"/>
              <a:cs typeface="Calibri Light" panose="020F0302020204030204" pitchFamily="34" charset="0"/>
            </a:endParaRPr>
          </a:p>
          <a:p>
            <a:pPr>
              <a:lnSpc>
                <a:spcPct val="100000"/>
              </a:lnSpc>
              <a:spcBef>
                <a:spcPts val="0"/>
              </a:spcBef>
            </a:pPr>
            <a:r>
              <a:rPr lang="sl-SI" sz="1400" dirty="0">
                <a:latin typeface="Calibri Light" panose="020F0302020204030204" pitchFamily="34" charset="0"/>
                <a:cs typeface="Calibri Light" panose="020F0302020204030204" pitchFamily="34" charset="0"/>
              </a:rPr>
              <a:t>Po eni strani spremembe razmer v družbi (tovarne, produkcija, sprememba doma, …) te razmere oblikujejo nova razmere vsakdanjega življenja, ki potem spreminjajo naš vsakdan… </a:t>
            </a:r>
          </a:p>
          <a:p>
            <a:pPr>
              <a:lnSpc>
                <a:spcPct val="100000"/>
              </a:lnSpc>
              <a:spcBef>
                <a:spcPts val="0"/>
              </a:spcBef>
            </a:pPr>
            <a:r>
              <a:rPr lang="sl-SI" sz="1400" dirty="0">
                <a:latin typeface="Calibri Light" panose="020F0302020204030204" pitchFamily="34" charset="0"/>
                <a:cs typeface="Calibri Light" panose="020F0302020204030204" pitchFamily="34" charset="0"/>
              </a:rPr>
              <a:t>A hkrati je tudi obratno – to, kako mi usmerjamo in udejanjamo naš vsakdan, vpliva tudi na konstrukcijo družbenih norm</a:t>
            </a:r>
          </a:p>
          <a:p>
            <a:pPr>
              <a:lnSpc>
                <a:spcPct val="100000"/>
              </a:lnSpc>
              <a:spcBef>
                <a:spcPts val="0"/>
              </a:spcBef>
            </a:pPr>
            <a:r>
              <a:rPr lang="sl-SI" sz="1800" dirty="0">
                <a:latin typeface="Calibri Light" panose="020F0302020204030204" pitchFamily="34" charset="0"/>
                <a:cs typeface="Calibri Light" panose="020F0302020204030204" pitchFamily="34" charset="0"/>
              </a:rPr>
              <a:t>…</a:t>
            </a:r>
          </a:p>
        </p:txBody>
      </p:sp>
    </p:spTree>
    <p:extLst>
      <p:ext uri="{BB962C8B-B14F-4D97-AF65-F5344CB8AC3E}">
        <p14:creationId xmlns:p14="http://schemas.microsoft.com/office/powerpoint/2010/main" val="3034295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B9DC33-2852-AE3C-7B62-C0596AB8CF1C}"/>
              </a:ext>
            </a:extLst>
          </p:cNvPr>
          <p:cNvSpPr>
            <a:spLocks noGrp="1"/>
          </p:cNvSpPr>
          <p:nvPr>
            <p:ph type="title"/>
          </p:nvPr>
        </p:nvSpPr>
        <p:spPr/>
        <p:txBody>
          <a:bodyPr/>
          <a:lstStyle/>
          <a:p>
            <a:r>
              <a:rPr lang="sl-SI" dirty="0"/>
              <a:t>KAM NAPREJ?</a:t>
            </a:r>
          </a:p>
        </p:txBody>
      </p:sp>
      <p:sp>
        <p:nvSpPr>
          <p:cNvPr id="3" name="Označba mesta vsebine 2">
            <a:extLst>
              <a:ext uri="{FF2B5EF4-FFF2-40B4-BE49-F238E27FC236}">
                <a16:creationId xmlns:a16="http://schemas.microsoft.com/office/drawing/2014/main" id="{C2D98EAB-6447-46CB-98E1-8337B15350E3}"/>
              </a:ext>
            </a:extLst>
          </p:cNvPr>
          <p:cNvSpPr>
            <a:spLocks noGrp="1"/>
          </p:cNvSpPr>
          <p:nvPr>
            <p:ph idx="1"/>
          </p:nvPr>
        </p:nvSpPr>
        <p:spPr/>
        <p:txBody>
          <a:bodyPr>
            <a:noAutofit/>
          </a:bodyPr>
          <a:lstStyle/>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lahko s kolektivnim angažmajem preoblikujemo družbeni pojav</a:t>
            </a:r>
            <a:endParaRPr lang="sl-SI" sz="2200" u="sng" dirty="0">
              <a:effectLst/>
              <a:latin typeface="Calibri Light" panose="020F0302020204030204" pitchFamily="34" charset="0"/>
              <a:ea typeface="Aptos" panose="020B0004020202020204" pitchFamily="34" charset="0"/>
              <a:cs typeface="Calibri Light" panose="020F0302020204030204" pitchFamily="34" charset="0"/>
            </a:endParaRPr>
          </a:p>
          <a:p>
            <a:r>
              <a:rPr lang="sl-SI" sz="2200" u="sng" dirty="0">
                <a:effectLst/>
                <a:latin typeface="Calibri Light" panose="020F0302020204030204" pitchFamily="34" charset="0"/>
                <a:ea typeface="Aptos" panose="020B0004020202020204" pitchFamily="34" charset="0"/>
                <a:cs typeface="Calibri Light" panose="020F0302020204030204" pitchFamily="34" charset="0"/>
              </a:rPr>
              <a:t>Ni nam treba čakati na družbenopolitično revolucijo, da bi razvijali programe emancipacije...  spremembe, ki prihajajo »od spodaj navzgor« pa bi se lahko potencialno razširile ... Menim, da je spolna emancipacija lahko sredstvo za obsežno čustveno reorganizacijo družbenega življenja. </a:t>
            </a:r>
            <a:endParaRPr lang="sl-SI" sz="2200" b="1"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b="1"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EBE51F25-0140-1199-13F8-49F5A7662F34}"/>
              </a:ext>
            </a:extLst>
          </p:cNvPr>
          <p:cNvSpPr txBox="1"/>
          <p:nvPr/>
        </p:nvSpPr>
        <p:spPr>
          <a:xfrm>
            <a:off x="838201" y="4523362"/>
            <a:ext cx="8412804" cy="923330"/>
          </a:xfrm>
          <a:prstGeom prst="rect">
            <a:avLst/>
          </a:prstGeom>
          <a:solidFill>
            <a:schemeClr val="accent6">
              <a:lumMod val="20000"/>
              <a:lumOff val="80000"/>
            </a:schemeClr>
          </a:solidFill>
        </p:spPr>
        <p:txBody>
          <a:bodyPr wrap="square" rtlCol="0">
            <a:spAutoFit/>
          </a:bodyPr>
          <a:lstStyle/>
          <a:p>
            <a:r>
              <a:rPr lang="sl-SI" kern="0" dirty="0">
                <a:effectLst/>
                <a:latin typeface="Calibri Light" panose="020F0302020204030204" pitchFamily="34" charset="0"/>
                <a:ea typeface="Aptos" panose="020B0004020202020204" pitchFamily="34" charset="0"/>
                <a:cs typeface="Times New Roman" panose="02020603050405020304" pitchFamily="18" charset="0"/>
              </a:rPr>
              <a:t>Je možno ohraniti avtonomijo in individualnost v intimnih odnosih, ki so obenem močno vpeti v družbene kulturne norme? </a:t>
            </a:r>
          </a:p>
          <a:p>
            <a:pPr lvl="1"/>
            <a:r>
              <a:rPr lang="sl-SI" kern="0" dirty="0" err="1">
                <a:latin typeface="Calibri Light" panose="020F0302020204030204" pitchFamily="34" charset="0"/>
                <a:ea typeface="Aptos" panose="020B0004020202020204" pitchFamily="34" charset="0"/>
                <a:cs typeface="Times New Roman" panose="02020603050405020304" pitchFamily="18" charset="0"/>
              </a:rPr>
              <a:t>Giddens</a:t>
            </a:r>
            <a:r>
              <a:rPr lang="sl-SI" kern="0" dirty="0">
                <a:latin typeface="Calibri Light" panose="020F0302020204030204" pitchFamily="34" charset="0"/>
                <a:ea typeface="Aptos" panose="020B0004020202020204" pitchFamily="34" charset="0"/>
                <a:cs typeface="Times New Roman" panose="02020603050405020304" pitchFamily="18" charset="0"/>
              </a:rPr>
              <a:t> meni da</a:t>
            </a:r>
            <a:endParaRPr lang="sl-SI"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394195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EBB80101-F592-9E8B-F82C-1C4B9363345B}"/>
              </a:ext>
            </a:extLst>
          </p:cNvPr>
          <p:cNvSpPr>
            <a:spLocks noGrp="1"/>
          </p:cNvSpPr>
          <p:nvPr>
            <p:ph idx="1"/>
          </p:nvPr>
        </p:nvSpPr>
        <p:spPr>
          <a:solidFill>
            <a:schemeClr val="accent6">
              <a:lumMod val="20000"/>
              <a:lumOff val="80000"/>
            </a:schemeClr>
          </a:solidFill>
        </p:spPr>
        <p:txBody>
          <a:bodyPr>
            <a:normAutofit/>
          </a:bodyPr>
          <a:lstStyle/>
          <a:p>
            <a:pPr>
              <a:lnSpc>
                <a:spcPct val="107000"/>
              </a:lnSpc>
              <a:spcAft>
                <a:spcPts val="800"/>
              </a:spcAft>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se lahko danes soočamo z izzivi, povezanimi z individualizacijo in hkrati ohranimo pomembnost kolektivne povezanosti in medsebojne podpore v intimnih odnosih?</a:t>
            </a:r>
          </a:p>
          <a:p>
            <a:pPr>
              <a:lnSpc>
                <a:spcPct val="107000"/>
              </a:lnSpc>
              <a:spcAft>
                <a:spcPts val="800"/>
              </a:spcAft>
            </a:pP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Kako lahko v kontekstu nenehnih sprememb in individualizacija še vedno gradimo stabilno in trajne intimne odnose ter ohranjamo njihovo kakovost?</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1800" dirty="0">
              <a:latin typeface="Calibri Light" panose="020F0302020204030204" pitchFamily="34" charset="0"/>
              <a:cs typeface="Calibri Light" panose="020F0302020204030204" pitchFamily="34" charset="0"/>
            </a:endParaRPr>
          </a:p>
          <a:p>
            <a:r>
              <a:rPr lang="sl-SI" sz="1800" dirty="0">
                <a:latin typeface="Calibri Light" panose="020F0302020204030204" pitchFamily="34" charset="0"/>
                <a:cs typeface="Calibri Light" panose="020F0302020204030204" pitchFamily="34" charset="0"/>
              </a:rPr>
              <a:t>To pa so dobri pomisleki o avtorjevem delu – poudarjal je namreč pomen </a:t>
            </a:r>
            <a:r>
              <a:rPr lang="sl-SI" sz="1800" dirty="0" err="1">
                <a:latin typeface="Calibri Light" panose="020F0302020204030204" pitchFamily="34" charset="0"/>
                <a:cs typeface="Calibri Light" panose="020F0302020204030204" pitchFamily="34" charset="0"/>
              </a:rPr>
              <a:t>sotočne</a:t>
            </a:r>
            <a:r>
              <a:rPr lang="sl-SI" sz="1800" dirty="0">
                <a:latin typeface="Calibri Light" panose="020F0302020204030204" pitchFamily="34" charset="0"/>
                <a:cs typeface="Calibri Light" panose="020F0302020204030204" pitchFamily="34" charset="0"/>
              </a:rPr>
              <a:t> ljubezni in čistega razmerja, ki je močno fluiden, nestabilen, …. Po eni strani egoističen, saj ne predvideva zavezanosti – to so ta razmerja med svobodo in stabilnostjo – tema, ki jo bo naslovila tudi naslednja knjiga (Bauman) </a:t>
            </a:r>
          </a:p>
          <a:p>
            <a:r>
              <a:rPr lang="sl-SI" sz="1800" dirty="0">
                <a:latin typeface="Calibri Light" panose="020F0302020204030204" pitchFamily="34" charset="0"/>
                <a:cs typeface="Calibri Light" panose="020F0302020204030204" pitchFamily="34" charset="0"/>
              </a:rPr>
              <a:t>In obenem kako ob nenehnem iskanju enega čistega razmerja ohraniti pomembnost kolektivne povezanosti? Kakšen pomen ima iskanje </a:t>
            </a:r>
            <a:r>
              <a:rPr lang="sl-SI" sz="1800">
                <a:latin typeface="Calibri Light" panose="020F0302020204030204" pitchFamily="34" charset="0"/>
                <a:cs typeface="Calibri Light" panose="020F0302020204030204" pitchFamily="34" charset="0"/>
              </a:rPr>
              <a:t>intimnosti in </a:t>
            </a:r>
            <a:r>
              <a:rPr lang="sl-SI" sz="1800" dirty="0">
                <a:latin typeface="Calibri Light" panose="020F0302020204030204" pitchFamily="34" charset="0"/>
                <a:cs typeface="Calibri Light" panose="020F0302020204030204" pitchFamily="34" charset="0"/>
              </a:rPr>
              <a:t>povezanosti izven teh razmerij – tudi drug kritičen pomislek na knjigo… </a:t>
            </a:r>
          </a:p>
        </p:txBody>
      </p:sp>
    </p:spTree>
    <p:extLst>
      <p:ext uri="{BB962C8B-B14F-4D97-AF65-F5344CB8AC3E}">
        <p14:creationId xmlns:p14="http://schemas.microsoft.com/office/powerpoint/2010/main" val="1751936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5FB4F3D-3C24-53C5-5A1A-2D1B91C3252B}"/>
              </a:ext>
            </a:extLst>
          </p:cNvPr>
          <p:cNvSpPr>
            <a:spLocks noGrp="1"/>
          </p:cNvSpPr>
          <p:nvPr>
            <p:ph type="title"/>
          </p:nvPr>
        </p:nvSpPr>
        <p:spPr>
          <a:xfrm>
            <a:off x="976009" y="579234"/>
            <a:ext cx="10515600" cy="588186"/>
          </a:xfrm>
        </p:spPr>
        <p:txBody>
          <a:bodyPr>
            <a:normAutofit/>
          </a:bodyPr>
          <a:lstStyle/>
          <a:p>
            <a:r>
              <a:rPr lang="sl-SI" sz="3000" b="1" dirty="0">
                <a:latin typeface="Calibri Light" panose="020F0302020204030204" pitchFamily="34" charset="0"/>
                <a:cs typeface="Calibri Light" panose="020F0302020204030204" pitchFamily="34" charset="0"/>
              </a:rPr>
              <a:t>MODERNA (cca 19. st. …) </a:t>
            </a:r>
          </a:p>
        </p:txBody>
      </p:sp>
      <p:sp>
        <p:nvSpPr>
          <p:cNvPr id="3" name="Označba mesta vsebine 2">
            <a:extLst>
              <a:ext uri="{FF2B5EF4-FFF2-40B4-BE49-F238E27FC236}">
                <a16:creationId xmlns:a16="http://schemas.microsoft.com/office/drawing/2014/main" id="{3BA4CCAA-6B0B-E511-3B19-F4D0F38C8112}"/>
              </a:ext>
            </a:extLst>
          </p:cNvPr>
          <p:cNvSpPr>
            <a:spLocks noGrp="1"/>
          </p:cNvSpPr>
          <p:nvPr>
            <p:ph idx="1"/>
          </p:nvPr>
        </p:nvSpPr>
        <p:spPr>
          <a:xfrm>
            <a:off x="359924" y="1488332"/>
            <a:ext cx="11644008" cy="4688631"/>
          </a:xfrm>
        </p:spPr>
        <p:txBody>
          <a:bodyPr>
            <a:noAutofit/>
          </a:bodyPr>
          <a:lstStyle/>
          <a:p>
            <a:r>
              <a:rPr lang="sl-SI" sz="2000" dirty="0">
                <a:effectLst/>
                <a:latin typeface="Calibri Light" panose="020F0302020204030204" pitchFamily="34" charset="0"/>
                <a:ea typeface="Aptos" panose="020B0004020202020204" pitchFamily="34" charset="0"/>
                <a:cs typeface="Calibri Light" panose="020F0302020204030204" pitchFamily="34" charset="0"/>
              </a:rPr>
              <a:t>ženske se ne podrejajo več spolni nadvladi ; niso več strpne do stališča, da moški potrebujejo različnosti v spolnosti</a:t>
            </a:r>
          </a:p>
          <a:p>
            <a:r>
              <a:rPr lang="sl-SI" sz="2000" dirty="0">
                <a:effectLst/>
                <a:latin typeface="Calibri Light" panose="020F0302020204030204" pitchFamily="34" charset="0"/>
                <a:ea typeface="Aptos" panose="020B0004020202020204" pitchFamily="34" charset="0"/>
                <a:cs typeface="Calibri Light" panose="020F0302020204030204" pitchFamily="34" charset="0"/>
              </a:rPr>
              <a:t>še vedno razlika med pridno in poredno punco, še vedno tudi etika moškega osvajanja. Vseeno pa spremembe: dekleta čutijo, da imajo pravico do lastne spolne dejavnosti, vključno s spolnim odnosom, pri tisti starosti, ki se jim zdi primerna. </a:t>
            </a:r>
          </a:p>
          <a:p>
            <a:r>
              <a:rPr lang="sl-SI" sz="2000" dirty="0">
                <a:latin typeface="Calibri Light" panose="020F0302020204030204" pitchFamily="34" charset="0"/>
                <a:ea typeface="Aptos" panose="020B0004020202020204" pitchFamily="34" charset="0"/>
                <a:cs typeface="Calibri Light" panose="020F0302020204030204" pitchFamily="34" charset="0"/>
              </a:rPr>
              <a:t>m</a:t>
            </a:r>
            <a:r>
              <a:rPr lang="sl-SI" sz="2000" dirty="0">
                <a:effectLst/>
                <a:latin typeface="Calibri Light" panose="020F0302020204030204" pitchFamily="34" charset="0"/>
                <a:ea typeface="Aptos" panose="020B0004020202020204" pitchFamily="34" charset="0"/>
                <a:cs typeface="Calibri Light" panose="020F0302020204030204" pitchFamily="34" charset="0"/>
              </a:rPr>
              <a:t>oška tesnoba in moško nasilje ; občutki negotovosti, neustreznosti, nepripravljenost zrahljati vajeti oblasti; vendar pa je moška oblast ogrožena, ker temelji na soudeležbi žensk (na e. in č. storitvah, ki jih zagotavljajo ženske); ujeti v vlogo hranitelja družine; močni pritiski po „vesti se kot moški“; predstava, da so privilegirani je nasprotna številnim statistikam; </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položaj v javni sferi dosegli na račun tega, da so izključeni iz preobrazbe intimnosti, so v tej tranziciji zamudniki in imajo težave z intimnostjo</a:t>
            </a:r>
          </a:p>
          <a:p>
            <a:r>
              <a:rPr lang="sl-SI" sz="2000" dirty="0">
                <a:latin typeface="Calibri Light" panose="020F0302020204030204" pitchFamily="34" charset="0"/>
                <a:ea typeface="Aptos" panose="020B0004020202020204" pitchFamily="34" charset="0"/>
                <a:cs typeface="Calibri Light" panose="020F0302020204030204" pitchFamily="34" charset="0"/>
              </a:rPr>
              <a:t>p</a:t>
            </a:r>
            <a:r>
              <a:rPr lang="sl-SI" sz="2000" dirty="0">
                <a:effectLst/>
                <a:latin typeface="Calibri Light" panose="020F0302020204030204" pitchFamily="34" charset="0"/>
                <a:ea typeface="Aptos" panose="020B0004020202020204" pitchFamily="34" charset="0"/>
                <a:cs typeface="Calibri Light" panose="020F0302020204030204" pitchFamily="34" charset="0"/>
              </a:rPr>
              <a:t>rakticiranje raznoličnih spolnih dejavnosti se razširi in večina jih ima za primerne, </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spolne izkušnje lažje dostopne kot kdaj koli prej</a:t>
            </a:r>
          </a:p>
          <a:p>
            <a:r>
              <a:rPr lang="sl-SI" sz="2000" kern="100" dirty="0">
                <a:latin typeface="Calibri Light" panose="020F0302020204030204" pitchFamily="34" charset="0"/>
                <a:ea typeface="Aptos" panose="020B0004020202020204" pitchFamily="34" charset="0"/>
                <a:cs typeface="Calibri Light" panose="020F0302020204030204" pitchFamily="34" charset="0"/>
              </a:rPr>
              <a:t>v</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ečja pričakovanja do zakona (ž pričakujejo, da bodo pri doživljanju spolnega užitka dajale in prejemalo; ideja, da je zadovoljujoče spolno življenje ključno za uspešen zakon, …). </a:t>
            </a:r>
            <a:r>
              <a:rPr lang="sl-SI" sz="2000" kern="100" dirty="0">
                <a:latin typeface="Calibri Light" panose="020F0302020204030204" pitchFamily="34" charset="0"/>
                <a:ea typeface="Aptos" panose="020B0004020202020204" pitchFamily="34" charset="0"/>
                <a:cs typeface="Calibri Light" panose="020F0302020204030204" pitchFamily="34" charset="0"/>
              </a:rPr>
              <a:t>+ z.- zveze na temelju spolne privlačnosti + n</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amesto poroke sedaj razmerja + </a:t>
            </a:r>
            <a:r>
              <a:rPr lang="sl-SI" sz="2000" dirty="0">
                <a:effectLst/>
                <a:latin typeface="Calibri Light" panose="020F0302020204030204" pitchFamily="34" charset="0"/>
                <a:ea typeface="Aptos" panose="020B0004020202020204" pitchFamily="34" charset="0"/>
                <a:cs typeface="Calibri Light" panose="020F0302020204030204" pitchFamily="34" charset="0"/>
              </a:rPr>
              <a:t>jedrna družina poraja razne nove sorodstvene vezi + zaupanje je stvar pogajanj; </a:t>
            </a:r>
            <a:r>
              <a:rPr lang="sl-SI" sz="2000" kern="100" dirty="0">
                <a:latin typeface="Calibri Light" panose="020F0302020204030204" pitchFamily="34" charset="0"/>
                <a:ea typeface="Aptos" panose="020B0004020202020204" pitchFamily="34" charset="0"/>
                <a:cs typeface="Calibri Light" panose="020F0302020204030204" pitchFamily="34" charset="0"/>
              </a:rPr>
              <a:t>z. zveze na temelju spolne privlačnosti</a:t>
            </a:r>
          </a:p>
          <a:p>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a:t>
            </a:r>
          </a:p>
          <a:p>
            <a:endParaRPr lang="sl-SI" sz="20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0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0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682173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B2AD9D-4471-6AF5-513F-8E3740D97AD3}"/>
              </a:ext>
            </a:extLst>
          </p:cNvPr>
          <p:cNvSpPr>
            <a:spLocks noGrp="1"/>
          </p:cNvSpPr>
          <p:nvPr>
            <p:ph type="title"/>
          </p:nvPr>
        </p:nvSpPr>
        <p:spPr>
          <a:xfrm>
            <a:off x="838200" y="311285"/>
            <a:ext cx="10515600" cy="904673"/>
          </a:xfrm>
        </p:spPr>
        <p:txBody>
          <a:bodyPr>
            <a:normAutofit fontScale="90000"/>
          </a:bodyPr>
          <a:lstStyle/>
          <a:p>
            <a:pPr algn="ctr"/>
            <a:r>
              <a:rPr lang="sl-SI" sz="3000" b="1" dirty="0">
                <a:solidFill>
                  <a:srgbClr val="7030A0"/>
                </a:solidFill>
                <a:latin typeface="Calibri Light" panose="020F0302020204030204" pitchFamily="34" charset="0"/>
                <a:cs typeface="Calibri Light" panose="020F0302020204030204" pitchFamily="34" charset="0"/>
              </a:rPr>
              <a:t>PREOBRAZBA DOM-A, začetek PLASTIČNE SEKSUALNOSTI</a:t>
            </a:r>
            <a:br>
              <a:rPr lang="sl-SI" sz="3000" b="1" dirty="0">
                <a:solidFill>
                  <a:srgbClr val="7030A0"/>
                </a:solidFill>
                <a:latin typeface="Calibri Light" panose="020F0302020204030204" pitchFamily="34" charset="0"/>
                <a:cs typeface="Calibri Light" panose="020F0302020204030204" pitchFamily="34" charset="0"/>
              </a:rPr>
            </a:br>
            <a:endParaRPr lang="sl-SI" sz="3000" b="1" dirty="0">
              <a:solidFill>
                <a:srgbClr val="7030A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065C294B-83ED-A6A8-D066-5AE35D4FD1CD}"/>
              </a:ext>
            </a:extLst>
          </p:cNvPr>
          <p:cNvSpPr>
            <a:spLocks noGrp="1"/>
          </p:cNvSpPr>
          <p:nvPr>
            <p:ph idx="1"/>
          </p:nvPr>
        </p:nvSpPr>
        <p:spPr>
          <a:xfrm>
            <a:off x="680935" y="1326356"/>
            <a:ext cx="10515600" cy="4205288"/>
          </a:xfrm>
        </p:spPr>
        <p:txBody>
          <a:bodyPr>
            <a:noAutofit/>
          </a:bodyPr>
          <a:lstStyle/>
          <a:p>
            <a:r>
              <a:rPr lang="sl-SI" sz="2200" kern="100" dirty="0">
                <a:latin typeface="Calibri Light" panose="020F0302020204030204" pitchFamily="34" charset="0"/>
                <a:ea typeface="Aptos" panose="020B0004020202020204" pitchFamily="34" charset="0"/>
                <a:cs typeface="Calibri Light" panose="020F0302020204030204" pitchFamily="34" charset="0"/>
              </a:rPr>
              <a:t>ločitev doma od delovnega okolja (za m!) </a:t>
            </a:r>
            <a:r>
              <a:rPr lang="sl-SI" sz="2200" kern="100" dirty="0">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oslabljena vladavina moškega</a:t>
            </a:r>
            <a:endParaRPr lang="sl-SI" sz="2200" kern="100" dirty="0">
              <a:latin typeface="Calibri Light" panose="020F0302020204030204" pitchFamily="34" charset="0"/>
              <a:ea typeface="Aptos" panose="020B0004020202020204" pitchFamily="34" charset="0"/>
              <a:cs typeface="Calibri Light" panose="020F0302020204030204" pitchFamily="34" charset="0"/>
            </a:endParaRPr>
          </a:p>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ideja po manjšanju velikosti družine</a:t>
            </a:r>
          </a:p>
          <a:p>
            <a:pPr lvl="1"/>
            <a:r>
              <a:rPr lang="sl-SI" sz="2200" kern="100" dirty="0">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kontracepcija  spolnost se osamosvoji od reprodukcije, postane samostojna</a:t>
            </a:r>
          </a:p>
          <a:p>
            <a:pPr lvl="2"/>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seksualnost postane prilagodljiva in jo je posameznica lahko oblikovala na razne načine, postala je njena potencialna »last«</a:t>
            </a:r>
          </a:p>
          <a:p>
            <a:pPr lvl="2"/>
            <a:r>
              <a:rPr lang="sl-SI" sz="2200" kern="100" dirty="0">
                <a:latin typeface="Calibri Light" panose="020F0302020204030204" pitchFamily="34" charset="0"/>
                <a:ea typeface="Aptos" panose="020B0004020202020204" pitchFamily="34" charset="0"/>
                <a:cs typeface="Calibri Light" panose="020F0302020204030204" pitchFamily="34" charset="0"/>
              </a:rPr>
              <a:t>p</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ojavi se </a:t>
            </a:r>
            <a:r>
              <a:rPr lang="sl-SI" sz="2200" b="1" kern="100" dirty="0">
                <a:solidFill>
                  <a:srgbClr val="FF0000"/>
                </a:solidFill>
                <a:effectLst/>
                <a:latin typeface="Calibri Light" panose="020F0302020204030204" pitchFamily="34" charset="0"/>
                <a:ea typeface="Aptos" panose="020B0004020202020204" pitchFamily="34" charset="0"/>
                <a:cs typeface="Calibri Light" panose="020F0302020204030204" pitchFamily="34" charset="0"/>
              </a:rPr>
              <a:t>SPOLNOST</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in sicer kot del progresivne diferenciacije seksa od potreb reprodukcije</a:t>
            </a:r>
          </a:p>
          <a:p>
            <a:pPr lvl="2"/>
            <a:r>
              <a:rPr lang="sl-SI" sz="2200" kern="100" dirty="0">
                <a:latin typeface="Calibri Light" panose="020F0302020204030204" pitchFamily="34" charset="0"/>
                <a:ea typeface="Aptos" panose="020B0004020202020204" pitchFamily="34" charset="0"/>
                <a:cs typeface="Calibri Light" panose="020F0302020204030204" pitchFamily="34" charset="0"/>
              </a:rPr>
              <a:t>spolnost je imela vse večjo avtonomijo </a:t>
            </a:r>
            <a:r>
              <a:rPr lang="sl-SI" sz="2200" kern="100" dirty="0">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r</a:t>
            </a:r>
            <a:r>
              <a:rPr lang="sl-SI" sz="2200" kern="100" dirty="0">
                <a:latin typeface="Calibri Light" panose="020F0302020204030204" pitchFamily="34" charset="0"/>
                <a:ea typeface="Aptos" panose="020B0004020202020204" pitchFamily="34" charset="0"/>
                <a:cs typeface="Calibri Light" panose="020F0302020204030204" pitchFamily="34" charset="0"/>
              </a:rPr>
              <a:t>evolucija ženske spolne AVTONOMIJE</a:t>
            </a: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lvl="1"/>
            <a:endPar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
        <p:nvSpPr>
          <p:cNvPr id="5" name="PoljeZBesedilom 4">
            <a:extLst>
              <a:ext uri="{FF2B5EF4-FFF2-40B4-BE49-F238E27FC236}">
                <a16:creationId xmlns:a16="http://schemas.microsoft.com/office/drawing/2014/main" id="{73801C38-EAB6-6BF2-A592-6FF7558B8896}"/>
              </a:ext>
            </a:extLst>
          </p:cNvPr>
          <p:cNvSpPr txBox="1"/>
          <p:nvPr/>
        </p:nvSpPr>
        <p:spPr>
          <a:xfrm>
            <a:off x="4942460" y="4781544"/>
            <a:ext cx="5836597" cy="923330"/>
          </a:xfrm>
          <a:prstGeom prst="rect">
            <a:avLst/>
          </a:prstGeom>
          <a:solidFill>
            <a:schemeClr val="accent6">
              <a:lumMod val="20000"/>
              <a:lumOff val="80000"/>
            </a:schemeClr>
          </a:solidFill>
        </p:spPr>
        <p:txBody>
          <a:bodyPr wrap="square" rtlCol="0">
            <a:spAutoFit/>
          </a:bodyPr>
          <a:lstStyle/>
          <a:p>
            <a:r>
              <a:rPr lang="sl-SI" kern="0" dirty="0">
                <a:effectLst/>
                <a:latin typeface="Calibri Light" panose="020F0302020204030204" pitchFamily="34" charset="0"/>
                <a:ea typeface="Aptos" panose="020B0004020202020204" pitchFamily="34" charset="0"/>
                <a:cs typeface="Calibri Light" panose="020F0302020204030204" pitchFamily="34" charset="0"/>
              </a:rPr>
              <a:t>Je plastična seksualnost povezana z žensko emancipacijo?</a:t>
            </a:r>
            <a:endParaRPr lang="sl-SI"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kern="0" dirty="0">
                <a:effectLst/>
                <a:latin typeface="Calibri Light" panose="020F0302020204030204" pitchFamily="34" charset="0"/>
                <a:ea typeface="Aptos" panose="020B0004020202020204" pitchFamily="34" charset="0"/>
                <a:cs typeface="Calibri Light" panose="020F0302020204030204" pitchFamily="34" charset="0"/>
              </a:rPr>
              <a:t>Kako pojav kontracepcije vpliva na odnose in intimnost?</a:t>
            </a:r>
            <a:endParaRPr lang="sl-SI"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kern="0" dirty="0">
                <a:effectLst/>
                <a:latin typeface="Calibri Light" panose="020F0302020204030204" pitchFamily="34" charset="0"/>
                <a:ea typeface="Aptos" panose="020B0004020202020204" pitchFamily="34" charset="0"/>
                <a:cs typeface="Calibri Light" panose="020F0302020204030204" pitchFamily="34" charset="0"/>
              </a:rPr>
              <a:t>Kaj je plastična seksualnost in kako se kaže v sodobni družbi?</a:t>
            </a:r>
            <a:endParaRPr lang="sl-SI" kern="100" dirty="0">
              <a:effectLst/>
              <a:latin typeface="Calibri Light" panose="020F0302020204030204" pitchFamily="34" charset="0"/>
              <a:ea typeface="Aptos" panose="020B0004020202020204" pitchFamily="34" charset="0"/>
              <a:cs typeface="Calibri Light" panose="020F0302020204030204" pitchFamily="34" charset="0"/>
            </a:endParaRPr>
          </a:p>
        </p:txBody>
      </p:sp>
      <p:sp>
        <p:nvSpPr>
          <p:cNvPr id="6" name="PoljeZBesedilom 5">
            <a:extLst>
              <a:ext uri="{FF2B5EF4-FFF2-40B4-BE49-F238E27FC236}">
                <a16:creationId xmlns:a16="http://schemas.microsoft.com/office/drawing/2014/main" id="{3B1910C7-C53B-81C2-CC04-45C21FBF3ECF}"/>
              </a:ext>
            </a:extLst>
          </p:cNvPr>
          <p:cNvSpPr txBox="1"/>
          <p:nvPr/>
        </p:nvSpPr>
        <p:spPr>
          <a:xfrm>
            <a:off x="359924" y="5867984"/>
            <a:ext cx="8258782" cy="923330"/>
          </a:xfrm>
          <a:prstGeom prst="rect">
            <a:avLst/>
          </a:prstGeom>
          <a:solidFill>
            <a:schemeClr val="accent6">
              <a:lumMod val="20000"/>
              <a:lumOff val="80000"/>
            </a:schemeClr>
          </a:solidFill>
        </p:spPr>
        <p:txBody>
          <a:bodyPr wrap="square" rtlCol="0">
            <a:spAutoFit/>
          </a:bodyPr>
          <a:lstStyle/>
          <a:p>
            <a:r>
              <a:rPr lang="sl-SI" kern="0" dirty="0">
                <a:effectLst/>
                <a:latin typeface="Calibri Light" panose="020F0302020204030204" pitchFamily="34" charset="0"/>
                <a:ea typeface="Aptos" panose="020B0004020202020204" pitchFamily="34" charset="0"/>
                <a:cs typeface="Calibri Light" panose="020F0302020204030204" pitchFamily="34" charset="0"/>
              </a:rPr>
              <a:t>Zakaj cerkev ne odobrava kontracepcije?</a:t>
            </a:r>
            <a:endParaRPr lang="sl-SI"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kern="0" dirty="0">
                <a:effectLst/>
                <a:latin typeface="Calibri Light" panose="020F0302020204030204" pitchFamily="34" charset="0"/>
                <a:ea typeface="Aptos" panose="020B0004020202020204" pitchFamily="34" charset="0"/>
                <a:cs typeface="Calibri Light" panose="020F0302020204030204" pitchFamily="34" charset="0"/>
              </a:rPr>
              <a:t>Kako je ideja, da ženske zatiramo svoje spolne nagone, povezana z dolgo zgodovino krščanstva in patriarhalnih odnosov v evropskem prostoru?</a:t>
            </a:r>
          </a:p>
        </p:txBody>
      </p:sp>
    </p:spTree>
    <p:extLst>
      <p:ext uri="{BB962C8B-B14F-4D97-AF65-F5344CB8AC3E}">
        <p14:creationId xmlns:p14="http://schemas.microsoft.com/office/powerpoint/2010/main" val="3435188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DB2AD9D-4471-6AF5-513F-8E3740D97AD3}"/>
              </a:ext>
            </a:extLst>
          </p:cNvPr>
          <p:cNvSpPr>
            <a:spLocks noGrp="1"/>
          </p:cNvSpPr>
          <p:nvPr>
            <p:ph type="title"/>
          </p:nvPr>
        </p:nvSpPr>
        <p:spPr>
          <a:xfrm>
            <a:off x="838200" y="0"/>
            <a:ext cx="10515600" cy="904673"/>
          </a:xfrm>
        </p:spPr>
        <p:txBody>
          <a:bodyPr>
            <a:normAutofit/>
          </a:bodyPr>
          <a:lstStyle/>
          <a:p>
            <a:pPr algn="ctr"/>
            <a:r>
              <a:rPr lang="sl-SI" sz="3000" b="1" dirty="0">
                <a:solidFill>
                  <a:srgbClr val="7030A0"/>
                </a:solidFill>
                <a:latin typeface="Calibri Light" panose="020F0302020204030204" pitchFamily="34" charset="0"/>
                <a:cs typeface="Calibri Light" panose="020F0302020204030204" pitchFamily="34" charset="0"/>
              </a:rPr>
              <a:t>PREOBRAZBA INTIMNOSTI: DOM, OTROŠTVO, MATERINSTVO</a:t>
            </a:r>
          </a:p>
        </p:txBody>
      </p:sp>
      <p:sp>
        <p:nvSpPr>
          <p:cNvPr id="3" name="Označba mesta vsebine 2">
            <a:extLst>
              <a:ext uri="{FF2B5EF4-FFF2-40B4-BE49-F238E27FC236}">
                <a16:creationId xmlns:a16="http://schemas.microsoft.com/office/drawing/2014/main" id="{065C294B-83ED-A6A8-D066-5AE35D4FD1CD}"/>
              </a:ext>
            </a:extLst>
          </p:cNvPr>
          <p:cNvSpPr>
            <a:spLocks noGrp="1"/>
          </p:cNvSpPr>
          <p:nvPr>
            <p:ph idx="1"/>
          </p:nvPr>
        </p:nvSpPr>
        <p:spPr>
          <a:xfrm>
            <a:off x="838200" y="866775"/>
            <a:ext cx="10515600" cy="4614863"/>
          </a:xfrm>
        </p:spPr>
        <p:txBody>
          <a:bodyPr>
            <a:noAutofit/>
          </a:bodyPr>
          <a:lstStyle/>
          <a:p>
            <a:r>
              <a:rPr lang="sl-SI" sz="2000" kern="100" dirty="0">
                <a:latin typeface="Calibri Light" panose="020F0302020204030204" pitchFamily="34" charset="0"/>
                <a:ea typeface="Aptos" panose="020B0004020202020204" pitchFamily="34" charset="0"/>
                <a:cs typeface="Calibri Light" panose="020F0302020204030204" pitchFamily="34" charset="0"/>
              </a:rPr>
              <a:t>spreminjajoča se razmerja otroci-starši, </a:t>
            </a:r>
            <a:r>
              <a:rPr lang="sl-SI" sz="2000" u="sng" kern="100" dirty="0">
                <a:latin typeface="Calibri Light" panose="020F0302020204030204" pitchFamily="34" charset="0"/>
                <a:ea typeface="Aptos" panose="020B0004020202020204" pitchFamily="34" charset="0"/>
                <a:cs typeface="Calibri Light" panose="020F0302020204030204" pitchFamily="34" charset="0"/>
              </a:rPr>
              <a:t>IZUM OTROŠTVA</a:t>
            </a:r>
          </a:p>
          <a:p>
            <a:pPr lvl="1"/>
            <a:r>
              <a:rPr lang="sl-SI" sz="2000" kern="100" dirty="0">
                <a:latin typeface="Calibri Light" panose="020F0302020204030204" pitchFamily="34" charset="0"/>
                <a:ea typeface="Aptos" panose="020B0004020202020204" pitchFamily="34" charset="0"/>
                <a:cs typeface="Calibri Light" panose="020F0302020204030204" pitchFamily="34" charset="0"/>
              </a:rPr>
              <a:t>vse bolj poudarjen pomen čustvene topline med s in o</a:t>
            </a:r>
          </a:p>
          <a:p>
            <a:pPr lvl="1"/>
            <a:r>
              <a:rPr lang="sl-SI" sz="2000" kern="100" dirty="0">
                <a:latin typeface="Calibri Light" panose="020F0302020204030204" pitchFamily="34" charset="0"/>
                <a:ea typeface="Aptos" panose="020B0004020202020204" pitchFamily="34" charset="0"/>
                <a:cs typeface="Calibri Light" panose="020F0302020204030204" pitchFamily="34" charset="0"/>
              </a:rPr>
              <a:t>otroci kot ranljiva bitja, potreba po čustveni vzgoji, … </a:t>
            </a:r>
          </a:p>
          <a:p>
            <a:pPr lvl="1"/>
            <a:endParaRPr lang="sl-SI" sz="2000" kern="100" dirty="0">
              <a:latin typeface="Calibri Light" panose="020F0302020204030204" pitchFamily="34" charset="0"/>
              <a:ea typeface="Aptos" panose="020B0004020202020204" pitchFamily="34" charset="0"/>
              <a:cs typeface="Calibri Light" panose="020F0302020204030204" pitchFamily="34" charset="0"/>
            </a:endParaRPr>
          </a:p>
          <a:p>
            <a:r>
              <a:rPr lang="sl-SI" sz="2000" b="1" kern="100" dirty="0">
                <a:effectLst/>
                <a:latin typeface="Calibri Light" panose="020F0302020204030204" pitchFamily="34" charset="0"/>
                <a:ea typeface="Aptos" panose="020B0004020202020204" pitchFamily="34" charset="0"/>
                <a:cs typeface="Calibri Light" panose="020F0302020204030204" pitchFamily="34" charset="0"/>
              </a:rPr>
              <a:t>IZUM </a:t>
            </a:r>
            <a:r>
              <a:rPr lang="sl-SI" sz="2000" b="1" u="sng" kern="100" dirty="0">
                <a:effectLst/>
                <a:latin typeface="Calibri Light" panose="020F0302020204030204" pitchFamily="34" charset="0"/>
                <a:ea typeface="Aptos" panose="020B0004020202020204" pitchFamily="34" charset="0"/>
                <a:cs typeface="Calibri Light" panose="020F0302020204030204" pitchFamily="34" charset="0"/>
              </a:rPr>
              <a:t>MATERINSTVA </a:t>
            </a:r>
            <a:r>
              <a:rPr lang="sl-SI" sz="2000" i="1" kern="100" dirty="0">
                <a:solidFill>
                  <a:schemeClr val="bg1">
                    <a:lumMod val="85000"/>
                  </a:schemeClr>
                </a:solidFill>
                <a:effectLst/>
                <a:latin typeface="Calibri Light" panose="020F0302020204030204" pitchFamily="34" charset="0"/>
                <a:ea typeface="Aptos" panose="020B0004020202020204" pitchFamily="34" charset="0"/>
                <a:cs typeface="Calibri Light" panose="020F0302020204030204" pitchFamily="34" charset="0"/>
              </a:rPr>
              <a:t>(m: ! </a:t>
            </a:r>
            <a:r>
              <a:rPr lang="sl-SI" sz="2000" i="1" kern="100" dirty="0">
                <a:solidFill>
                  <a:schemeClr val="bg1">
                    <a:lumMod val="85000"/>
                  </a:schemeClr>
                </a:solidFill>
                <a:latin typeface="Calibri Light" panose="020F0302020204030204" pitchFamily="34" charset="0"/>
                <a:ea typeface="Aptos" panose="020B0004020202020204" pitchFamily="34" charset="0"/>
                <a:cs typeface="Calibri Light" panose="020F0302020204030204" pitchFamily="34" charset="0"/>
              </a:rPr>
              <a:t>n</a:t>
            </a:r>
            <a:r>
              <a:rPr lang="sl-SI" sz="2000" i="1" kern="100" dirty="0">
                <a:solidFill>
                  <a:schemeClr val="bg1">
                    <a:lumMod val="85000"/>
                  </a:schemeClr>
                </a:solidFill>
                <a:effectLst/>
                <a:latin typeface="Calibri Light" panose="020F0302020204030204" pitchFamily="34" charset="0"/>
                <a:ea typeface="Aptos" panose="020B0004020202020204" pitchFamily="34" charset="0"/>
                <a:cs typeface="Calibri Light" panose="020F0302020204030204" pitchFamily="34" charset="0"/>
              </a:rPr>
              <a:t>e odkritje, pač pa izum!) (in ne STARŠEVSTVA, pač pa MATERINSTVA!)</a:t>
            </a:r>
          </a:p>
          <a:p>
            <a:pPr lvl="1"/>
            <a:r>
              <a:rPr lang="sl-SI" sz="2000" dirty="0">
                <a:effectLst/>
                <a:latin typeface="Calibri Light" panose="020F0302020204030204" pitchFamily="34" charset="0"/>
                <a:ea typeface="Aptos" panose="020B0004020202020204" pitchFamily="34" charset="0"/>
                <a:cs typeface="Calibri Light" panose="020F0302020204030204" pitchFamily="34" charset="0"/>
              </a:rPr>
              <a:t>ženske dobile večji nadzor nad vzgojo otrok </a:t>
            </a:r>
          </a:p>
          <a:p>
            <a:pPr lvl="1"/>
            <a:r>
              <a:rPr lang="sl-SI" sz="2000" dirty="0">
                <a:effectLst/>
                <a:latin typeface="Calibri Light" panose="020F0302020204030204" pitchFamily="34" charset="0"/>
                <a:ea typeface="Aptos" panose="020B0004020202020204" pitchFamily="34" charset="0"/>
                <a:cs typeface="Calibri Light" panose="020F0302020204030204" pitchFamily="34" charset="0"/>
              </a:rPr>
              <a:t>Ryan (1981): središče gospodinjstva se je premaknilo od »patriarhalne avtoritete k materinski naklonjenosti« (odsoten oče + ideja o ranljivih otrocih!)</a:t>
            </a:r>
            <a:endParaRPr lang="sl-SI" sz="2000" kern="100" dirty="0">
              <a:latin typeface="Calibri Light" panose="020F0302020204030204" pitchFamily="34" charset="0"/>
              <a:ea typeface="Aptos" panose="020B0004020202020204" pitchFamily="34" charset="0"/>
              <a:cs typeface="Calibri Light" panose="020F0302020204030204" pitchFamily="34" charset="0"/>
            </a:endParaRPr>
          </a:p>
          <a:p>
            <a:pPr lvl="1"/>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idealizacija matere</a:t>
            </a:r>
          </a:p>
          <a:p>
            <a:pPr lvl="1"/>
            <a:r>
              <a:rPr lang="sl-SI" sz="2000" kern="100" dirty="0">
                <a:latin typeface="Calibri Light" panose="020F0302020204030204" pitchFamily="34" charset="0"/>
                <a:ea typeface="Aptos" panose="020B0004020202020204" pitchFamily="34" charset="0"/>
                <a:cs typeface="Calibri Light" panose="020F0302020204030204" pitchFamily="34" charset="0"/>
              </a:rPr>
              <a:t>l</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astnost socializacije, da je v zgodnji skrbi za otroka pomembna vloga matere</a:t>
            </a:r>
          </a:p>
          <a:p>
            <a:pPr lvl="1"/>
            <a:r>
              <a:rPr lang="sl-SI" sz="2000" kern="100" dirty="0">
                <a:latin typeface="Calibri Light" panose="020F0302020204030204" pitchFamily="34" charset="0"/>
                <a:ea typeface="Aptos" panose="020B0004020202020204" pitchFamily="34" charset="0"/>
                <a:cs typeface="Calibri Light" panose="020F0302020204030204" pitchFamily="34" charset="0"/>
              </a:rPr>
              <a:t>p</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odoba »žene in matere«, p</a:t>
            </a:r>
            <a:r>
              <a:rPr lang="sl-SI" sz="2000" kern="100" dirty="0">
                <a:latin typeface="Calibri Light" panose="020F0302020204030204" pitchFamily="34" charset="0"/>
                <a:ea typeface="Aptos" panose="020B0004020202020204" pitchFamily="34" charset="0"/>
                <a:cs typeface="Calibri Light" panose="020F0302020204030204" pitchFamily="34" charset="0"/>
              </a:rPr>
              <a:t>ovezava </a:t>
            </a:r>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materinstva z ženskostjo</a:t>
            </a:r>
          </a:p>
          <a:p>
            <a:pPr lvl="1"/>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vir nekaterih najmočnejših vidikov današnjih spolnih razlik</a:t>
            </a:r>
          </a:p>
          <a:p>
            <a:endParaRPr lang="sl-SI" sz="2000"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sz="2000" kern="100" dirty="0">
                <a:latin typeface="Calibri Light" panose="020F0302020204030204" pitchFamily="34" charset="0"/>
                <a:ea typeface="Aptos" panose="020B0004020202020204" pitchFamily="34" charset="0"/>
                <a:cs typeface="Calibri Light" panose="020F0302020204030204" pitchFamily="34" charset="0"/>
              </a:rPr>
              <a:t>Gre za </a:t>
            </a:r>
            <a:r>
              <a:rPr lang="sl-SI" sz="2000" b="1" kern="100" dirty="0">
                <a:solidFill>
                  <a:srgbClr val="FF0000"/>
                </a:solidFill>
                <a:latin typeface="Calibri Light" panose="020F0302020204030204" pitchFamily="34" charset="0"/>
                <a:ea typeface="Aptos" panose="020B0004020202020204" pitchFamily="34" charset="0"/>
                <a:cs typeface="Calibri Light" panose="020F0302020204030204" pitchFamily="34" charset="0"/>
              </a:rPr>
              <a:t>razvoj avtonomnega prostora ženske – DOMA, z otroki in v gospodinjstvu… </a:t>
            </a:r>
          </a:p>
          <a:p>
            <a:r>
              <a:rPr lang="sl-SI" sz="2000" b="1" kern="100" dirty="0">
                <a:solidFill>
                  <a:srgbClr val="FF0000"/>
                </a:solidFill>
                <a:latin typeface="Calibri Light" panose="020F0302020204030204" pitchFamily="34" charset="0"/>
                <a:ea typeface="Aptos" panose="020B0004020202020204" pitchFamily="34" charset="0"/>
                <a:cs typeface="Calibri Light" panose="020F0302020204030204" pitchFamily="34" charset="0"/>
              </a:rPr>
              <a:t>Ženskam je „dodeljen“ prostor razvoja intimnosti, moškim pa javni prostor kariere, dela, politike, skratka javnega, …  </a:t>
            </a:r>
            <a:r>
              <a:rPr lang="sl-SI" sz="2000" b="1" kern="100" dirty="0">
                <a:solidFill>
                  <a:srgbClr val="FF0000"/>
                </a:solidFill>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ženske so tako razvijale področje intimnosti, moški pa nek drug prostor</a:t>
            </a:r>
            <a:endParaRPr lang="sl-SI" sz="2000" b="1" kern="100" dirty="0">
              <a:solidFill>
                <a:srgbClr val="FF0000"/>
              </a:solidFill>
              <a:latin typeface="Calibri Light" panose="020F0302020204030204" pitchFamily="34" charset="0"/>
              <a:ea typeface="Aptos" panose="020B0004020202020204" pitchFamily="34" charset="0"/>
              <a:cs typeface="Calibri Light" panose="020F0302020204030204" pitchFamily="34" charset="0"/>
            </a:endParaRPr>
          </a:p>
          <a:p>
            <a:r>
              <a:rPr lang="sl-SI" sz="2000" kern="100" dirty="0">
                <a:effectLst/>
                <a:latin typeface="Calibri Light" panose="020F0302020204030204" pitchFamily="34" charset="0"/>
                <a:ea typeface="Aptos" panose="020B0004020202020204" pitchFamily="34" charset="0"/>
                <a:cs typeface="Calibri Light" panose="020F0302020204030204" pitchFamily="34" charset="0"/>
              </a:rPr>
              <a:t>Na to se dobro pripenja ideja ROMANTIČNE LJUBEZNI</a:t>
            </a:r>
          </a:p>
          <a:p>
            <a:endParaRPr lang="sl-SI" sz="20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0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0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000" dirty="0">
              <a:latin typeface="Calibri Light" panose="020F030202020403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353EFB56-B468-62D2-839E-A09B2E29CDEC}"/>
              </a:ext>
            </a:extLst>
          </p:cNvPr>
          <p:cNvSpPr txBox="1"/>
          <p:nvPr/>
        </p:nvSpPr>
        <p:spPr>
          <a:xfrm>
            <a:off x="9649839" y="4281309"/>
            <a:ext cx="2295727" cy="1200329"/>
          </a:xfrm>
          <a:prstGeom prst="rect">
            <a:avLst/>
          </a:prstGeom>
          <a:solidFill>
            <a:schemeClr val="accent6">
              <a:lumMod val="20000"/>
              <a:lumOff val="80000"/>
            </a:schemeClr>
          </a:solidFill>
        </p:spPr>
        <p:txBody>
          <a:bodyPr wrap="square" rtlCol="0">
            <a:spAutoFit/>
          </a:bodyPr>
          <a:lstStyle/>
          <a:p>
            <a:r>
              <a:rPr lang="sl-SI" sz="1800" kern="0" dirty="0">
                <a:effectLst/>
                <a:latin typeface="Calibri Light" panose="020F0302020204030204" pitchFamily="34" charset="0"/>
                <a:ea typeface="Aptos" panose="020B0004020202020204" pitchFamily="34" charset="0"/>
                <a:cs typeface="Calibri Light" panose="020F0302020204030204" pitchFamily="34" charset="0"/>
              </a:rPr>
              <a:t>Zakaj moški s svojimi prijatelji niso razvili tako intimnih odnosov kot ženske?</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p:txBody>
      </p:sp>
    </p:spTree>
    <p:extLst>
      <p:ext uri="{BB962C8B-B14F-4D97-AF65-F5344CB8AC3E}">
        <p14:creationId xmlns:p14="http://schemas.microsoft.com/office/powerpoint/2010/main" val="1677959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E7E525F-3566-9B24-D32B-2B645EB302FC}"/>
              </a:ext>
            </a:extLst>
          </p:cNvPr>
          <p:cNvSpPr>
            <a:spLocks noGrp="1"/>
          </p:cNvSpPr>
          <p:nvPr>
            <p:ph type="title"/>
          </p:nvPr>
        </p:nvSpPr>
        <p:spPr>
          <a:xfrm>
            <a:off x="838200" y="365126"/>
            <a:ext cx="10515600" cy="558800"/>
          </a:xfrm>
        </p:spPr>
        <p:txBody>
          <a:bodyPr>
            <a:normAutofit/>
          </a:bodyPr>
          <a:lstStyle/>
          <a:p>
            <a:pPr algn="ctr"/>
            <a:r>
              <a:rPr lang="sl-SI" sz="3000" b="1" dirty="0">
                <a:latin typeface="Calibri Light" panose="020F0302020204030204" pitchFamily="34" charset="0"/>
                <a:cs typeface="Calibri Light" panose="020F0302020204030204" pitchFamily="34" charset="0"/>
              </a:rPr>
              <a:t>SOCIALIZACIJA NARAVNEGA</a:t>
            </a:r>
          </a:p>
        </p:txBody>
      </p:sp>
      <p:sp>
        <p:nvSpPr>
          <p:cNvPr id="3" name="Označba mesta vsebine 2">
            <a:extLst>
              <a:ext uri="{FF2B5EF4-FFF2-40B4-BE49-F238E27FC236}">
                <a16:creationId xmlns:a16="http://schemas.microsoft.com/office/drawing/2014/main" id="{B77B1944-5F7C-C92A-92EA-DE43BF757C03}"/>
              </a:ext>
            </a:extLst>
          </p:cNvPr>
          <p:cNvSpPr>
            <a:spLocks noGrp="1"/>
          </p:cNvSpPr>
          <p:nvPr>
            <p:ph idx="1"/>
          </p:nvPr>
        </p:nvSpPr>
        <p:spPr>
          <a:xfrm>
            <a:off x="838200" y="1806575"/>
            <a:ext cx="10515600" cy="4929188"/>
          </a:xfrm>
        </p:spPr>
        <p:txBody>
          <a:bodyPr>
            <a:noAutofit/>
          </a:bodyPr>
          <a:lstStyle/>
          <a:p>
            <a:pPr lvl="1"/>
            <a:r>
              <a:rPr lang="sl-SI" sz="2200" dirty="0">
                <a:effectLst/>
                <a:latin typeface="Calibri Light" panose="020F0302020204030204" pitchFamily="34" charset="0"/>
                <a:ea typeface="Aptos" panose="020B0004020202020204" pitchFamily="34" charset="0"/>
                <a:cs typeface="Calibri Light" panose="020F0302020204030204" pitchFamily="34" charset="0"/>
              </a:rPr>
              <a:t>v </a:t>
            </a:r>
            <a:r>
              <a:rPr lang="sl-SI" sz="2200" dirty="0" err="1">
                <a:effectLst/>
                <a:latin typeface="Calibri Light" panose="020F0302020204030204" pitchFamily="34" charset="0"/>
                <a:ea typeface="Aptos" panose="020B0004020202020204" pitchFamily="34" charset="0"/>
                <a:cs typeface="Calibri Light" panose="020F0302020204030204" pitchFamily="34" charset="0"/>
              </a:rPr>
              <a:t>predmodernih</a:t>
            </a:r>
            <a:r>
              <a:rPr lang="sl-SI" sz="2200" dirty="0">
                <a:effectLst/>
                <a:latin typeface="Calibri Light" panose="020F0302020204030204" pitchFamily="34" charset="0"/>
                <a:ea typeface="Aptos" panose="020B0004020202020204" pitchFamily="34" charset="0"/>
                <a:cs typeface="Calibri Light" panose="020F0302020204030204" pitchFamily="34" charset="0"/>
              </a:rPr>
              <a:t> kulturah pogosto »zunanji« vplivi </a:t>
            </a:r>
            <a:r>
              <a:rPr lang="sl-SI" sz="22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z</a:t>
            </a:r>
            <a:r>
              <a:rPr lang="sl-SI" sz="2200" dirty="0">
                <a:effectLst/>
                <a:latin typeface="Calibri Light" panose="020F0302020204030204" pitchFamily="34" charset="0"/>
                <a:ea typeface="Aptos" panose="020B0004020202020204" pitchFamily="34" charset="0"/>
                <a:cs typeface="Calibri Light" panose="020F0302020204030204" pitchFamily="34" charset="0"/>
              </a:rPr>
              <a:t> nastankom moderne družbe pa so ti vse bolj postajali odvisni od družbene intervencije </a:t>
            </a:r>
          </a:p>
          <a:p>
            <a:pPr lvl="1"/>
            <a:r>
              <a:rPr lang="sl-SI" sz="2200" dirty="0">
                <a:effectLst/>
                <a:latin typeface="Calibri Light" panose="020F0302020204030204" pitchFamily="34" charset="0"/>
                <a:ea typeface="Aptos" panose="020B0004020202020204" pitchFamily="34" charset="0"/>
                <a:cs typeface="Calibri Light" panose="020F0302020204030204" pitchFamily="34" charset="0"/>
              </a:rPr>
              <a:t>npr. revščino, norost, … nekoč imeli za naravne parametre obstoja, češ da so »dani od Boga«</a:t>
            </a:r>
            <a:r>
              <a:rPr lang="sl-SI" sz="2200" dirty="0">
                <a:latin typeface="Calibri Light" panose="020F0302020204030204" pitchFamily="34" charset="0"/>
                <a:ea typeface="Aptos" panose="020B0004020202020204" pitchFamily="34" charset="0"/>
                <a:cs typeface="Calibri Light" panose="020F0302020204030204" pitchFamily="34" charset="0"/>
              </a:rPr>
              <a:t>, nato pa je bila d</a:t>
            </a:r>
            <a:r>
              <a:rPr lang="sl-SI" sz="2200" dirty="0">
                <a:effectLst/>
                <a:latin typeface="Calibri Light" panose="020F0302020204030204" pitchFamily="34" charset="0"/>
                <a:ea typeface="Aptos" panose="020B0004020202020204" pitchFamily="34" charset="0"/>
                <a:cs typeface="Calibri Light" panose="020F0302020204030204" pitchFamily="34" charset="0"/>
              </a:rPr>
              <a:t>eviantnost družbeno vzpostavljena</a:t>
            </a:r>
          </a:p>
          <a:p>
            <a:pPr lvl="1"/>
            <a:r>
              <a:rPr lang="sl-SI" sz="2200" kern="100" dirty="0">
                <a:latin typeface="Calibri Light" panose="020F0302020204030204" pitchFamily="34" charset="0"/>
                <a:ea typeface="Aptos" panose="020B0004020202020204" pitchFamily="34" charset="0"/>
                <a:cs typeface="Calibri Light" panose="020F0302020204030204" pitchFamily="34" charset="0"/>
              </a:rPr>
              <a:t>reprodukcija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kot biološki pojav zunaj družbene dejavnosti in je organizirala sorodstvo – to pa je organiziralo njo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 nato pa se je spolnost socializirala, intimnost</a:t>
            </a:r>
          </a:p>
          <a:p>
            <a:pPr lvl="1"/>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pPr lvl="1"/>
            <a:r>
              <a:rPr lang="sl-SI" sz="2200" kern="100" dirty="0">
                <a:latin typeface="Calibri Light" panose="020F0302020204030204" pitchFamily="34" charset="0"/>
                <a:ea typeface="Aptos" panose="020B0004020202020204" pitchFamily="34" charset="0"/>
                <a:cs typeface="Calibri Light" panose="020F0302020204030204" pitchFamily="34" charset="0"/>
              </a:rPr>
              <a:t>k</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o tisto, kar je bilo nekoč »naravno«, postaja vse bolj socializirano, govorimo o SOCIALIZACIJI NARAVNEGA SVETA</a:t>
            </a: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541181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A4F78A-F7BD-775D-9B8D-0CA5FDE55DC1}"/>
              </a:ext>
            </a:extLst>
          </p:cNvPr>
          <p:cNvSpPr>
            <a:spLocks noGrp="1"/>
          </p:cNvSpPr>
          <p:nvPr>
            <p:ph type="title"/>
          </p:nvPr>
        </p:nvSpPr>
        <p:spPr/>
        <p:txBody>
          <a:bodyPr>
            <a:normAutofit/>
          </a:bodyPr>
          <a:lstStyle/>
          <a:p>
            <a:r>
              <a:rPr lang="sl-SI" sz="3000" b="1" dirty="0">
                <a:latin typeface="Calibri Light" panose="020F0302020204030204" pitchFamily="34" charset="0"/>
                <a:cs typeface="Calibri Light" panose="020F0302020204030204" pitchFamily="34" charset="0"/>
              </a:rPr>
              <a:t>PARADIGMA / IDEAL / PREDSTAVA O … </a:t>
            </a:r>
            <a:r>
              <a:rPr lang="sl-SI" sz="3200" b="1" dirty="0">
                <a:solidFill>
                  <a:srgbClr val="00B050"/>
                </a:solidFill>
                <a:latin typeface="Calibri Light" panose="020F0302020204030204" pitchFamily="34" charset="0"/>
                <a:cs typeface="Calibri Light" panose="020F0302020204030204" pitchFamily="34" charset="0"/>
              </a:rPr>
              <a:t>ROMANTIČNI LJUBEZNI</a:t>
            </a:r>
            <a:endParaRPr lang="sl-SI" sz="3000" b="1" dirty="0">
              <a:solidFill>
                <a:srgbClr val="00B05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96C27EEF-2C59-F4B7-6DD7-611047B57CC8}"/>
              </a:ext>
            </a:extLst>
          </p:cNvPr>
          <p:cNvSpPr>
            <a:spLocks noGrp="1"/>
          </p:cNvSpPr>
          <p:nvPr>
            <p:ph idx="1"/>
          </p:nvPr>
        </p:nvSpPr>
        <p:spPr/>
        <p:txBody>
          <a:bodyPr>
            <a:noAutofit/>
          </a:bodyPr>
          <a:lstStyle/>
          <a:p>
            <a:pPr marL="342900" lvl="0" indent="-342900">
              <a:lnSpc>
                <a:spcPct val="107000"/>
              </a:lnSpc>
              <a:spcBef>
                <a:spcPts val="600"/>
              </a:spcBef>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takojšnja privlačnost, vezanost drug na drugega, občutek, da smo eno z drugim, začasna idealizacija drugega, vzvišena ljubezen, osebna pripoved dveh, odtujitev od širših družbenih okoliščin, spolnost sprejme, vendar nad njo prevlada, prelomi s spolnostjo izven odnosa, ni erotike, je pa spolnost, drugo osebo si izberem kot »posebno«, usmerjeno v vnaprej pričakovano prihodnost, ki jo bosta po svoje oblikovala, ustvarjanje »skupne zgodbe«, posebno prvenstvo zakonskega razmerja, usmerjanje spolnosti v pričakovano prihodnost, »za večno«, »ena in edina«, čustvena povezanost dveh kot temelj, monogamna, spolna izključenost</a:t>
            </a:r>
          </a:p>
          <a:p>
            <a:pPr marL="342900" lvl="0" indent="-342900">
              <a:lnSpc>
                <a:spcPct val="107000"/>
              </a:lnSpc>
              <a:spcBef>
                <a:spcPts val="600"/>
              </a:spcBef>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kulturna specifičnost: dom, otroštvo in materinstvo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sym typeface="Wingdings" panose="05000000000000000000" pitchFamily="2" charset="2"/>
              </a:rPr>
              <a:t></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temelj vzpona paradigme RL</a:t>
            </a:r>
          </a:p>
          <a:p>
            <a:pPr marL="342900" lvl="0" indent="-342900">
              <a:lnSpc>
                <a:spcPct val="107000"/>
              </a:lnSpc>
              <a:spcBef>
                <a:spcPts val="600"/>
              </a:spcBef>
              <a:buFont typeface="Aptos" panose="020B0004020202020204" pitchFamily="34" charset="0"/>
              <a:buChar char="-"/>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p:txBody>
      </p:sp>
      <p:sp>
        <p:nvSpPr>
          <p:cNvPr id="4" name="PoljeZBesedilom 3">
            <a:extLst>
              <a:ext uri="{FF2B5EF4-FFF2-40B4-BE49-F238E27FC236}">
                <a16:creationId xmlns:a16="http://schemas.microsoft.com/office/drawing/2014/main" id="{E78D8E5F-CDF5-996B-FB7E-FF0CBFCC951D}"/>
              </a:ext>
            </a:extLst>
          </p:cNvPr>
          <p:cNvSpPr txBox="1"/>
          <p:nvPr/>
        </p:nvSpPr>
        <p:spPr>
          <a:xfrm>
            <a:off x="460444" y="5715298"/>
            <a:ext cx="11417028" cy="923330"/>
          </a:xfrm>
          <a:prstGeom prst="rect">
            <a:avLst/>
          </a:prstGeom>
          <a:solidFill>
            <a:schemeClr val="accent6">
              <a:lumMod val="20000"/>
              <a:lumOff val="80000"/>
            </a:schemeClr>
          </a:solidFill>
        </p:spPr>
        <p:txBody>
          <a:bodyPr wrap="square" rtlCol="0">
            <a:spAutoFit/>
          </a:bodyPr>
          <a:lstStyle/>
          <a:p>
            <a:r>
              <a:rPr lang="sl-SI" sz="1800" kern="0" dirty="0">
                <a:effectLst/>
                <a:latin typeface="Calibri Light" panose="020F0302020204030204" pitchFamily="34" charset="0"/>
                <a:ea typeface="Aptos" panose="020B0004020202020204" pitchFamily="34" charset="0"/>
                <a:cs typeface="Calibri Light" panose="020F0302020204030204" pitchFamily="34" charset="0"/>
              </a:rPr>
              <a:t>Kaj je avtor mislil s tem, da je romanca postala potencialna pot do nadzora prihodnosti in oblika psihološke varnosti? </a:t>
            </a:r>
            <a:endParaRPr lang="sl-SI" sz="1800" kern="100" dirty="0">
              <a:effectLst/>
              <a:latin typeface="Calibri Light" panose="020F0302020204030204" pitchFamily="34" charset="0"/>
              <a:ea typeface="Aptos" panose="020B0004020202020204" pitchFamily="34" charset="0"/>
              <a:cs typeface="Calibri Light" panose="020F0302020204030204" pitchFamily="34" charset="0"/>
            </a:endParaRPr>
          </a:p>
          <a:p>
            <a:r>
              <a:rPr lang="sl-SI" kern="0" dirty="0">
                <a:latin typeface="Calibri Light" panose="020F0302020204030204" pitchFamily="34" charset="0"/>
                <a:ea typeface="Aptos" panose="020B0004020202020204" pitchFamily="34" charset="0"/>
                <a:cs typeface="Calibri Light" panose="020F0302020204030204" pitchFamily="34" charset="0"/>
              </a:rPr>
              <a:t>Ali je za pare, ki so spolno neizkušeni, </a:t>
            </a:r>
            <a:r>
              <a:rPr lang="sl-SI" sz="1800" kern="0" dirty="0">
                <a:effectLst/>
                <a:latin typeface="Calibri Light" panose="020F0302020204030204" pitchFamily="34" charset="0"/>
                <a:ea typeface="Aptos" panose="020B0004020202020204" pitchFamily="34" charset="0"/>
                <a:cs typeface="Calibri Light" panose="020F0302020204030204" pitchFamily="34" charset="0"/>
              </a:rPr>
              <a:t>boljše, da so toliko časa čakali in bodo izkusili spolnost s pravo osebo in nimajo negativnih izkušenj od prej? </a:t>
            </a:r>
            <a:endParaRPr lang="sl-SI"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680281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EA4F78A-F7BD-775D-9B8D-0CA5FDE55DC1}"/>
              </a:ext>
            </a:extLst>
          </p:cNvPr>
          <p:cNvSpPr>
            <a:spLocks noGrp="1"/>
          </p:cNvSpPr>
          <p:nvPr>
            <p:ph type="title"/>
          </p:nvPr>
        </p:nvSpPr>
        <p:spPr/>
        <p:txBody>
          <a:bodyPr>
            <a:normAutofit/>
          </a:bodyPr>
          <a:lstStyle/>
          <a:p>
            <a:r>
              <a:rPr lang="sl-SI" sz="3000" b="1" dirty="0">
                <a:latin typeface="Calibri Light" panose="020F0302020204030204" pitchFamily="34" charset="0"/>
                <a:cs typeface="Calibri Light" panose="020F0302020204030204" pitchFamily="34" charset="0"/>
              </a:rPr>
              <a:t>PARADIGMA / IDEAL / PREDSTAVA O … </a:t>
            </a:r>
            <a:r>
              <a:rPr lang="sl-SI" sz="3200" b="1" dirty="0">
                <a:solidFill>
                  <a:srgbClr val="00B050"/>
                </a:solidFill>
                <a:latin typeface="Calibri Light" panose="020F0302020204030204" pitchFamily="34" charset="0"/>
                <a:cs typeface="Calibri Light" panose="020F0302020204030204" pitchFamily="34" charset="0"/>
              </a:rPr>
              <a:t>ROMANTIČNI LJUBEZNI</a:t>
            </a:r>
            <a:endParaRPr lang="sl-SI" sz="3000" b="1" dirty="0">
              <a:solidFill>
                <a:srgbClr val="00B050"/>
              </a:solidFill>
              <a:latin typeface="Calibri Light" panose="020F0302020204030204" pitchFamily="34" charset="0"/>
              <a:cs typeface="Calibri Light" panose="020F0302020204030204" pitchFamily="34" charset="0"/>
            </a:endParaRPr>
          </a:p>
        </p:txBody>
      </p:sp>
      <p:sp>
        <p:nvSpPr>
          <p:cNvPr id="3" name="Označba mesta vsebine 2">
            <a:extLst>
              <a:ext uri="{FF2B5EF4-FFF2-40B4-BE49-F238E27FC236}">
                <a16:creationId xmlns:a16="http://schemas.microsoft.com/office/drawing/2014/main" id="{96C27EEF-2C59-F4B7-6DD7-611047B57CC8}"/>
              </a:ext>
            </a:extLst>
          </p:cNvPr>
          <p:cNvSpPr>
            <a:spLocks noGrp="1"/>
          </p:cNvSpPr>
          <p:nvPr>
            <p:ph idx="1"/>
          </p:nvPr>
        </p:nvSpPr>
        <p:spPr/>
        <p:txBody>
          <a:bodyPr>
            <a:noAutofit/>
          </a:bodyPr>
          <a:lstStyle/>
          <a:p>
            <a:pPr marL="285750" indent="-285750">
              <a:lnSpc>
                <a:spcPct val="107000"/>
              </a:lnSpc>
              <a:spcBef>
                <a:spcPts val="600"/>
              </a:spcBef>
              <a:spcAft>
                <a:spcPts val="800"/>
              </a:spcAft>
              <a:tabLst>
                <a:tab pos="914400" algn="l"/>
              </a:tabLst>
            </a:pPr>
            <a:r>
              <a:rPr lang="sl-SI" sz="2200" kern="100" dirty="0">
                <a:latin typeface="Calibri Light" panose="020F0302020204030204" pitchFamily="34" charset="0"/>
                <a:cs typeface="Calibri Light" panose="020F0302020204030204" pitchFamily="34" charset="0"/>
              </a:rPr>
              <a:t>paradigma in ideal in predstava o …   </a:t>
            </a:r>
          </a:p>
          <a:p>
            <a:pPr marL="285750" lvl="0" indent="-285750">
              <a:lnSpc>
                <a:spcPct val="107000"/>
              </a:lnSpc>
              <a:spcBef>
                <a:spcPts val="600"/>
              </a:spcBef>
              <a:spcAft>
                <a:spcPts val="800"/>
              </a:spcAft>
              <a:tabLst>
                <a:tab pos="914400" algn="l"/>
              </a:tabLst>
            </a:pPr>
            <a:r>
              <a:rPr lang="sl-SI" sz="2200" kern="100" dirty="0">
                <a:latin typeface="Calibri Light" panose="020F0302020204030204" pitchFamily="34" charset="0"/>
                <a:cs typeface="Calibri Light" panose="020F0302020204030204" pitchFamily="34" charset="0"/>
              </a:rPr>
              <a:t>občutek »eno z drugim« se polni z razlikami med pojmoma moškost in ženskost, ki sta vsak zase opredeljena kot antitezi</a:t>
            </a:r>
          </a:p>
          <a:p>
            <a:pPr marL="285750" lvl="0" indent="-285750">
              <a:lnSpc>
                <a:spcPct val="107000"/>
              </a:lnSpc>
              <a:spcBef>
                <a:spcPts val="600"/>
              </a:spcBef>
              <a:spcAft>
                <a:spcPts val="800"/>
              </a:spcAft>
              <a:tabLst>
                <a:tab pos="914400" algn="l"/>
              </a:tabLst>
            </a:pPr>
            <a:r>
              <a:rPr lang="sl-SI" sz="2200" kern="100" dirty="0">
                <a:latin typeface="Calibri Light" panose="020F0302020204030204" pitchFamily="34" charset="0"/>
                <a:cs typeface="Calibri Light" panose="020F0302020204030204" pitchFamily="34" charset="0"/>
              </a:rPr>
              <a:t>spolno neuravnotežena: sanje o romantični ljubezni so ženske vse prepogosto peljale v žalostno gospodinjsko podrejenost. </a:t>
            </a:r>
          </a:p>
          <a:p>
            <a:pPr marL="285750" lvl="0" indent="-285750">
              <a:lnSpc>
                <a:spcPct val="107000"/>
              </a:lnSpc>
              <a:spcBef>
                <a:spcPts val="600"/>
              </a:spcBef>
              <a:spcAft>
                <a:spcPts val="800"/>
              </a:spcAft>
              <a:tabLst>
                <a:tab pos="914400" algn="l"/>
              </a:tabLst>
            </a:pPr>
            <a:r>
              <a:rPr lang="sl-SI" sz="2200" kern="100" dirty="0">
                <a:latin typeface="Calibri Light" panose="020F0302020204030204" pitchFamily="34" charset="0"/>
                <a:cs typeface="Calibri Light" panose="020F0302020204030204" pitchFamily="34" charset="0"/>
              </a:rPr>
              <a:t>Ideje RL so bile jasno povezane s tem, da so ženske podrejene doma in razmeroma ločene od zunanjega sveta</a:t>
            </a:r>
          </a:p>
          <a:p>
            <a:pPr marL="800100" lvl="1" indent="-342900">
              <a:lnSpc>
                <a:spcPct val="107000"/>
              </a:lnSpc>
              <a:spcBef>
                <a:spcPts val="600"/>
              </a:spcBef>
              <a:spcAft>
                <a:spcPts val="800"/>
              </a:spcAft>
              <a:buFont typeface="Aptos" panose="020B0004020202020204" pitchFamily="34" charset="0"/>
              <a:buChar char="-"/>
            </a:pPr>
            <a:r>
              <a:rPr lang="sl-SI" sz="1800" kern="100" dirty="0">
                <a:effectLst/>
                <a:latin typeface="Calibri Light" panose="020F0302020204030204" pitchFamily="34" charset="0"/>
                <a:ea typeface="Aptos" panose="020B0004020202020204" pitchFamily="34" charset="0"/>
                <a:cs typeface="Calibri Light" panose="020F0302020204030204" pitchFamily="34" charset="0"/>
              </a:rPr>
              <a:t>izraz moči žensk in protislovno priznanje, da so avtonomne, četudi so prikrajšane </a:t>
            </a:r>
          </a:p>
        </p:txBody>
      </p:sp>
    </p:spTree>
    <p:extLst>
      <p:ext uri="{BB962C8B-B14F-4D97-AF65-F5344CB8AC3E}">
        <p14:creationId xmlns:p14="http://schemas.microsoft.com/office/powerpoint/2010/main" val="37886166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0389881-8850-72B7-3D20-28B66191E398}"/>
              </a:ext>
            </a:extLst>
          </p:cNvPr>
          <p:cNvSpPr>
            <a:spLocks noGrp="1"/>
          </p:cNvSpPr>
          <p:nvPr>
            <p:ph type="title"/>
          </p:nvPr>
        </p:nvSpPr>
        <p:spPr>
          <a:xfrm>
            <a:off x="838200" y="365126"/>
            <a:ext cx="10515600" cy="482600"/>
          </a:xfrm>
        </p:spPr>
        <p:txBody>
          <a:bodyPr>
            <a:normAutofit fontScale="90000"/>
          </a:bodyPr>
          <a:lstStyle/>
          <a:p>
            <a:pPr algn="ctr"/>
            <a:r>
              <a:rPr lang="sl-SI" sz="3000" b="1" dirty="0">
                <a:latin typeface="Calibri Light" panose="020F0302020204030204" pitchFamily="34" charset="0"/>
                <a:cs typeface="Calibri Light" panose="020F0302020204030204" pitchFamily="34" charset="0"/>
              </a:rPr>
              <a:t>Konstrukcija RAZLIK, dualizma M / Ž</a:t>
            </a:r>
          </a:p>
        </p:txBody>
      </p:sp>
      <p:sp>
        <p:nvSpPr>
          <p:cNvPr id="3" name="Označba mesta vsebine 2">
            <a:extLst>
              <a:ext uri="{FF2B5EF4-FFF2-40B4-BE49-F238E27FC236}">
                <a16:creationId xmlns:a16="http://schemas.microsoft.com/office/drawing/2014/main" id="{6711778A-B341-37A7-43D4-05BE52A759B0}"/>
              </a:ext>
            </a:extLst>
          </p:cNvPr>
          <p:cNvSpPr>
            <a:spLocks noGrp="1"/>
          </p:cNvSpPr>
          <p:nvPr>
            <p:ph idx="1"/>
          </p:nvPr>
        </p:nvSpPr>
        <p:spPr>
          <a:xfrm>
            <a:off x="838200" y="1676400"/>
            <a:ext cx="10515600" cy="4500563"/>
          </a:xfrm>
        </p:spPr>
        <p:txBody>
          <a:bodyPr>
            <a:noAutofit/>
          </a:bodyPr>
          <a:lstStyle/>
          <a:p>
            <a:r>
              <a:rPr lang="sl-SI" sz="2200" kern="100" dirty="0">
                <a:latin typeface="Calibri Light" panose="020F0302020204030204" pitchFamily="34" charset="0"/>
                <a:ea typeface="Aptos" panose="020B0004020202020204" pitchFamily="34" charset="0"/>
                <a:cs typeface="Calibri Light" panose="020F0302020204030204" pitchFamily="34" charset="0"/>
              </a:rPr>
              <a:t>Ideal romantične ljubezni je </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vir nekaterih najmočnejših vidikov današnjih spolnih razlik.</a:t>
            </a:r>
          </a:p>
          <a:p>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Podoba »žene in matere« je </a:t>
            </a:r>
            <a:r>
              <a:rPr lang="sl-SI" sz="2200" kern="100" dirty="0">
                <a:solidFill>
                  <a:srgbClr val="FF0000"/>
                </a:solidFill>
                <a:effectLst/>
                <a:latin typeface="Calibri Light" panose="020F0302020204030204" pitchFamily="34" charset="0"/>
                <a:ea typeface="Aptos" panose="020B0004020202020204" pitchFamily="34" charset="0"/>
                <a:cs typeface="Calibri Light" panose="020F0302020204030204" pitchFamily="34" charset="0"/>
              </a:rPr>
              <a:t>okrepila »dvospolni« model dejavnosti in občutij</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Moški so „spoznali“, da so ženske „drugačne“, da se ukvarjajo s področji, ki so moškim tuja</a:t>
            </a:r>
            <a:r>
              <a:rPr lang="sl-SI" sz="2200" kern="100">
                <a:effectLst/>
                <a:latin typeface="Calibri Light" panose="020F0302020204030204" pitchFamily="34" charset="0"/>
                <a:ea typeface="Aptos" panose="020B0004020202020204" pitchFamily="34" charset="0"/>
                <a:cs typeface="Calibri Light" panose="020F0302020204030204" pitchFamily="34" charset="0"/>
              </a:rPr>
              <a:t>. </a:t>
            </a:r>
          </a:p>
          <a:p>
            <a:r>
              <a:rPr lang="sl-SI" sz="2200" kern="100">
                <a:latin typeface="Calibri Light" panose="020F0302020204030204" pitchFamily="34" charset="0"/>
                <a:ea typeface="Aptos" panose="020B0004020202020204" pitchFamily="34" charset="0"/>
                <a:cs typeface="Calibri Light" panose="020F0302020204030204" pitchFamily="34" charset="0"/>
              </a:rPr>
              <a:t>Psihološke </a:t>
            </a:r>
            <a:r>
              <a:rPr lang="sl-SI" sz="2200" kern="100" dirty="0">
                <a:latin typeface="Calibri Light" panose="020F0302020204030204" pitchFamily="34" charset="0"/>
                <a:ea typeface="Aptos" panose="020B0004020202020204" pitchFamily="34" charset="0"/>
                <a:cs typeface="Calibri Light" panose="020F0302020204030204" pitchFamily="34" charset="0"/>
              </a:rPr>
              <a:t>teorije o posebnostih žensk</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vsakokrat so te upodobitve rezultat družbenih omejitev, ki so jih doživljale ženske, ne pa trajnih psihosocialnih značilnosti. </a:t>
            </a:r>
          </a:p>
          <a:p>
            <a:pPr marL="342900" lvl="0" indent="-342900">
              <a:lnSpc>
                <a:spcPct val="107000"/>
              </a:lnSpc>
              <a:spcAft>
                <a:spcPts val="800"/>
              </a:spcAft>
              <a:buFont typeface="Arial" panose="020B0604020202020204" pitchFamily="34" charset="0"/>
              <a:buChar char="•"/>
              <a:tabLst>
                <a:tab pos="457200" algn="l"/>
              </a:tabLst>
            </a:pP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Binarni kod moškega in ženske, ki ne dovoli tako rekoč nobenih vmesnih primerov, je biološkemu spolu prilepil družbeni spol, kakor da sta eno in isto. Pripisovanje družbenega spola je potekalo takole (po </a:t>
            </a:r>
            <a:r>
              <a:rPr lang="sl-SI" sz="2200" kern="100" dirty="0" err="1">
                <a:effectLst/>
                <a:latin typeface="Calibri Light" panose="020F0302020204030204" pitchFamily="34" charset="0"/>
                <a:ea typeface="Aptos" panose="020B0004020202020204" pitchFamily="34" charset="0"/>
                <a:cs typeface="Calibri Light" panose="020F0302020204030204" pitchFamily="34" charset="0"/>
              </a:rPr>
              <a:t>Devor</a:t>
            </a:r>
            <a:r>
              <a:rPr lang="sl-SI" sz="2200" kern="100" dirty="0">
                <a:effectLst/>
                <a:latin typeface="Calibri Light" panose="020F0302020204030204" pitchFamily="34" charset="0"/>
                <a:ea typeface="Aptos" panose="020B0004020202020204" pitchFamily="34" charset="0"/>
                <a:cs typeface="Calibri Light" panose="020F0302020204030204" pitchFamily="34" charset="0"/>
              </a:rPr>
              <a:t>, 1989): m: „krožno ‚‘dokazovanje‘‘“</a:t>
            </a:r>
          </a:p>
          <a:p>
            <a:pPr marL="342900" lvl="0" indent="-342900">
              <a:lnSpc>
                <a:spcPct val="107000"/>
              </a:lnSpc>
              <a:spcAft>
                <a:spcPts val="800"/>
              </a:spcAft>
              <a:buFont typeface="Arial" panose="020B0604020202020204" pitchFamily="34" charset="0"/>
              <a:buChar char="•"/>
              <a:tabLst>
                <a:tab pos="457200" algn="l"/>
              </a:tabLst>
            </a:pPr>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kern="100" dirty="0">
              <a:effectLst/>
              <a:latin typeface="Calibri Light" panose="020F0302020204030204" pitchFamily="34" charset="0"/>
              <a:ea typeface="Aptos" panose="020B0004020202020204" pitchFamily="34" charset="0"/>
              <a:cs typeface="Calibri Light" panose="020F0302020204030204" pitchFamily="34" charset="0"/>
            </a:endParaRPr>
          </a:p>
          <a:p>
            <a:endParaRPr lang="sl-SI" sz="22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105740611"/>
      </p:ext>
    </p:extLst>
  </p:cSld>
  <p:clrMapOvr>
    <a:masterClrMapping/>
  </p:clrMapOvr>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435</TotalTime>
  <Words>2967</Words>
  <Application>Microsoft Office PowerPoint</Application>
  <PresentationFormat>Širokozaslonsko</PresentationFormat>
  <Paragraphs>195</Paragraphs>
  <Slides>23</Slides>
  <Notes>4</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23</vt:i4>
      </vt:variant>
    </vt:vector>
  </HeadingPairs>
  <TitlesOfParts>
    <vt:vector size="28" baseType="lpstr">
      <vt:lpstr>Aptos</vt:lpstr>
      <vt:lpstr>Aptos Display</vt:lpstr>
      <vt:lpstr>Arial</vt:lpstr>
      <vt:lpstr>Calibri Light</vt:lpstr>
      <vt:lpstr>Officeova tema</vt:lpstr>
      <vt:lpstr>Anthony Giddens  Preobrazba intimnosti Spolnost, ljubezen in erotika v sodobnih družbah</vt:lpstr>
      <vt:lpstr>PREDMODERNA OBDOBJA</vt:lpstr>
      <vt:lpstr>MODERNA (cca 19. st. …) </vt:lpstr>
      <vt:lpstr>PREOBRAZBA DOM-A, začetek PLASTIČNE SEKSUALNOSTI </vt:lpstr>
      <vt:lpstr>PREOBRAZBA INTIMNOSTI: DOM, OTROŠTVO, MATERINSTVO</vt:lpstr>
      <vt:lpstr>SOCIALIZACIJA NARAVNEGA</vt:lpstr>
      <vt:lpstr>PARADIGMA / IDEAL / PREDSTAVA O … ROMANTIČNI LJUBEZNI</vt:lpstr>
      <vt:lpstr>PARADIGMA / IDEAL / PREDSTAVA O … ROMANTIČNI LJUBEZNI</vt:lpstr>
      <vt:lpstr>Konstrukcija RAZLIK, dualizma M / Ž</vt:lpstr>
      <vt:lpstr>PowerPointova predstavitev</vt:lpstr>
      <vt:lpstr>SOTOČNA LJUBEZEN</vt:lpstr>
      <vt:lpstr>ČISTO RAZMERJE</vt:lpstr>
      <vt:lpstr>REFLEKSIVNI PROJEKT JAZA</vt:lpstr>
      <vt:lpstr>REFLEKSIVNI PROJEKT JAZA</vt:lpstr>
      <vt:lpstr>PowerPointova predstavitev</vt:lpstr>
      <vt:lpstr>PowerPointova predstavitev</vt:lpstr>
      <vt:lpstr>INSTITUCIONALNA REFLEKSIVNOST </vt:lpstr>
      <vt:lpstr>KAM NAPREJ?</vt:lpstr>
      <vt:lpstr>PowerPointova predstavitev</vt:lpstr>
      <vt:lpstr>PowerPointova predstavitev</vt:lpstr>
      <vt:lpstr>PowerPointova predstavitev</vt:lpstr>
      <vt:lpstr>KAM NAPREJ?</vt:lpstr>
      <vt:lpstr>PowerPointova predstavitev</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Anthony Giddens  Preobrazba intimnosti Spolnost, ljubezen in erotika v sodobnih družbah</dc:title>
  <dc:creator>Tadić, Darja</dc:creator>
  <cp:lastModifiedBy>Tadić, Darja</cp:lastModifiedBy>
  <cp:revision>1</cp:revision>
  <dcterms:created xsi:type="dcterms:W3CDTF">2024-04-05T08:30:35Z</dcterms:created>
  <dcterms:modified xsi:type="dcterms:W3CDTF">2024-04-12T10:45:21Z</dcterms:modified>
</cp:coreProperties>
</file>