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4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F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8426F90-D1BF-4C5B-B2F9-EDC51CA25DBE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64750B9-2714-449E-8479-8AD1620F544C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404664"/>
            <a:ext cx="8111836" cy="1717964"/>
          </a:xfrm>
        </p:spPr>
        <p:txBody>
          <a:bodyPr>
            <a:normAutofit/>
          </a:bodyPr>
          <a:lstStyle/>
          <a:p>
            <a:r>
              <a:rPr lang="sl-SI" sz="9600" dirty="0" smtClean="0">
                <a:solidFill>
                  <a:srgbClr val="1EFF0D"/>
                </a:solidFill>
              </a:rPr>
              <a:t>DVOŽIVKE</a:t>
            </a:r>
            <a:endParaRPr lang="sl-SI" sz="9600" dirty="0">
              <a:solidFill>
                <a:srgbClr val="1EFF0D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832"/>
            <a:ext cx="7875240" cy="44626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545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3312368"/>
          </a:xfrm>
        </p:spPr>
        <p:txBody>
          <a:bodyPr>
            <a:normAutofit/>
          </a:bodyPr>
          <a:lstStyle/>
          <a:p>
            <a:r>
              <a:rPr lang="sl-SI" dirty="0" smtClean="0"/>
              <a:t>Dvoživke razvrščamo med </a:t>
            </a:r>
            <a:r>
              <a:rPr lang="sl-SI" b="1" u="sng" dirty="0" smtClean="0"/>
              <a:t>repate</a:t>
            </a:r>
            <a:r>
              <a:rPr lang="sl-SI" dirty="0" smtClean="0"/>
              <a:t>: pupki, močeradi in človeške ribice (proteusi) in </a:t>
            </a:r>
            <a:r>
              <a:rPr lang="sl-SI" b="1" u="sng" dirty="0" smtClean="0"/>
              <a:t>brezrepe</a:t>
            </a:r>
            <a:r>
              <a:rPr lang="sl-SI" dirty="0" smtClean="0"/>
              <a:t>: žabe, rege, krastače in urhe.</a:t>
            </a:r>
          </a:p>
          <a:p>
            <a:r>
              <a:rPr lang="sl-SI" dirty="0" smtClean="0"/>
              <a:t>Večina </a:t>
            </a:r>
            <a:r>
              <a:rPr lang="sl-SI" dirty="0" smtClean="0"/>
              <a:t>dvoživk živi ob vodah v tropskem in zmernem podnebju, nekatere pa so prilagojene na mraz in sušo.</a:t>
            </a:r>
          </a:p>
          <a:p>
            <a:r>
              <a:rPr lang="sl-SI" dirty="0" smtClean="0"/>
              <a:t>Življenjski </a:t>
            </a:r>
            <a:r>
              <a:rPr lang="sl-SI" dirty="0" smtClean="0"/>
              <a:t>krog večine dvoživk poteka od vodne ličinke, ki diha s škrgami, do odrasle kopenske živali, ki diha s pljuči.</a:t>
            </a:r>
          </a:p>
          <a:p>
            <a:r>
              <a:rPr lang="sl-SI" dirty="0" smtClean="0"/>
              <a:t>So vretenčarji z nestalno telesno temperaturo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53" y="3457930"/>
            <a:ext cx="2291116" cy="15191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102" y="3508783"/>
            <a:ext cx="2114105" cy="14412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038" y="3508783"/>
            <a:ext cx="2412961" cy="15313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098271"/>
            <a:ext cx="2403350" cy="15030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D:\Desktop\imag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352" y="4977039"/>
            <a:ext cx="2124518" cy="159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esktop\cl_3106220b-0171-43e0-8776-66c399783a56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103" y="4984893"/>
            <a:ext cx="2438400" cy="1677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49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rgbClr val="1EFF0D"/>
                </a:solidFill>
              </a:rPr>
              <a:t>ZGRADBA TELESA</a:t>
            </a:r>
            <a:endParaRPr lang="sl-SI" dirty="0">
              <a:solidFill>
                <a:srgbClr val="1EFF0D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1124744"/>
            <a:ext cx="7920880" cy="5112568"/>
          </a:xfrm>
        </p:spPr>
        <p:txBody>
          <a:bodyPr>
            <a:noAutofit/>
          </a:bodyPr>
          <a:lstStyle/>
          <a:p>
            <a:r>
              <a:rPr lang="sl-SI" sz="2300" dirty="0" smtClean="0"/>
              <a:t>Večina današnjih dvoživk ima dva para okončin. Spredaj ima noge s po 4 prsti in zadaj s po 5 prsti.</a:t>
            </a:r>
          </a:p>
          <a:p>
            <a:r>
              <a:rPr lang="sl-SI" sz="2300" dirty="0" smtClean="0">
                <a:solidFill>
                  <a:srgbClr val="FFFF00"/>
                </a:solidFill>
              </a:rPr>
              <a:t>Koža</a:t>
            </a:r>
            <a:r>
              <a:rPr lang="sl-SI" sz="2300" dirty="0" smtClean="0"/>
              <a:t> je tanka, sluzasta (veliko sluznih žlez) in vlažna, saj opravlja tudi nalogo </a:t>
            </a:r>
            <a:r>
              <a:rPr lang="sl-SI" sz="2300" dirty="0" smtClean="0">
                <a:solidFill>
                  <a:srgbClr val="FFFF00"/>
                </a:solidFill>
              </a:rPr>
              <a:t>dihala</a:t>
            </a:r>
            <a:r>
              <a:rPr lang="sl-SI" sz="2300" dirty="0" smtClean="0"/>
              <a:t>. Je brez varovalnih lusk ali dlak. Prepušča vodo, in čeprav številne sluzne žleze skrbijo, da je stalno vlažna, se večina dvoživk v suhem okolju hitro izsuši. Pri nekaterih vrstah je prisotna tudi </a:t>
            </a:r>
            <a:r>
              <a:rPr lang="sl-SI" sz="2300" dirty="0" smtClean="0">
                <a:solidFill>
                  <a:srgbClr val="FFFF00"/>
                </a:solidFill>
              </a:rPr>
              <a:t>strupna žleza</a:t>
            </a:r>
            <a:r>
              <a:rPr lang="sl-SI" sz="2300" dirty="0" smtClean="0"/>
              <a:t>, mnoge izmed njih pa imajo tudi izločke, ki so za plenilce neokusni. Mnoge vrste skozi </a:t>
            </a:r>
            <a:r>
              <a:rPr lang="sl-SI" sz="2300" dirty="0" smtClean="0">
                <a:solidFill>
                  <a:srgbClr val="FFFF00"/>
                </a:solidFill>
              </a:rPr>
              <a:t>kožo tudi dihajo</a:t>
            </a:r>
            <a:r>
              <a:rPr lang="sl-SI" sz="2300" dirty="0" smtClean="0"/>
              <a:t>, zato mora biti ta stalno vlažna. V krvni obtok sprejemajo kisik in izločajo ogljikov dioksid. Koža je zelo tanka in le nekaj plasti celic pod površjem je prepredenih s krvnimi žilami, kar omogoča izmenjavo plinov.</a:t>
            </a:r>
          </a:p>
          <a:p>
            <a:r>
              <a:rPr lang="sl-SI" sz="2300" dirty="0" smtClean="0"/>
              <a:t>Dvoživke imajo </a:t>
            </a:r>
            <a:r>
              <a:rPr lang="sl-SI" sz="2300" dirty="0" smtClean="0">
                <a:solidFill>
                  <a:srgbClr val="FFFF00"/>
                </a:solidFill>
              </a:rPr>
              <a:t>oči</a:t>
            </a:r>
            <a:r>
              <a:rPr lang="sl-SI" sz="2300" dirty="0" smtClean="0"/>
              <a:t> med plavanjem prekrite s prozorno </a:t>
            </a:r>
            <a:r>
              <a:rPr lang="sl-SI" sz="2300" dirty="0" smtClean="0">
                <a:solidFill>
                  <a:srgbClr val="FFFF00"/>
                </a:solidFill>
              </a:rPr>
              <a:t>žmurko</a:t>
            </a:r>
            <a:r>
              <a:rPr lang="sl-SI" sz="2300" dirty="0" smtClean="0"/>
              <a:t>.</a:t>
            </a:r>
          </a:p>
          <a:p>
            <a:endParaRPr lang="sl-SI" sz="2300" dirty="0"/>
          </a:p>
        </p:txBody>
      </p:sp>
    </p:spTree>
    <p:extLst>
      <p:ext uri="{BB962C8B-B14F-4D97-AF65-F5344CB8AC3E}">
        <p14:creationId xmlns:p14="http://schemas.microsoft.com/office/powerpoint/2010/main" val="428995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97" y="476672"/>
            <a:ext cx="7076947" cy="56166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125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1EFF0D"/>
                </a:solidFill>
              </a:rPr>
              <a:t>RAZMNOŽEVANJE</a:t>
            </a:r>
            <a:endParaRPr lang="sl-SI" dirty="0">
              <a:solidFill>
                <a:srgbClr val="1EFF0D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764704"/>
            <a:ext cx="6776559" cy="3888432"/>
          </a:xfrm>
        </p:spPr>
        <p:txBody>
          <a:bodyPr>
            <a:normAutofit/>
          </a:bodyPr>
          <a:lstStyle/>
          <a:p>
            <a:r>
              <a:rPr lang="sl-SI" dirty="0" smtClean="0"/>
              <a:t>Pri sleporilih in repatih krkonih je oploditev notranja, pri žabah pa zunanja. Paritveni čas pri dvoživkah je pomlad in jesen. Mladiči se razvijejo iz jajčec, odloženih v vodo. Sprva dihajo s škrgami in imajo rep, med preobrazbo v odrasle organizme pa preidejo na pljučni in kožni način dihanja. Pri živorodnih dvoživkah poteka razvoj v notranjosti materinega telesa. V Sloveniji je edina živorodna vrsta planinski močerad.</a:t>
            </a:r>
            <a:endParaRPr lang="sl-S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043" y="4077072"/>
            <a:ext cx="3672408" cy="29939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692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1EFF0D"/>
                </a:solidFill>
              </a:rPr>
              <a:t>ŽIVLJENJSKI PROSTOR</a:t>
            </a:r>
            <a:endParaRPr lang="sl-SI" dirty="0">
              <a:solidFill>
                <a:srgbClr val="1EFF0D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Kot pove že ime, so dvoživke prilagojene življenju v dveh različnih okoljih: v vodi in na kopnem. Izjema so živorodne vrste, ki se ne razvijajo v vodi. Odrasle dvoživke se prilagodijo različnim življenjskim prostorom. Nekatere vodne dvoživke zimo prespijo zarite v listje na bregu ali pa v mulju. Večina kopenskih vrst živi v bližini vode</a:t>
            </a:r>
            <a:endParaRPr lang="sl-SI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59" y="4365104"/>
            <a:ext cx="3024336" cy="2005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535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8000" dirty="0" smtClean="0">
                <a:solidFill>
                  <a:srgbClr val="1EFF0D"/>
                </a:solidFill>
              </a:rPr>
              <a:t>KONEC</a:t>
            </a:r>
            <a:endParaRPr lang="sl-SI" sz="8000" dirty="0">
              <a:solidFill>
                <a:srgbClr val="1EFF0D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276872"/>
            <a:ext cx="3705493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278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goznica">
  <a:themeElements>
    <a:clrScheme name="Rogoznic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Sredinsk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goznic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175</TotalTime>
  <Words>370</Words>
  <Application>Microsoft Office PowerPoint</Application>
  <PresentationFormat>Diaprojekcija na zaslonu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Rogoznica</vt:lpstr>
      <vt:lpstr>DVOŽIVKE</vt:lpstr>
      <vt:lpstr>PowerPointova predstavitev</vt:lpstr>
      <vt:lpstr>ZGRADBA TELESA</vt:lpstr>
      <vt:lpstr>PowerPointova predstavitev</vt:lpstr>
      <vt:lpstr>RAZMNOŽEVANJE</vt:lpstr>
      <vt:lpstr>ŽIVLJENJSKI PROSTOR</vt:lpstr>
      <vt:lpstr>KONEC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DVOŽIVKE</dc:title>
  <dc:creator>uporabnik</dc:creator>
  <cp:lastModifiedBy>Administrator</cp:lastModifiedBy>
  <cp:revision>13</cp:revision>
  <dcterms:created xsi:type="dcterms:W3CDTF">2014-01-25T12:09:29Z</dcterms:created>
  <dcterms:modified xsi:type="dcterms:W3CDTF">2020-03-25T13:48:35Z</dcterms:modified>
</cp:coreProperties>
</file>