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9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3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4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2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3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2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7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7BE4-53F0-4828-8358-31D63405D8EC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DEF0-525C-4FE5-B176-1B16CAC7C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Ni6iWLSv6E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K295TJwBFE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6122125" y="4669784"/>
            <a:ext cx="5538652" cy="9158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600" dirty="0"/>
          </a:p>
          <a:p>
            <a:endParaRPr lang="sl-SI" sz="3600" dirty="0" smtClean="0">
              <a:solidFill>
                <a:srgbClr val="C00000"/>
              </a:solidFill>
            </a:endParaRPr>
          </a:p>
          <a:p>
            <a:r>
              <a:rPr lang="sl-SI" sz="6500" dirty="0" err="1" smtClean="0">
                <a:solidFill>
                  <a:srgbClr val="C00000"/>
                </a:solidFill>
              </a:rPr>
              <a:t>Pentatonika</a:t>
            </a:r>
            <a:endParaRPr lang="sl-SI" sz="6500" dirty="0" smtClean="0">
              <a:solidFill>
                <a:srgbClr val="C00000"/>
              </a:solidFill>
            </a:endParaRPr>
          </a:p>
          <a:p>
            <a:endParaRPr lang="en-GB" sz="3600" dirty="0" smtClean="0">
              <a:solidFill>
                <a:srgbClr val="C0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09" y="645888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918753" y="5396950"/>
            <a:ext cx="5538652" cy="9158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600" dirty="0"/>
          </a:p>
          <a:p>
            <a:endParaRPr lang="sl-SI" sz="3600" dirty="0" smtClean="0">
              <a:solidFill>
                <a:srgbClr val="C00000"/>
              </a:solidFill>
            </a:endParaRPr>
          </a:p>
          <a:p>
            <a:r>
              <a:rPr lang="sl-SI" sz="6500" dirty="0" smtClean="0">
                <a:solidFill>
                  <a:srgbClr val="C00000"/>
                </a:solidFill>
              </a:rPr>
              <a:t>Durove lestvice </a:t>
            </a:r>
          </a:p>
          <a:p>
            <a:endParaRPr lang="en-GB" sz="3600" dirty="0" smtClean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ctrTitle"/>
          </p:nvPr>
        </p:nvSpPr>
        <p:spPr>
          <a:xfrm>
            <a:off x="1009020" y="306310"/>
            <a:ext cx="9239796" cy="2495212"/>
          </a:xfrm>
        </p:spPr>
        <p:txBody>
          <a:bodyPr>
            <a:normAutofit fontScale="90000"/>
          </a:bodyPr>
          <a:lstStyle/>
          <a:p>
            <a:r>
              <a:rPr lang="sl-SI" sz="4400" dirty="0" smtClean="0">
                <a:solidFill>
                  <a:srgbClr val="C00000"/>
                </a:solidFill>
              </a:rPr>
              <a:t/>
            </a:r>
            <a:br>
              <a:rPr lang="sl-SI" sz="4400" dirty="0" smtClean="0">
                <a:solidFill>
                  <a:srgbClr val="C00000"/>
                </a:solidFill>
              </a:rPr>
            </a:br>
            <a:r>
              <a:rPr lang="sl-SI" sz="4400" dirty="0">
                <a:solidFill>
                  <a:srgbClr val="C00000"/>
                </a:solidFill>
              </a:rPr>
              <a:t/>
            </a:r>
            <a:br>
              <a:rPr lang="sl-SI" sz="4400" dirty="0">
                <a:solidFill>
                  <a:srgbClr val="C00000"/>
                </a:solidFill>
              </a:rPr>
            </a:br>
            <a:r>
              <a:rPr lang="sl-SI" sz="4400" dirty="0" smtClean="0">
                <a:solidFill>
                  <a:srgbClr val="C00000"/>
                </a:solidFill>
              </a:rPr>
              <a:t/>
            </a:r>
            <a:br>
              <a:rPr lang="sl-SI" sz="4400" dirty="0" smtClean="0">
                <a:solidFill>
                  <a:srgbClr val="C00000"/>
                </a:solidFill>
              </a:rPr>
            </a:br>
            <a:r>
              <a:rPr lang="sl-SI" sz="3600" b="1" dirty="0" smtClean="0"/>
              <a:t>DODATNI LETNIK </a:t>
            </a: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Interno gradivo </a:t>
            </a:r>
            <a:br>
              <a:rPr lang="sl-SI" sz="3100" dirty="0" smtClean="0"/>
            </a:br>
            <a:r>
              <a:rPr lang="sl-SI" sz="3100" dirty="0" smtClean="0"/>
              <a:t>doc. dr. Konstanca Zalar</a:t>
            </a:r>
            <a:endParaRPr lang="en-GB" sz="4900" b="1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3675016" y="3616778"/>
            <a:ext cx="4153989" cy="79901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 smtClean="0">
                <a:solidFill>
                  <a:srgbClr val="C00000"/>
                </a:solidFill>
              </a:rPr>
              <a:t>GLASBENA </a:t>
            </a:r>
            <a:r>
              <a:rPr lang="sl-SI" sz="3600" b="1" dirty="0">
                <a:solidFill>
                  <a:srgbClr val="C00000"/>
                </a:solidFill>
              </a:rPr>
              <a:t>TEORIJA - </a:t>
            </a:r>
            <a:r>
              <a:rPr lang="sl-SI" sz="3600" b="1" dirty="0" smtClean="0">
                <a:solidFill>
                  <a:srgbClr val="C00000"/>
                </a:solidFill>
              </a:rPr>
              <a:t>2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0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3463" y="6517731"/>
            <a:ext cx="4715583" cy="340269"/>
          </a:xfrm>
        </p:spPr>
        <p:txBody>
          <a:bodyPr>
            <a:normAutofit fontScale="90000"/>
          </a:bodyPr>
          <a:lstStyle/>
          <a:p>
            <a:r>
              <a:rPr lang="sl-SI" sz="2000" dirty="0" smtClean="0">
                <a:solidFill>
                  <a:srgbClr val="C00000"/>
                </a:solidFill>
              </a:rPr>
              <a:t>Vir: Prek, S. (1990). </a:t>
            </a:r>
            <a:r>
              <a:rPr lang="sl-SI" sz="2000" i="1" dirty="0" smtClean="0">
                <a:solidFill>
                  <a:srgbClr val="C00000"/>
                </a:solidFill>
              </a:rPr>
              <a:t>Teorija glasbe</a:t>
            </a:r>
            <a:r>
              <a:rPr lang="sl-SI" sz="2000" dirty="0" smtClean="0">
                <a:solidFill>
                  <a:srgbClr val="C00000"/>
                </a:solidFill>
              </a:rPr>
              <a:t>. Ljubljana: DZS. 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" y="24937"/>
            <a:ext cx="4507557" cy="3395190"/>
          </a:xfrm>
          <a:ln>
            <a:solidFill>
              <a:srgbClr val="C00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63" y="3088473"/>
            <a:ext cx="4354503" cy="376952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6" y="24937"/>
            <a:ext cx="4556760" cy="63569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79" y="907073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23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138" y="2257062"/>
            <a:ext cx="5431971" cy="375104"/>
          </a:xfrm>
        </p:spPr>
        <p:txBody>
          <a:bodyPr>
            <a:noAutofit/>
          </a:bodyPr>
          <a:lstStyle/>
          <a:p>
            <a:r>
              <a:rPr lang="en-GB" sz="1800" dirty="0" smtClean="0"/>
              <a:t>https://www.youtube.com/watch?v=2Ni6iWLSv6E</a:t>
            </a:r>
            <a:endParaRPr lang="en-GB" sz="1800" dirty="0"/>
          </a:p>
        </p:txBody>
      </p:sp>
      <p:pic>
        <p:nvPicPr>
          <p:cNvPr id="4" name="2Ni6iWLSv6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285" y="199662"/>
            <a:ext cx="3657600" cy="2057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9" y="3536236"/>
            <a:ext cx="4465320" cy="216408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83" y="165148"/>
            <a:ext cx="4535424" cy="55351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5700316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6667283" y="6437376"/>
            <a:ext cx="4535424" cy="34224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solidFill>
                  <a:srgbClr val="C00000"/>
                </a:solidFill>
              </a:rPr>
              <a:t>Vir: Prek, S. (1990). </a:t>
            </a:r>
            <a:r>
              <a:rPr lang="sl-SI" sz="2000" i="1" dirty="0" smtClean="0">
                <a:solidFill>
                  <a:srgbClr val="C00000"/>
                </a:solidFill>
              </a:rPr>
              <a:t>Teorija glasbe</a:t>
            </a:r>
            <a:r>
              <a:rPr lang="sl-SI" sz="2000" dirty="0" smtClean="0">
                <a:solidFill>
                  <a:srgbClr val="C00000"/>
                </a:solidFill>
              </a:rPr>
              <a:t>. Ljubljana: DZS. 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9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419753"/>
            <a:ext cx="4581144" cy="25176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31" y="434122"/>
            <a:ext cx="4599432" cy="13837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00" y="2046296"/>
            <a:ext cx="4675849" cy="41239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1" y="3165783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07265" y="6398622"/>
            <a:ext cx="7373929" cy="340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>
                <a:solidFill>
                  <a:srgbClr val="C00000"/>
                </a:solidFill>
              </a:rPr>
              <a:t>Vir: </a:t>
            </a:r>
            <a:r>
              <a:rPr lang="sl-SI" sz="1200" dirty="0" err="1" smtClean="0">
                <a:solidFill>
                  <a:srgbClr val="C00000"/>
                </a:solidFill>
              </a:rPr>
              <a:t>Borota</a:t>
            </a:r>
            <a:r>
              <a:rPr lang="sl-SI" sz="1200" dirty="0" smtClean="0">
                <a:solidFill>
                  <a:srgbClr val="C00000"/>
                </a:solidFill>
              </a:rPr>
              <a:t>, B. (2011). Osnove glasbene teorije om oblikoslovja za učitelje in vzgojitelje. Koper: Založba </a:t>
            </a:r>
            <a:r>
              <a:rPr lang="sl-SI" sz="1200" dirty="0" err="1" smtClean="0">
                <a:solidFill>
                  <a:srgbClr val="C00000"/>
                </a:solidFill>
              </a:rPr>
              <a:t>Annales</a:t>
            </a:r>
            <a:r>
              <a:rPr lang="sl-SI" sz="1200" dirty="0" smtClean="0">
                <a:solidFill>
                  <a:srgbClr val="C00000"/>
                </a:solidFill>
              </a:rPr>
              <a:t>. </a:t>
            </a:r>
            <a:endParaRPr lang="en-GB" sz="1200" dirty="0">
              <a:solidFill>
                <a:srgbClr val="C0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1" y="4295501"/>
            <a:ext cx="4216258" cy="9035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AutoShape 2" descr="data:image/jpeg;base64,/9j/4AAQSkZJRgABAQAAAQABAAD/2wBDABALDA4MChAODQ4SERATGCgaGBYWGDEjJR0oOjM9PDkzODdASFxOQERXRTc4UG1RV19iZ2hnPk1xeXBkeFxlZ2P/2wBDARESEhgVGC8aGi9jQjhCY2NjY2NjY2NjY2NjY2NjY2NjY2NjY2NjY2NjY2NjY2NjY2NjY2NjY2NjY2NjY2NjY2P/wAARCANZB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vqKKKACiiigAooooAKKKKACikpaACkpaSgApaSigAoopaACkoooAKWkooAKKKKAFooooAKKKKAEoFFFAC0UlLQAlLRRQAlApaSgAopaKACkoooAKKKKACgUUUALSUtJQAUUtJQAUUUUAFFFFAC0UUUAFFFFABRRRQAUUUUAFFFFACd6WiigAooooAKKKKACiiigAooooAKKSloAKKKKACiiigAooooAKKKKACkopaACkpaKACiiigAooooAKKKKACkpaKACiiigAooooAKKKKAEopaSgAopaSgAooooAKKKKACiiigAooFFABRRRQAtJS0lABRRRQAUUUUAFFFFABQaKKAEByxGMcdexpaKKAAUUUUAFFFFABRRRQAUUUUAFJ17UtGKACigUUAFB6d6KKAD60UUUAFFFGKACjHFFFABRRRQAUUUUwCiiigAooopAFFFFABRRRTASg0tJQAh/GgdKWigBKQ0tIaAEoNLSGgBKCaKQ9KYDTUT1KelROPemBWl71Ul71bkqpL3pAcV4sLf2uNmceSnaim+Lif7ZH/XFO/tRTEes0UUVAwooooAKKKKACiiigBKWk70UALRSUtABSUtFABRRRQAUUlFAC0UUUAFFJRQAtFJRQAtFJS0AFFJS0AFFFFABRRRQAUUUUAFFFJQAtFJRQAtJRRQAUUd+tFABRRRQAtFJRQAUtJRQAUtJRQAtFJS0AFFFJQAtFJRQAtFJRQAtFFFABRRRQAUUlLQAUUlFAC0UlLQAUUlFAC0UUlAC0UlFABRS0UAFFFFACUUUUAFFFFABS0lFAC0UlFABS0lFAC0UUlAC0UlFAC0UlFABS0lFAC0UUlAC0UlFAC0UlFAC0lFLQAUUlFAC0UlFABS0lFAC0UlFAC0UlFABRS0lAC0lFFABS0lFABS0lFAC0UlFABRRRQAUUUUAFFFFAC0UlFAC0UlFABS0lFAC0lFFABS0lFABRRRQAUUUUAFFFFABRRRQAUUUUAFFFFABRRQKADFFFBpgJRRRmgAoopDQAUhooNAB2pM0d6DTAKQ0UhzTAa1RPUhqN/Y0AVpe9U5e9WpQc9aqy1IHD+L8f21zjPlJ39qKd4rydZPP/ACyT/wBBoqhHrNFFFQMKKKKACiiigAooooASlpKWgAooooAKKKKACiiigAoorMn1qBJ5IIIbm7liOJEt487eM8k4H4ZzQBp0VQsdVtr93ij8yOdBl4ZoyjqPcHt7ir9ABRUc00VvE0s0ixxqMszHAH1JrKbxFbD5ja34gxu8/wCzN5e3AO7Ppz9eKANmimI6Sxq8bBkcAqw5BHUGn0AFFU9Q1Kz0yHzr2cRJ2yCSeewHPerYIYAggg0ALRR3rKi1eW5j8y10y7liLEB9yKDg4PBYHt6UAatFZ9lqsV3M1u8U1rcL0inAVmHqMEgj/A1oUAFFFFABRRRQAUUUlAC0UlLQAlLRRQAlFFFABRRRQAUtJUN1cRWltJcTv5cUalmYgnAoAnpKhE6yWvnw/OrJvXqNwxkdqZpt2b7Tre7MflefGHCZzgEZHPegC1RSUUALRRRQAUUUUAFFJRQAtFJRQAtFFFABRRRQAUUUUAFFFFABRRRQAUUUUAFFFJQAtFFFABRRRQAUUUlAC0UUUAFFFFACUtFJQAtFJRQAtFJS0AFFFFABRRRQAlLRRQAUUUUAFFFFABRRRQAUUUlAC0UUlAC0UlFABS0lLQAUlLSUAFFFLQAlLRSUAFFLRQAUUUUAFJS0lABRRRQAUUUUALSUUtACUUUUAFFLSUALRSUUALSUtJQAUUUUALSUUUALRRSUALSUUUAFFLSUAFFFFABRRRQAUUUUAFFFFABRRRQAUUUUwExQaWk70AJRS0UAJikpc0GgBKSlpDQAhoNFIapANNRP0qU1E/vQBWl5zVOXvVyXvVOXvSA4rxX/AMhps5/1Sf8AoIop3ihiNZYZP+rj/wDQRRTEerUUUVAwooooAKKKKACiiigBKWiigAooooAKKKKACiiigApAAOgxS1SvrBrxlK313bbQQRAyjOfXINAFW8w/iLTUQEyRrI8jAHhCMAHnHJPcHocVrVg28b6FdwQuI5oLyTyzclT52/krvOTvzyM8YrfpgZGskfbNL87H2X7T8+f7+07P1/kK16zdWlR1jsPsy3T3ZK+W/ChRyWY+g/POPwoz6FeGyW3h1OSRBy8E6/u3H90EfMq9sZPHrQBf0RWSwPygIZpWixzmMyMV/DB49q0KpaXcx3NoBHGsRgYwvEvSNl42jgcentV6kBi63aW9vp2pX0UKi7khIMp+Y9MAc5wOnAH61q2+37NFsOV2DB9scVR8Rgnw9fgf88GyfbHPX2rQiIMSY6bR/KmA4dayPCuP+EettpyuX2njpvbHQntitcda5vw02pR6HALe3tZYSXKb53RgNx4I2t05oAu+IwgtLacrmSG6iMeCAclgCBnrkE8VoXd3DZw+ZOxVSwUBVLFiegAHJPsKpR2F1cXcdxqc8biH5o4IQVRW/vHJyT1HPHfGap3d8E8RMWtbq6NtEFjSCPdsZslmPIHI2gZPY9O4Bbk1poIxNc6ZfQW5GTKVVtgxnLBWJHvxxWnG6Sxq8bBkYZBHIIrLGubjgaVqZ4+bNvjH5kZ/DNHhtXTTXjaOaJI55FiSZCrBN2V/nQA5Nbhlgt5Iba5mkuF3pCiLvC5xk84H4n+tPttWjlu/sk0E9pcsCUScACTHJ2kEg474qr4Shij0GGWNAHmLM7Y5PzHHqeBx3qbxH8thFOuN8FzC65JAzvA/kTQA7W76SztJFjhuS8kT7ZYY9wjbHBOOnX07VBpmsNJBaRS2Oob3RAZTEShOB827J4+vNXtXAOj3wY4X7PJk+g2mnaYHGl2gcEMIUBB7HHIoAZd6gLedYEtbm5lIBKwx8KDnks2F7HvmmwarFJdC1lhntZ25RJkwHwMnawJBxnpnNSXmpWtnIkU0jGV+VijRndgOuFUE1l6jqEk0VszWF5a7LmJllkC4GWAOdrEjKkjkd+aALOvajJaWk0cUF2XaFis0Me5Y2wcZPPp6HHFFhqvmNBbtZagu5QBNJCdpwOpOcj6nFS+Ijt8P6hwPmgdefcY/rV23Ci2iCfdCDH07UAQX2o2+norTlizkrHHGpd5DjOAo5NVG12KDb9stbuzRjt82eMbAckclSQP/ANVGloLq/vdQljHmLM1vEzDJVE4OPTLbjxWqyqylWGQeCCKABWDKGUgqeQRVCXVoEid0jnmYSNGIooyzsVODgegPGTx+lV/D37hLywEhdLO4ZIweqoQGUH6ZIB9qZ4dgiV9SuFGXe9lUknJADHgfjk/j3oAt2+rRy3S201vcWkz/AOrSdAN+ACcEEg4z6/yNT6i9vHYTyXkay26IWkRlDAgDJ4PWqHipR/Yr3GB5ltIk0bHHykMOfyJ7frVjXyRoWobclvs7gYz128dKAJmWJtMKwqscRhO1R8oUY46dKi0Ik6HYHn/j3TGf90Y7CnkIujEDPli3xkDPG361h6fdtc2GmaVZXHk7oF864XnBAG6NDjG7r1PA9ewBvW19DdXM8UBaTyDtdwPkDf3c9yO/pUFxq0UNw9vHBdXMyEBlhhLAEgEAscKOCD1q3aW0NnbRwW8YjijUKqjPAqG71K1s3EUjlp2XcsMSl5CB3CjnHB56UANsdThvJXgCTQXEahmhnjKNtPGfQjIPIJq/XPXF4s+taZKLO5gKyPGJZkCB1KtxjqMkKRkCuhpAFJS0lABRRS0AJRRRQAc96WkooAKKKKAFpKWkNABRRRQAtJR3ooAKKWkoAWkpaKAEoo70tACUUUCgBaSlpKACiiloASiiigAoooNABRRRQAUUUUALSUtJQAUUUUAFFFFAC0UlLQAlGaKKACijNFABRRS0AFJRRQAUd6KKACiijNABRRRQAUUUUAFFBooAKKKKACiiigAooooAKKKKACiiigAooooAKKKKADNFFFABRRR2oAKBR2ooAKKKKACiiigBaSiigAopaKAEopaSgAopaSgAooooAKKKKACiiigAooooAKKKKACkpaSmAlFLSGgANJS0UAJSGlpKAEpCfWlNIaoBp6VE/SpTUb0AVJKqS96uS1Tl71IHF+KVzrTn/pmnb/ZFFN8U4OuSj5eI4xyD/cFFUB6zRRRUAFFFFABRRRQAUUUUAJS0lLQAUUUUAFFFFABRRRQAVRt9V0+5iMsN5AyqOfnA29evp0PWr1VLjTLC6l824sraaTGN7xKx/MigDNu7uLVrq0tLBhOiTpNNNH8yIqncBu6biwAx6ZrQ1HUrfTUie6cqJZBGuATyf/1VYhhit49kESRJnO1FAGe/SiWGKYKJY0kCncNwzg+v1pgZeot9h1u21GRHNuYXt5HVSfKOQwJwM4OCM/Srv9p2HlGT7bb7B1bzRj86tkAjBGQapLpOmq6sun2qshBUiFcqfUccdKQEGhqXS7vCoSO7nMsWOMptADdO+M/iM1a0/ULbUrcz2cvmRhtudpHP0IFW6ht7eG2iEVtDHDGOQkahR+QoAo+JQx8O34U4/cnJPp36e1aSZ8td/wB7HP1ps0UU8TRTRpJGwwyuuQR9KkoAQdaxvCZDeHbQqAAd5IUjGd7Z6ADr2FbVRxRpEm2NFRck4UYGScn+dAElY107abrX25lY2lzEIpmVM+UyklWYjnBDMPbjNbNIQGUhhkHqMUARJdW7xealxE0f95XBH506GaK4iWWGRZY2GQyNkH6EVUOi6WTzptoccjMK+3t7VdVFjUIgCqBgAcYoAyPCZU+HLMpjBDZxjGdzZxgDv2qTxECdKwGKt58OCCQc+YuK0YokhTZGiouSdqjAySSeKSaCK4TZNEki5DYdQRkHI60wIdUjaXS7uNV3M8LqB65B4qLQ547nRrN4pFkAiVWIOeQACK0KpLpVgl4LtbOBbgEnzAgDc/14pAU9MKjW9UWZgboyLtzx+62jbjgepzjPI57VH4iu4gkVsMSstzC8qgj5F3ggnOcZIHvzWhfaZZ6htN3AsjKCA/RgO43DnBz0706LT7KK2+zRWsKw7gxQIMEjBBPqeAc+1MCLXVd9Ev1jOGMD8/gfSp7CeO5soJoiCjoCMH9Pw6VZqhBpGn2939qhtIkn7OB0z1wOg6np60gKVtcx6XqtzZXTGNLuUzwSNwrFuGTpgEEevO4Vp3t5b2Fu091KsaL03H7x54HqfanXNtDdwtDcRrLG3VWGRVWy0PTLCUS2tokcoBAbJJGc9z35PP4UAM0OCaOCe5uU8ua7mMxQ5ygOAFOfYD8Saj8O7fKv9oIIvpgQf97jv6YrYqGG3htw4hjVA7l22jGWPU0AZni3P/CN3mMZAU8ng4YcdRVjX8/2DqGFBP2dx8xAHT34q3c28N3btBcIJIn6q3Q4Of6U6aKOeGSGVQ8cilGU9weCKYFfdnSN+0gG3zt9Pl+n9Kz7Wwjv/DNjGHMcqwxyRTBclJAB82Pr1HfJrZKKUKFRsIxjHGPSkhhjt4UhhQJHGNqqOAB2FIClpV+10rwXKrFfW+FniDA4JGQwwehzx+Iqr4ceORL5mx9s+1OLjONwwSFHrgLjFaZtYTdrdeWPPVdm/odvXHvyagu9H0+9k824tVMv/PVSUf2+YYP60wKWp3cUusaZbrl/LuCXdfuo2xgqk/3uc45OBnGDmtyqaabZxxQxRwKiQOHjCZGGAIzx1OD361bpALRRRQAlFLRQAlFLRQAlFLRQAlFLRQAUlLSUAFFLRQAlFLRQAlFLRQAlFLRQAlLRRQAnailooAKKKKACiiigApKWigBKKWigBKKWkoAKKWigBKWiigBKKWigBKKWigBKWiigBKKWigBKKWigBKKWigBKKWigBKKWigBDQOmMUtFACUUtFACUUYpaAEoopaAExzRS0UAFJS0UAJRS0UAJRRRQAUUUUAFFFLQAlFLSUAFFFLQAnailooAKSiloASilpKACiiigAopaKAEpaKKAEopaSgAooooAKKKKACiiigAooooAKKKKYBRRRQAlFLSUAH1oopDQAGkxS/WkNABTT1p1JQAlBpaaaYDTUT1Kc1E/SmBWl5zVOXvVuU9aqS9+aQHGeJlU63KS2Dsj4x/sLRUfinH9uzcn7kfTP9xaKYj1qiiioGFFFFABRRRQAUUUUAJS0UUAFFFFABRRRQAUUUUAFFFFABRRRQAUUUUAFFFFABRRRQAUUUUAFFFFABRRRQAUUUUAFFFFABRRRQAUUUUAFFFFABRRRQAUUUUAFFFFABRRRQAUUUUAFFJS0AFFFFABRRRQAUUUUAFFFFABRRRQAUUUUAFFFFABRRRQAUUUUAFFFFABRRRQAUUUUAFFFFABRRRQAUUUUAJRS0UAFFFFABRSUtACUtFFABRRRQAUUUUAFFFFACUtFFABRRRQAUUUUAFFFJQAtFFFABRRRQAUUUUAFJRS0AFFFJQAtFFFABSUtFACUUUUALRRSUALRSUtABSUtJQAUUtFABSUUtABSUtFACUUUtABRRRQAUUUUAFJS0lABS0lFABRRRQAUUUUAFFFFABRRRQAUUUUAFFFFABSUtFMBKKKKAENJSmkNAAelJQaKAEpDiloNUAw4qJ6lNRPQBVkPrVSXvVuXvVSXvSA4vxO23W5fnIykZx/wAUUniUqNduAdv3Y+v8A1zWimI9YoooqBhRRRQAUUUUAFFFFACUtJS0AFFFFABRRRQAUUUUAFFFFABRRRQAUUUUAFFFFABRRRQAUUUUAFFFFABRRRQAUUUUAFFFFABRRRQAUUlLQAUUUUAFFFJQAtFFJQAtFJRQAtFJS0AFFFFABRSUtABRRRQAUUUUAFFFFABRRRQAUUUUAFFFFABRRRQAUUUUAFFFFABRRRQAUUUUAFFFFABRSUtABRRRQAUUUUAFFFFABRRRQAUUUUAFFFFABRRRQAUUUUAFFFJQAtFFFABRRRQAUUlLQAUUUUAFFFFABRRSUALRRRQAUUUUAFFFFABRRSUAFFFLQAlLRRQAUUUlAC0lFFABRRRQAUtJRQAUUUtABRSUikMoIzz6jBoAWilpKAFopKWgAoopKAFpKKKACiiigBaSiigAooooAKKKKACiiigAooooAKKKKACkpaSmAUhpaQ0ABpKWkNACUUGimAlIaU0hpgNNROOOlSnpUTjigCrL3qnL3q3L1NVZemKQHGeI1Q65cElScR9R0/drRTfEu7+3bjA4xH2/6ZrRTEesUUUVAwooooAKKKKACiiigBKWkpaACiiigAooooAKKKKACiiigAooooAKKKKACiiigAooooAKKKKACkpaSgAooooAKWkooAWikpaACkoooAKWkooAWikooAWikooAWikooAWikooAKKKKACiiigApaSigBaKQnAzR+lAC0UlFABRRRQAtFJRQAtFJRQAtFJRQAtJRRQAUtJS0AFFJRQAtFFJQAtJ3oooAWkoooAKKKKAClpKKAClpKKACiiigAooooAKKKKAFopKKAFopKWgAoopKACijFFABS0lFABS0lFAC0lLSUAFLSUUALRSUtACUUUUALRSUUALSUUUAFFFFAC0lFFABRRRQAUUUUALRSUUAFFFFABRRRmgAooooAKKKMUAFFFFABRRRQAUUUUALSUUUALSUUUAFFFFABRRRQAUUUUAFFJ+dKKYBRRRQAUUUlAC5opKKADNBpDmigApDS0lABQaDSfWgApKU0lMApp606kOaYDTUTnipCfao3PFAFSXFVJc1bk561UlxUgcZ4jjaTXLggdBGO3/PNaKXxD/yG7j5scR9v+ma0VQj1aiiioGFFFFABRRRQAUUUUAJS0lLQAUUUUAFFFFABRRRQAUUUUAFFFFABRRRQAUUUUAFFFFABRRRQAUlLSUAFFLRQAlFLSUAFLSUUAFFFFABQaWkoAO1FLRQAlFLRQAUlFFAAaKKKAClpKKAClpKKACiiigA+tFLSUAFFFLQAlFFFABRRRQAUtJS0AJRRS0AJRRRQAUUUUAAooooAWiikoAKKKKACilpKACiiigAoNFFABRRRQAUUUUAFFFFABRRiloASilpKAClpKKAFpKWkoAKBRRQAUUUUAFFFFABRRRQAUUUUAHfrRRiigANFBooAKKKKACiiigAoPSiigAHSiiigAooooAKKKWgBKKKKACiiigAFBoxRQAUUUUAFGaKMUAFFFFABQelFFAAMUUUUAFAoooAKM0UUAFFFFABRRRQAGj9aKKAExS0nelpgFFFFACUUUtACUUd6DQAhzRRiigBKWkooAD0pKU0negAooNJTADSGlNNP40wGmon6VIc1E5oYFaXvVSU9atSHmqkvQ0gOP14E63ckY/g7f7C0UzxDu/tu4x0wn/oC0UwPWKKKKgAooooAKKKKACiikoAKKKKAClpKWgBKKKWgAopKWgApKKKAFpKKKAFoopKAFpKKKAFoopKADNFFFAC0lFFABS0lFABS0lFAC0lLSUAFFFFABRRRQAUUUUAFGaKKAFpKKKACiiigAooooAKKKKACiiigAooooAKKKKAFpKKKACiiigApaSigAoopaAEooooAKWkooAKKKKACiiigAooooAKKKKACiiigAooox9aACikxgnk/4UtABmiiigAooooAKM0UUAFGaKO9ABRRRQAUUUUAFFFFABRRRQAUUYo/GgAooooAKKKKACiiigAooooAKKKKACiijtQAUUCigAzRR3oxQAUUUUAFFFGKACiijNABRRRQAUUUUAFFFAoAKKKD0oAKKO1GKACkGB07nNLRQAUCjFFABRR3oNABRR2o7UAIc4OCM9s9KBkAZ6+tLikpgLmikzS0AFFJS9qACgUlLQAUUhNGaAFpKKM80AFFFGaAEOaPalzSGgApO9BooAKTNLSUAGaQ0UGmA0nmkNOxTTTAa2ahfpUp6VE/ekBUk61WlPWrUlVJR1oA4/Xgx1q5wyj7nX/cWim66CdaucHuvp/cWimB6xRSUtQAUUUUAFFFFABRRRQAUUUUAFFFFABRRRQAUUUUAIOtcbo0+va0Lp4tZ+ziGUoFNsjc/X6V2Q61yPgi4ijh1BZJY0zcFlDthvfPr0pgOk1TWtBuYv7ZaG7s5WI8+NMFfbjA98e3B7V1lcf4vv4NVit9I091ubmaYE+WchByOSOP/rA1p6zqNzZNZ6XpipJfXA2oX6RqBguf89j1oA3aWuZuNM1+0hkurfW3uZ0BbyXgAWT/AGQAePbFXLLVm1Pw1JfQ4imEL5AI+RwPfj0PNIDZorltNm1vXLKJ4737FFGpR5jErPO44JA6Bc5HHcH8Fs9Q1HS9ei0vU7kXcdwP3cpAUjrjH4jBHOOKYG9qGoWumWxuLyQxxZC7tpbn0wOasRSLLEki/dcBh9Otcp40gu0tZLiW+32JdQLXylGDjrv6+/44rU0iz1WJ4ZbrVhcW5j4h+zquOOPmHNAGzRWDcad4gubud11qO1g3/uo47dXIXtnPf86g0vUdStPEDaNq8yXHmJvt51QKW69QP91vfjvkUgNnUdTtNLhWa8l8tWO1cKWLH0AGfSrtcZ4vt75Hjmnvle0e4AhhKAeW204Occ9/zFbunW2q2txJLqWqR3MGw/L5Kx7Dkc59MZ/OmBq0tcrBfav4gu5m0u5SwsIn2ea0QdpCB1AP/wBbr3pt1f614euIZNRnTUbCQ7WlEYR0P0AwP1zg9KAOrorE8U311Z6J9psLgRSGRAH2hhgnHcH161TR/EesRi8srqHT7Z1HlI6B2cf3icHAPb2/MgHT1jXd7qsfiG1tLezV7F1zJMQeOuTnoMYHHeq+gateSahcaRqmGu4F3iVV2iQcZ46cZH4ds0t7qF7H40sbCObFpLDukj2rycPznr/CKAIvEtzcQ63okUNzLEk022RFYgONycH9fz966bvXL+JyB4g0E85Mx7cY3JmrGuaxcJdx6VpAWTUZMFmPIhX1b8P5/QEA36WqCxX8OlMguEub4Idskq7VZvouMDtWU1j4p8ky/wBsW5lHPkLAuz6BiM/pSA6OlrI8Oaq+rac0k8YiuYpDHKg6bhg+/r/P0rWoAxk1DVG8TvZNYY09U3C42nk4B69OvGOtbNc/HqN43jWXTzKPsiw7xHtA5wvOep6nipNZ1G8N7FpWkeX9tkXzJJHGVhTONx980wNyiuVvJvEOhxre3V5DqNopHnJ5YRk5xwR19Of/AK46a3mS4t4p4smOVA6k9cEZFICTrxXLW3iq/vIxLb6DNLEwO2RZDg4z3289O1dBqc/2bTLuf/nlC7/kpNcn4d8S6XpekW1lO0qOhO5xHlSSS3Xr/WmBv6Nql9fzSJeaTLYqigqzvuDHPToK1qgtLuC9gWe1mSaJujIcip6QDJJEhjaSR1RFGWZjgAepNMtLqC9tluLaQSRPnaw6HBxx+IrJ8TrqJsne0lgW0SKQ3SSjJdcfw8Htn0rO8OprrWlm9rcWn9nFuVkDeYF3nIHGM9aYHW0VgatrV0NTXSNIhEt4Rukkf7kKnuffBB/LqTiqk83ijSYGvbqS0voEGZY0BUqO5BAHHqT+VAHVUVRtdRS+0n7bASgZCQHGSpGcgj6iuf07W9a1exjgsIYBdKMz3MoIjTOdoA6kkYoA66lrlbbVtX0vVYbHXDDKlwwWKaMAZJIA9MjJweMjOea1PEOrPpNmhgiE1zO4ihQnA3EZyfYf5x1oA1a53xff3ditgLOcwtLOFbAByPxpYYvFMd1G81xYSwF13x7SCFJ5xx2Gcc9u9VfHbYXTRnGZ85/LigDqz1orH1/WTpkccFrH9o1Cc7YYQM/ifYY9s4Poat2f29NPLXnlS3m0tsjG1c44XqfzpAXaK5jb4xlCzF9Nh43fZ+SfpnB/nV/w9rL6rDMlxB5F3bNsmToM+oHUcg9fSgDYrn7PULyXxle2L3GbWKLKRFRkHEfOcZP3j3roK5bT/wDkoepj/pgP/QYqYHU0Vi6zrUlpdw6dp8AudQnBKoThUX+83tx09vzoXWo+I9Fh+16jFY3doG/eeQWDID6Z7c+/9aAOporMv9atrLQ/7UX99EVBjAON5boPbr+FZUdx4ult1vY4dP2uu5bVtwcgn1J4OPUj6DpSA6Z3WNC7sFUDJJOAKbDNHPEssMiyRt0ZTkH8awvFkmoLYSrFFAbEwnz3JO8H27enaq3h2TXFtLCNLezOnf38nfs7HGcZ/wA8UwOqpawdG1i7uta1DTL9IVltjuj8tSNyZ6nJPqvT1qx4k1VtH0eW7jCNLkLGr9GJP+AJ/CgBniXWX0OwS5W2NwGkCEbsBepyeD6f576sL+ZCjlChZQSrdR7Vz2t63qOk+HLS+eKD7XKyiRGRtq5VmxjdnsB1Nbd1eQ2Vi13duEjjUFyB6+n40AWaK5e21jxDq2J9M062gtG+5JdMSX568Y7e34mtXS5tWeymfVLWGO4Vz5aRN8rjAxzk4yc0gNOiud+0eLJYmmSz02IdVgdmaT8wdufyq5oOsjVo5lkhNvdW7bJoic4Pr+YP0INAGtXOrqN43jdtPE/+iLFvMe1Rzt9cZ7+tdFXFX90mn+OprplklYQhEjjGWZivyqB9QaYHa0Vzt5qXiC2sRdf2XDlWLSRiTcVT6569eRkVqaPqcGrWS3MGR8xV0JyUYdR/n2pAXqK5G18U39xbPDHZxz6m07xxxR5VQgx87ZPrnritOfWpdL0KK71eEJeudv2eL+JsnAHJ7e5/pTA26K5eXV/ElvAb6bSLcWq/M0IkPmqvXJOcfp+A7ap1KW80QX+kQi4ldQY4nIXnOCDyMEc9+1AGnRXMf2l4rVctoluMHkmdcY/76qx4c1u81mWcy2sUcEQA8xGLZc84z9KQG/RQOtcta+Kri4t2SOwM2oNMyRwRNgFRjLsT0GSR+VMDqaK5OTxHrOmSI2t6SsdtI20SQNkr+pHr6Zrp5LmGK1a6eRVgVd5c9MetAEtFcsniDWNSQzaNo4ktskLLO4G/8Mj36E1c0nxCbu+bTdQtWsr9eRGWyHA9D+uPTvQAa7q11p+qaVb24iMd1Lsk3DLY3KOOfQn8q3fauU8WD/if+HyP+fjnn/ppHR42nu2spbVrI/YjtZrrzBwc9Nv17+9AHUqysoZSGBGQQc06sDRL7VHW0tpdGMNoIgouDOpwAvB24zzgUaj4jaLUP7N0qza/vFHzgNtSPp1PryM/X14oA36K5lvEl/p0kY1zSjbQO23z4pA6g9sgfQnrn2rZ1S/Fhpc19GgnEa7wobAYfXBoAu0CuZHia6vI400nS3up9gMxL7Y4Wx93JA3H16dvwsaJ4ha/u5LC9tGtL1F3bDnDeuMjryD9DxQBvUd6z9Y1e10e18+5YksdqRr95zWT/b2trH9qk8POLbGT+++ce+MZ/DAoA6ag1mWGsw6ppcl5pymZkU/umO07gM7T1xn+tJoOsDWbFrjyfIdXKtHvDbeARzgetAGoaKx9b1ttLmtLeG1FzPdPtVDLsxyACeDxz+lbH1oAO9R3Eogt5ZiCwjUsQO+ATipKr3//ACD7knoImz+VICtoerJrNh9rjhaJd5XaxyeO/wCtaNcz4AXHh3uMzMeePSp5/Eckl9NZ6Pp0moSQHEr+YI0U+m49f/rGmBviisbTddNzfvp99aPY3i8qjtuWQeqtxn1+gPpWzQAUVQ1bVbbR7X7RdFsE7URRlnPoBWTJ4k1K2gW7u/D1xFadWcTBmUepXGR+OPwoA6Wiqn2+KTS2v7f97H5RkUZxuwM49v6ViJ4uE1jA9tp01xeTAsbaJi3lruxlmxwD24780AdNRXP6X4nW71EWF9Zy2F033Ec5B9uQPQ4+hrQ1fUjplqsq2s907v5aRwruJOCfy4NAGgKO9czceKLyxVZdQ0O4gtzjMiyB9v6D9TzXRQTR3EEc0LBo5FDKw7g96AJKO9Ieh7mubh8XwT2KSxWU0l1IzCO1i+d2C9WOBwP50AdKKK52w8UrPfpZ39jNYTSbQgkOck5wOQOuMDjrWrql+mmWbXUsc0qqwXZEu5iScADp60AXaQkKCWOAP0rmJPFd1bDzbzQbyG2GMyZyR9RgAc8ckV0Nldw31rHc2zh4pBuVqAKej63aa1HK9p5gETbWDrg4PRh7GtOsPwvqFnqNpNJY2C2SLJhkVQNxxnPA9DUV74nMd5La6bp1zqEkLbZWjBCqeeMgHuD6dDQB0PagZ71jQa48ukz3v9mXgkhkEbW2zLk5Gdo7jnP51zul61cWmralO1nfXjTycRLl2hVWb5SOcYz+lAHdnpQKzL3WY7LTba8ntrom4KqsCJmQMwJwQSORispvGBtnQ6jpF7aQOwUSuh6nnpj+uaAOooqB7lBZG7jzLGI/NXZ/EMZGKw5vGFhFp9rdCKdnugxjgUDfwSMnnpkfj+FAHRig1l3Wt2llo8Oo3m6JZUVljxlskA7QPWs4+L1hkDXulX9pasQBPJEQM+4x6ehP0oA6GaVLe3eaVtkcalmY9gOSfyqtpWqW2rWxntGcorbGDrgggA4I/GppZYWsnmbbLAYyx6EOuM/jxWd4an0+50svpdo9rbiQjYygEnAJPBOeuPwxQAHxBbRrqH2pHt3sOXVyMuv8JX1zwPxFXIr5TpgvriJ7ZPL811kGWReuSB7Vzup6ppN9qSSw6Vd6pLasAZrdWKrhs9vvc+vHp3rcttSttR0aS+8l/sxV90cqjLBchgRkg9D3oAk0vVLTV7cz2UhdFcocqQQeD0P1qpoOttrYus232fyHC/6zdu/QYpfDFzp91pe/S7V7a3EhGxxgk4znqc9fWub8L6ra6PZahJeP96YCNEALOcH7o79O/HvQB3dLWBp/iuwvr0WbJPazkgKLhQu4noODwfTPWt7pQAd6WsXxHrMel23lHzVnuY5BDIighGA6nPuQaytD8Sw21raWV6Lya6lk2eaRuDFnOOSfcA/SgDrjRVHVNVs9It/OvZdgOdqgZZyPQD+f51mReMdOaZI54by1EgBR5osKQfoTx70AdDSHrUbyqkDTA7kCl8r3A7/lWO/ivTF02K9YygTE+XCFHmNg4Jxnj157UAbtFY2k+JdP1e4a3hMkUy5wkoALfQgkE1fv763061a5u5BHGvHuT6Ae/pQBZ571m6tq39mTWcfked9ql8sHft2n1xjmqNv4vsJ7mGD7Pexec+xHkiAVj07H+lR+LCPtujBgT/pX09KAOjPWori4itYHmmcJEgyzHsKZqN/b6batc3TlY19Byx9AKry3UF1o8lxcWswt2TLRSKA5X6Z4/SgCeK+huLP7VbN5se3cOCMjHvUOlah/aNr53leV8xXbu3Hg9aispLaTQ91lC0MBjJRXwCBjvz/WsvStYstL0n/SpiWLthFUljye3SmB01BFZema/Y6mSsJkjcfwyKAT+RNahoAaaQmqkuoRx3IgeOQE/wAXG388/wBKsPIEjLnoBmmApqGSq41SI7v3cuBnPAqo+uWjOUXzNwODkAc5+tICzJiqkveo7jVIY4y5SRiM4C8k1SOprMu4QTJkdGHPSiwHP66zjWrkK2ACvYc/ItFM1R/O1O4kGV3EcE/7IFFMD1qiiioAKKKKACiiigAooooAKKKKACikpaACikooAWiikoAB1rh/CukafrFjcG/t/OaGchW3sMAgccECu4HFYnhnR7nR4LlLmWKRppd4MYOBxjnP0pgXdO0iw0tSLK1SHPVuSxH1PNc7q1tJdeOIoftMts0lsPLli4Zfv5AP4GuwrJ1zRItWSJxM1tdQNuinTkrz3HGR/WgCr/wjt7k/8VDqH/fX+f6U+DSE0Xw5qFvHM0qukkm5wBg7MY4+lRJB4tRTGbzTJBjAkZG3fXgAVqG1upNEktJ7hZbp4WRpdu0FiDzj8aAKXg3J8LWJPo2M+m9qo+JiP+El0IE8+bx/30v5VsaDYy6Zo1tZzmNpIgQxjzt+8Tx+dVNZ0e6v9Z028geFY7V8ybydx+ZTxx6CgCt4+z/wj3GOJlPP0NdBGVitUZiAqRgk+2Kp67pa6vpklqXCMSGRyM7WB44/T8TVTRbTXIWEOqz2k1osRQCPJcngDJ2jIwD+dAGfpsmqeKRLdHUJLCwEhRIrYASHjOS5GR1Ht+XMP2D+z/G+lxm6urotGzb7mTew+V+AcDjpVq00bXNGklh0m4spLNzlFu925Tx/dHsO/wCFSQeH76PWrPUp7xbmVCTcF8gfdIAQAcAbj9cmgCHx4N1tpwxuzdAY7Hg/4Vu62GOiX4T7xt5APrtNVPEujtrWnCCN1SaNxJGWHGRkYPfv1HpT9HTW1Zxq8lpIgXCeTnJPcngDp6UAV/BcqSeGrYIQWQurYHfcf8f1pPG7xr4YuVkIG5kCg9/nBx+QNV00LUtIupH0C5txbysWa1uQ21eOxH/1u2c0o0PU9Svo7jXrm3aKIgpbW4OwnvkkcdPfPTI7gFbxGrx+A7MOcOiwgkDoQBXTafj+zrXH/PJe3tVHxNplxq2lG1tWiWQyK2ZSdvB+hrRtY2itYYnxuRAp5z0FAHMxcfEifHe2GfyWl1Fh/wALF0sHr9nOOf8AZlq/HpV0PFkmqFofszRbANzb84HUYx2outJuZfFlpqiPCLeGLY6knefv9OMY+Yd6AKHixZW1jShAQJskIxXhGLJgk1Ho0g0PxFcadfKpe7IeK7IIaUkcgk56noPXjuK1NX0i5vta0y8hMIitWJkDsQeqngY9qk8RaMms2HlAqlxGd0Mh/hPoT1APfHse1ADvEOrf2Lpb3QjEkhYJGpOAWPrVOHSdZvAkuo61LCW+YwWqKmw+m7nOPekvNHvtX8PfYdSkhW7jYGOWNiyOR0JyBjqQevr7URJ4plUW8z2EKDCtcruZyPVR0z9cUAV/BCqjaoquX23G3cRgtjPJ+vX65rqaxPDmjz6Q15HJIjwySBoSGJbAz97gc4x+tbdAHK2uD8SLzoR9lHTGQcJ/SqywXd1411NLO9WyuVRSX8pZSUwnGD+B/wD11ascN8RNQKngW+CPfEfP61d1fSbqS+i1LSJo4L5R5b+Z9yROTg4BOcgfl9KAIZ9D1q5gkguPEQkikUqymxQZH1BBrV0ixOmaXb2Rl83yVxv27c8+meKylm8XSZQ2umRH++zNj8ME1vx7/LXzMb8fNt6Z70gH0yWNJo2jlRZEYYKsuQaqaqmovaY0uWGO43qcyj5dvcdD1+lY5l8YTK0QttPtyePNyePcDJ/UUAQeF4VsfE2sWNsT9lXawXsp9OfqR+FaD6Vrpkdo/EhRSxIU2aNtHpnNWNB0ZdIt5C0puLqdt88zfxN/PHX861aYGPfQ3Nt4VvY7q7NzOLeXM2wJngkcDpjpS+E0KeG7JW67WP5sa0by3W7s57ZjhZo2jJ9iMVzuiw+ItNlgsJbe2ksUY5nDchTzwMg5/DvQAzwqCfEniB5uZvOwuTk7dzD+QX9K6iTZ5Tebjy8fNu6Y75rC1XRr1dU/tfRpUW6IxLFLnZKPTjvwP0ORiq1xD4n1iB7O4ittPgf5ZZA25mU9QuCfyOPrQBH4KyPDN7gnaJH27uf+Wa8fnnirPgMH+wWJAyZ2OR0PAGa1bbTYrDRzY2i8LGyjd/ETnJP1JzVTwpp11pmlNb3iqsglJADbhjjBzQBm+O1z/ZTAH5bjO4dulbWu6RFrNkIZJGidG3RyKM7Tgj8RzVHxXpd5qRsfscaP5MpZ9zAYHHT9avaw+rxiKTSYrebbu82OUkM3TG08D16mgDFfV9W0C6hh1hFuLGQhBdKeVPGc8c4GeMZ68nBp3jYNu01lQO4lJVSM5PGBjjPPvRcafrfiBoYdVt4LKzjkDsqtudzz0wSPUckde9WvFWm3eoyad9kgEohn3yZYDaMjnn+lAGZYGXSfFh/tny5J74DyrjP3T02j0H8P5etdPqt/HpemzXkoLLEPug8kk4A/Miq/iDSI9Z05rdjskU74n/ut/hVCLT9S1Tw5Jp2qxiG5jKiOYuH34IKk8/gfWgBtkviLV7aO9bUodOjlXdHFHbiQ7T0J3H0xUPhQSrr+sxzTmeRCqtJt27jlucDgdadp8vimC0isf7NtgY1CLcySjaABjlQcn8Pyqx4f0u907Vb9rn97HKq7Z8gGRgSSSM8HLfpQB0Ncrpuf+Fg6lnAxD/SLmuqrn7DT7yLxhqF9LBttZYgscm8HdwnbOR0NAGVGmpT+L9VNhPFBcKACZVJ+TC4x19vzq/Pp3ie4tJIJtRsXWVCjgxdjwecVLrGjXi6mmsaMyC8UbZYnwFmUfyOAB2/Cmf2r4meMonh5EnAxva5Up+X/ANegCaHw/wCZ4WTR72Ubxk+ZFnCncSMZ+orNfUNb8MCNL+NL7TkO0TRjDqo4GefTsc/Wt6/k1aPTYpLG3t5Lz5TLG7Hb05CnI7+tYuof8JBr1sbBtLisIXYCWSWYPnBB4x7j/wCuOtAGn4llWXwreTRncjwhlI7gkVP4bGPD9jznMQNOvdMWbQpNMjOFMAiQt04AAz+lZPh59dtDBp13poFtFwbjzB8q4JAwDzzx9OtADPEIGl+I9M1cDbFITBO3T6Envxk/8BFGshdW8W2Wl8tDbL9pnXPB9AR+I/76Na3iLTf7V0a4tlVWlxuizj7w6dfXp+NVPDWn3sDXV9qibb25ZVILKcIoGORx1z+lAFb4gNt0BOWGZwOP91qj8eOBpFnGxKxPMAxHoFP+fwq54z0+81PSY4LKAzSCYMVDheNrDqeOpHFXtY0qPWNMNrOSh4ZWAztYd/f/AAzQBfRFjRUQBUUYAHYelV9RvYtNsJrub7kS5IHfnAH1J4rnrW78S6Sq2k+ljUI0+WOWOQKSM8Z68Y4yQOn41dmttT1vQLu3v7eOyuHf90ofeAAVYZIJ7gj6dqAK9jP4i1mIXSSW2m2z4MQ2eY7LwcnPBGPpUXhlXj8TavHNL586qgklC7Qx5/h5A/Ol0+/8RW9vFp50RTLEojWd5QsYAwAx65/A89h2qbQNNvrDWr97sNKsqA/aeAJGySQFzwPmI/D6UAdJXJoqv8SJC3OyHIz2O1R/Imusrk7vStSm8U3d9aL5LxojQSv9yQgKCrY5weR+FAHWDrXJ+CQqahrcUPFsk4EYH3R8z9PwC/lT59U8S3EX2WDRfs9wwAecyjYvqR2/U/jWr4e0ddGsPJ3eZK7F5X7FunHtgUAYvgRAx1KUjJMu0HGPlBY4/M0niT7VL4u0qK38vzEjLwibOzfk5Jx7KP0q34OsLyxS/F5bNAZJtyZYHIqz4i0ebUFgurKQR31q26It0bkHBP4fT160ARl/FoP+r0gj28z/ABp/hXSrrR9Pmtrny/mlLpsbdgEDrwO4qoviHWo/3U/hyd516mNjsY8dDggfmau3l7q6aCsqaeV1CRivlIQ4j5POR14A/E0AZ+u3dzq+qLoGmvtjI/0yYc7V7r+vPrwPWuisbODT7SO1tUCRRjAHc+5965LR5tT0W3aOHw5PK8jlpZWlCs5+m08f/XroNJ1LUL2eRLzSZLJVXKu0m4Mc9OgoA1R1rkfAkabtTkxmTztmeeFGeP1NdcOtcB4bl1G0iu7zTrVbqNZTHNbq21mIOQy8Hpk+tAHW+I40k8P34kUELAzjPQMBkfqBXI388y/DiyAYkPMY2JGflVnwD7fKK0L671rxFEdPg0uWwgY/vZrjIyowcYIH6fmK3LrQ7afQRpKkpGiKqPgZBHRj75HPTOTQBes4Yrazhgh/1UaBUx6ADFcz4vHlaxok8SnzmnCAg9RuXA/Uj8aLTVNa0e3WxvdInvDAu1JrcFg4HA6A/mcdOnq+x0/UNY1mPVdWg+zQQf8AHvbtyc9mPpjP1JA9KAG+KwW8R+H8Z4nz1x/Gn+FWvHXPhyRScBpUGfT5hUXia2uZ9d0OSC3lkjiny7IpIUbk6nsMCtDxRYy6lodxbwDdLwyr/ewQcUAXbDKaXbDbkiFePX5RXPfD9d+m3d04zcTXJ8xj948A4P5k/jVjw5qt9MYLG70i4txFDhp3VlUkYHcDmqS2+p+Fr2ZrKzkvtNnbIiiJZ4z9McenGeMUAbniSGObw9frKAVWBnGf7wGR+orEjkeT4bsWOcRtGM/3Q5A/TFLf3OreI0Nha6fPYWzEGWe6UqSOuAD7jt+gzWlq9iLXwlPY2cMkuyIIiKNzMcjnHf16UASeFQB4cssfxKScnPOSTWXq42+PNJKjDNHyQOvDjn8zWx4cjki0GzjlR43VPmVwVYHPcVlatbXMnjfTLiKGZoUjAdxGSg+/1YcA9OD6igCO9AvPiFZxTjMdvFvjUjgtgnP16flXWZNc74j0q7kvbbWNMwby1G0xseJE54/U8dwfWon8UX7Q7IfD999sxyrRt5ant82P6D60AR6CgtfGOrW0IxAy79oPGflP4ffNN0of2R40vNOJxBeL5sQI7jJ49vvj8BWh4b0eawFxd3zq19dsHlA5Cd8Z9ck5xx6dKi8V2cxay1K0ieW5tJfuxpuLKfYckAgfmaAK+mBtW8Z399L/AKrTv9HhGP4uQT/6F+YrqqyfDNm9po8Rm3efcE3ExYHO9uTn3HT8Kq6ZqerXPiK8tLmzEdnDv2P5bA8HCnceDkZ4HpQB0FVdUONLvCBk+Q//AKCaluZTBbSyiN5DGhbYgyzEdgPU1yl/r+o6pYSWVlol7HPOnls0iEBM8dcDtnk4oATw3M9v4CvbiFisirM6kdVYDrUXh2fWbPSYk03Rori3b5hMZ1QyH1IJz7fhXQ6XpAtPD66ZOwbfGyyle5bO4D25wPoKxbK81Hwsr2N9Yz3djGxMNxbrk7T6jtz69Ce/FADbuDXtT1bTrmfSFt/sswJZZ0b5dwznn0zx7muyNYdh4gOo3kUUGl3yQtu3TzR7EXg45Gc5PFbdIDj9cmnfxlbLb24upLaAPFAzhQXO7JBPTgL+VXf7S8RurLL4cjZWXGPtaf1PNHiLS7w6hbazpY33Nsu14s8yLzwPzP1z6gU2PxhEWEMuk6kl1jJhWHcfp1B/HFMBmhWF7p3hbUIL+Jo3/esi7wxClB6E9896k8CxKuiNJtG+SU5buQOB07D+prQluZL3w3cXBtZ4JHgkxC6/ODggce/9aqeCo5YtBVZopIn8w/K6bDjgA4oAp+MfLj1XRJmXLrNwR1GGQj6jk/nWxrWswaPAjyq8sspKxQx8s5/w/wAayfF8M0upaIYopXCz5dkjLbfmTk46dP0pfFltdR6hp2qwQyXCWrfPGgJI+YHp+fPPagCO/vPEN3pt15ulW9tamFi/mSb324OcYI5+o7VpeD8Dw1agEtgyDOeuJGrPudfm1ywuLbSdPuvnjYPNOm1FXkHGCck9MD69q0PCKsvh23VkZGDSZVgQR87UAbVcl8O40/si4m2ASNNsLEckBFI/9CP511jHCHHYcVzPgGN49FmDxvHm4OA67SfkQZ/Q0ARePxssrK5Q7Z45wEccYPUfqo/Kt3V9VttGsmuronaDtVV6s3oKxfHwLabaIqOx8/OVXJHytT/GdpO5sNQghM62Uhd41BJIJU9PT5cH6/WgBs+o+IL62cLoMcVtJG2ftEwLFcHIK8EfiKf4BYt4fI3Fgk7KM+nB/rmm/wDCStrEL22j2N000o2GWRQscQPViwJ5607wICNFmUpIm25YASLg42r2oAh+Hmf7IuNx58/pjH8C/wCfwqrFLqHg6W5EtobzTZH8zz0++vQcn16Dn86tfD4BdIusEsPPPIHB+Ren608eN7KPEd1ZX0FzgboWjGQfxIoA3NN1G21S1FzZy+ZGTg9irDsR6/571g+ETnXPEWARi559PvyVJ4LsLi2gu7meF7ZLmXdFbtkeWoz27dcdOiis2HUk8L6/q39oQSmO7kMsbIAcjLHvjI+f8CCPegDp9Z1i10a2E1yxZnOI41+859vbnk/T2rC1PUtbvdHuPM0AQWrxEyNLOpZBjJbacEEdeR2qPxJJIl7pOvCKWSyjQMybMlMkMCew69fVRU174jTWNPurXSrS4lZ42WWRlwkSEc5OfvYzgUAW9AY/8IWCrfdjmCk+gZgKq+ALeIaS92FBlkfYXxyFAHy/TOTU3h2QN4FDgceVMcf8Cal8BY/4RxcEkea3t1waAM/WLmQ+MxItm9+1jEPLtkPQnB8zocdcfgPaprvX7+7tpLWfwxemOVCrj5u4xxhDU2vW97p2uQ67Y25uUCeXPEg+Yj145PH8vTo8eOtFMW8NPu/55+X83+H60AHh5LmHwhNFdwyxNGsgVZFIbaRnp+J/Kk8Dx7vDTKNyeZI/IPOeBkVrS3K3mgy3KI6LLbMyrIMMAVPWsfwZN5HhWWcqziJnfYnJbABIA9etAGfpeo3PhIDTtTsW+ztISlxF39/fpnHB56dq6q6uIrnRrieFxJE0DkFec/KaxZPGmiXFi4ZZZC4Km3eL5mz29P1puh2tzZ+DL03Y2vJHJIFYFdo2Ywc9OhoAm8A8eHhn/ns3TvwKp+BLdC15csoMqMI1I5CqfmOPxPP0FXfARVvDwKjA81qreAWVrW9IO4mUHqOOOn86AD4gRRjSre5xtmSbasi8EAhjjP4D8cV1anKgnqRmuW+Im1dBiLf8/A/9AeuoQ5jUjoR/SgCnrhxoOon0tpD/AOOmqfg//kWbTHTMnXr/AKxqv6pBJc6VeW8QBklgdFz6lSB+prmvCevWNvp1vpkxeG4WUxqhQkEs5OM9uuMHHSgBdOVdW8aahdXA3rY/JCh5CkEjI/Jj9SK6W/sodRs5LW5UMjg4OMlTjgj3FcxqJk8NeI5NVWB5LG64m2D7nTJ+ueecA5NWdS8WWrwfZ9JMtxeTgqmyM5Q+uDjPGTxxxQAzwfcvL4YuInYkQF1Xd/CpUEDn3J/CjwFawjS3vBEvnu/l78chQBx/X8vQVe0XTH0nw3LDPjz3R5JcHIyVxj8gBVXwAQfDxIPHnsOPoKAIvGKJDfaXeoNs/m7C3qAc8n8wPqaueLLG5ure1ntIzO9rL5jQgZ3j6Z56dPrVTxywX+y8kgG4+uelbGq63ZaRNAl67oJ92GC7guMdcc9/SgCtpHiey1R/IIaC5zjyn5BI7BvX24NU/GEiwz6VNIMrFOXIyORgZqnrN9Y63qNjDpivNeLIrGZUK7FB75Gcd6veLNp1LRFYAg3HIODnp1FCAj054vEOrvcXrNi25gtGBAH+2fU1tazk6Rd45PlH+VZ3iOzljkj1ax4ubf76j+Ne/Qc4qW41GDU/DNxdQOu14jkZBKH0NMBdJ48NR57Qngcdqj8LQxR2Tyoi+Y7tubHJGeBTtJIHheMgjHknocdqTwsQ2lAqcgu3P4mmAzWkUajayhQH3YyB2xW0v3QfpWNrbqLu1BIGX4GeelbK/cH0oAy9ZiwomUYKnrj6Uy4uA9mgBySMY/GtG7j82BlOOa52zWV794mK7FYBfbvQBdaHZa5x97/Go9PgjVWwgyfb3q/eqFtwB2GP1qrY/cY9ev8AOkBQvhJBIZAm5RnOKFvFmTngnsfpUt/q1rbErP5gyCeEyP8APNUFZZ/mjUgHpximBhasd2rXR3L94Yz/ALoopdTUDU7hWYghhx/wEUUAer0UUVABRRSUALRRRQAUUUUAFJS0lAC0UlFABRRRQAUUUtABRSUtACUUtJQAUtFFABSUtFABSUtJQAtFJRQAtJRS0AFJRS0AJRS0UAFJS0UAJRS0UAJRRRQAtUNVbU1t0/slLdpi4DfaM7QuDzx74q/SUAY2gaLJpr3Fzdzi4vblsyOFwAMngfX8unHFbNFLQAlFFFABRRRQAUUUUAFFFFABRRS0AFJRRQAUUtFACUUtFABSUtJQAUUtJQAtJRS0AFJS0lABRS0UAFJS0lABRRRQAUUUUAFFLSUAFFFFAC0lFFABRRRQAUUUUALSUUtABRRSUAA61zHgizurSG+F1bSQF5sgOuN3HUV09FAC0lFFABS0lFABRRRTAWkoopALRSUUALSUUUAFHNFFABRRRQAUUUUAFLSUUAFFFFAC0lFLQAlHNFFABRRRQAtJRRQAtJRRQAUUUUAGaKKKAFrE8Q6y+nRrbW9pcXF3cI/leUucY6njnjIOK2qKAMXwrpUuk6OsVxgTSOZHUHIUkAAZ9gB+v1rbzSUUAFFFFABmkACgBRgD2xS0UAGaKKZJIkUbySMERAWZjwAOtAD6YI0Vy4RQ56sAATTlYMoZTkHoetLQBzfibXY4UudKt4Z572aPYFjTIG4deOTxnoK0fDunyaZo0FvPjzsl3x2JOcfhnFafSimAwxRmQSeWhkA++RyPxp5oopAIAAMAcemKAPQYzS0UAIyqwwwB9jzS0UUAFQGztTcfaGt4TN18woC359anopgIQCMEZB9aigtLa3Zmgt4Ymf7xRApP1x1qaigBCARgj/69NjijiXbHGqL6KMD8qfRQBFJBFMVMsSOV5XcucUssUc0ZjmjSRD1V1yD+dSUUAQ29tb2iFLaCKFPSNAo/IUskMUpUyxI5U5G5QSP8Kko+tACEdsZFRJbwRqypFGqt94BAA31qWg0AMEaKgRUVVHYKAPypFjSMbURUHooAFSYpDQAxkViCyKxHPIBIpaWkpgIQD15FR7FB4RQT14GakNIaYDGAPUA/UVC6gDoB+GKlOc0xxxSApSopJJVW+qg/zqpIigcAD6ACrko61Ul96AON1sH+2rvHI3L3P91aKbrmP7au8kg7h2/2RRTEetUUUVAwooooAKKKSgBaKKSgApayE12F/ET6MIZfNRdxkwNvQH+Rxn1rWoAKKKKACiiloASiiloAKSiigApaSigAoopaACikooAKKDnBxWN4X1ebWtNe5uIkjdZSmEyAeAe/1oA2qSis/Xb99L0ma8ijWR4yoCscDlgP60AaFLVCHUF/sOLUrnCKbcTybecfLk4pdJ1ODV7Fbu1EgjJIw64II7UAXqKSigApax5tYePxNBpIt1KSx7zKXII4bjHf7tS32tWdhqFrY3BkEtyQEIXIGTgZPbJoA06Siq1/cvZ2UtzHA85iG4xqcEjvj1OP5UAWqSsoa3FLcWEFpG1w14nm5BGIo/7zenp9c1q0AFFFFABRRRQAUUUUAFFFLQAlFFFABRVFtXsk1VdNab/SnGQm046E9enQE1eoAKKKxbzxXo1nKY3uxI/HyxKW/Xp+tAG1RWJY+K9IvrhLeKd1mkbaqMh5P1GR+tbdABRR3rJ0vWv7R1O/sxb+WLN9vmb87+SOmOPu0Aa1FFUb7VrDT7iCC7uVikuDiNSpOeg6jpyepxQBeooqlqOq2OlLG99OIRIdq5BOcdemaAL1FICDyOR/OigAopaKACkqlcarZ2t/DZTTFbifmNNjHPOOuMDpVxmVFLMQFHJJ4oAdSVR03WLHVGkFjMZRGcMfLYAH6kYp2n6nZakkjWVwsyxtsYrng/j/ADoAuUUUUAFFFFABRVSz1KzvpZo7W4SV4G2yBc/Kat0AFFFVH1KyTUEsXuUW6cZWMnk9f8KALdFFNdgiljnAGeOTQA6iqmnalZ6pA01lN5sanaTtK4OAe4z3q3QAUVUh1Oznv5bGKdXuYRl0APyj69O9W6ACiiigBaSiigAooqG8uVtLOa5kDFIUMjBeuAMnHvQBNRVPStSi1WwS8gSRI3LACQAEYODnBPcVJaXttfRmS0njnRW2kowYA/hQBYoqrc6hbW11b208pjluDtiBU4Y+memaIr+2nvp7OKUvPbgGRQpwuemTjGfbPrQBaooooAKKRmVFLMQFHJJ7VHbXMF1H5lvNHMmcbo2DD8xQBLS1m6TrFtqxuBbLKvkNsbzFxk+3Jz0rRoAKKKKACiiigAoqhc6xaWuqW+nSlxPcDKALkd+p/Cr9ABRRWfaaxa3upXNhD5nn2339y4Xrjg96ANCioxNF5/kCVDLjds3fNj1x6VTuNYtLbVYNNlZhczruQBeCOe/boaANCiiigAooooAKKo6bq1rqnnfZGZvJfY+5dvNXqACiimuyxoWdgqrySTgCgB1FNR0kQOjBlYZBByCKdQAUUUUAFFFFABRRRQAUUU13WNdzsFA4yTxQA6iiigAoqnJqdnFqUWnvNi7lXckewnIwe+Mfwnv2q5QAUUUUAFFFFABRRRQAUhGeCMg8fWlooAaqqihVAVRwAOMU6iigAxzRRVW51G0tLiG3uJ0jlnOI1PViTgY/E0AWqKKKACiiigAooooAKKKKYBRSY9KKAFopKKAFpDS0lABQaKDQAlBooNAB3pDRz3pKACkpaSmAhpD704005pgMaon71K2aic0MCpKetVJeQatSdaqS5pAcdrWTrN3hSfnHP/AR70Ua1IBrFyCckMPw+UUUxHrFFFFQMKSlooAKKKKACiikoAx11YN4pfS/si7li3faN3JGAcYx7+tSazrdvpCxq6vNcTHEUEfLMe34Z4/HvWTBz8SLjB/5dxnH0X/Gm6eou/iBfzzHcbaLbErA/JwoyD+LfnTAsS+IdUtFE974fmjtTjLpMHZAeuVHP54rcsbyDULRLm2fdG/T1HsR2NTlQylWGQeoNcr4HAhl1e0jYmGC5woI6HLD+SigDq6yfD2snW7OWc2/2fy5fL279+cAHOcD1/StauX+H2P7FnOME3HJz1+ROaANPX9Z/sWGCUWxn82TZgPtxx9DT9e1RtG01rtbc3G1guwPtPJx159qyPHgza2ABb/j4HA78VZ8cNs8OSsOCJEI/Bs/0oAWbxI0kjR6Vp02oNH/AKx422xqeuN2CCeal0jxDBqNw1pNBLZ3qjJhlGM/Tj056D8RV3Rokh0ezSMADyVPHckAk/nXP+LEEHiDQ7uIATNNsI7sNy//ABRH40Ab2rata6Pa+fePgHhUUZZj6Csk+KL2NPPn8PXsdsCcvnLADqSuOKrXQF98RIIZ8GK0h3oh5Bbrn8yP++a6/PNAFPTtQt9UtEurV98bevBUjsfQ1lN4rto0vPMt5Q9vP9nSNeWmfJGFH1Bqn4XU2niTWLOP/j33b1AOQuCe3bg499opPDEKS+JNancBminITPONzuCfyXFAGvJrTwaPBfT6ddiWY7fs0aFnVjnAI444/Ws+TxTdWiibUNCu7e2OCZQwbb0xkYGDk9zWtq2r22kW6yXBZnkO2KJBlpG9AKyL7UNdutOuAdDjhgeFtxluQTtwe3H60AdHBPHc26TwuHjkUMrDoQehri/Cmqx6ZoflCKS5upZS0dvAu5iNi8nsBx1/+vWx4Ok/4pS3YkkL5mCTnI3NVT4fwKukSzlR5rybNw/uhVwP1P50AWIPFsS3Udvqdjcac8hwrTD5Cc468fnjAqx4yOPDF4ScDKc/8DWk8Zwxy+GrppFUmLDqT2O4f0OPxrO1aZ5/hyrvnc0UOc5yfnX+eKANiwkSLwpbSyoJY1sVZlAHzDYMjBp/h+6tLzSklsbX7LBuIEe0Lg554HFQRD/ijEAyP+Jd/wC06h8HyKvhmOV5cIGkZnbgABjz6CgBh8UyyqZLLRdQuIh0fy9ob6dc1paTq9tqscht96vEQskci4ZD6Gs5PElzeyN/Y+jz3sC8Gd5BCpP+znr/AD9qoaDJO/je/M9v9lke23PArhtpymORxnn9TQBNeHPxGsRxxbenPSStHVLvTodZ0+K7szNdytiGUIpEfPqTkfhWbcZ/4WTbdP8Aj2/IYf8AWneIefFuh9yGJIweOeP60AdVWRqeux6ZdrbtY31yzJv3W8W9RyRjr14/lWtTJJEhieSRwkaAszE4AHekByNprei6Q00tvouoWpmO52aIKD3wMtgDrwOK6NtWtItLj1G5ZreCRA+JB8wzyBgZ59qwLMTeK9U+2yhl0i3bEMRH+ub1Pt/+r+9R4plaTxDptu8L3MUS+cbdOshyccdD93kehNMC23ixEXzm0nUhadfPMOFx69elblrcw3dtHcW8gkikXcrDuP8APasM+ILyRmik8O3xVgQcqCCP5fhTfBMNza2V1bz200EazbollUggEdBnr0oA6T2rAPiu1eaRLOy1C+WNtrSW0G5Onrn/AD2rauovtFrNDuK+YhXI7ZHWuT0rVJfDFumnavYyxwo5CXMShkbJ/l3z17YFAG0/iC3XSLfUVtbuSKd9iokeXHXkjPTg81z2geIzZQTfbl1G9llkDBkXzAgIGFzn68D1rsrW4hu7eOeCRZInGVZTwa5z4fktpN0cnabg8eh2LmgDW1XXLbS5YYJIbmaebOyKCPczY646VVg8U2b3cdrdW15YyS/cN1FsDe3U1Y1TXbTTJY4JBJNdSjKW8C7nP+cVzvim81C/0Y/atFe0hRwwmadSwJ4A2dec0AdZqd/Hpeny3kySPHFgssYyeuOOnrWbd+K9OtZLWJhM8lyqsERQSgbBG7J689Bmk8QSNJ4NlkkG93hjJ46klak8LWkVtodvJGP3lygkkfuT2H4DigBs02lr4sghezc6k0WUnCjAXa3U568EdPStyuWuct8R7QgfdtuT+D/411PagDl/E11PfalbeH7OXyzcDfO+Oic8fkDn14HQ1s6bo9lpcSpaQIrAbTIQC7fU1hwEx/Ea5Dg4lgGzjj7q/wDxJrpboTNayrbMqTlCI2boGxwT7ZoAV7eCSaOZ4I2lj+5Iyglfoe1VtQ1SHTpbWOZJGN1KIUKAEBjjGefeuZ1G88TaT9n+23tu4nlVB5MYJ6+4H9atePMmGwVWIZpjjHY46/qaANGHxNp9xrS6XAZJZjkF0AKAgEnnOe2OnWsvwqF/4SbXsY/1xOB2+ds9a6WytIbC2jtrVAkUYwAO/ufeuIt9TOlajr80cbvcySuIuMhdrsWYj0GQff8AGgDq7zXbW11KLTwk1xdyDPlwrkqOxOSAPX6DJ7Zr69JpEeoaYNTt3lneQrbFQSAcqOefUj1qPwjYW0OnC+jl+03N18007dSc8r7YP5n8Kp+L/wDkO+HB2Nyf/Q46AOsrD8UNo8dtbvrMDSxiTEe3OQ2D6EcYH0rc7muT+IJJsLJcgAz559gf8aAN/VtTg0iyN1ciQxBgp2Lk5NZ+peLNL06cQPJJNL1ZYQG2d+SSB+tR+OpPK8PMw6iVOD35z/StHRLSKy0q3jhjCbkDvxyzEZOf8+lAC6Vq1pq1uZbSTdtIDKfvJn1Aq/XJ2Ma2fj+4htwFilgLMg4AJ2np9QfzNdZQByuuDPjTSc54Udh/e/8Arf5zTdbvZ9c1BtB0xgsYbF3PgkIB/D/nqePWovFHnnxRp62mz7UYsRM2MK248n6DPal0eZ/DmvSaVesGivWDwz7cbmPBz+PbPH40AdNp1hb6bZpaWqbY0/Nj3JNZGhXGh2unX1zpcbxwQktPlWyMDPf0roR1rlPh/k6beE5Gbg+v91T/AFoAgt/FUB1y4up75hpZixChQ8N8ueBz1DfnXQprdg+kLqnn7bNs4kZSP4tvTGetY+nuT8RdUXsLYY9uI639RmtLezea/KC3TBbzF3DORjjuc0AY6eNdFaUL5swQnAkMR2n+v6VvxSxzRLLE6yI4yrKcgj61ztz4gtdStJYItK1O7t5lZRJHbfI3uCT/AEzR4DleTQNr4xFMyoAMYHDfzJ/OgCzoKaMl/qI0tWE6SAXG4NwcngZ7ZB6Vf1LVbHSohJfXKwhuFzkk/gOawvB5Y6vrwboLjjI6fPJ+dReHLePXNVv9ZvEWbZMYYFfkIBz0+hHbuT3oA0rPxbpN5cRQpLIrysEjDxnDNxxx9etOuYtGPiq2Mwb+1DHmMfNgjDc+nQHrWyyK+CyglTkZGcGuXv8AB+Ium88i3OeP9mWgDqqKBRSA5LQB/ZfivUdMOFSb97FxjPcD/vlj/wB8muouZ0tbWW4lOEiQux9gMmuY8XbtO1XS9ZXIVH8qU56LyenuC1WPG88p02CwtgWlvZQnA7cd/c7R+dMCPwPbs9nc6nLky3kxO4jqAT/Nt36V07MqKWY4AGT+FQ2VqllZQ2sX3IUCD8B1qSY7YZD6KT+lAGY/iTSY9OS+a6At5GKofLbLEdcDGaludc02zsYLy6ulihuFDR7gSWBAP3Rz3Haub8EaXa3dg11doLjy28uJJV3LGMAkgHuSeuO3vXSalcaVpsEM2oG3iji4hDICVPT5QBn8h0oAqWvizRbudYYr0B2bau9GUN6ckYFaeoahbaZbG4vZfKiBxu2k4PbpzXJ+I9Us9Z0lwum3/wApBiuntsRjnk7ieBXR6QFvNAsTcosu+BCQ65BO0dqAKy+L9CY4F9k/9cn/AMKdc6tZaloeptZT+aIYHDkIRg7Ce45rP8RrAWj0fSrK1N/c/ezEuIo+7E449vx74q++mw6T4Xvba35/0eQu7DBdtpyT/npQBF4NQP4WgjcZQmRSPbe3FO8KQ6TFYzHR55Z4jLh3kzkHHA5A4wRR4KA/4Re04AyZOn/XRqz/AADKsXh26mk4VJ2ZuMYAjTNAGr4kk037AItSuhbHcHhdc+YjjoygDOf8aqeGtR0RFFjY35uLmV2kd5EZWlY5JJyBzgfpVHwxp0WsSXOtapEs80shRI5BuVAPbvjOOfT3rqfsdqJo5RbQiSP7jhAGX6HqKAGDUrM3U9sbhBLbrulVjjYuAcn8DVKLxTok04hS/XezYG5GUZ+pGP1rDlsI9T8e3kFwN0CqsjpnAkwqYDeoywPpWr4j0Wyk0K5MVrDE8MRdGRApG0Zxxjg9KANm6iimtZop/wDVOjK/OOCDms3wvBplvpzDSbh7iBpCS7nndgDHQdsU3QZnufCULyFi4hdCT1+Ulf6VT+HwP/CPHPTzmx7jAoAp+DrmK0TWJ7qZIolnB3M2AOTxXQWGvaXqMvlWd4kknZcFSR7ZHNcx4Q0621G4vZruNJUt5dkcTDK5yTkg9eOBn/CrHjLTbbT7W31GxgS3mimHMShM8Eg9OoIHP1oA7GimRSCWJJB0dQfwPNYXjLUZrLSVitiVlun8rcDghSDkg+v8utAFy68RaRZzGKe/iDgkFVJbB9DjOD7Grtpd297CJrWeOaM/xI2R9P5cVQ0zw/p+nWSwfZopWwPMkkjBLn1+ntWHJbp4c8YWpswyWmo/I8QPyg57emCR/wB9HHsATa3z460cbuiZx+Lc4rXn8SaNBcGCXUIhIOu3JA9ckDA/GsPxLC914v0+1WQx+bEFLKcMBubdg/7oIroBoWlLbfZhp1v5WMfc56Y69c479aAL0UiTRrJE6yRsMqynII9jXK+HR/xWOtEnjkgf8C5/kKXwmH0zWdR0VnLxRnzYskHAyOuPUMp7d/Wk8NkHxdrvHIc9Dx1oA0ItO0oeK5bxLonUduWg3jj5QM469PfvWfqzY+IOk8D/AFP/AMcp1uAfiPdE8kW3B9OE6fnUetypb+ObC4mcJFFbhmJGQB+89Oe/FAHUXd5bWUQku7iOCMnAaRwuT+NBurdbUXLzIkBAYSOdq4PQ5Nc1ptofE2of2vflWs4XK2tt6YPVx2PTj6dsZ6LUYLS5s3S/VGtgQz7ztUYIOSfT60AVU8R6O8/krqUG/wB2wp+h6GtQda43VL3whcQXFugtfPZWCNBbnO7nBDKPX3wfpWl4IuJJ/D6JKQxgkaJSDnKjGP0OPoKAKHgu5hitNTnmkESCfLSSMAvtzXRWeraffyGO1vIZXH8KuM/lXJ+EtMt9Se6lvN08UMuFhfmMtz8xXoSAcDPv+EvjHTrbSYbfVNPjS1njlxiNcKeCRwPcY9CCc9qAO0rP1y1tr3SZ4L2cW8DY3SlgAuGBHJ46461fVtyhumRmsfxfj/hGb3PTC/8AoQoAt6LbW1ppNtb2c3nwKp2Sbg27k5ORx1NPutTsLJit1eQROBkqzjdj1x1rEhv20vwJBdRY8xYQI8noxOB164zn8KXw54fs/wCzIbu+t0uru6QSyPON/wB4Zxg9D6+9AG9bXlteIXtbiKdQeTG4YD8qnri9etU8M6paatpyeTBI+yeJBhcdTx6EA8dsDiu0PFAEE93bW8kST3EUTynbGruFLn0APXt+dQ3Wq6fZyiK6vreGTj5HkAPtkdh71geOmdTpZiP70TEoAcfNxg5+pFaMHhfSY4WSa3+0SycyzSEl3Y9TnqPwoA2IpY5o1kidZEYZVlIII+oqG61Gys2C3d5BAx5CySBSR6gE1zfg1pLW91TSyxeK3kJjOQe5Bz6ZwOPrWjqdv4etbyS81VbXz5gM+fhyQOBhT247CgDVtr21vFLWtzDOB1MUgYD8qy/FWnWmpabHFe3y2cayhg7kAE4PHPsTXOC80qLxNp9x4fnAWaQQzxIpRMMwGcHHr2/ug1q/EEgaJASSMXIxj12PigDpLdEjt4o423IqAKxOcjH61BJqunRTGGXULVJVOCjTKCD9M1jeK7+ey0OC2tSUuLvESlew78jvyBn3qzZeFtLt7JYJ7WO4cqBJJIMkn2/u/h/OgCjfAn4iaceMfZ/z+WWuod1jRndgqqMkscAVxdtp66Z45tLSNnkhCGSLcd3lpsf5fwIOPr69bniKe3vdag0y/uUt9PhT7ROzPt81s4WPP059/wAqAN6HVNPuJRFBf2ssh6Ikysx/AGrM0scETSTSLHGgyzOwAA+prktYtPDE+lyLZzWEdxEhaEwyqGLAcDg5Pp+NTi9k1DwBcTT5klWF0ckdSpxk0AdDJe2kUCzy3UCRPykjSAK30J61JBPDcxCWCVJY26MjBgfxFcp4f0Cz1LSre91NXunZNkSs5AijGVCgA+2TmqI0trfxJPodpO8NldANKFOT5YBO3J98j1xjr3AOzi1Kxnn8iG9tpJeRsWVS2R7A5q1XHeJPC+nWmiyXVhAYJrb5wRIeRnnkk9uR3zWn/bjQeDk1d08yUQqcHu5IXPbjNAGvc3lraBTc3MMG77vmOFz+fWnwzRTxiSGRJEPR0bIP4jiuY8P+Hbe6so9S1hTe3d0BJmU5Cgjgfljr06VT1ezXwlqFtqembo7SZ/LngySD34z7Bvpj3xQB29ISFUliAAOSTil4rkvHMhD6bDcO6adJKftBUE914P4biB7dOKAOlhvrS5cxwXUErr1VJAx/IVzfihiPEmhbQc+cO3+2g/lV/T9B0EyQX2nQoTE25XjlZhnBHPP596z/ABVg+JNCJKgJJuYk9BvTmgDq2ZUUsxAA6kmkjkSRd0bhlzjKnPNcpcmbxffPaxFotHtpMSuMgzsO305B/X0xd8SXo0PQ47bT1WKWQ+VAF42gdT/9f1INAG3NdW8BAmniiLHADuFz7c9TUxrm7Pwfpq24OoRtd3TAGSVpG5PcDBHH6+tVdPjl8OeI001Jmk026A8tHbJjYg9seqkceo/EA63cM4yM46e1IHRnZFZS64yM8iuO8RLM3i+1W0bZdSWyxI+M7QzOCw75Aya29H8PWmjifyJJnedQsjM2CevTGPWgDTluIISFlmjjZugZgM/TNS/hXKyeHPC9ggivJI0lxy890Vdh6kZA6+1M8IXJhvr3SkuTcW0X7y3fORtBwce3I6cZzQBpz6Rcy+JYdTF6wt40wYcnryMAdMHqfpWznNcpehW+I9g38Swbf/HZa6r6UALmml1DhCwDHoM8muQ1+OeTxpZrZSeVdSWwRJCMhQTJuP4DP4irk3gjSZbcpm4NweTcmQs7H37dfagDpeR1FGeMnge9c34TvLjdd6Tey+ZLYkBXPdckdfbHGexqnZ258X3c17fPINNhkKQW6/KG77jz3GPz9qAOuVlcbkYMPUHIpTXKar4ej0eBtT0MyW0tuNzRhyVdR1zn2/QevNdDp14L/T4LtAQJU3YI6e1AFrk9KQ1g+LrLz9OW7jH760YSKehwOozWtaXcdzYx3SkbHjD57DjJoAse9Nd0jxvdEz03HFc5oKGaS/1gRfPKSI88naBx+pqvpemaXrDTS37tPeM7BkdyCoB6AUAdXn0prukYy7KoP94gZqg8cWk6cywbgqDC7jkj8aybfTdIvoxcatdRTzyc4a42hQewwRTA6UkeoOe4ORTcg5wQcdeelYFiYLG9NvaXCSwYGFWQPt7DvUc1sbnUNhkZELDO04J60wOgMkZYqJEJHVdwJH4ZqKVlX7zBf95gP51iXWiW1mPNtGlSRjuZmcnJ78dqYulRXUO+6eSR1wQdxAz3pAakjA5wwI9Qc1Ul71Vth9nfy1JKgYHPpUtwTtOKAOS15Wj1i4xtbcVbg/7I9qKdqM7fbpQcZU4/SincR6vRRRUDCiiigAooooAKSiqOq38mnWgmhsp7xy+3y4VJPQ8nA6cUAYtsrH4h3Z7C27dxhB/Wn61Y31lrCa5pcX2l9mye3GAzr7evQcc8gHml8OaffHUbvWNSiWCa6AVIurKvHX8AB+FdJTA5ifxDqV1D5WnaFfJcuuN1xHsVDjrk8H8cZrR8OaR/Y2miF2DzSN5kzDpuwOB7YFa+aKQCfWuKsJL7wpe3Nq+nXFzYSPvje3QtjsPxwACD3Heu2ooA4fXzq2rW9vdtp00FvHMFSAIzTHJ5cqBwABgDr3zyK1/HBH/CPtuAK+amR7ZroawPGkE9xoDx28MkzmRfljQs2M9QKYFOy1250mwht9S067mVY18q4tU8xXQj5c9MHHH4ZpLW3vfEGuW+pXlpJZ2dmcwxyg73b1Izx2Ocdh9a6LTkaPTrVG4ZYVBGCMEAdjVmgDm/EGn3kWp22taZH5s8ClZYhjLqAen4Ej19OlNfxazRmK30fUGvto/ctEQFPueuPwrpqOaAMHwrpFxp8Nxc3/8Ax/Xkm+UA529Tjj3Jqt4Uhmj1nXWlhljV58oXQruG+Q5GfqK6eigDl/FlvdR3um6nBbvcx2j5ljUEkDIOcfgeexxTptdk1qymtdIsLpnlRleWZdiRjGDz3b2rpqPxoA5/wmPL8LojRyIUMgKMhBHzE4x+NYvhy8vNC0pJ7mxuJLCY7m8tPnhccElfQ7c57fpXdUc0AcbqGp3HiuFdP0q0nS2dlM1zMoCgA5AHXvg9c8e+a0vFFt5HhCS1t0ZxEsSIoGSQHX+groDRQBjRj/ijVDDGNOAIPb9371m6HbS3vgJ7eMFZJFkCgHG75j/OrHiDV3kNxo9laXM104CMyxkoqtjJz9Dj0961dEsW07SLa0cgvGvz46bjyf1JoA57RfEUOn6fFYXVnerdxZAhWAlpOeoGaXRftTeNLya9tzBLNbFggO4IMoAM9M4HP4119JQByk/PxGts7jtg/AfK+aXxCceLtEG3q3B59a6qigArjfF+pie8GlM00VspBuHRcl8gEKPbHP8A+quyI4xR+NAHJweMdGtIEt7e0vEijX5VWNcADt1/yak1qKe7GmeIdMikkkiCsYcfM0bc447jJ4GetdRRQBzkPjXSGUid5reZTgxvExOfwBrZ069XULRblIpolYnCzJtbg+lWqKAIbuf7Nayz+W8nloW2IMs2OwrnLnxlotxYSJ+8mkkXb9laIhifTPT8jXU4oyaQGH4Qs7my0KNLxWSSRi+xhgoDjg+/f8eeaw/DWp2+gS3Ok6gssU73GUATIbOFAGOxxnPoa7ilpgcZe3KaH41m1DUImFtcxhI5gMheFB/LaenODUfijXI9V0WX+zoZZrONlaa5I2J14Vc4JOSM8cV23XrzRzQBzniCRD4FdwwKmCLBz15XFaPhwg+HtPK9PIX+VaVFAHKXDqPiRaqX5NscD3w/H5c11dHPNFAHPeJ9Hubt4NQ03Av7Y8Z/iHXjtx6dCCahg8Z2kZEWrQzWNwPvBkJX8P4v0rp6D+dAHDa9rNnr1xYW+mGS4eGYSOFibBGecDGTj6dM1c8fNtGlnIA+0c89eldb2xQM0AB65zXJ+F/Lk8Q6+rKhImKnODkGRyR9On6V1lBpAcckp8Iaz5MpY6TeN8jFs+U3v9OB7jHcEVL4tdP7b8OEMCGuOD1z88ddZ2/xowM80wA9a5P4gMFsrEswXNx1J6cGusowDweaAOb8fkDw2+TgGVB+tbemndploc5zCh+vyirBAI5AI9+aUDAwO1AHJhl/4WQyk8+RwP8AgNdZRgZ7Z9aKQHJ60wXx1pC7gMpjGevLVreJNHXWNMaIKDPH88JP970Psa1SilgxUEjoccilpgYPhbWv7Rtmtbo7b+1+SVCfmOON358H3/CqHw9dW0q62kH/AEj14+6vsK6oRRiTzBGm89W2jP50qRomdiKuTk4GOaAOPkvINH8d3t1qDGKKeBQj7M9k9OeqsOM9qf4wmW+0zTryEedpwmDScYz2HXn+8OfWupuLW3u4wlzBFMmc7ZEDAe+DT1jjSIRqirGBgKBxj6UAYc3irTnt9unytdXUi4hgjRsk9uowPf2Bqt8PSv8AYUoQABblh8pyPurXQ21laWm42trDAW6mOMLn64qjqWr6ZoCATkRNJl1jij5fHXpxnoOaAMnwYCNW17IYH7Rg5/3nP9ap2F1/wiOsXVpqCsLG5ffDMqkgc98deDg/hxg1p+C7SWOzub2aMxm8k3qpBBK84P4kn8MHvXQyxxzRmOVFkRhgqwBB+uaAMuLxNo89xDbxXoeWc7UUI3J+uOPxrLvW/wCLjaeu88wdM8fdl/z+NdFBp9nauXtrS3hY9THGqn9BUpghaZZmiQyrwHK8j6H86AMrUfEMOn6xa6c8Lu0+3LggBdxKrgHk8jn+tbNQyW0Es0c0kEbyxfckZAWT6HtU1AGT4nsRqOgXcOAXVN6cZ+ZeR/h+NYPh5/7c1u0u3bcunWioe4LnI3fjz26gV2lRQWtvbAi3gihB5PloFz+VAEtMmOIJOcfKf5U+kIBGCMjHT1pAcz8PiD4fcAk4nIyef4VNVvEE0Vr4y0+41FR9jWP5CRkA5bn6glT+RrqoLaC2j8u2hjhTOdsahRn6CluLaC6i8u5hjmTOdsihh+R70wOZ8Ta7ZXelT2dhN9pldQzGLLCJAQSxI4Hb86ng1eLSPB1hcnEjtCiRoWxubHTPPofyrbhsLO3heGC0giik++iRgBuO470SafZSwJBJZ27wxn5I2iBVfoOlAHJeHtQ0myluNQ1HUkk1K5OXJVvlXI+XA+g/QdBmt271Sz1LQdUaxuBKIreQMQpGPkOOtWzo2lEc6ZZn6wL/AIVLHY2kUUkUVpBHHL/rESMBX+oHWgDM8F8eF7Qbt2DIM/8AA2rO8Aqk/h66iflZJiGA9DGma6iC3ht4RDBDHFEM4RFAUZ68CktrS2s4zHa28UCE7isSBQT64FAHI+H9UTw/Nc6Pq5MBV90MrKdrjGO3QcZz9R7V0kGtaZcXaWsF7DLO+Sqo27PGeo+lWbqytr2MJdW8UyjoJEDYqG10nTrNxJbWNvE46OsYDD8etAGHYkH4i6iOMi3/APZYq2te/wCQBqOOf9Gk4/4CasLaWq3TXS28S3DDDShAHYehPXsPyqSWKOeJopUWSNwQysMgj3BoAwPDJB8ExndwY5uR/vt+NN8Aj/ingQu3MrcY9hW9Ha28Nt9nigjjgwR5aqAvPUY6c80W1rb2kXl20EcCE52xqFGfoOKAOY8AkGPU8cj7R271P4/YLoMeRkm4A64/hat61sbWy3/ZbeKHzDlvLULk/hS3dnbXsQju4I50Dbgsi7hn1x+NADrT/jzh9o1/lWF41sZrvSEmt1LS20nmYGckYIOPp1/CuhRVRQijCqMADsPSl6dKAMnT/Eem31mtwbuGAkfOksgUofTn+fSsMTL4k8XW8tnuey08Bml5CluvH1IX/vkmt658PaTdzmaewiMhOSVG0sffHX8a0ILeG2iEVvCkUY6IihQPyoA5HxHM1t4wsLlYWmEMAdlUZO3LbiPcDmt8+INH+y/af7RtzEBnh8t/3z1z7Yq29lbPex3jwobmNdqy45A54z+Jqi/hvR3u/tJsIvNBzxkL+Kjgn6igDJ8KJLqGr6jrskbLFcHy4CRjcoPp/wABXn6+lHhrnxXrpB5D4I/4G39K6tVVFCqAAOAAOlV4NPtLW4muILeOOWY5kdRguSc8/iaAOdtiB8SLsZP/AB7f0SotaiS58fadbzKXieAF04wceaRnPUZrp1sLVb571YEFy6hWlx8xH1+gH5U2XTrOW/ivpIFa6hG1JOcqOeP1P50AcxMX8J6+1yS39k3r/ONvETc9h6dh3HuBUvjiZXg0wOWbT5psyvGc54BUD1yNxHrgV093aQXtu0F1EssTEEo3Q46frUEelWMen/YFtkNrziJvmAyc8Z9+fagCpPqmkaZphFtNbFApEUMDgmQ9gAOpPH51U8CDbobruDbbhxu7HgVoWGgaXps5ns7RUlIxuLMxH0yTirNhp9rpsDQ2UKwxs24qvTOOvP0FAHPeAsfZdQOMf6QevXGM074hAtoMeASfPB4GcYR8/wBa37HTrTT0dbOARCQ7mwc5PrTdS0yz1W3WC+hE0StvC7iPmwRnIPoTQBYg/wBRHj+6KyvFwJ8M3oHUhR/4+K2BgYA4A6Y7VzXjLVbNdGuLJLhJLmUhBEjbmB3DOQPpigBv2KS/+H8EMCh5RCkiqP4sEHH1OCKteFdYtbzRrWHzkW4giVHjLYPAxn3HGa0tHt2tNHs7eQbXihRWHXnAz+tVr7w5pGoTGa5sUaRvvMrMhb67SMmgDB8T3Mev39lothIs37zfO8ZBCcY69OAW/HA612ZqpY6dZ6dEY7O3WJT1IyS31J5NW6AOT8bsfO0kAnDTHI9eV/wrrP4vxqlf6XZ6k0DXkIkMDboyWI2n8CPQVd96AOS8LjHivXhn/loT/wCPt/nj8ag8MR2mo6xqU+prHNfCUhYpwGMYBPQH0xj246Z56e10qysry4u7eDy57g5lbcTuOc9zxz6VWv8Aw5pWpTme7s1eQ43FXZN31wRn69aAMPxHe2t14g0WG2kjkMFyu8o2QCXTA469PwyKs/EEZ0KIYGPtAz7fI1a40HTBHbItmii1cSRbWKlW45JB5PA656Vg+NbuG+FnpVpMst1JOCVQg7PlI5/76H4ZoAn8bW8v9m2V9Cu42kgLDPABxzn6gfz7VtWerWN7Zfa4rmMRAZfcwBj/AN70/GrhjUx+WQCmMYPOR6ViyeD9DkmMjWPX+ESuB+QPH06UAY8V7FqPj61ubfDQhWjSTH+swj5K+2SRkelWdUitbTxelzqkMT2N3BsEk6qUSQHvnpwOvv8AWt86XZ/bre8EAWa3Ty4irEBFweMA47n/ADipbyytr+AwXcKyxnnDdj6j0PuOaAK39j6N5fmf2bYeXjO7yE249enT3qrrUdtD4TvRYpCkDQMVEIAU5HUY45zUI8FaF5hY2rkf3TK2B+Oc/rWs+nWkmnf2e0I+y7NnlgkfL2HHNAFPwquPDViOD8h/maymx/wslcnn7N/7Ka6SztIbK1jtbZdkMfCjcTjP15qL+yrM6qNS8o/awuzeGPT6ZxQBV8UnHhq//wCuf9ayo7OW9+HaW8CZkMQYIBy2184x6nFdJeWkV9aSWtwCYpRhgDjP40tpaxWNtHb267Yol2qpJJA+poAyvCeowX2h20cbqZbaJYpEB5GBgH6H1/rWZ4vmXU7iy0e0dZJ2m3PtIby+COR9CT7Y960tR8KaVqFwbhongmYlmaFtu4nqSOn+OauaXothpCsLG3CM2AzklmP4n+Q4oA0e9QXCW9wDa3CxSCRSxifB3AEc4PuRzU9ZOreH9P1l1kukkEyLsWRHIIHXHp39KAOfv7CPw94hsH0mV0N1KEkts5G3IGfpyevQ9OmBN4uiFz4i0m1ZiElyjbeuCy5GfwrX0nw1p2kzefAjyT9BLK25gPQYwOnFWb3R7W+vrW8m8zzrU5j2tgdc8+vSgDnbxX8Ja2t5ChOlXWEkQZ/dt7D8CRntkehqfxqnm6dY6lbMJI4JA+4Hja3RvpkD866O9tIb60ltrhd8UowwzUGmaVDptk1nG8s0DEnbMQ2Aeq9On196AJbG8g1G0jurV98Ugz9D6EdiOlczdyx6x43sktD5kdku6SRcFQQc9c/QfifSrk3gnSZJi8ZuYFbho4pMKfzB/nWvpul2elQmKygESsQWOSST05J5oAwtSXPxD0wkDHkcevSWtbxDeS6fod1cwFRKoVVJ6AswXP4Zz+FPn0e2uNZg1SRpRPAmxVDYUjnqP+BHvV2aGO4heGVQ8cgKspHBBoA5zw1oWmy6VBeT28V5cXC+ZJJMA/JOSOe46Z6nmqvhp7eTxbqZshH9lMWI/KACAAqDgDjk5+v41cHgnTvNOZ7wwEgmDzflPseM/rmtK10W1tNUlv7cujyRiIxAgRhRjouOPu/zoAyLosfiHZrjgQ9z1+SXp/ntXUZrk1lS9+IaG3YOtpEQ5Ugj7rDr65cD866z3oA5HW7qOy8dadPM2yJYVDEkADJkGefcjJrrGZUQyMyhAMlieMfWuX1SOOXx9YRSorxyW2GVh14l/wAKmbwVp7SEfaLwW2ci38wFBz78/wBfegCDwyg1DWdY1FSDBMfLjYD7wz1/IL+dSeCZxFb3OmzAJcwSklcjkcA8D6GuitbaGztkgt4xHFGuFUZ4/Os7VfDthqkwnlV4rgD/AFsTYP4/59KAE8U3sNnolwspBedTFGhzlieOPpU2g2rWeh2lu4IZUyQexJJIqrp/heys7sXksk93crjbJO+dpHoP8c/hW33oAZJGssbRuMq4wR6iuNS7ax0q60Q/8fO8xRcknaTXaGs+TR7aTV11NjIJ1G0KCNv1I/8Ar0AT2VstnZxQIMBFAPGMnHJqhqugWl3vuVVre5UbvNjOM/X1rUmiWeJo5M7HGCBxxWEvhGyR/wDj6vDFnPlGTK/ypgRo017obrKTIUGNxPLAEin6XoujXtlHILGN2wN3zNnPetyC3it4RFEm2NRgD2rJvPDNjczGVHuLZ26mF8ZP0oAswaLp1m5e3s1ib1DHt+NU0AGokdMHpVrT9FttOy0TzSOTktI+SamWxjWczAuWJ6E5FMCvqePLHUcVHB/x7N+FXri2SZcMSMenFQ+QscZRTkGkBj4/0j86kkHByetWGtUWTcM5HvUM6BhgjimBxmsqx1i7YdC/b6Cil1ceXq10iKdofA4z2FFAj1uiiioGFFFJQAtFFFABSUUUAFLSUZoADRQaKAFopM0UALRSUZ9qAFopM0UALRSUUAFFFFABS0maM0ALSUZpMmgBaKKKAFpKKKACiigUAFFFFABRRRQAUUUZoAKKM0UAFFFFABRRmjvQAUUZooAKKKKACijNGaAA0UUUAFFFFABRRRQAUGignHQd6ACiijNABRRRQAUCiigBaSiigAoozRmgAoozQKACoZbW3mlSSaCKSSP7jMgYp9PSps0UALSUUUAFFGaM80AFFFGaACijNGaACijNGaACijNFABRRRmgAooozQAUUZooAKKM0UAFFFAoAKKKM0AFFBooAKKKKACjNFFABRRmigAoozRmgAooooAKKKKACiiigAooo70AFZ0Oh6ZBfvex2ifaZGLl2JYhickgHp+FaNFAAaAaDSCmAtBooOKQBRRRQAUUZooAKzdN0LTNKO6ztVR8Y3klm/M5x+FaOR0paACjOeKDQKYBRQaBQAUUmB3oPSgBc0UlLQAUUUUgCiiigAoFIaUYpgFFFGaQBRRRmgAoozRQAUmcUUd+tMA71V1OxTUrJ7WSWWJWIO+JsMMHPBqyRz1pT0oAoaXo9npEJjs4tu4/M7HLt6ZPt2q/jige9HegDOl0e3m1uHVWkmE8MexVBGwj5hyMZz8x71oik79aWgAzRQaSgAOKM0YooAKT86U0lABSZpaQ4oASg0ZHaimAn0pDSmkJpgMYcVDIBU7VBJSAqSnrVWXGDVqXOT3qpL3oA4zWS41m8+U4MmRz7CijWSo1a5Dk5D/0+lFMR61RRRUDCiiigAooooASig0UAAoOKQdaXv1pgFFHejtSAQj1pccUUUAFHeiigAqC3vLW6LC2uYZin3hG4Yr9cdKnHWvOtOmbSdmsId0Md29vcKn904OffGfbpjvTA9FqGK5gmlkjinjkeI4dUcEofQ+lPikSWNJY3Do4yrDoQeRXN+F+de8Qt8xzcKMnp95+lAHTnpSDrVS61OwsmK3V5BCwGdruAfrils9Ssr8H7Hdwz7RkhHBI+ooAnkljhQvK6oo6sxwPzqQ1j+JbGx1DTVi1G7FpEJAwkLheeeOfxrRs4o4LOCKBt0UcaqhznIAGDmgCcc0CqB1vSlkMbalZhh2M6/wCNLqmow2FnJK08CymNmhWRwPMIHAHPPbp60AXqO1Ymha3HdWEJ1C7tY72RmDRBwpB3EAAE56YrUuLu2tE33U8cK9jI4XP50gJ/aiqtrqFleuVtLyCdgMlY5AxA9SBU000VvE0s8iRRr1d2wB+PQUASUCq8t7axLE0t1Ciy/wCrLOBv+nr1FSyyJDG0krrHGoyzMcAfjQA+jv0qtbajZXblLW8t52AyVjlViPwBpNSt47rTriCeQxRyRlWfONoI60AWqrw3lrNHJJDcRPHGSHZXBCEdcntj3qn4dsYNO0lILW6F1GGJ81SMEk84wTj6ZrL1rTrb+0m3atb2MF4F+2QOyqZQDnIJPUjgmmB0kE0VxEssEiyxsMq6NlT+IqQ1HB5Xkp5BUxBRs2EFcdsVBPqen28nlz31rFIP4JJlU/kTQBbFBwCMnrTVYMoZWDKRkEHNOxQAGigiop7iG1TfczRwp/ekYKPzNICQDniquoajaaZAJ72YQxs20MQTlsEgcfQ/lU8E8Nwm+CVJEzjcjAjP1Fc38QcHQocnA+0jnr/A1MDpwc8joRmlqvNdW1oifaLiKEEYHmOFz+dTRyJKgeNw6EZDKcgj60gK9xf2tpcQw3E6xyTnbErfxnPb8xVr8K5bxQv/ABUWgHgYm/8AZkrQ8S6OutWcUDXn2UJLvyRndweMZH1/OmBp3VzDZ2z3FzIsUSY3O3QUttcRXUCTwOJI5BuVh0IrL8UL5fha8XJcKijLck/MKm8OceHrDgDMSnA6UAaZo7U3epbYGBb0BGRTZp4rdd08qRj1dgv86QElGabG6SIHjYOh6FTkH8aUdaYCmgUGkGM4HJ7j0pALRUaTRPK0SSozr95VYEj6ipD1pgFA6U2SRIk3yOqKO7HAFCOrqGRgynowPBpAONFHXims6KwRmUM3QEgE0AKT2pR0oxWQ+sMPEkWkrCCpi8xpS3seAPypga9FHI603eu7ZuG/0zz+VIB1FA/Wsj+2WPiX+yBbcCPzDMX9ugH4jv8AhTA16B0oo+vFIAFFBo69KYAelA6UUUgAZ9Kgku7aK4S3kuIUnf7sbOAzdeg69j0rNtNM1GDxDd3sl+XspR8sOSTnj8Bjnp1zWXrOD480kEcmPnA56uR+opgdb2oxRij2pAFHajHNHagAoFAqtfxTT2M8VtJ5UzxkI+SNpxwaYFk9OlA6VmaDZ31jpiwajcm5nDE79xbgngbjya0xyKAA0UUhxQAv0oxR2oGfSkAd+tBo+tGKYAOlFAz6Uhz70AIXUHBZQfTPNOrhvFkcbeKbeQqCVSHk8YPmNz7/AP1q7mgApD1pRRSAKKDn0o7UAHajtQKPagBO9KaMVDdrM1pMtu4SZo2EbH+FscGmBNSDrXPeE7TWLWO5/tZ5iHK+Ws0olYH+IggnA5/SrNx4ghh1pNKW3nknLqrOAAigjOc/SgDZooPvQM0AJ3x6UtB96KACgUfhSDrQAtFFFIAGc+1IPeuN+ICK5sw2QBFN06/wV1dgMWNuB2iUD8qYFijtRQRSAM8UCjHFApgIeopT0pDQelAC9qTPNKKSgA74FLSH0GaDwOaAFxSD0pR0pO9AC4pDxS5rO1bWbPSI0a7ZwZM7ERCxbHX+Y60AaNJ9BUNrOt1aw3KAqkyB1BxkAjIqfjHSgBDSHihuneq99f22nWpuLyTy4gQC2CeT7DmgCwOlKTg9aq6ZqEWp2CXcCOsbkgCQYPDEH9QatcE0AGc0tNPXvS54oAWk70YoGevpQAGgdKivGmWzna2UNOI28tSeC2OB+dYnhO51m4W5OrpKFUqIzLEI2J53cADjpz796AOg/OlribG6u38dNEbu5MPnyp5JkJQAIcfLn1xXa59KAAZoNHXrQT7GgApaTt0oFAAaTPPce1ZGt3k3nQaXYuy3d1951GTDEPvP/Qe5rJ07Vri18CS6k0ss84ZtrSncQS+0dc5A69vSgDrTkUGuPvYL/R9Et9Yh1S6nnVUeeOSXfHIG6gDt149q65HDorpyrAMD+GaAHcDrR35pa5m91zULzU59O0G2jkNuds08v3VbOMY9jkd+h4wM0AdJ360pNc/ZP4nh1GKK+jtZ7Vj88yEfKME8Dg5/DFb56cigBc8Uv0puf0paAA0lKaTIoACfakxxUEF9a3M0sME6yPCcOFz8v9KnzxQAUhoPXig5pgGKSjt0pOvvQAMRTc+hrHSWU6uUMrlP7u446+lWbm4vI5lWG23ocZOM49e9MC4ajenKxKgsMEjp6UyTHY0gKs1VJeKtSck1Vl6GgDitZGdZvOD/AKw9/Ye9FO1jP9s3nP8Ay0/oKKYj1qiiioGFFFFABRRRQAUlLSUAFFFFABRRRQAUUtJQAUUUUAA61yXhG2jvdI1a2uF3RS3cgYe5C+o69OfxrrR1rl/AJzpt8ckn7Y+c8/wrTAZ4UuptPu5vD98T5kJLQMeA69SB+HI/Edqf4VOdd8Rcf8vA+v3nqx4q06SSKLVLIYvbI7xgcug5I9/b6kd6r+D5FuL/AFe6UALPIjgA5wDuPWgDQ1OHQLaeS71SOy86QAlp1DMQMDgH+grmLu80geINMutAeNGEoSdYo2RSpZR0465PTrV3QFtrvxFqk2pFJLxZdkSzYIVQx4UH6Ck8U38F1q2l29tMjmCdTKV+YAllAH5AnH0oAvePxnw7g95h/I1Nr/2geDpBa7g/kpu2ddnG7H/Ac/hUPj8/8U+PeYfyNbS3MFlYQPczRwpsVdzsAucdMmgDB0K08OahpcNslvaPOI9kiyKPNzjk56/iP6Vq67Y2s2kzvLbRu1vA5iO3lPlzx6dBWL4v0/SbbTTfQiO1vAweB4TtLnOScAjPXOevethjNN4TYz5M8liS+V5LGPnge9AGf4W0qxuNFs7ue1hkuVdm80r82RI2Dn8K09UstIaZL7VY7bMa+Wr3BGzntg8VR8G3cL+HraMzIJFZgVJAIy7ED8RiqHlW2o+O7qHVAsiwRgQQy/c6J0HQ5yeOfXtwAUdevNDj8i90F7eO+t33YhTYCvOcjAHp+orpvFe1vDN7uBxsH1+8KxfHU9nDpSWFuIVmD+Y0SYGxQpGSB6kjHr9M1seKV/4pa7AGQEXIJ/2hnNAGfoWg219Z2+o6kHuZSq+QGYqIo1+4AAfoTn/9cWoy22qeKHtdTuki06zXKxSSBFlk4Jzk84BP5fWt7w9n+wNPz/zwTv7CueK2Vj4uvINXhge2vCJIWnUMoOPfoMlgT6getADtfg8PSac8un3GnwXkPzwtbSIjZBB42nOetasV42oeDXupDl5LN957EhSCfzBqy2kaKkRlbTtPWMDJcwIBj1zil1KCGDw/fQ28aQxC2k2rGoCjKnoOlAFHwmXXwlCbcbnAlKA9zvbAP41jeEodHvLd01JYZ9TlcmQXIBc59M//AK81t+EnVPC9vIzqqKZSSSMAeY3OaXWdJ0jUrJ7u58lMLuF2hHHTBz36DrQBp2djbWNmtnaxeXAucJknGTk8msOXTfCmmQm3uFs0YdfMkBk/PO4fhVTT9Tv/APhBbq6LP5sZaOKRiS23IG7PfGTz7Vc8O6VpI0OC8kggmldPNmnnUMwbvknpg/yoAr+EZo4dT1GwtZDLYg+bAc5AGcEAenI59s9zXWVx/hqW3n8WanLaBRAUwmxQAeVBPHHJGfxzXYUAV9QulsbC4u3GVhjZ8euBnFcx4e0WLWIP7Z1cfaprgkorE7UXPTH58dOldBrlo19ot5bICXkiIXHc9qzPBeoRXOixWu8C4t8q8ZOGAzwcfjj6jFAGdr+mJ4cEeraNut9rgTRbyUcc9c/lj3GMEVY8byxXOgWEwXdFLcI/IJ+Uox7U/wAa3u61i0u2Iku7iRf3anJAznn6nH61F4ztvI8Nafbcv5cyIMZ+YiNwOnvQBftvDNlMn2jVY2vL6VQZZJGIxkdFAPAH51mwQ/8ACN+Kre0tXf7Begjy2JIVuenuOOc9D6gV0+n3sOoWiXEDZVgMjup9D71zV9KNY8a2FtbsHhsAZJHUjAbg4/MKPxPoaAJfE5P/AAkmgAA/67njPG5aPiGu/QoR5ZkAuASAOg2NR4lz/wAJJoRwCDLj/wAeWk+IuDoUIIzm4A69PkegDS8Vkr4auyBnAXg+m5fY1jjVLiPQtP0nTAX1KeFR8p4hXHLE9AfT/wDVnY8WFh4bvGQ4bCYOf9sViPobx+H7PVNNaZNQiRZ3O4kuCAWG36dvw5JzQB0GiaLb6La+XF+8mfmacj5pD/h7f1qnf6BoX2ma91MKXnPLzzlVHHQc+1XNC1ePWNNS5jwJQMSxg8q3p/h9a5/wrZ2+v/adU1ZRdXXnFVjlOViXAwAv1J/L1zQBHYGz0jxbbRaPciSwvE2yRxyeYqPzj+Q68jJrt/auNu47OHxtpkGnxwRLGT5qwqq4YhsZA74rsqADvXDQWct74r1axgnaC3mbfclOGZRgbQe2STn2Hvz3Ncdo9xHB441MTNsM7FEz0LArx7cdB7UAWr/wbpv2Qvp8LQXMXzRlJGO49QDz+owen0qfw5rf2rwy17dMS1qGWViPvbRnP5EVr6jexadZS3U7AJGOOep7D8a5jw7p1zJ4KvoyD5t35hjXpn5Qo+mSPyNACaTZ2Wtxf2jr00c1xcMxigaUqsS5wAoyPTP5fWkxB4f8SWQ02fdZXjeVJbrJuCNwAfxJH69qXwzpui6zo8fn2kT3UJKTAEqwOTjPPQjH61tQ+F9GgnSaGxVJEYOpDtwR04zQBleMEkGr6NJbyeXdF3SJioYAkqBn259KsN4K0yWBhM8812et1I5ZifXHQj/Oai8U5/4SDw/zg/aOgP8AtIfyrqu9AHM+D557nTbqwviZDbuY8kk/Kcjbk9cEH8Kyjoenr4uXSRC32NoPMKeYc5x69fQ9f04rQ8GBvtmsE55uOhGP4npSQnxGG44aS2wvvxnGPwPNAGxa6Pa2Oly6faGWGKUN8yudwJGMg9jWLd+F/DVvF5Esy29yVwsslziQn+9gnBP4flWh4u1CfTtEaW2JWR3EYZeq5zz/AJ9ai0rQNHj02G7uLaGeSSJZZZ5/n3MQCWO7OM9aAIfCFzNqGj3NleuzmFzCX3kkqR6+3OD9KyV0Ox/4So6QEf7J5JfG87gcDoevf6cVoeAyrxaiycI0wK9vlxkcD2I/KljwPiTNngm1GM9zgdP1/I0AWtRkt/CXh2Q2YbJfEQkJb527/TAJ/Cq2n+Era6t1udcaa8vJl3NvkYbPYY9Onp7VL48tnuNBV1AIhmV2B6YIK/8AswP4VuafeRahZRXMLArIM8HOD3H9KAOYgE3hfxFa2Czyy6Ze4WJJDkxtnGB26ken3ueRUnjLzE1TRJIADOJH8sHoWJTAP4+/86TxA66j4s0nT4Pna2fzZccgcqfw4X9R61L4rBbXPD/bFxn/AMfj/wDr0AOn8F2V0he6urqa7YfNO75OfYYxj2p3g29uZbW5sbxi81lJsLMcnGSME9zkH8MV0vf8a5TwcQdU145yTcZx/wADegBbBB/wsPU3CkHyBknoeI/8/jTdWJ/4T/StpI/dZOP+2nWnacGPxB1M9hAB19o6h12D7b4ztLRn8tZLZcsPvY3OSB78GgBbt5/FuofZLZ2j0e2f97Op5mYdlPpz9O/PFaOv339haJFFp0QWWRhBAo6ISDzz1xjv3IrMhuJfDHiH7HcO7aZenMTseI24/lnB+oPrU3juMCDT7mWPfBFPiUeqkc/yI/H3oAli8G2MkO7UJbm6vHA3XDTNkHHbt+eaXwxd3Ud5f6PezGd7Jh5UpOWKH1P5fnjtUkfhLw7cRpNHZ+ZHIAysJ5PmB6H71XtO0HTtLnaeytzE7JsJMjNkZzjkmgDSqlrP/IFvzgn/AEeTgd/lNXapa0QNEvyeB9mk/wDQTQBl+EZkg8KRyyviOHzCWJyQoYn+VUtO09/FMT6lq0k32d3P2e1R8KqjjJ9T/ge3Al0GCWfwE8CZMskU6KBxkksB+tU/DWi6LrOlrNc25e5RmSZRK645OMqDxxjt60AT+RJ4X1uxitp5ZNOvG8topDnymyACPzH659uurCj8I6NFKkkdvIpRw4AmfAIPpmt2gAFchc+FVIebVdbmJ3Hy2kYfKM8Alj+YGK6PVrtrHSrq6RQzwxMyg9zjjP41yWgaLb6/PdXurPLcTJIF2FiByM5yOcZOAAcACgBdFvJtJ1yKxF2Lu0mfygyMWXJ5UrycehA9T6CrXjtpFaw8uaSLIl5RiueFxnBrNnt7S18XW1tZKEt4rmMYVi2Gxz6/z9vatLx6xU2J6DbLzn2WgCF9D1fX7b+0Lq8VGlUNDaksEVex4PBPB6H3qTwfqN0b2fTrmSSRQhdfMYs0ZVgrL9OePpXTaWMaXZj/AKYp1/3RXJ+G/m8YXe4n5Tc4yf8ApqP6UAR+MHI8Rxske+RYI9oHJZt7YGPrT9S8P6uLR9SuNQaW5RfMaIMw8sdTtIIGRzxgU/xMWHiqyODtBg5Pr5p6V1ep/wDIMvOn+pfr0+6aAMjwfqM19p8kFxI0stuwHmHq6nkZPc8EfhnrWZc3WoeI9beysLqS0soSQ0iEjdjgng888Aegyak8BABr8DAwsQ9ezVj6LpkV/fSWF3dTWssYYKEbBdgeQSfp0HuRQBc1DT9S8KtDd2l9LcRM+0xsSFY9cEEnOQDzwelbniG7abw0l3ZzSxea0bIyOUbBI4OPrVM+CIiMf2ldcd2wf58d6m8Q2wsPCcdorlxG8ahmwM4bP9OlAGZaWmua9ZRH7cYrWFTEpMjBpyOCzEdeeM57Hj1rWGoaxayy6TbTtJdSv5S+a+/ySDyQc9MDPQ/j0PTeDyP+EbtSDn5pP/RjVgWg/wCLisz7S3nSKMdv3X8+lAEepWGtaM0Vy+pzyB2wJFmc7XHIVgcgg11AvmvvC8l6hMcj2rNlDyrBTnB9iDVTxr/yBos/8/CfyNJpzbfAzux6W0xPHH8VAFDwg95e2WpxS3ty8jRoEeWUsUJVuRnpz/IVkyWV3Hri2El2zX25VFyWYnO3IPJznHH5VteBQQ2obs5zH94cng/1qndEf8LC5wCs8Yznn/VAAfiTQBuWEdzoGjXc2p3j3hVy6EyM56ABAT3J6fWsSxj1vxHc3ErajJaQxttwjMEBxnChSN2M8kn0/Dd8YRs/h2425IRkdhxyA4J/DHP4VD4MlSTSHjBzLHK2/nPU5U/lx+FAGK17qvhjUxFeXcl5bEBjvJbcmeWXJJDD0yetbXjOaWPR4ntriWEtOo3wuVJXBzyO1ZfjyZGubWFHJljhkyoBONxUL+JIP5Vb8Uo1v4YsYJAS6SRo2OeQpz/KgClb2niHWbGKeLUBDAEVI8zOjSYGC7FQSckE5P8A+uXwxqt7Fq76ZfzSTK25VMp3Mrr1Ge4wD/nNdD4d/wCRf07jH+jp/wCgiuWsyD8QTjnFzKBnt+6OcflQBoeLNTvI72DTrO4+zCQKzy529WwBu7DPJI5xT7Xw7qttf20za7PNCj5lRmcbh1xyxB/StHW9BttZVWd2huEBCyqM5H90g9R/kH15mKfUvDOqR2k92ZrcFBsOWUxs2BgHlT7UAWvH7HdYqB1jmzk4HGzj+VS69rMttptpp1izm7njQFo/vICBgD/aP8ufSmePHVJbAuCVEcxxj/c/+vWbeQ32gXdnqTssskqhiTk5bbyhPOfl6EentQB1Xh/Tbuwti9/eT3FzKclZJWZYx6DnH1NZ02h6/d3k7y6y8MW9vKCOwO3Py5C7RnHPXrW6uowSaS2pREvCIml98AHI+vGMetcfpVjdeKpZpdU1C4ESAEwx8Llgeg6ccdQaAJrC+1TRNeTTr+6a7hldUyzFiCx+VgTz3GQT+ddt3rz270+30vxLZ2do7siS25bcwJ3bxxwPQD869CPWgA7iuEk1PUbTxFfJBPcXDyStDDCz5VSSCCFPp+H1613Y7VwdnIE8eFmwF+1yLnoMlCB+poAffaf4lsIZL6bUpJFQ728qdvkHclMAEDGcdP1roPDervquns1ztW4hO2XbwD3DD6j+Rq7q8yW2lXc8uNqQscZxnjpXKeEYJjYauYgVZoUjUrn74VunqRuFAEj3+q+JNSmt9LuDa2UXPmqSC3OM5HPPUDI4pkl1q/he9gF7ePe2ko+YsSxIBG7GeQRnpkg1S8N2FxqkTpa6pLYMioWWMN84OeeGHTofetW48HXtyhS416SYYI/ewl8Z9MvxQBc8ZXM0GmWr2txJCXuQpeJsEjYx/pWVEfEWvWkb2lwbe1iRUDeaUedlHJ3AZ6/QZ/E1f8Wxvb6Jp8YJkaKdQSBgnEbc1p+GufD1icYzHn9TQBi+GtYvRqg0zUXd94ZU3nc6uvJUkdeATk/hwapeKre+h1Bp7udZYJWY20YcnYABkYIA9OhNSW4/4uFkf8/D9/8Apie1WPHwythjk4lwCOOgoAs+HrHWYpbWe5vUex8gbYt5JwVGONoHFGqad4ivtSnW3v1trEEGLa21jwM9Bnrnqfwrc0rB0myxyPIT/wBBFcdbXN54s1maFr2a0sljLrHC20ld23B9c5Pr6YoAltNQ1jQtThstVuBcROyh9x3cMcB1brweoPocdQas+M4b4H7QZ1/s3aitEWwd+44OOncd+341ja/psGk3sdpDLLIhRJC8rZbO89wOBxxXUeNeNC5HHnJkAZ70AZPh22114rOe1vIxphmO6EkbsBzu6r3IPGaueItfube+GmaX/wAfJ2h327mDHoq9s45yeP6X/B6lfDdqpGMNJ/6MauftT5PjyQzn/l6bkngbk+X8TkAfWgB1xa+KNKtnv5NSZ1UZdQ3mFB6lSAMepHTtmui8PauNYsfMdFjuIm2SoDxnGQQOuD1/TnrVvU3ij0y7e4AMKwtvB6EYOa5bwAG+0agR91UiUkdCQG6f570AQQ69rQvbu2tmN5K8kkVuhVRsIY8kgAHj1OKbdXfifSJ45ry6JaTgBgrROeuPlwVOPTGfWpPCg/4qq6zj7k5B9f3q1r+NQDpNvkDIuVx9drUAaDX/ANo8OvqFuTGXtWlXodh2k/jg1l+D9Rv9QN2b6587aIygKBSmd2QcAegpdJ48AHAz/os3t/eqp4BUD7cQoAZYfbHDcYoAq2IJ8fEgEAXUueeP9Wf61Yv9d1LU9bGn+H5wqxHDyhVYN/eJyOFHr3PrxWY8U9z4puoLVmSeS5lCOCRtGDuOevT09eOaveE7xdM1SfTbqIRPM+3eV53qMBc9wQPl/H1oA6a8XULfRnWyl+1X6qNryqoDHPPAwBx0/DOa597TxikRuWvY2dVz5SFc/TGzB/P6Vr+JtWk0qyQW+37ROxRGYZ2cEk47+n1IrJ0/Q9V1K1jvLzXryPz03iOJiBg9Ohx3Bxj8aANPw1rEmqwSxXO37TBt3MqlQ6kcHH4HNbnToK4nwKQ+oXDgY/0ZMD23Gu13Lv2bhuxnGRmgDn20HU01G6vbXW/KkuHyQ1qrYUfdXJPAHsKp+EYkfwrK99OkmmlG/cMnEQBO4k9Tnr7dq63FBAYYOCO47UAeftaWGpmHTtD+3XMJf5p3dzFbLzkAHgEjPX6d678KFAVRgDgD0pQAowBgDsOgooAQdiM1xlrqDeG9f1BdRgdLa8uGdJVUkH5ic+/Dcgc8V2neoriCG4jMc8UcyHqsihgfwPFADLW7tr2LzbWdJk7lDnB9/Sqmu6sukWPnCMyTSN5cMY/ic9PwrnNaso/DWq2N/pheJJpPLkgDHBHoPY8/TjpVnxWJX8Q6PHHOLfeWEcpAba+Rzt6HsKALJtvFZi+0DULZZT8/2XyhtA/u5xnPUdfxrQ0PV01XTvtDr5UqErMh/hI6++KrDS9fB58S5/7cY/8AGpdC0aXSnvHnu1umuWDsRFsAPOeMkd/woAzba717XvNuNOuYLG0Ryke5A7P7nINaiR61/Yxje4thqeeJAvyYz9PT2rMl0XVdIkkm0G7VrcsZGtJRn8Acfl0+tauhaqNXsRP5ZilVikiddrDr+FAHOaXBrjXF8LC7tI5llIuC68M3qPl6f5xXS3f9qCwjW0a3a7IAd5M7B6kYH9KzvDWf7Q1ckHP2g9fqatazqVxbSwWdgiNeXBIUyfdQccn86YFGZvE2mxG5lubW9hQ/PGI9pA7kYArQvbqeTSxdWUojbAJ+QN3GRis+/wBK1L7BNLea9cSFUJKRRLGp46cVe0ZVfRo0JyCpBHrQBa0+5+02aSM2WI+bgDn6CqTXtxJqphhlxCudw2g5OfWq+n3AsRcW78bSSv4n/wCvVnRYMwtO4+ZznP1JNAEMQzqxzz0/nU93dTxTqkcm1SRkYBzVeD/kLHOPwFLff8fa88DH86ALdz9teJfsrxo5AyzjIHvjFZjrrVsVN1ewzqc5CpjFW7m9nVUjtiqsRjcVzj1wKpXVldBQ8+qXEpPOwABentQBajl81MkYNMlGQaZacRnknHrTpKAOO1oZ1e62Had+G3DuBjj9P1op2puRq96OOJm7CincR6tRRRUDCiiigAooooAKKSloASilpKACiigUAFFFLQAlFLRQAlVNP02002ORLKERLI5dgGJyx781bpaAEqlp+l2WmGT7DAsPmnL4JIOM4xzx1PSrtFAGZqPh/StTm869s1kk6bwzKSPwIpX0LTGtYbX7IqwROJEVGZcOONxweT7mtKloA5DxrdQ3sUGkW0iyXcswyqsCV6jn3yensc4ro7zTbS+sxa3cCzQrjCt6gYzx3qO00bTrK6lure1RZ5WLtIckgnk4J6dTwKv0wMW38J6HbTCWOwXeORvd2H5EkVtHPWiikBjr4Y0dLxLtbPEyP5isJHwrA54Gcde1T6lomnaq6ve2oldVKhgzKcHscEcf41o0UAZKeG9ISxkslslFvIQXG5snHT5s5454z3PrV26sre8smtLhC8DABl3EZAORyOfSrNFAEVtBHa28cEKlYo12qCScDtyetRX+n2moweTe26TJ1GRyD7Ecj8KtUUAYP/CGaCRg2JIHQGaTH/oVS+JbmDT/AA/cxuwTzIjDGucZJGP0zWzWVN4d0ufU31Ce1Etw5BJdiV4AA+XoenvTAj8O2SjwtbWtxGNkkTbkzkFWJOPyNQf8IXoZmMn2WTaf4PNYKPfrmugooAhjtoIrYW0cSLCF2iMKMY9MelY3/CG6J9o802rEH/ln5jbf5+3St+ikBSg0uytr+S9hh8ueRBGxUkAKAMAL0HQVdoooAKyNR8N6bqErzyRPHO/3pImKlvw6fjjNa9FAGXpfh/TdKfzbW3/fEYMrsWY+vXp+GKs6hpttqUcSXal1ilEqgHHzDP8AjVuigDC1DwlpV/cNO0ckMrnLtC20Me5xyK0NN0qy0qExWUAiDYLN1LH3J+pq7RQBQvdJtL+8tbqdXMtq26Mq2BnIPI78gUavpNrrNqtteb/LV942Ng5wR1/Gr9FAFbUbGHUrKS0uN3lS4ztODwc8Gn2ltHZ2kVtDny4lCrk5OB71NRQBl2Oh2en6hNeWnmQtNzJGr/IxP+z/AIep7VTuvCGnXF21zHJc2ruSXFvJtDE9TyDXQUUwMmPw5p0M1nJbxvAbQll8s43k9dx6npWtRRSAK4yws7fU/E2t215EZYWOSCx454wR06V2ecVm2ei21lqt1qMbytNc8OGYFRznjimBSXwlp/2hZJ5ry5RCdkM025Fz26Zxj3+ua3VRUUIihVUYAHAFOopAYl/4X0+9uvtame1uGJZpLZ9hYnv3/Tr3p2n+GrSxvVvfPu7m5UELJcTbiM9fT1rZpaAM3UNGt9Qv7O7mkmV7R96KhABOQeeOegrR70UUAZ2l6NbaTJdPbNKWuX3v5jZweemB71Fq+gWurSRyzSTQzRjaJYGCsR6Hr3rWooAzo9Gtl0ltNmaW5gbOTO25jznrx0P9KoQeErKPYkt1fXNtGQVtpp8x5HT5QB0/zmugooAz9M0i30t7prZpNtxJ5hRiNqHnhQAMD/CoNX8O2erSx3EjSwXMY2rNE2GA5/xNa9LQBSsbCOysBZ+ZLcR/NlpyGZskk5OPespvCUEcrvY39/ZCQgukM2FI/n39fwroaKAMzSdCsdHVvskbGR/vyyNl259e30AHSnalo0GpXllczSTK1m/mIEIAY5B545+6K0aKADvWdpmjwaZcXk0MsztdvvfzCCAck8YAx96tGigDOg0eGDWp9UWWYzTJsZGI2AcdBjr8o70T6PDPrVvqjyTCWBdqoCNhGG6gjP8AEe9aNFAFLVdNg1axa0ug3lsQcqcEEGmW+lQR6UNNnZ7u3xtxPhjjsOAOnr1rQooA5v8A4RIQFl0/Vr+zhYkmJJMgfT/JNaul6YumpKFurq4aVtzNcSbyD7VfopgFZ3iGVYtAv2ZlAMDqNx4yRgD88Vo1h3/hqHUtRe5vrq5lgO0rbbsImAAcemcZ4x1pAL4QjKeGrTKkbt7gH0Lkj9MVHe+FreW5e6sbifT7l+WaBsKT6lf8CBW4iJEixxqFRRhVAwAPSn0wMPTvD81reR3V1rF9dyRklUZ8R8gj7pz61uUUUgGSRpNE8Uih0cFWU8gg8GuYl8Ewedm3v54Yj/Bt3MBnoG4P55rqqKAOdj8JWlve2txaTPEkBUmMjdvYHliT3PHSrWvaEut+QHuXgEQbOxQd2cevTpWxRTAhtYfs1rDBu3eUgTOMZwOuKytN8OrYazNqIu3kMu/92UAA3MCcH61t0UgMLU/Dv9oaxFqH2xojFsAQR5ztbd6+ta93Cbi0mh3bTKhTdjOMjFTUUwMbw/oQ0QTgXTXHmhBym3G3Pvz1qLWvC9pqjNMjm2uHxucLuDe5GRz7jFb1FAHJN4MnnQRXeuXM0IP3ACP/AEJj/KtzWtMOraf9lE/knerbyu7ofTitGigCjo9gdL02K0MvnGMsd+3bnLE9PxrPt/Dhh8RnVvthYF2cQ+UBglcfez2+lb1GKAM3XdKOr2C26z+QyyLIH2b8EdsZHrTbXSDbeHTpX2jcTC8fnbMfezzjPv61qUUgMbQNEfR/tG+6W5M5U58nZjGR6n1qHW/DUep3f2qKcW8zIFclN4bHQ4BHI9c1v4opgZei6U2m2MttcXH2vzZC7FlIGCAMYJPp+tZUvg/ybgy6TqElkMYxtLEc9AwIOPrmupxRQBzul+FYrS7F3e3LXs6ncrMNo3cfMeSSePX/ABq9r+kvrNilslz9nKyBy3l784B4xkev6VqUUAVtOtTZafbWpk8zyI1j34xuwMZxWTD4bePxIdW+3ZXzGfyTFj7y7cbs+/pW/RSA5/WNAu73UTfWeqSWspiERCqeBknqCO/1qDTvCbxX0d5qeoSXskbB0UggZHTJJJOOuOK6eimBh+ItBk1sw7bz7MI1dT+63lt2O+R6VdvdNjv9KNjM2MoAHXPysOhFX6KQGFomgzaULiKW9W6trgZaIw7RnoT94jBHUY7D8c3/AIRC8tbjOm6n9niPG4Bg4XsOD82B64rr6KYHLr4RaO5tJ4tRcvC6ySmVCxlcNktndxnpj9e9dRmiigAHWvPzZrf+K7i0kLBJriUFhxjCkg4+oFegVztt4cmg8RnVDdI0Zmkk8ryyCNwI659/SgChJ4U1SdxFc6t51uDuVnLuw4wMITjPvnvXTadp9vplmlraqQi85PVj3JPc1booA5jUPCm+8a80q6NpKSSU5ABJ5KsOV79iKZb6BrpuI3uNccIjhyqszBsHoRkcHFdVRQBk+ItJl1i1ghimSIxTiQl1zkBWGOvvVnSLNtP0q2tHcO8KBSwGAau0UAc9F4enTxMNVNxEUErvsCENgoRjOfX2q5rukDV7VEEvkzQvvjkxkA+hHoR6Y5x9K1aKAOb8PaNqmnXhkvLtHtxGUWGOV2VSSDkA4Hr+dU5fC2o2eoNPod7FAjZA8zOUBIJXoQRkd/auwooA4++8JX0zJLHqCTTu26Z5gRk5GNoHYAAY9q6PVbBNU02azkYoJRwwzw2cg/mBV2igDkdJ8PazY6hbs17ELSNyzxRzOA/H93GOuO9X9f8ADaasxuLeY211t2lgCVk9N2O/uPXvxW/RQBxsvh3xFfLHbX+qQtaqfmG4sTjpxtG7t1J5rpdK0630qzW2tgQudzserMepPvx/KrtFAHNaHoF7p2uXF7PJbmKRZAojLbhucMM5GMcfrV3xLplzqtjFBaPEjpMHPmkgEAH078itiigDGs9KuIfCzaZK0RuGgkj3KSUy2cckZ7+lQ+F9GvNIW5+2PA5lCBTESfugjnP1rfoxQBy9p4evYPFL6m8lubcyySAB23DcMdMY/X1qTxL4bk1WaK5s2jSb7sgkZlDDqCMA4YHvj+QrpKMUAc/faNeatpEEN/LFHf27ZWWMllfjBJ4GM9/p+FZ1nofiMwrYXGoRwacMoyoQzFM9FOAcduT07dq7HFFAHN+HdDvdJ1K4lnkgeB4/LTYxLcNxnj0PNV5PDl63isX4kT7OZhP5xb95gADy8fhjrjFdZRigApKXFFACZopaMUAIPWubkHiy0ml8n7HexPIxTdwY1zwD0/ma6WkoA5qy0jU77UIr/Xpoz5LbobaMcKc9zz3we+cDJrR13R4tZs1jZzHNE2+KQD7p/Ag/rWnwOe9KaAOZE3i+3AhNrY3ZUcTlsA/UZH8q17FdTGnv9ve3N4S23y/uDI4HTsavUYoA5zzPFyr5HkWDHG37QG4+uP8A61aOhaWNIsPJaTzZXcvI+MbmP9K0qKAOYm0/W9M1S4uNIS3nguW3MkpwVPf0q3rGmXly1rfWTRpfW4+633Xzjj862zRTA52W08QaraSw3z2tmh42wgln9iSTgfStPSraS2sI4ZgA6DnByPzq9ig0AYeraRPd3UMtuUVQ3z7mIJGO2PfFasUYihWNQAAAMCpuD2pDQBlxWUyag0zKvlkcHPP5VBe/NeADOcj+datx5wjP2cL5nON/TNZ9rYXRnM1/LGzE8Kg4A9KYDLvT7h1R7RkDgDG84B9aqyWmsTqPtMtuuD0TgdDW/jAwO1RSYpAZUMDwrtYg+nekkxVyT2qhc78EJgH9KAOR1TB1e++4f3zdc8UVHqbyf2pdB3O8SsG2njNFMVj1uikpagYUUUUAFFFFACUUGigAopDml7UAFAoPXigUAFGaO9FABRRRQAUUUUAFFFFAB3oo70YoADRRRQAZooNB4oAB0ooBzRQAUUGjNAAMUtJ3paAEoFLSd6ACijv0ooAWkoooAM0GjvQaYBRQelHakAUUUUAFFBo7UAFFFFABRRRQAUUGigAzRQKKADHNBpD1pTTAKKKKQBRRRQAUZoNFABRQKKACiigmgAooooAKKO9HegApB1paKYBRR3waKQBRRR9KACiijtQAUCgUUAFFBooAO9FJ3pTTAM0UDpR2pAGaKB0ooAKKD9aKACjvRmjv1oAKKDRQAUUUUAFFFFABRRR3oAKKMUUAFFFFABRRigUAFFHeg+lABRRjFA6UAFFJ3paACig0UAFFA9KCKYBRSDrSn0oAKDSYGc+lKaAAdKM0nagUALRRQelIAopAPQ0d+tMBaKT2ooAWig9KM8UAFFAoNABR3oFITzigBaKKDxSAKKQ89KKYC0UE+hopAFFIOtLQAUUUUAFHaikzTAWim807PFABRTck/wCNKKAFpP1oNFABSfhRzntRz2oAWim8460o/CgAopDRQAUY96DSHPrQAtIaKKAEpDQaQ5pgBzTaXNJmmAh6VE/vUpqCQmkBXl74qpIRnrVmTnNVJQQeKQHG6ox/ti+xj/j4b+EetFJqeDq16d2P375GPeiqA9aoooqACiiigAooooAQ9KOe1LUVxF51vLFvePzEK70OGXI6g9jQBRXV4211tJWJ/MWPzGckY7cevf2rSzXExaWH8Uz6b/aF6rRwCT7QJP3p+6MFvx/QVtXtwfDWgSOZ5ryRW2xtcMWZmJ4BPcDn8KYG5RXL2vh+81O2S51fVr5ZZQHEVvIEVB2GMHkev/66bZ3V/oWtw6bqF2by0uuIJpMhg3pnnPOPzB46UAdV3oOa5fxbeXVnqmkG1lkDO7DyhIVWQ5XAIHXk0+Tw7qc8bTS69di8YZAjYpED6bR29/zFAHS0Vg+FNUnv7OWC9YNdWr7HYYyR2J9+D+XvVWe6v9f1S5sdPumsrS0bZLMg+d2z2PboRwe3PpQB1FFcvf6XqWkWz3+nateXBhG94buTzA6j7wHHHHt+NS313LrXhM31jLPbTRjzCIpNpyuQykjqMZx68UAdHRWZ4cv/AO0tDtbgtukKBZMn+IcH8yM/jWbb3NzqXjOdYriVLKwTa8akhXfnqO/Of++RQB0vcVymhps8b6zgdVyWx3+U4/WurFclpDCLxprc0jqkSJlixA2/d5Ptx+lAHW4o7Vy9idQ8RX/29rmaz0mNsQxROVacA/eYjsf/AK3qSavc3WleLLG4a5lOn3f7to2clVfpnHbqD+dAHUVBeeebKf7KQLjy28rP9/HH64puo3S2Gn3F03PlIWA9T2H51h6It+vhW5u727me4mjeRWdv9WMcY9PWgDS8PDVBpi/2zt+1bzjGM7e2ccZ+nbFaXTrWH4NuZ7vQY5rmd55GdvmY5OAcYz+H61kaPca1qS3lhBemPy5mMl3IfMZASQEUf8BPfjNAHaH0NRzypDC8kjbURSxOOcD/AOtXIXzar4Vkgu5NRl1Czd9kiSnnPPTJOOBnP+Rt6/bXF7p/m2moNbRRxs7hUz5q7ehORjp196ALek6nBq9kt3bLIImYqN4wTg/yq7XF+HNN1C902K6ttYktYGc5gWLI4bHXPfHoOtXvEWo3lhrunC1ZnWRWXyNwUSMSABnHHJFAHTUHpxXL3GjeInU3I10m5AyIEj2xA+mc8gepB96veF9Xk1jTS84AnicpJgYz3B9uD09aANoUVzU13qOualcWem3AsrS1bZNcBdzu2SCq+nIP6H2qC7bVfDDwXM2oSahp7OElSRP3i56EHOT39vbuADrKO1ZPiHV/7IsVkiQS3ErBIUPQk9z3wPb2FZ8WjeIZVW4m8QNDcnkxpCGjX0GOAfrj/GgDpQePWg54xXM6PqepXXiae0vXEawQHfCi/KXBX5gSM4IbP0rS1S01a6uI1sNRjsrcId5EId2bPvxjH+fQA1e1FcheSaz4ZNvcXOp/2hYmQJKHjw655JHP9a68EEZHT+dABRms/VrbUrhY/wCzL9bNlJ3log4f069O9c9q8mvaPbRyza55zyyLGkMdqm5yewOP6UAdjmg9KyrePWBoGyW4hbVCpw8i/ICT3x6Dvjr61Qk0jxGqNNH4g8yfGRGbdVQn0zz/ACoA6QUVkeGtVfV9M86ZVE8cjRSbQdu4Y6fgRWQmr6zJrWpabamOeUSYgMu1VgQZyTgZI5A70AddRXLX0HibTYDeJqsd8sQ3ywtbqmVHXGOv6fj0rY0rVoNR0hNR/wBUm0mRWP3COoP0x+WKANGiuVtbzXPEbPPYTppenhiiO0Yklk98Hj8unvRLqeq+Hr2JdYnS9sJ22i5EYRoz7gDHTJ79+eMUAdVRWL4qu7uz0jzbCcQzeYo3kKePxFVrSfXdVu7e+geK00suCIm5klT1zg9fqP60AdH3oNc7d6pf6jq0umaK6Qi2I+03Tpu2E/wqOhP19DUF7da34e2Xd7dpqdhuCy4hWJ48nqAOD26nvjjqADqaKzdY1iDStKN8/wC8VsCJQceYT0Ge3c59AayrWDxPfwC7k1KCyMgDpbrbhgAecEnkfmfwoAW9uJ08fafbrcTLA8BLRByEJxJzjP8Asj8qu+IrzVrNLZtJsxcl5NsgIJI9O4wOvPbFYUU13N470838axXMSNE4jOUf5HO4Z6A7u/vWp4v1O9023s2sZ/KaWbax2BsjHTkUAdEc0VV1EXv2R/7OMAucjb5+dmM85xz0rEntPE9pB9oGsQXBjBZ4WtlVTjsCOT+lIDpaKz9C1NdX0uO7VdjH5XTOdrDr/j9DWhQAd65OzvvEerG5ksprCOOC4eEh1YZIxyOD611g61zngr/jz1L1GoS55znheaAI11/U9MvorXXrSIRzHalzb52+nIPPUj0+hrpunBrkfG9zFepbaRbYmu5JhlFI+Tgjn3yw/AVoeJNUuNJm094nAti5+05TJKgr0PrgmmBv96xtM1DVLjWr62u7DybSEnyZtpG7nA6n5sjnjpTNNfXrvUEursQW1gynFt1k/wBkk46/jTNI1S8u/EmqWUzqYLf/AFYCgEc460Ab+aqSahaRX8Vk86i6mG5Iu5GCc/ofyq0c444NcJPHrX/CT2aTyWbar5OY5VB2BcOOeM/3u1AHeUVl21xeWGmTXOuy2waIli1uG27Mcdec5z+YrMhuPEmrwC7s2tLC3f5olkUszr2zxQB09FYWj6vdS6hNpWqxRx30K7w8Z+SVeOQD9f59MVDqOt3ll4gNlHCLlZIQYYUADGQk4yx6D5WzxxQB0dJ7Vyt7d+J9KQ3139huLcOA8MRI2g8dSM/qe3HWpv7R1nW4zLoccFtbA4E1195z32gAjAPr+FAHSjpQa57Qtbu59Rn0nVIkW8gG4SRnh1GOcevIP9BiuhpAHagVz+qatfvrA0fR44RceX5ks02dqDtwO/T8x74s6UmuxXLJqktnNb7SVkiBD7sjAIwBjGaYGv3oNYOsa5cW+oRaZplqtzfSDJ3thIx6nv0B44qtNN4q0+N7q4Gn3kKcvFFuDAd9vHp9aAOn7UDpVHSdTh1ewju7fIVuGVuqkdQatylhE5TG8A7c880APFBrk9L13WdYtPLs7e1S6XLSyyhhEoPRRgk7uc88AD3p0Xia9sbq4s9Zsk+0qAYRag4mycKBk9z3+oIBoA6o0Vy97qXiewtvt09lp5t1O6SJGYyIvfJzj8Rn1xit7Tb2LUbCC7hzsmXdg9j3H55oAtd+tHeuZTXdR1e6mi8P21uYIDhrm6ZtjH0ULz7/AJdOKJNe1LSLuJNftrcW8x2rc2pYqp7gg8/y/HsAdFKsjRMsTrG5B2sw3BT6471zaeIL6Z4dMWCOLWDNsmUqTHGg5Mg55GMYGa1tWk1ZBCNIhtZSc+YZyQAOMYwR71i3mp+ItNge7vrbSokGAWy2W54A55Pf8KAOs70YrAGq6mvhSTVJ7eBLvZ5iRYO3bkYyM5zj3qGDWtX1OCP+y7GDciqJprhiIw+PmVQDkgZHNAHS0Vz2k69cyao2l6taJbXeMxlGyr8ZxjnHHOc44PTFaGtatFo9oJZEeWSRtkUSfekc9B/9f/8AVQBoH25pa51rzxTHF9pfT7B4xlmtkkYzAemfu5x6Vp6PqcOr6dHdwAgNwynqp7igC/UUVxBM8iQzRyPGcOqMCVPoR2NV9Tkv4rYNpsEc8+4ApI2Bt7nPr0rjvDkurW0V4NIsoLktN+9LvtCtzwOf8+tAHfUh61matrMej6dHPdpunkGFhQ8s+MkZ9Pes7+0PFDxrcLpNqsXXyWk/eY/PAP4Z9qAOlpBWZoWtRazbsyxtDNGQJYm6qTnv6ZB/LpVC78Sy2Wt3VjJaGVFVRAI/vyuQDj0HU8+goA6PvR3rlrvXNe01TdX2kRfZOMiKQFk+pz+uMfnXQ215BdWUd5G48h037jxgUAWD0qC6Z0s52iO2RUYqfQ4rn7fW9b1RGudJ0yD7HkhHnk+aTBIyADx/nmtZ5bibQppbq2FvOYZN0IkD7Tg/xCgCt4U1C41PR1ubt1eUyMCVXAwK2q5fwPLHB4YeV32xJK7FjwAOMmrmh6xda1NJPFaLFp6sVSV2O+T6DGP849cAG2etL2rF1HXWh1Eabp9o17fbdzKGCrGMdWJ6duPce2asmu6jpTRHW9Pjjt5GANxbyZVCexU8+uTn6ZxQB0YHegnJxS4qnqmo2+lWT3d0xEa8AAcsewFAFykPWuai1fxFdxJc2mhxCBxuCyTjcw7YzjH5Vf0PXYtX82IxPbXcJ/eQP1HbI9Rnj1H5UAQ3OqXUXi6000bPs00W88fNnEnfPqorc6jFchrl5Fp/jW1u7hm8qK2Gdqkkk+aAMev+fpcm1rXo0+0Dw9i2VSxU3A8wj1wOR9MGgDo/6UDHas7RdXt9asVuLfKkYDxk8ofT6VmSeKxFcXsD6fI00E3lQxxvuafk8gY4xgevWgDpTRWK+r3tvoNxqF5pwhmib/UGTquQM7gPfPTtVZPEV5exr/ZWjyXThAZS0oRI3IBKgnG4jvigDo+1Y+t67Ho81pG9vLN9oLcp1UDGeO5+bpUWj+ITfX0mn3lm9nexjd5bPkMB1x09fTp3p+v6sNLlsEaxF19om2qSwAjbIweh55oA2iOaaDkZBB+hrA8XT3S6ZcQJZs1rJGPMuRKBsy3Tb1P/ANeovDt5qKWOn2yaPm02KouhcKBt7ttxn8KAOm7U09KyNP1xrvW7zS5rTyJbbJVvM3bwCOcY44Kn8asa5qiaPpr3bp5hUgLHuxvJ7Zx9T+FAGiOlBrM/tdLbQ01LUoxagoHMYbceegHAyelZy6/rEtv9qt/Dkr25UurNcqrMMdlxn8BQB0lHeqGkanBq1kLq3yBuKsjDlG9D+Yq/igApD6fpVXUrqezsmnt7R7uRSAIkOCckfX61x2j6je2moarcQ6XNeTTy7pYw/MJBb5c49+PpQB3g6UGsu81Sa00qC6/s64mnmCj7NGNzKxXODx2wRnFZ1x4k1GxjWa/8PzwwEjdIkyyFfqAOPxx6UAdJ39KxfC2sXGtafLcXCRI6S7B5ecY2qc8/U1q208V3bR3ELbopFDKfY81zXw8H/EluMAgG4OOc/wACelAHVd6WsOx1/wDtHV5LSwtPOt4T+9ujJhR9Bg56cdM9elT6xrtppDRxSiSW5m/1cES7mbsPpk8e/agDVPFJXOyeJrm0jSbU9FubaBhkyI4fZnGNwwMc/wD6q3LW4iu7aO4t5FkikAZWXoRQBNz3/SgUYrnp/FAe4lh0jT5tSMLbZHQ7UBOehwcjg89P0oAseJtZl0SzhnihWXzJNjBieBgn+lbBxnArh/FOtRX+lrC1tNBdQTAyW8yfMBtYbgenccjmuu1K+j0yzku5Y5ZEQqCsYBYkkAY/EigC0B70tc1L4quYF8650C+itRy0h6r7kY4/Ot2xu4b+ziurZt8Moyp/Hn8jmgCwetZ2l6xaaq9ylqzlraQxyBhj1wR7HBrRxzkcGsjRLmxnn1FLK0+ztDcMszYA8xgTzn/H1oA1sCj61k6pr9tp90losU91eOMiCBdzfj6dP0qC08TRPdw2l/ZXVhPMcR+cvyMc4wD65Pp+NAG9WTrurvpC2rLbecs8ojJ37dufz961T6HtXL+NyfL00joLkdf880AdORgmkqvqV7Hp1pJdSpLIiYysS5Y9hgfWsVvFMsb77jQ9QhthnMrpggepB4H50AdEc1m6Vqj38t1G8KxmB9nDZ3def0q9bXEV3bx3EDb4pBuVvUVzGmapbabc6kJt7u852QxLlm69B0/WmB1ffpVXULhrS1eZEDlf4SSO9Zln4limvBbXVldWUjEbPOXG6r2tEHTpORg47+4oAlsrhrq1SVlClhkgEkCpyOKoaZKkOlpI5wqrycYxS2Oo/blLJbypEOAz4G7nqBQBcNJ3rNutaigkMMFtcXcw52RD+tMtdcSaXyrizuLRz0EoBBpgapqCX6VLkFQwOQeRVC4vRHLsMZ9M5GKQCSDrVSZggLNnA5/CpppQse/qPSqLXihhlSPxoQHKX7GTUruSM5R5mYH8aKL6YyaldyKCFeZmHPvRTEet0UUVAwpKKWgAooooAKSlooA5a3B/4WHdEkgG249Dwn/16d48heXQVZVyscys3PQEMufzIq1rHh7+0b2O+tr2Szu0XZ5iLkEc+4wecZzV6ysDFpQsr2dr3IZXkkHLgk8Hk9jimBPZ3MV7aRXMBzFKoZfp/T6VzXiRxd+KNFtIG3SwS+ZIBztXKn88ITU//CKz2vmLpWs3NnE5z5bDeB645GP51f0fQrfSXkmV5J7qXPmTyHJPTIHoMj6+p6UAZnist/beggKMG4BJIBP+sj4rqf4vxrI1fRf7T1DTrr7T5X2KTzNuzdv5U9c8fdrX96AOX8HEtqOuNgDNz2GAcM1R+C2EF/q1lIcTrOWwepGSM+//ANetXRNFbSZ76U3PnfapA+PL2bevvz1/So9Y8Oxahdre21xJZXy/8t488jHcAjJxx/PNAGhq1xHaaXdTzAFEjOQe+e349KyPA0EkXhuPzeRK7Mo/2eB/TP41G/he8v5YzrWsS3cMZz5CRiNW+pB/pn3rpERY0VEUKqjAUcYFAHIaRdL4cn1uxmB2QZuoRjG9ewz3Jyo/OtTwhZPa6Ms8zFri8bz5Cf8Aa6fpj8zRrnhxNXvIbkXAg2rslHl7jIuc4zkY71uABQAowB09BQAtcMunHWPE2sWgne3TOX2DO7ptBHpnk59PxHc1kaforWWuXuom68wXQx5fl4Kfjn2oAq+F9UDxPo9yVW9sP3JAyA6qcBhn2A/T1qXxhYG/0CYpnzbf98hHqBz+maNV8Pm81W31OzuzaXcIwW8veH/DI7ZH0raAO0B8E4wfegDjtVvpNe0vR9OjbE1+4M+0g7Qn3v1GR9K6XUY0g0O6jiARI7Z1UDooCkCs7RvDS6Tqct39p84FDHGnl7dik565OTwB271sXkJubKeBWCmWNkBIyBkEUAY/ggAeHIRnPzv0/wB4+lVfBBYtqrE8G5zj8TmtjQdMbSNMSzeYTFGY7wm3qc9Mn1qHQNGfRxdbp1m8+Tfwm3b+vNAFLx5n/hHuE3Dzlzx25/ritSbjw84B6Wh5/wCAVF4i0mTWdOFrFMsLCQPuZd3QEf1q+kIFssDgMuzYcDAIxigDF8D/APIswY7u59f4jVTxHj/hLNEBP8XTPX5hUmn6Bq2mXccdnqqDTxKGeNo/mYZ5HQ9uMjHrV7VNGlvdasL+OdYxaH5kKZ3jIzz2oA2h1rlPAv3tVJzzc9/xrqh61i+HNGl0dbpZpkl86Teu0EY9jQBz3hvTp76K6hXU7mymt523xw5AJP8AEffgj8K05/CU9zB5Vxr17KmckMcgn6E1Y1Pw9NJqB1LSL02V2ww42ZSQj1Hb34OcZx3ptvYeJXnia71i3SJXDOsUQJcAg4zgYzj170AVPFCiyvtAkky8ED7WZh0wUO4/gpP4V1h6/Wqmp6fBqdk9rcLlG6EdVPYj0NYkPh7WYYRap4ilW1HGFhG8DpgMSSPz/CgBmmSLL4+1Jo2yPJK/iPLDfkf61Je3moapr8ukafdCzhgTM06gM5JxwM9Ov8/pVfw/aw2/i/UIrRD9mt4fLzvLAMdhIOec5V/1q5qeh341c6po13HBPKoSVJQdrYwM9/QcY/GgDK8V6MNP0fzjqN/csX27bmfevKntjr1/Ouztv+PaL2Qfyrmr/wAO6nqdk7X+oRyXf3YlVdsUYJw3bLEjvXSwK6QRrIQZAoDEdMgc0AMurmKztpLmdtscYyx/p9c1z2hR3Gt6odcvkCwRqUsoTk7fV/r/AJ7CrPiXSNR1ZoEtbiFII8lkkJwzdjgDtzUK6f4pXaqapaRxqMBREDgeg+WgC/4j1ZtI08SxqrTSPsQMMgcEkkfQVUh8P6hOBJqWvX5mI5W1cRKPyHP5U670S81PQltdTu0e9SQukyJx7AgAdjioItM8SXCC2v8AU4EtSu12gBMrjuMkDHHf+dAEfgI5sr4gfIbk4J6ngdfwpvh50/4TDWRnLZO0EdtwB/XFaXhvRpdGW7idozFJNui2EkhegB468Dp71hWdnNfeIdWFrdva3NvIXhcAMvLHcCO4Pp2zn2oA7Od44oJJJiFiRSzk9AAMmuK0COYeAdT2AneXK5P3lCKDj24YVoz6V4k1JBb6hqFnDbEYf7Mrbn/MD09fwPSugtLOCzso7OFMQxpsCnnPrn1zQBm+EGjbw3aCM/d3Buc/NuOfx7/jVLx/JEvh7ZIQXeUbB7jOf0zSJoWraRcyHQbuD7JI277Ncg4U8cZGSf04AzmpYdAvbzUor7XbuKYwk+XbwqRGvfr35A49hk8YoAh8Wq0XhO3SVsSK8SlunIHPFdFYqEsbZVGAIlAH4Cs/xPplzq+lfZbVolk8wN+9JCkDORwPetK2QxW0UbYyiBTg8cCgDjdBttSu73VRa6r9hmS6bzl8hZN2WODk9O/ArUudA1i8gaC68Q+bEx5T7EgHByOhB60/UtBuhqbapo10tvdOMSJJnZJ/PH5dh07tZPFs6qpfS7b5gWdN7HHpg5FAFDxbbmx0jSIpv38FuyxyN03ELjOM9cA12OQRkdKpatp0Oq6fJaT5AfBVh1UjoRWJbWPimxtzaQXmnyxLkRSyhg6jtwBj8DmgBl5tb4j2BXJ2QENjoDtk6/gRR48Ba309VBOZ8fp/n9altfDl1b6/Z6gblJwgY3Ejkhnchh8o6ADI4zUXjnL/ANmRqDuNxkYznsM/qKANLxJq82l28KWkQlu7l/LhVugPqfxIH41WOiatOu6+8Qz52/MsESxqOOme/XrirHiXRZdXgga2mEN1bPvjZs7T7cfQHPPSqy2niLUIxbalPa21t92VrfPmSr6c8AH8P6UAM8AHOgOcYzO3Gc9lxXTVjeGNLudJ02S2ujD5jSlwYSSMED1A54NReF9P1WwW6/tW5M+9lKZlL4xnJ56ZyOKAN4da4XQfD9lrUN7PctMjJeyoPLYDI4PPHPJruxWN4a0u40q1uorpoy01y8y+WSRggeoHpSAl0vw/puknfaW4WTGPMYlm9+vT8Kx/G4R5tKR1VlaYqQeQcle1dXWF4j0m61SfT2tjEBby733sRxkdOPamBvd65Lw9j/hMdcwe47+9db3rB0nSrq08QaleTCMQ3B/d7WyTznJFAG7XLXpP/CxdP4/5dj/KT/61dTXO6/pWoNqtrq2k7HuIU8sxu2ARz6np8xzyKAJPGmf+EekznyzIgkx127h/XFV7bT/EElnC9vrsSRNGpQfZkOBxjn6Vo28F3qmiyW+t28UUk2VZIjkKOx6nmsm1tfE2hwi2tVt9Ttk4jDNsZR+JHqeMmgC1Z6HqK61BqWoajHcPEpTCw7CwwcDg46tVaYKfiNBkAkW/BOcg4bkfnj8RWtpT61JK76pFaQxFfkjiJLqfc9Pyqq+l3Z8Zx6kI4/sqw7Cd3zBsHnH44oAueJCo8PX5fp5LfnjiovCgx4ass9kP/oRqzrVtNeaRdW1vt82WMqu44/WmeH7Sax0S1trhVWWNcMAcgcnvQBkSDHxHiK/Luteff73/ANb8q6isJtOuz4zTUBGPsgt9hbcPvc9uvet2gDB1jQri5v01LTLoW18i7TuGVcehPbr6HtxxmmaLrl5JqLaVrFstvehdyOh+SQfrz+nB6YxUl/P4it9Qkazs7e8s2I2L5gR14GeTx1z61Dpelajca0NZ1gQxzpHshhi52DnJJzj17n73tigCvoA3eMtZeb/X/dXnPybsfyCflXV1z+saLePqSato8yRXajDpIDtlxxj8uOnpyOtV7geKNUia0e0t7CJxiSXzASwPUAAkj/PIoAj8Aj/Qr3y+IPtHyYP+yP6ba6qU4icjspNU9H02LSdOitICWCjLORgsx6mrko3ROMZyCAPWgDmvh+MeH2ztz5zdP91abq2D490kHP8AqiSM9cb8Vc8H6fd6bo7QXsQil80sFBB4wO4+lM1DT72Xxhp19DDutYYyskm5Rgnd26nrQBq6uAdHvsjcPs8mR6/KeK57QnZPh3K0ZIK285XHUHLH+ddFqUTzaZdxRKXkkhdUHHJKnHX3qj4YsZ7Pw9BZ38OyVN6sjMG4LH046GgCHwSkS+GbcxYyWfcQep3EZ/ICjxssR8M3BkxlXQp9dw/pmqVtp2s+HbuRdMgXUNPlO7yWkEbxnp1Ptj16dBRc6bq/iO5jXVII7HT4mDeTvEjucc8jgd/T+tAG5pDsug2Ulw2CtsjOzH/ZGSawLaKTxXqi386FdJtWxBG3/LZu5Pt0/l61a8WWmqXscFnp9qZLTG6XbIi5IPyryRxUVvdeI7S3jt4PDsCxRrtVVuFGMfjQBp+KufDV/wD9cjxSeFAB4bsscbkJ/EsSf51BeJqmp+F7qG5sVivZAVEKyKQRkYOc4q54etp7PQ7S2uY/LmjTDLkHBye4JoAx9Z/5HrSSN2dnOPT5sZ/M/nUfiI3Uvi/TIbbyTKsReETA7A3JOcc9APxFXdU026uPFWm3sUG+3gXDvuA2/e7de9TeItFk1I293ZOsV/aNuiZhww/uk/UDr7+tADR/wlg6/wBiH/v7TvDWmXmlxXUd20BEsu9ViYkA4GeoHoKrQ6x4hXbFP4dMk23l0uFVSf1x+Zra02W8ms0kv7YW1wS26IPuwMnHP0xSAtDrXKeAubfUWypzcke/T+VdWOtcbaR6x4bvbuK30pr62uJS8ZjkAxknk8cHBA5HbrTAm1rE3jnSIZs+UiCRADwG+c9PqqV1nesPxJosmqx29xaMsV9atviLd++M+uQD+HvVRda8QrH9nbw+zXe3/WeaPLzjr6fhu/GgCHTwsfxF1FIQArQZYDucRnP55/M060Ct8Rr4MASkAZT6HbGM/XB/WrvhrRZtPE17fssmoXR3SkdFyScDt357cADpUdnZXaeOb68eBxayQALJkYLYjGOv+yaANPXQDoOocD/j2kIz/umqHhFVm8J2yP8AMjiRSOnG9hitHWIpJ9GvoYkLySW8iIo7kqRVDw/b3lh4VSL7ORdxrKyQvgZbcxUHnvx3oAyozrXhK3aIW0d/pcRZlcNtdASTz/Ppj3rdGoQaloE13blhG8LggjDIQCCD6GsmbWtdngks18OyrcshQuz/ALsEjGQcYP0zV7S9Lm03wvLaSfvLh45Cyr/eIPyj9BQBxw+2/wDCMxp9nc6VDMDPsfBl5Bx7AfzNeh6bLbTafbyWRX7MUAj29FA4x7Y6Y9qyfCdhJD4bNnf2rRF2dXR/4ge/Htxiq+jWuoaFq8tgIJbjS5m3xyjB8s+/8j9M45NAGbo8mrHVdXuNNt7SWUzlZDcEqy/McAY/zwKv6pZ+JdU06SzuLbTNj4bKO4Iwc4Ge/wDjS3lhqei6xPqekQC6t7g5ntgxBJznIz+PT1PFTJ4h1WVgkXhu63+jvsA/ErigDb02KWDTLSG4wZo4UVyDn5guDz9c1znjELNq+h2su0wyzEMpP3vmQdPxP511n0rG8TaO+rWSeQyx3cDF4XPr6e3bn2FAGyetcpMnkfEaAwcCeDM2D944YY/8cXj2p0PiDW4I1gu/D9zLcqAN8Z+Rj9QCB+Z/CptA0e7XUrjWNWVFvJ+FjXnyl44z+AH0HXmgCvfrv+IdgjDcvkBj6cCQj8c11Y65rlNXsNRuvFQnsFeJoLUMkzofLZwW+TPuGIqSTxDrBVoE8PXSXZyobOYwfXdjBH6UAQ+F08nxPrcUIxbh+Vx0bccY/wDHh+FN8PxK/jLWJGXLRM2zI6Zbk/kP85rS8LaNNpVpLLePvvbpvMmIOcegz+JJPqaq+HrW4h8T6zJLbyxxSP8AI5QhW+Yng9D1oAveLOPDV7nn5V/9CFSeGUVfD9mVHLJuPfJJyefrmm+KYpbjw7dxwRPLIwUBEXcx+YdvpU3h+OSHQrOOWN45FjwVfqPrQBjantXx/pZTHmNEc9OmJB/jSeNAGvdFzyftBwD9VqXUre5bxzps8dvM0Kw4eQIdg/1nBbpnn9fem+L7eea+0doLSW4CTEuY4y20ZQ8+nT2/SgDR8WjPhq+xwdg/9CFSeHDnw9p2f+fdcfTFSa7Zvf6LeWsX+sljIXnGT1A/Ssbw1qV9HHaaVdaRdxGMFDcNGRGAoPJOMdgP60AQ+JwdK8QabraAiNmEM+B25/P5S35CrfiNBqeraZoyrkbzdTnGdqLkfqSRWj4gsBqOjXEATfIFLxjH8Q5A/Hp+NZPha1vJr2XVL6GSFxCttGkiFCFGMnB+gP1zQAzxmzyX2lWqxCZWdn8hmCrKwKgAk/7x/Orh1TxFuyPDiY9PtqZ/lUvibSJdTtopbRtt5at5kJz1Pp7HIBz7Y4qtD4muYgI7/Q9RW4HH7iLerY6kHI7/AF+poAPDFhf2uoanPeWn2ZLlldFEocAksSOD23AdK6Os/S9QlvrOS4ubKWxCOQEn4JUAHceOOp/Ks/wje6hqdnPfX8uYpJMQIEC7VHU56nk4/CgDoB1rlfCBzrHiDr/x9Ej/AL7krqq4q3ubnw3rmpmfTri4iu5d6PBGTnJJAzjk/Ng88YoA6PWdYg0iFDIkks0pIihiGWkI9PzGayL67128026+0aXb2loYXL+bNvcLjkjb3/DtSeJbe7kuNK1e3tZZhbkM8Cg71zg9MH0IPHHHvT7rXLjWbGe20rTbomSNhJLMoVUGOQOTlucY9TnpQBb8FjHhe0A6BpMfTzGri7G7uo/DF1b2kci25kD3E6kEojKBtA4znbzj6Hrmu28IxyQ+HbeKWF4XRn+R0KkfO2OD9apeCrRl0G5t7u2kjWSUhopkK5UxqDwe2c0Aa2hQ2UOk266bj7KV3K3dj6n39fTpWHoYF/401a8m5ktSYo1PbkrkfgP/AB4/iaSt54c1mTTXhuJtMmbdDMsZYRE+pH5HPseM0upWd9omvPrOnWz3dvcAieFASynjkAc8kZ/PPFAHUTwR3MEkM6h45AVZT0INcz4Alc6Zc27MWSKY7TnjBHT8+fxpbjxTLfQPBoun3kl23y5dAohJ4yecZHvx71p+G9JOjaSlu7BpnPmSkdNxxwPYAAfhQA7xLO1t4fvZUOCI9ufTJxn9ag8JWkVp4ftvLHMo8x29Sen6YH0FaWoWi31hPaOcLMhTI7Z4zXLadrM/huE6dq9nPtiJ8qaIblcE5wOnc/UZANAD/iDEhtLSUrl97JkckqRkgfioro9T1CDS7R7m6YhBwqqMszdgB3JrjfFN1darYx3bWdxbWaPsiV0xI7EE7sc4AAx75/LZ8a2l1c2drNbRvOttLvkiXncOxI74I7dM/WgB41bVtQtybfw+TbyqQrXFwq7lPqnuKh8AOW0OVc5RLghcjHG1T/U/nUi+Kl1GIxaPZ3M12wwAyAJEfVmzximeAkMWkXMbBlK3JBDDHREFAHTdx9a53wpze64c/wDL+4/U10fcVznhI5uNbPGP7Qk6d+f89KAMjQNQu0uL3UINKlvXu5TukSQDYOSF5HuP0qTX7nU9a04Q/wDCP3UMiMHjk3Z2t09M1Ijz+EdUuvMtZp9Lun8wSxDPlHng+nXHOM446GtGLxjplxNFDaR3dy8hAxHETt+v/wBagDbtjI9tE0y7ZCgLD0OORXN+NwPL035gP9JH+feuoPUjFcv43faNLAz/AMfI6DNAG/qN/b6ZavdXT7Y1446k+g9TWP8A2xq15C5t/D0pgkBAee4WM4I6lev60eMbaWS1tbmKEzrazeY6KCSV9aF8U2+oRNHpVtc3N0ynCbMKh/2ieAKAH+DmzogUksEldRls4+boKh8NQxf2nqc4X955u3djtk1L4NJGjtGxO9JnDgnkHJz+tR+Fzm71TGf9f3GPWmBP4rUHTUk/ijlUg+nIqXUmJ0YscglQemO4qLxXxpXOT+8HGCc8ipdR/wCQJgH+EdAeeRQBh216bryLe5WSK3OOQpAbjgZ/GujuSlvY7YlARVAAHQDHFVobRb3RY43JyF+U4IIPbiq+nXDPE2n3W4TJwCc8j1pgT6MirG0g+8SMkfSjV0BVWOSR/jVJL19EkKXdtM8BxiRFyB+FP+2vrDr9ltp0iBHzyrtz36UAaVixaAA9hjmqepR4beK0YIhFGq9xUN7GHiIxzSAxXm3RFM8g/wBKiNuzJuXqelNWCT7UQQ2Dz7ZzVqZ/s6D5GbHYDk0wOOu8pfXMbY3JKytz3B5opb2QPqN3JyvmTu+0jkZPeigD12iiioASloooASloooAKKKSgBaSlpKACiiigAooooAKKWkoAKKWigBKKWkoAKKKKACiiigAooooAWikooAKKKWgApKKKACiiloASlpKKAKeq2txeWTQ2l21pMWBWVRkjBz6isU6f4rkzFJq9qsRBBkSP5+npgf57101FAGbo2jwaPbukTGSWQhpZWABc/wBB6D3NaVFFABRRRQAUYoooAKKKKACsPSNJurHXNTvJHh8i7bcqoTuGCcEggY6n1rcooAKKKDQAUUUYoAKKKKACiiigAopaTvQA2Tf5beXjfj5d3TPbPtXPWuiajd6rFqGuXEEht+YYbcHap9eeev8AIc8YrpKSgApaKSgAooNBoAKKB0ooAKWkooAKKDRQAUUUd6ACiiloASiiigAoooFABRRz3ooAKKDRQAUVDPKYzGo6u2OmamHTg5+lABRRRQAUUUUAFFFFABRRRQAtJS0lABRRRQAUUUUAFLRRQAUUlLQAlFLSUAFFFFABS0hooAKKWkoAKKKKACiiigAooooAWkopaAEooooAKKKKACiiloASiiimAUUUUgCiiigApaSigCtqNs97p9xbRyiFpkKeZt3bQeDx+NGnWcen2EFpD9yFNufU9yfcnmrNLQAlL+NJRQAUuaSigAooooAO1FFFAC0lFFABQM+tFFAB+NFFFABzRRRTAytZ1yPSHgiNrcXE1wG8pYlByRjj9R2qHwrYXFjpbvdALPdSm4ZAMbCwHBH4frW324ooAQUtFFABSfpS4pKADPOaQk+ppaTj0oAOe5NBz60HFIaADODxkUhpaQ0AJSHJ7mlopgJkjocUjZPU0ppDTAYaif8ACpTmonNICrL3qpJjOR1q3LzVSXr+NIDiNTx/a9/wP+PiT/0Kinajt/ta/wAjJ+0yc8f3jRVWA9aoooqACiiigAooooAQ0UGgUAFAoFFABiijI70dqACjPNFRyzRRFBLKke87V3MBk+1AEneg+tGaxvD+unWmuwbOS2+zuF+Zs7ic8dOCMcimBs0VgWOpXkvi+/sJJA1rFHlF2jIOEPUf7xrfoAKKDRSAKKYssbStEHUyIAWUEErnpn06Gn0AA6UGiloASiigUAFFFHegAooooAKO9AooAMUUGigAoA96KKAEPWloNNctsJQAtjgE4/pTAdRnmue/4SbFsYzaY1QT/ZxZebyWz1zj7uOd2MV0C52jdgHHOO1AC0YoopAFFISB+NLQAd6KKD0pgBHvRWXrmu2uhwxSXaSuJWKgRAE+/UitNWDKGHQjNAC0dqBRSABRRRQAUUUUAH0oooJoAKKKO9AAaKO9FABR360dqKADvRRRQAUZoo70wA0Ue1HagA7UdqM8UUgCjvQaBQAHNIDS5oFABRRQc0AFAoooAKDQKDQAh6UtJj6ClpgIRng4IPUVHDCsKYQD34xmsxdaZvEr6R9lwFTd53mewP3ce/rWwfWgBBS0dqBQAgzS0UUgCiiigAooooAKKKM0AFFFNkdYo2kkYKiAlmPAA9aAHUGqmn6jaanb+fZTiaMHaWAIwfTn61bNABmig0UAFLSZ5ooAKKDRQAd6KKO9ABRRQaACjNAooAKKO9FABRR3ooAKKKKACjNFFABRmijtQACg0e1HegAoooHSgAoooFABRRR2oAKM0UUAFFFBoAKKKDQAUUh60tABmjNFHegAooNGaACijtQKACj3oNFABRRSDP40wFzRmg0YoAKKKQ0ALSZ9vxo7UUAFLSGloAQmkOe1KaT6igADe4ooyM8UhoACfpSZ5oPWg0AGfSkzzSjpSd+tMANJnmlJpKAAmmE0p60HpTAafrUMhqQmo36UgKsmTmqsnX8atS1Tk6/jSA4rUW/4m1/x/wAvMn/oRoo1HP8Aat9j/n5l/wDQjRVAeuUUUVABRRRQAUUUlAARRilo70AcvH4luzfX9mLNbi4jmMdtHEpUsoJyWJ4GBjnjk0y41fxFpZE+o6dbSWg/1jWxOVz7knH4jHvTvDag+ItcYqMrNhT3GWbP5kCuivUjksrhJcGNo2DZ9Mc0wG2t3Dd2cd5E48mRQ4Y8YHv6VhprWratM50O0gFpGSPtN2W2ykH+EDn/AD26Vk6dLMvw7vyG3fOUUgfwkqD/ADbJq/pC+Io9KtRYDSTa+WGi8zzNxB5+bHGefzoAvaVrVxLqJ0zVrZba92702HKSL7fkfXoelYviVtSm1S1W5tIUSK5/0MhgfNORjI3cdqvNpmu3etaffXq2KfZm5MDNkqeowR9f1p3i/H9o6ESwH+lDjqeq9qEBp6TcavNNKuqWMVugUGNo3DZPcHmofD+r3GqveC4ijjEEmxNmeevPP0ra71yvgkjztXKn5BcYH5mgCsL1dP8AGWpSiKaed08qOFOWkbCEfQYHPoMn2q0+v63YOk2q6QkVq0m3904Zl/IkH9M0umnd481MjlViHGMc4QE/5961PEwH/CO3xbtESPw5H60AaME0dxAk0LBo5FDKw6EdjUOoS3UNo8llbi4nBXbGX2g8jPP0zVHwpn/hG7LdnOw9fTca2O9IDhtGuNSt7/VZbDS1uZZZQZ084J5bbnyMnr1P6V093qiabpK3uor5LlBuiUhjvI+4PU5z+Az0rI8KAf214gOOTc8n/gcmKj8V7Z/EWiW03ERkzg87juX/AAx+NMCb+2tfkjS6i0EG1Zd+0zDzCMccDnPtgmtPRNat9atjJCGjlTAlib7yH/A461p1ydgPI+Id9HEMJJBuYDpk7D+eT3/vGgC7deJPses3VlNasyQopjMZ3PMxxhQv4n8qqT+I9YsGW41HRPIsm4JWXey9OTj8eCB6U23jWT4jXRK58uAODjgNtVc/lkZrd10D+wr8uMgW7nkZ6KTQBZtbmK7toriBw8UihlPqDWJceJJpryS10TTm1Bo875d4SNT0xkjn/wCtxUGjSPB4Akljky6QzsrDsdz/AMqteCIUi8L2pQ5MhZmI7ncR/QD8KAI7bxJNDeRWet6e1g8nCS790ZPpnt1Hc++Ks65rjaNcWYktg9tcSbHn348o55yMHPGT1HQ1D42gim8NzNKMmN0ZT6EsAf0JqPU7OTVvBUXmAvcrbpMMg5LBckY9SCw/GgDo8VkaTrTapqN7bx2wWC1bZ5/mZ3tkjpj2Pf8AnVKDXdngj+0QwM0UXlckHMgO0E/U849DVvwnp39m6BbxtxJKBK/sSBgfgAB+FAGtKzJE7KpcqpIUfxH0rnP+Ej1jaD/wjFzknGPNP/xNdNWJ4l1eWwhjtbJfMv7o7IlGMr74/lnjr6GgCLTfEU9/rB05tOMRRWMj+du8vHqMDrU19q2ox30trp+iz3RixuleQRIcjPyk9eo/X0qfQNIXSLARE+ZcSHfNL1Lt9fQVTufEM81/NY6LYm+mg4lkL7I4znpz1PX06e1AD9N8QNcaidO1CzexuyNyIz7lf6HHPQ9OOD6VpX99b6fatcXcojiXjOM5PoPU+1crqbai+vaO+px2cTmcGLyWJYDcAQSevXt6mrXijF54g0fT5VBgZ97qx4bn0/DH40AMj1ma6uTqNh4XecqMLcuyo7L7fKSfwzXQW1+JNMW+u4nslClnSbgoAT1/Kr1c346dhokaL0lnVWAbbxhj/MdKABfEd7do0+maJPdWq5xM8ojLY7quDnp9fxq/outQaxDI0UckU8J2zQSDDIf8g1Uj1HXII1ii8M4SNQqj7dGMAcDtVbR7TUv+EqudRutOaziuIdrDzUcbhtHY+x7UAZlzqVzN4ks7+TSrhJ4osR2rZLHIf5gMe/PH8NdDDrc7aPeX9xpk9sbbJEUhIZwADkZA45P5VSvm/wCLh6cvz/8AHsTx06Sdf8+la/iD/kX9RH/TvJx/wE0AZh8VLJDELLTri7uWQPJFDyIc54ZgOD7YqbSPEcd/eGyubWWzu8ZWOTPzDr3AOcc9Kd4NRV8N2zjaWkLs5U5DHcRn9BVHxIu3xPokqA7/ADMOQO25R19PmagC94n1C3060gkurBb1GlwqMAdrYJyAQeeDzW2etcp8Qcf2bZ5wD9pH/oLfpXVnrQBk+IL+WxtQsVncXAmDKXhBPlcfeOBx1/SsDwvq01hpcNqmmXl0GlbNxEpZDluTn/PSus1LJ027C9fJf89prH8C5/4Re34AG58Af7xoA0NX1m00a3Et45yxwkaDLOfYf1rJPiu5gHm3mgX1va85lxnaPUggY/P86jVFvfiJIJ8EWUG6JT64U5/8iH8hXVMA6lWAIPBBoAgsruC+tkuLaQSRPyCP5Y7Gsj/hKrUC5WS3n86GfyFgQbnlYZ5UDtwfy96qeDF+zX+s2CMxhgnBQHtksP5Kv5UnhGNG1rW5yAXE7KpzyoLsSPboPyoAntvF0Zu0g1HT7rT/ADGCxtKMA5OMnIBH4ZH0rpDXO+OY1k8OSMwyyOpQ47k4P6E1saY7yaXaPIcs0KMTnOSVGaAJLycWtnNcMrMsUbOQOpAGePyrD/4S22e3ga2s7m5uJlLC3iUMyAHGWxnGe3WtXWf+QLf9f+PeT/0E1l+CoUj0NZQB5kzsXYDrjgfoPwOaAJNJ8TW+oXhspreayvP+eUy4z3498c8gVrXd1BZ2zz3MqxRRjLMx4rm/FKCPxFoU6ACR5hGx9QHTH/oR/On+MB9qvdJ09z+5mnBcevKj+TH9KAH/APCWNMDJZaNqF1bg481I+DyRkevStXSNYtNYt/NtGb5cb0cYdc+o/qOD+dX1VUUIgCqowAOMVyjRLYfEKH7ONgvIi0oAGGJDH8OYwfxNAGxpetQaldXVskUsM9sdrrJjk5I4wTnkfyqxqmoQ6VYSXlwGaOPGQmCTk4AGfc1z+pltJ8b2V5ytvfr5Uhz/ABYAAx9dhz9ak8VY1LU9N0NTnzX86XnG1Bn+gb8QKANqDUoX0lNSnDWsDJ5n77AIU9CcHvxx71kHxaVzMdG1H7FjIuBHwR64OBg+uag8bMXbTLFYjJDJIXaJOC+0rhRj13HrxnFWh4iugmB4e1ARjCgBDn8scUAbNjeW+oWyXNpKJYm6MPXv/k1m6n4ltLG6NpFFPeXeOYbdNxX6/n2zWb4TE+n22sM9lPbQIxmiimUqOhyAT14Uc1J4Ct1GlS3znfcXMrFpG5LY/wDrk0AWf+Etskhna4tby3mhUMbeWMLI4JAyozz+frWsb6FdM+3yB44fKExyuSq4z0GelYfj2KJtCE7qDJFKuw9xngj6EHp7Vr2c8VpodtNO4jijt0LM3GPlFAGUfF8XleeNJ1X7Pjd5ptwFx65zjHvmtnTr+31K0W6tZA8TcdOVPofQ1lReI7m9+bStFurmE5/eyusKn3UnqKp+CfluNWjEXkqJgfJBGIyd2V49MD8qAOsP51w8/iLzvENperHqKWscZU2pXDSMdwyEzg9RzXcVzN4T/wALCsADj/RskZ68S9vyoA2NJ1OPVbd547e4gCPsKzptYnAPTPTms+XxVZ/aXhs7a91Ax43NaRb1X8c89OD0qXxbcPb+H5/LJDSlY8+gJ5/TNS+G7KKw0O0iiUAvGruR/ExAyeP84xQAmleILHVZWghMkVwmd0Ey7HHrUup6rDpRt/PjlcXEgjUxqCFPvkisHxpGLO50/VrdSLhJgjbRy4A3fyBH0JqTx9k2Vkq53NPgEDJHykcD8aALV54w021mljSO5uREcPJCgKKfQkkfn0rT0vU7XVrX7TZyFkzhgRhlPoffp0qe0torO2jt4FCRRrtUD0rl/DSJa+LdatYFCQ8MFUDAwenHQfMeKANnVdfs9Mnjt5FmmuJPuwwJvY9e34UaXrsGpXUtstrd200S72W4i2HHr1rG1E3eh+J59YNo9zZTxhXMa5aMYUHP/fOeeOTzW/pWs2OrxF7ObcV+8jDDL9R/WgDCh+b4kz9MLD/7Iv8AjWxq2uWukyQwypLNNN9yGBdzn8P8/wA65y9vl07xte3RheVkiVEjXqzFVxV/whb294JdZmnW6v5WKu3aIf3QO3GOfTj1yAdDNcxW1qbi5YQRqu5zIQNvsSO/NYh8ZaeEMotr42oOPtPkHy+uM5z/AEzVPxpOr3+l2MqySQF/OliiXc0mGAAA79TV7/hJYki8saFrAQDGz7HwB6delAGzaXMF7bJcW0qyxSDKsp61m6l4n07Trn7MzSXFyTjybdd7D+XPtWJoE1xpmna64tri3t4wZrZZoynUNxyPZelaHgixjg0f7Xw9xdOzPJjnhiMfTgn8aAJv+Et0r7DLd75f3JAeIpiRc+39a1bq9t7Oye7uXMcCAMzEE4H0HNcz8Q7aL+zobzYBOH8rdjkqVY4/McfU109zLBb2jS3josKLl2kxj8aAMM+NNMBVmhvVhJ4mMPyH8c57+lb1tcw3dvHPBIskUg3KynOawz4ntb2N0ttL1C+gf5d6W2Yn9Rz/AFFQ+BAyaZdRYIVJ/lBOcZRTj/PrQB1FZh13T0lvElmMX2MDzS6kAZzjB7n+dadcda2kN74+vvtEassC+YqsMgsQgGR7cn/9VAGhaeM9HursW4mkjycLJKu1T6c54/HFblwI2tpVnGYihDg9xjmsfxhbQz+HriSSNWeAB0YgZXkZAPbI4qTRJ2k8JwStyy25XnnO3I/pQA3w/Lo0WkzT6SGS0R2aQtvJyAMn5ueBioj410ALn7aee3lPn+VQ+ABt0BxwR57dOnRa0td1aHR7EzsFaZjthiz99un6Z5//AFUANsfEml6hdx2ttOzyyglQYmUHHXqBTdS8TaXptw1vPOz3Cj5oo0LMOPy//XUPhvSJLUS6hf8AN/dsWbIwY1z93+p/Adqnvta0zS7t4my95LhmjgiLSPxgZwPbv7UAS6Xrmn6sStnPudRlkIIYDpn3/DNaVcPf3qXHijSb2GyurOZpFjdriExmQE7ePXAYgn6V3PegBDRS0UgEopaKAEooooAKKKKACiiigAoopaAEo7UtFACY4ooooAO1FFFABjmjvRRQAGgdKKKACiiigAoxxRRQAUd6KKACiiigAooooAKKPeigAoopaAEopaKAE96KKKYCH8KWiikAUY5oooAKKKKACkPNLRTATHvRS0ZoAaetOpDRQAUmadSUANA70c5p2KYc/WgBTSUoye1BoATFJ3p1IaAEPvSZ7YNLQaYDT1ppJxTjSGmAw+9Qv7VM3NQSDHIpAV5MnPFVJBz+NWpDntVWTmkBxOoY/tW+x/z8yZ/76NFGoL/xNb4+tzLj/vo0VQj1yiikqBi0UUUAFFFFABR3oopgcNp8eoHXdXudL2efBOweGT7s6szdG/hI2g+n4VfvpfEerwmyTS106OTKyzNcB+MdOOcfQHr2qz4esL211nWZ7qDy4rmYNE29TuG5uwOR1HWugoAo2el29tpCacVEkIj2PuH3s9SfqST+NYNnHr3h1GtY7IanYqSY2SRUdcn8z+XU9a62kpAY+nX2sXV6Bd6SLK12EljMrsWzx06d+1Q+KdOu7yK1uLFPMntZd6pkDPHbJ6ggd/Wt+igDL0W/v79JGvtNey27dm58l+ueO3b86oeErC8sTqP2yFovNn3R5YMSvPOQa6OimBzmmafdweMdSvJYGW2mjxHJkEE/L26jpWlr8E11od5b28fmSyRkKucZPpzWjRSAyvDkE1roNpBcRmOVFIZT25NatFFAHGn+1PD2salPDpkl/BeyeYpj6g5JwcA4xuI5HpWp4h0ibWtPt5YD9nvoCJYtx+6e6k/l+Vb1FMDl4/EGtBFt28P3DXYG0vnEZb1zjGPx/HvVnw5o9xZSXF/qMgkv7rG/aciMddv1/TgYrfooA5q2tLlPHd3dm3kFu8G0Sn7p+VOB+IrY1hXk0a+jjVndrd1UKMkkqQAPertFAGJ4YtZIvDUFteQNEx8wPE47F2PP1BrLsBqfhd2tDYz39g0hMckAyy5/2R+uePQ9q6+igDkrqHU/FMsEM1k9hpiPvk804kkxxjb1HU47d+wFdWiLGiogwqjAHoBTqKQHDJol4us/2Utu40tb37X5mw7SNoO3Of8AgNdxS0UwILyZ7ezmmihad0Qssa9WPYVxWm3l9ZX899d6Hf3V7NjMgjYBF9AMEe3rxXeUlAGDpuvX17qCW02h3VrG2czSBtq4Gf7o69OveszTHvfDd7ewXGm3t3DNIXSa3j8wkDpn3Ix+X412VFAHGaguq32taTe3GnSRW6zqEiA3tGMqS7kD5e3HbbzWr4n0ifUYYbixO29tm3RnIXPTjPrkA/n61vUUAczB4oukTZfaFqKXHTEMJZWI9M4/rVnUbKTxJ4bCTW7Wlw/7xI5TnYw6A/UcdO+a3aKAOXs/EF/ZQJb6vpF8ZoxgywR+YJMd8jjP58+nStbTNSk1Fpt2n3VrGgXY1wu0vnOePbH61pUUgOV8RpdWOv2WsQ2kl1DFHscRjJX72c47YY+3HNXLq+bV/DF/JbWl3EzRvGsckXzvx2Azkc1vUlMDI8KRyxeHLSOeF4ZF3Ao6lSPmPY8jNZ/iO3ml8Q6LIlvNLHHLlnRSQnzL1IHHfrXUUUgOX8c201xZ2QggllK3GWEcZfA2nJIFdOetFFAEV3D9os54AcebGyZ9MjGa5Pw3qr6RDb6NfWN2tw0xVSsXygM3XPcZzyOMV2NLmgDl9dsb2x1qLXdMgNwwGy4gXOXGMZGOvGOg7D3ok8WmeNotP0u+kvMYCPF8qH1Yg9M/SuoozTAw/C2jy6VZySXbbry6YSTHOSD6Z79z+NU/CAcahrZeNkDXORu4yNz811FFIDn/ABtG8nh2RUR3PmIcIu44zzxWrpQxpVmMYxAg/wDHRVuigCjrORot/gZP2eTp67TVDwYhj8NWylHQhn4Ycj52rdooA5bxWjNrWgBVYgXIYkAnHzx9f89qteK9Lub+1huNPyLy1fcmDgleMj65AP4Vv0lMDlo/GtrHGI72yvYrtcB4RFzn2yf0p+g2F9d6zPrepwtAXXZbwscsinuR244x6k8V09FAGH4usDf6BNsXdLb4mQAkcjr/AOOk/jiqfhVHv7y91q4QiSbbEm5SMAAZI9jx+RrqKKAOf8WaZdX1rBc2GTd2cnmRoCBu/PuMA/h71Xh8b6aI9t6lxbXK8SRMnIbHIH49M4rqKKAKOnX0eq2RmFvPFGxKbLhNpYfT05rlrC4u/B81xaXdnNPpzMXinhXdjjv9cDIJHI7iu3rnZ/F1jZ3k9tqEVxatG5Cs0ZIkA6EfX8qAMnxPqVxqujmaOymg09GBLzjY0rHgALzleQc+vTpWh4hsrq78GQxWqszxxxOY1HLgDkAd+xx7VV1K8k8WNDY6fbzCy8wPLcvHtU4OOPwPTr9ACa7EDA4oA5iw8X6bJaQW9rDPJdgCNbWOPnIHr028evTtUXgsyi91j7Uuy5aUPIg6KSXzj2znpmutooASuQ8RznSfFWn6vPGzWoiMTMByD82efX5s/ga7CikBh3Elv4o0C4XT5cgnCOykDcpB784PT6E1m6R4mi0u2XT9dWW0uLcbAzRlg6jpjGe3HpxnPOK63NLTA415ZvFurWzW8TrpFq+XlcbfMYdgPfge2TntUnxBYCzsSSo/f9/pXXUUAB61yXh9wfGmtLuycnj0wQK6ylpAYVz4s0uyvprS8eW3kiOMvESrfTGaytBA1LxddarYRNFYBChcrgSscZ4+oyfwPeuxPPBGaXNMDkbZkPxJu1OCRBuGex2pz9cVFrCSeF9bXV7UN9gujtuYweA2c8fzHvkdDiuzooA5bxLBLeQ6frekYuWtW8wKvPmIcH69R068mp4PGmiyW4kmuWt3H343jYsp9OBXQ9OlNaNGdXZFLL0JUEj8aQGdb3dn4i0q4W3Zmt5N0LMykZyOSM/Wue0fWG8NBtL1uGSJVcmKdVLIQeTj1HOfx5xiu1rAHjDR1llinnkt5I3ZCskTc4PXjP680wMHxXqj6xpcU0FvMmnCTAlkAXzWKnGBnOAM8nucdq1vHkEsuhI0aM8UUoaVR6YIyfbJH86paleDxXqNnZaajS2MEoknmIwv6j0J+pPtXae9AHPL4t0poUjsS89wygRWscZDH0XpgY+vaqvgPH2TUARtcXR3JnO04Gf1z+VdNHBDEzNFEiF+WKqAT9aeFAJIABPJpALXMaKYD4z1nn/SCFwMnhRjJ/PH5eldRTAihiwUBj1IHNAGV4rIXw1fE9Ag/mKg0FlbwXC2cj7O/P51uuiyKVdQynqCMg0KiogVVCr6AcUwOU8FXcVt4Vnu52xHHK7sQM44BrMstZ0271o6vrV2qFDi2ttjP5fTBJAIz3+v0Fd0LeARmNYYxG33kCjB/CkFpajpbwjP+wKAM+y8S6RqF3HbWt55k0mdqeW4zgE9x6Cue8N39lo99qUequIL55CzPIp3MOpGRx3z75B+nZLbQRsGjgjRhwCqgEU25srW72/araGcr93zIw2PzHFAHH6tq0Op67o8tsWNrHcokc20gSMXXcBnqBgc/Wt7xB4hg0E23nQyS+ex5UgbVGM9ep56VqPbwvs3wxt5fKZUHYfb0omtoLgKLiGOUIdyh1DYPqM0ASg5FFLRSASilooASilooASilpKACilooASilpKACiiigAopaSgAoopaAEooooAKKKKACiiigAooooAKKKKACiiigAooooAKKKKACiiigAooooAKKKKACiiigAooooAKKKKACg0UUwCkpaKAEopfrSGgAooooADSUvekNACfTiilpM0AIc0dqU0hoASilpKYCGkNONNNMBjdKhkqc1DJQwKcmeaqyZyPrVuSqknUUgOKv2I1S+6f8fMv/oRopNQP/E0vuf8Al5l7f7ZopgeuUUUVABRRRQAUUUUAFJS0UAJS0lFAAaWkooAKBRRQAtFJS0AFFFFABRSUUALRSUUALRSUUALRSUUAGeaWk70UALRSUUALRSUDmgBaKSigApaSigApaSjPPBoAWikooAKKKKACiiigAoozRQAUtJRQAEZFAGB7UUUALRSZooAWikooAWikooAWko+lFAC0neiigBaSiigApaQUUAFLSUUALSCjNFAC5pKKO9ABRR2ooAKKKKADNFHeigBaKKKACkoozQAUtJRQAUUUUAFFFAoAKjmt4ZwBNEkgHZlB/nUneg4oAAABgcClpKWgApKWkoAKWkooAKWkozQAtJRmjNAC0UlFAAKWkFGaAFoopM0ALRSUZoAWkoooAKKKWgAopKKAFpKKDQAUZopMYOfWmAtFFApAFFFFABRRRQAUUUUAFFFFABRRRQAUUGigAooooAKKKKACiijNABRRRQAUUUUAFFFFABRRRQAUUUUwCiijNIAozSE+1A6UwFoozRQAUlLmkzQAUUGgfhQAZpM0GigApKWk70AFJQaDQAlGaOO1IetMBaaaXNNOKYCGonqQ1DJSArSnrVOTlh9RVuU9aqSH5vxoA4u+P/Ezvv8Ar5k/9CNFJfAHUr0liP8ASJOP+BGincR63RRRUDCiiigAooooASilooASiiigANFBFFABRRRQAUtJRQAtIaWkoAKKKKAAUUUUAFFFFAAKKKKACigDvRQADrRRz3ooADQKKMYoAKKQ5paACijvRQAUCiimAUUUUgCiijvQAUdqM0UAHaiiigAooooAKKKKADtRz9KO1GKAAUUUUAFFFFABRRiigAoPFFHagAooooABRRRQAUGg5oxQAUd6KKACij3opgFFFBpAFFAooAKKKKAFopKKADvRRRTAKKKKQBS0lFABQKKBQAUd6O9FABS0lGKAFpO9FHegAooooAKKKKACilpKACiijtQAUUUfWgAoooB9qACiiigBB1pc80UUAFFFGKAA4+tFGaKACg0Umc0wFPSig+1FIAoooNMAo7UUUgEzSiiimAUGiigBDzS9utHaigAopP1pR0oAQfU/Slpo4/xp1AAMUd6KKACiiikAUUUUAFJS0UwCiiikAGjNB+tIT7UwFo70DpSUALSUd6WgA70lLSEntQAtJik570o96AA460HpQaD60AA/GgmgUg5oACPelo70GgBDn1pCMetLSHrQAUGlpDQAhpKU4ptMBaQ0tIaAGn6U3NOOKQ80wGnpUUlTGoJMc0gKsveqrY3D8Ksy96qv1FIDir1UbUr0k8/aJO/+0aKW9/5CN5/18Sd/9o0VQj1uiiioGFFFFABRRRQAUUUUAJS0lFAC0UlFAC0UlFAC0UlFAC0UlFAC0lFFABRRRQAtFJS0AFFFFABRSUUALRSUUAFFFGaAFopKKACjHNFFAC0lFFABS0lFABS0lFABRRRmgBaSiigAooooAKKKKAFpKKKACiiigAooooAKWkooAKKKKAFopKKAClopKAFopKWgAopKKAClpKKAFopM0ZoAWikooAWikozQAUtJmigBaSiigBaSiigAooooAWkoooAWikooAKKKKAFopM0UAFBoooAKKKKAFopKKAFopKKAClpKKACiiigAzS0lFABRRRQAUtJRQAUUUUAFFGaKACiiigAoozRkUAFFFGaACijNFABRRRQAUUUUAFFFFABRRmigAooooAKKKKACjFFFABRRRQAUUUUAFFFFABRRRQAUUUUAFFFFABRRRQAYooopgJRjFLSUAAoxRRQAUhpT1pD7UAFJSnP0pD68UAIaT6U7NIaAG9OtLSEUtMBDSGlNIaYEbc1E/FTNUMlICpKM1UcfMMVbkPWqrj5h25FAHEX2f7SvOP8Al4k/9CNFF5g6jeHt9okxz/tGimB67RRRUAFFFFABRRRQAUUUUAJS1XkvbWFtst1DG3o0gB/LNTKQwBU5B6EUAOpKWigApKWigBKKKWgBKKWkoAKWkooAKKWigAooooAKKKKACiiigBKKX8KSgAooooAKWoJ7mC1UNczxwqx2hpGCgn0ye9T0AJRRRQAtFFFACUUUZoAKKKKACiiloASiiigAopaKAEooooAKKPoRxxRQAUUUUAFFFFAC0lFFABRS0lAC0UlLQAUUlLQAUUUlAC0lLSUALSUtJQAUtJRQAUUtFACUUUUAFFFFABRRRQAUUUUAFFANFABRRRQAUUUUAFFFFABRRS0AJRRRQAUUUUAFFFFABRS0UAJRRRQAUUtJQAUUUUAFFFFABRRRQAUUUUAFFFFABRRRQAUUUUAFFFFABRRRQAUUUUAFFFFABRRRQAUUUUAFFFFABRRRQAUUUUAFFGaKACiiigAooooAKKKKACiiigAooooAKKKKACiiimAUUUhoAWkoooAKQ9aWkoAKDQetBoAQ0nelpDQAUlLSUwENIfalNIaYDTUMnepjnFQyA0gKcoxmqr/eGfUVbl4qq/3hQBxN4jNqN5tDY+0Sdv8AaNFF4SL+72swPnyZAHfcaKYtD1uiiioGFFFFABRRRQAUg60UDrQBxHhjQ9M1WG/lvLYSul26DDsoAwPTHqetWXt08M+IdOi093Wzv2Mb27NlQeBkE89SD+n0qeHZ9Zjt73+y7SG4iN05Yyvgq/HA55GNtbVno9/c6rHqmtywGWBcQQ2+Si5B5O7vz+g9sMDVbUbNLmW3e4RJYo/NkVjjanqT6c1nX17peteHrxvtpWzB2STKp+Ugj1HPb86y9RtItQ8dJazcwtbBpU6bwpJA9xnBx7VpeIbS1tPC99HBbRwxEBmSFAgPI5x0zQBcsXs9O0KB1uS9pFEpEz917Gkute0uzWJri9jTzVDIOWJBGQcDnFZ92MfD/AGB9hQc9htFSeHdJshottJNBHNNcRrJK8yhy2QOOewHAHtQBpPqliliL5ruEWrfdl3jB+nvx060mn6tYanu+xXccpXqoyCPwPNc54c0q0k1fUoZY/Nt7KXbBDId6LknnB78Dn/GpdWtoNN8V6PcWcSwvcs0cgQYDDgc/wDfX6CgDqZZY4Y2klkWNFGSzMAB+NZ1r4h0m8uPIgv4XlzgLkjcc9BnrWL4ou45Nes7G6inmtIk+0SQwIXMhycZHoMfrUGrX+majp7W8Oj38U0aEwPHabTG3bBHb1//AFUAdddXUFlAZrqZIYhwXY4FRPqNnHfx2LXMf2qQHbEDluBnnHTjnmue1meW4+H6TXcZ80rEZA/HO9c5z6/1rU0TRrW1ggu3QTXzqHe4k+ZyxHOCeg5xj/8AXQBsVys1rdax4k1KKPVLu0htViULBKQCzDJOOnrXVVzs3hiY3N1cWur3VtLcSmRtgGP9kEAjIHTrQBb0rRp9Ou3mk1W8u0ZNojncsBz1qLUdBu7y+luItbvbZXAxFGxCrwBwM+360zQdSvDqV1o+pFZLm2G5ZgMeYmRyR68j88dsndd0jjaSRgqIMsT0A70AcRqunX9ldWllBruoTXV221R5hGxR1Y859T+fPFdvuWMKGYDPAyeSf8a5zw4j6nql5r06sqSHybVSDxGDyfxP67qva5oMWtS2byzSRfZnLYQfeGRnnseOv1oA16QkAZPAHrTqwfGF6bPQJkQ4kuP3K+wIOf8Ax0H9KQHPRXrRXtn4jmZ0gubuSIhjwqH5QT9MHp/drvvauH1HUfD83hY6RBfqzxwjyz5TDc459MDJ6/Wun8P3x1DRbadmLSbdkh7lhwc/iM0wLP2602Sv9qg2QHbK3mDEZ9G9PxpLbULO8JW1u4JyOojkDY+uDXL6Pp8Gpa/rAu0LwwXO4Qk/u3Ys3zEd8AY545p+t2FtpOs6Tf2ES27SXAikSL5QwJH8I46Z9O1AE/j3B0qzXGc3iD6fK1bs+pWFtN5M97bRSnHyPKqtz7GsTx0HbTrJYztb7YuCe3yPz/X8KuyeGNKltmiltQ8jElp25lZv7xbrnPbp7UAbAIIBByD3qvc31nZ7ftd1BBu+6JZAufpmsDwjqDL4VlkmIb7EXXI7gDd/XH4CsvSL/QnVrzXJEuNTnJZ1kgeQRqDwqjBGAPT1oA7eCeG5iEtvLHLGejxsGH5imi6tzJLGJ4i8IzIu8ZTvk+n41yGiX+nR+LvJ0WQNZ3sRLxhWVY3GTkAjjgH25p/9nwan441S2uCzW/lxySRg4EhCptDY6gZJ+uPSgDqra/s7wsLS7gnK9RFIGx9cU1tRsY7gW73tus5OPLMoDZ+mc1zHiPTYdJnsb3S9tlLJMIG8vAGGHXHQYwe1X77wrpS6TPHHbgSqhYTsSXL46k9/p05PSgDduQXtpVWUxMyECQfwHHX8KzdDX7Bo6/atWS9VWP8ApDONoHTG7Pr796g0C6lvfB0U05LyGGRSSeTgsBz9AKq+ErO0v/CENvNAHgZ2JU55w2c5/CgC/pfiC3vVuDO0Ft5UpjUNMCXAx83bg1ru6xqXkYKqgkknAFcf4Z0bT9St7xr22SYw3bxodx4UBcDIOO9WtQSLW/FC6PchzZ2cPnsm4jzHOAMnrgBvzzQB0EGoWdy5S2u4JnH8McgY/kKllljhjLyusaL1ZjgD8a53XvDliNOkutPgW0u7ZPMjeAmPp1HHt3/+vTLy+Oq/D+W7mXLvD8/TBZWwSPxGRQB0E17aW8Syz3UMUbfdd5AoP0J61OrrIgZGDK3Qg5zXN6P4dsLzTLW61CM3U0sCkM7thFIG1VHYAfrTPDA+wazq2kLIzwQsssQOPkyMkfqP8mgDpJriG3XdPKkS9jIwUH8TTo3SVA8bK6MOCpyD+NcbMbBfFl7/AMJHGv7zatn5oYxhOQcZ47g56A56V0+lWVhY2uNNRFgkYyZRywYnAznJ9KQGR4EZm0SViSc3LYyc8YA/pXRCSMvsDqXH8IIyPwrgtA1eTTvD6WdqE+33VwRGXPyJnaNzH9Md66rRNEg0iJipMt1L809w3LSMeT9BntTAvzXVvblRcXEURb7vmOFJ/PrUoIZQVIIPQg5rl9UtvCdjdzNqXlG5nYs4ZmkcEnPQZK9fbiovCE8Katf2WnyvJp2BNAGyNnPIGecZP6e9AHXU0MpJUMCR1APIp1cZHp51LxdrFq0rRWjeW1xGhwZflGFz6HJzQB10V1bzsVhnikYdQjhsfUCpa5LW/DNrY6c97pAktbm0BlXZISGwOepPb0/GpdV1yd/C1nc27CG4vtqbx0jz95vwwffpQB0ZuIRKITNGJT0TcN35VLkda4hbXwX9n8l7pHlPWcyN5hY/xZ6Z5+laPhy+kvfDt5FcS/aGti8Qk5/eJjIJ9+cevFAHSl1VN5YBR3zxSggjI5FcX4X0K21XQreXUzJPEhYQQbyixjccn5cEknPJ7YqxpsI0LxY2l2zsbK7h81YyeImGen5HPfpmgDZ1LVxYX9haLAZXvJCud2PLHHPT3/StP9a43xBpVjF4g0yJICE1GaQ3I3t8/wB3345J6V0EGiafZ6dcWNrE0EE+S4WRs5IwSCSewpAX/Nj83yvMXzMZ2buceuKk9q4XULXwXDHJbxzpFcY+SSJ5JCrduRnPNbekxReIfCtmNSQzKw+bLkFypK5JB74yaALmi6ums2800UTxJFMYgGPLYAOfbrWnXD+FNF07VLGS5uoC8sNyVVhIwyAFIGAQKvakJNf8SSaO0zxWFrGHnWMkGVjyFJ9ORx7H2wwOpBB6HOOOtFctqfha0sbKW80bzbK7t0MitHIxDY5wc56gY/GpL2+Op+BZbtlXc8PzADI3K2CR7ZGaAOlJwOTge9Brk9L8OW2qaVbXOqvLcs0KiJQ5VYUx8u0DvjBOe9S+GDNYapqWiPM00NsVkgLHlVPOPyK+gzmgDUgt9VXXbiea7ibTWTEUIHzBuOenru7nr+WXaAf8LGvuT/x5jjt1T/Gm6cP+Li6sf+nde/8Asx1C95Fp3jfU7u5kKwpaAY9ThCAB3Jx0oA7CkxXOaXp8ur3cet6qFIxus7YHKxIeQx9WP6fkBc1zTNMvDHPq1wyW6Db5bz+XGxPTPI5/GkBr44orhY7jTNL1yw/4R68JhnlEVxbh2dDkgAjPfnOc/wBRXc5/SmBnalFq0l5ZNp08MVsr/wCkK4yzLkex7Z9OvX008Vy/ijnXvDw5A89uQcfxJ/8AWq9q3huz1e9S6uJbhJEjEY8twowCT6deaANmiuBt9EtdS1prTTZbg2NsQbi4aQne2furjHbv9fbPfUAcxeFv+Fh2ADuF+ykkAnB/1n+fwrpxntXK6lLHb+O7W4ndUiisyXZj90fPT7S2l8T3a6lfAppkR/0W2Df605+++Pp09vT7wB09Ga5fUi2keMbO+LN9mvl8iXnIV+AD6D+H8j71Y8ZXUselJZWxIub6VYYwDg4J5P06D8aAL+tJqkkEC6RLHHKJ1MhkAI2YOR+eOnNaX0rlfEFsNP0rRLSOUhUvoY2ck/Nw2Sfr1qXxrNLb2NlLDIySrdKV+YqCdrcH6n+dAHSUVzdx4Va6Q3E2p3jajjcsolwqN/sqOi57Cl8PXEmveGnhu5pRKrNBJKhw57gg/QigDVsdVhvry8toUkDWjhHLAAEnPTn271frhdF0VLzUNWtv7Rv4RbTCP9zNsZxzy3HJ44/GtHxRLeWl5oqWNw6yNIYl3sdrk7QNwBGfWgDqfwpK5W/8MSJay3serX738aFxI0uFJ7jAGQOOmeOOuKv6RrRn8KjVbobnijdpAvG4rnOPrigDcpK422tItYthe63rLRSznckEVyESJTjAA9ev51d8P3k0GtXejy3bXsKIJre4Z9zbeAVJ7nn+fsAAdLS1yUAuvFV9ds13NbaVA5iiFu4VpWHUk/kfxHvVfxBa32iWcMVrql3JazyqpMsp81G5PysOcEA8Y4x78AHaUfhVPVLN7+3EMd5PaDeCzwNhyBngHt/9auU1SOHQ4HvNM1+ea6hYM9tPdCQS8gHK9c+/oO3WkFzt6Kjt5hcW0UyjAlQOB6AjNU9V0xtRSNUv7uz2EnNtJsLZ7GgDQ/CiuI1WyuIL+HTdO1nVbjUJSCwa4OyJP7zYx/8Aq98Z6W502efT7e0XUrmExhVkmjOJJABj7x6EnBzTA06TvXEaqf7CRbvTdfuLqWJx5ttcXIl3Kfb/AD1rb8WXDx+GZ7i3nkhf92VdGKkAuo6j2NAG5Rmubg02/wBXtY7y+1S7tTLGDHDZybFRT3J53HGD29KZot7fafrb6Fqc5ucx+bbTt95x3B/I9Tng9eMAHT0Vy/m3/iHVLy3hvJbDT7KXymMPEkrDg/N2HH8uOeI9Rg1Hw0Ev7XULu+tQyrNBct5jYJ6g9uuOO/r0oA6yiub8Xag8Gj2V7ZzyIrXCPlGK702scH2PFT2FjqEF02q6pqT42MWtUB8uMfnzgd8UAbtFcxp8N94khOoXGoXVnayMfs8NpIEIUHqzdSeOlSaZc3mm69/Y15ctdwyRebbzOPnGDyrHv0Jz/kIDo6xfF11cWXh+e4tZGikVkw69QNw//VVCae+8Qazc2NldyWVjZMEmkiP7yR/QHsOD/WqXijTr3T9HdFv7i8spCN4uTvkjbkghh2yAOe5H4MDpZ5b5NCWWyRbi98pSqycBzxnPI96s2D3UljC97EsVyUHmIpyAe/esvWZZbfwhLLDI0ciW6lWQ4IPHIqxpwubnw1abLto7mW2Q+ey7yGIByQev40AahzigEVy+oaTdWVu13D4hvReIC4WeUGJzjps6DP41raDqDapo9tdyKFkcEOB6gkH8OKANLPNFUtXd4tHvpI3KSJbuyuD0IUkGsDSYtX17SIJpdUktYdu1TCP3kpUkFmbt0PHegDrKK5rQb6/t9au9D1Gb7S0KeZDOR8zLxwfzHX35NaOoabeXt0rJqs9ragD91AoVifXefw4oA1KK5izuL7Sdfg025vjfWl2jGJ5P9ZGRnqe4OMc9e2O/T0AVLvUbWyltoriUrJcuI4l2k7jkDsOOtW64zxDaXcev2G/UXb7VO3kfux/o5yvQZ56j8q2vMudB0q6udRv2v9h3KfLEZBOAF49z+tAGzRXMWunazq1tHeXmrSWbSLvjgtl2hAem7nLfQ1Po9/qKaxPo+qMk0scfnRTqu3emQOR65Pb0PWgDoOoxSdq5Rb/V7rxBqGmWdwERXBEzoD9nUdQB/ESW7+h/Bt7NqnhmaC6udSa/sZZQkqSR4ZM8kj8AT6e3egDrqOnWuf8AGeoXmm6RHPZTGGTzwpYKCSCrHGD9BW//ABc0ALRWB4Sv7vULK7lvJTK6XTIp2gYUAEDgepNa99FcT2jx2lz9mmONs2wPt554PB44oAwBearrerXsGnXiWFrZt5RcwrI0j8569Oh/z06G2WWO2iSeTzZlUB5ANodscnA6Vx/h6y1GaTUPsmq/ZmS6YTN9nV/ObP3ufu59K7bNABRRRSAM5ozSAAGloAKKKO1ABRQPeigAoooNABRSdaWmAUZopDQAZoNGKQ9aAFooNJk0ALSZ5oHTJooADSGg8dKD65oAKQ0maO9MBTTTS0UANOaTNONNNMBDioZKlbpUMhpAVJec1Uk5IHvVqSqrg7h35FAHEXxxqN36+fJn/vo0UXhP2+6/67yf+hGimI9eoooqBhRRRQAUUUUAFIOtLRQBzPgkSLZXwdGXN2zDcCCflWulpaKYHLnJ+IoGMYsfz5/z+VaHiz/kWb4Yz8g7E9xWx2ooA5y6yPh+M5J+wpx3+6PatLQARoGngjBFunB4/hFaNFAHM+GSP7f8QgZ4nTP/AI9SeJzjX/Dw45nb+aV09FAHNeIIbyx1e11yziedIo/KuIkHJTOenfBOfwH4S/8ACaaF5e77W+7/AJ5+S+7Pp0xXQUnFIDnPGlxGfC0/zAGTYQGHP3gfzrbsDnT7YjvEpH5VPtXduwM464p1MBD0ye1c/D4z0V4szTyW8gOGikibcp98A10NMaNHKl1VipyCRkikBzvh+Ca+1m91ye3kgjnUR26uMFk4+bHUZ2r+tHjG8k+z2+k2r4udQk8vA6iPv+fTntmulooAr2drHZ2sNtCCI4UCL9BWfruupostkj27TfapNmQ2Ng4yenPUYH1rYpjxo+0ugbaQwyM4PrQA41zF+w1LxrZWQZWisI/tEijqHJGP/ZT+Jrp6ABk4GM0AJsX+6Py6Vy/hdvsGt6rorE4jcTxf7pxx+RWuqpu0bt2BuxjOKAOY8JnOueIskZ+1Y49AXp3i9gt1oh3YP21ScnHGRn+ddMAB0GM9T60jKrY3KDjkZpgcz48YLp9gTjP21Px4auo70x0R+HUNg5AIzT6QHJeB4o7nw9f27FvLkuHQjOSAUUHr9aTw7rEOj2x0fWHFrcWpKqzZ2yLnOc4/zx711UcccYIjRUBPRRgUye1t7lQLiCKYA5USIGA/OmBVsda07Ubl7ezu0mlRd7KoPAzjOenf9aytOwPHurDnPkIenTha6CC3htk2W8McK9SqKFB/AU7yoxKZBGokIwWxzj3NAHO+NX2waWTxi/jPp0B71vX2RY3Jzz5bHPpwafNBDPs86JJNjbl3qDg+o9DT2UMpVgCpGCDzQBzfhggeBY8sOIps+3zNU3ggj/hGLbbjAZxkd/mPNbaQRRQ+THEiR9NirhfpiiCCK3jEcESRR/3UUKM/QUAcn4Z1Kz0uXUrC+mW3n+3MQrAgMDgDH5Z+hqxqUiaL4tTVLkFbO7g8hpB0R+oz9Qo/yK35tOsp5xPNZ28kowRI8QLDHTnGanlijmjaOWNZEYYKuoINAHN+IfEVn/Zr2unTpd3d0pjjjiO/73GeO+Og9aL+y/svwBLatjdHB8w4xuLZOPxNbtvp9naMWtbS3gZhgmOJVJ/IVNNDHPE0c0aSRsMMrrkH6g0AUtBx/YGnY5/0WP8A9BFZWkn/AIrjWgSM+XHwevQV0UcaRRqkaBEUYCqMACmJbW8dw86QRrM/DyKgDN9T1NAGfdajoV7HLb3t1ZuI3MbJM6qQw4OM/wAxVDwSoW2vvs7O9gbljbM4I3DvjPbp+Oa2ZtJ02eVpZtPtJJGOS7wKxJ9yRVqONI41SNVRFGAoGAB6AUgOH8N6Jbax4TuUkRRcPKQkw6ggDbz3HP8AP61ueGNXlvYJLG9wmo2h2SIx5YDgP+PfH17itm3toLWIR20McMY52xqFX8hTfsVqLo3QtoftJ4MwQb8em7rTA5XwdeWFtYXE99cRQ37TsJ3ncK5PHqen9RUuh3cd94y1C5i3CKS3BjDLgso2jdj0OOPUGugn0rT7mcz3FjbSy93eJST+P4VP9mgFybgQxicrtMgUbivpnrigCWuOi1GHTPGmpSXbMkEm1DIw+VDtQjOOnf8ASuxrltLWO48Za9HLGrxskasjDIbCgHINAD/E+uWv9lSWtjcJc3V3+6RIGDnng9PbOKg1zSJbXwtYCKITTacUkZCN27H3h7jP6A10NrpWn2UpltbG3hkOfmSMA8+lXaAMG21Dw5d26zBtOTcMlZQiMv1Bq5H9hfSribT1h8mRH+aJdqsRkE8fTrSy6FpMz+ZJptqzZyT5QGT7+tWorW3ht/s8UEUcGCPLRAF568DjFIDF8DgDwvbgHOGfp0++f0qG7x/wsOxyRkWZ4/F66G3t4LWIRW8McMY/hjUKv5DikNpbtdLdNBG1wg2rKVBYDngHqB1pgc74pkW31vQbqUhYY5XDOeAM7f6A1J4tvhP4WuJdPniniLiOZ4nDBVyM8g/Tj0PpW7dWlvewmG6gSaM9VcZFMtdOs7S2e2traOOB874wOGz1yO/HFAGXbajoml6OjWU1uF8sFY0YF5GwMAgclun9ad4LOfC1kT6P7/xtV630fTbW48+3sbeOXs6xjI4xx6fhVm2tobWEQ28SRRrnCoAAMnPSgDl/Bd5bWtncWdxcRw3Au2Xy5GCsScDA565BFE066J44luLo7LTUIlAlOQqMMDk9O3/jwNb02i6bPereS2cTXCkMH285Hc46n61ZubWC7hMNzCksZ6q6gg0AZGva7Z2+lTeRcQ3E8y+XFHG4YsW47fX9Md6qS2UmnfD6S3nAEqwFnBwAGLbiPwJrYtND0uykEltYQJIDkPtyVPsTyKuXEEV1A8M8ayRuMMrDIIoAo+Hh/wAU/p/H/LunH4CsvTD/AMV3rAz/AMskx3/hT/69dHBDHbwpFCixxoMKqjAA9hUUVjbRXkt1HAiTzAB5AOW/zigDntOP/FxNWGP+XdT/AOOx1EtpBffEC+iuo1ljS2DhW5GcKP5Ma6aOwtY76S9SBFuZV2vIByw44/QUi2Fql+98sCi6ddjSDqRxx+goA5zQrh9D1aTQLx2aJm32cr9wf4f5/jn1FJdLDe+OzbapteCKAG2ilPyMxxk46E8t+XtXRX2mWeoiP7ZbrKYm3ITkFT7EcjoKZqOkafqYH221SYr91jkMPYEc/hQBz3iO4sv7T0ezs2i3wXaM6xAARgsABx057e1defWs6PQ9MjtoreOzjWKGQSoBn746NnOSfr/StI0Act4p58Q+HP8Ar4Y/qlS+KtXkhVNMs5US6usBnZgvlITjOex/+ufStm50+1u7i3nuIRJLbMWiYkjaeOf0H5VBeaBpd9dG5urNZZmABYk846dDQBBpL6PpVhHaW99abVGSxmXLnuTz1rYrG/4RTQ/+gen/AH03+NbVAHJapbQ3fjyzguIlkie0BKsfQyHkd6XTZX8O682k3Dt9gu2L2kjnO1uMrn68fke9dC+nWkmopqDRZukTYsm4jC88YzjuabqWmWeqwLDfQiZFbcAWK4OD3HPc0AUfFlkb3QbgKpaWH99HjqGXuMe2azdLm/t7xDbXr5aOytFY4+75z9f8+w5rqUQJGEGcKMDJJJ/Gq9hptnpsbx2UCwo53MBnk0AZHjI4t9KOT/yEov5NUXjwkafY7eP9NTv/ALLcVvXlhbXywi5j8wQyCVPmIwwzg8Gm6jptpqcSR3sPmpG+9RuIwQDg8H3oAud65b4fjGj3Q/6e3/H5Urqe9U9O0200uBobKIxI772BctlsYzkn2FAGD4YZYvEHiCORwrm43hSQOMtz+o/Ol8WZ/trw7zj/AErpn3StHUvDWlandfaLu3LSnG4q7Lu+uDVu70uzvri2nuYfMktW3wtuI2nIOeOvQdaAJrzJs5wvUxsB7nFctots998PZLeLLSPHKFC9yGOB+OBXWSxrLG0bjKuMEZ6jvUNhYW2m2q21nH5cKkkLuLdTnqaQHNeHtL0PWNKikmtImukUJOu9gQw4yRnvjP41uWOh6Xp9151narFMF25DMSAfbPt1qDUPC+k6hcNcywNHM5yzxOULeuR05796taZoun6S0rWMHlGXG8l2bdjp1J9TTAwfCNxFps19o91KsdwlyWTf8u8EADHrkDP4+1M8cX0Ey2ljDIsk0dwsrqvOwAHrjuc5+la2ow+H9SuWgv2tmuITtKtLsccZx1BI5HtWDqMGmT3OnaHoSRMBciedoTu2Kv8Aebv949T6CgDR8WzPLf6XpjTNBa3khEzK2C44G3PvmofFenaTpfhuUW9pawzttSIlAXb5hnB6njNdBqel2erW3kXsPmIDuHJBU+xqhD4U0lIpUeGSdpF2GWZyzgdgD2/CgDQ0jP8AY9j/ANe6Z/75FQ65qsekWDTna0zfLDGf42PSrttBHa20VvEMRxIEUH0AwP0FUtW0Kx1eSF7xHYwghQrlev0+lAFXw3pMllA95enfqN2d8znqv+z/APW6Z+gqn4nka61jTNHlmeG0utzTMhwWx0XPucfmKnbwToZBUW8ig+krH+tXbrQNPu9NgsZYnMVuAImDkOmOOv8AkfpQBheLdN0vTPDzpa2cEM7lVjIUbzg5PPU8Zzn1q/4nXd4LdVyMrCBnr99anXwtpn2eWOQTTPKoRppZS0m0HOAT06dqi8Wxrb+EJ4Y87IxEq5POA69/WgC/oNxFdaNavA4YLEqMAc7WAAIPvWKGF/8AENHgYtHY25EhU5Bb5hj0/jP5Gpk8Lafe2tvPuntnlhTzfs8m0S8fxDGPyrY0zSrPSrfyLKERqeWOSSx9SaAMXwvdJHqut2Eo8ub7bJMqsCC4b09eAD+NS+OLpYtCe1A3z3TrHHGOSTkHgdT0/Or2reH7HVnWWdXjnQYWaI7XH49/xqPTvDVhp9011+9ubknImuW3sv04/Xr70AZPjCFrXwpYQMSTDJGpOe4Qiul1OBrrTLu3T700Lxj6lSB/OodY0i21m0W2uy4RX3jYcHOCOv4mr560AcV4Z0LRdW0lJLq1LXkRMc4Mjqytk4yAfTH/AOut6x8MaTp14l1aWxjmTOD5rnqMHgk9jTL/AMMWF7efbEe4tLk9ZLaTYW9zxUul6Fb6ZcSXCTXVxcSLsaW4l3MR1x6daAMrwzKLbXtbspv3c0lyZkVjy6kk5Hrxg/jT/HtxEmh/Zy486VwVTPOByTj04xWjq/h6y1hkknEkU8Z+WaIgN9On5elV18J6eLS5hd7mWS5wJLiSTdKQCDgHHt6c96ADXz/xRcxwf9QnTr1FUNS1G507wLp72eVmmiiiD90ymSc/h1q34vuILHwxLamUeZIixxKx+Z8EZ4+mTV6DS4rjw7a6dfx7gsEaOM8hlUd/rQBnS+HNGsdMnuZ4/Pl8ss1xNISzHqDnsc+ntVjwXu/4Ri13KQS0h5GP42pLbwpZwmNZbm9u4I8bLe5l3RLxwQuAPWtLStOi0mwSzgkkeNCSDIQTyc9hQA3W+ND1E+ltJ/6Cao+DOPCtj9H/APQ2rWurdbq0mt3LKsqMhKnBAIxx+dRaZYRaZYRWcDSPHHnBkILHJJ5P1NAGJGCPiLL0wbMdOvUdag8o+JPEl/a3s0i2VgVC2yOV8w/3j3PT9R+O6ukQDW21bzJfPaPyyuRsx7cZzx61V1Lw3b32ofb4rq5s7ogKz277S4Hr+GPbjvQBj3Vjp+m+K9HttPhERLM8qqxPY7ep/wB6uyrEi8M2MVza3KyXBnt3MhlZwzSscDLkjJx2xjqa26AOZ8TMRr/h7jIM7A57fMmKseNoWm8M3OxSQjK7ADnaGGf05q5rWjwazaiCZ3jKHdG6dVOMf5FP0zTTYWjW8t3Pe7yS73Dbz0xj6cdPrQA/SrlL3S7W5iIKyRg8HOD3H4HNY6Sx3XxBcRtn7NYFXI/vb+h/BqU+EoYZWbTtRvrCN23PFDLhfTj0+pzWnpOj2ekW5hs4yC5y7ty7n3NAGPoYx411wnqQmPyFJ8QsDQYSRwLkZ/74atm10eC11W61GOSUy3QAdSRtGMdBj2pmu6NDrdmltPJJGqSeYCmM5wR3+poAy/iEjN4fUIucXC5PoNrDP610STRNALhZFMJTzA+eNuM5z6U29tYr21ltrhA0cgwR+PH61hWvhKOJljm1G8uLNGytq7YTrwCBwR7cUAR+A236beuPutdswPsVUj9K6fuBVDStKi0v7UIXLJcTNNtIACZ7DHbAFaFAHMeDcNca0RtOb1uR35P6V05rM0jR00p7sxzPILmUy4YY2E56fnWnigA4oooxzSAM0YoopgH1ooNFABQKO1FACd6D1paCKADtRSe9KOlABScZ6UtIaACg9qMc0UAB6UDpR2o7UAIelAFLikxjpQAHrSHpS4pD+VACD6UlOpDQA05paKDTAQ9OtM70p60pApgMNQSdKnaoZBkUgKUoPUGqzkgj61alXmqzj5hx3FIDiLwH7fdYB/18nb/aNFSzsFvLof8ATeTt/tGiqEesUUUVAwooooAKKKKACiiigAooooAKKKKACiiigAooooAKKKKACiiigAooooAKKKKACiiigAooooAKKKKACkpaSgBaKKKACiiigAooooAKKKSgAooFLQAUUlLQAUUlFAAKWkpaACiiigAooooAKKKKACiiigAooooAKKKKACiiigBKWiigApKKWgAooooASloooAKKKKACiiigAooooAKSiloASiiigApaKKACiikoAWikooAWikpaACiikoAKKKWgAopKWgAooooAoXmjabfMWu7KCVzyXKDd/wB9dalsrC0sIzHZ28cCnqEXGfr61aooAKKKKACiiigAooooAKgu7WC9tnt7mNZYXxuVuhwcj+VT0UARxRpFEkUYARAFUegHSpKKKAEpaKSgAopaKAEooooAKKKKAM/+xdO/tNtSNqrXbEEyEk4OMZAJx2FaNJS0AJRRRQAUUUUAFFFLQAlLSUUAFFFFABRRRQAtJRRQAUUUUAFFFFABRRmj3oAKKKKACiiigAooooAKKKKACiiigAooopgFBzRRQAgpaKTr60ALSUUUAGKKKTt1oAWkNBoxzQAlIaU0hoASiigmmAh/CkOKUmmmmA1uahkqY1DJSAqSgc1VfG4fUValxzVR/vD60AcRek/b7o56zP8A+hGii8P+n3WR/wAt5O/+0aKYHr1FFFQAUUUUAFFFFABRRSUAFLSUUALRRRQAUUlLQAUUUUAFFFFABRRRQAUUUUAFFFFABRRRQAUUUUAFFFFABRSUtABRRRQAUUUmaAFopKWgApKM0ZoAKDRQaACijtRQAZooFFABS0lFAC0UUUAFFFFABRRRQAUUUUAFFJRQAtFJRQAtFFFABRSdqKAFooooAKKSjNAC0UmaWgAoopM0ALRSUUAFFLSUALRSUUALRRSUALRSUUAFFApaACiikoAWikpaAEooooAKKO9FAC0UlFAC0UlLQAUlLRQAUUlFABS0lFAC0UlFAC0UUUAJS0lFAC0lFFAC0lFFAC0lFFABRRRQAUUUUAFFFFABRRRQAUUUUAFFFFABRRRQAUUUUAFFFFABRRRQAUUUUABoGaSl7UwCiiikAUGj3pKYC96KKKACiiikAUUUZoAKKM0UwCkpaKAEo+lFFABRRRQAZpKWkNABSd6WkoADQcUGkzQAUh6c0tIaYDTikNKaQ0wGmopBUrVC/ekBVl71UcfOB7irctU35cD3pAcReAm/uv8ArvJ3/wBo0U+5Kfa7jKnPnPk56/MfaiqEet0UUVAwooooAKKKKAEooooAKKO9FAC0h460tJQAUd6KKADvRRRQAGig0UAFA60CjvQAEUUUUAFFFFAB3paTvS0AFJQelFABRRRQAUUdqKADFFBo7UAFFAooAKKWkoADQaKKAEz7UtFFMA7UUHpQOlIAoooNMAooopAFFFFABRRR3oAKKKKAFopKKACilpKACigUHNAB2oFFFABRRS0AJRiijtQAUUd6KYB3paaPfFLSAKKKKACiiigAo6cUCg0AHeua8Y6i8FvHZRPsacEyMGwVTGP1P8q6UfjxXHaBbf2r4hvb66Rytu+ESRi21ixOMHptxwOME9KYFnwXqq3VvLYtMsj2+Chzksn9cE/rXTnrWL4gj+zz2GpoyxtbzBJXY4Xy2+U7umcEg4zjrW33oAKM5pD70o6UAIMnrS0Cg0AB6UDpR2opAHeijvRnmmAUCikHWkAfxYpaTvS0wCjkn2pB1pRQAUZFBo7UAGKKKQ9aQC0UZooAWkoooAKM0Ud6ACijvRQADpRR2oxTAKKO9HegAoopMjOKADnPWlFGaOlABRR3opABozRQelMAHSjNA6UhFACmig0UAFFAooATp1pTSH3o4NAC0CkHFLQAn40tFHtQAZ5opKWgANJQaKAFzSEntR26UCgApaQ0ooAKSlPSgdKAD8KSg5paAEopcUmKAFpDn0paKAEGc+lBpcUlAAKO3SjnvSGgBRzQetHagdaACk79KXvQaACkpaBmgBKKD1pBQAGjNKaQ0AIaSgUGmAZpDS0hxQAh6005pT1oOKYDDUT9KlNRPSAqy8VTf76/Wrcp61UbAkHpkUAcTc/8flzz/wAtn/8AQjRTbj/j7uOv+uf/ANCNFMR6/RRRUDCiiigAooooAKKSloASiiloAKKKKAEoopaACiiigApKKKACiiigBaSiigAooooAKWikoAKKWigBKKWigBKKWkoAD7UCiloASiiloASiijNABRRRQAUUUUAGKKKKADFGKKKACjFFFABiiiigAxRRRQAcGjFFFABRR3paAEopaKAExQaWkoAO1AopaAExRS0lABRS0UAJRilpKACiiigANFFFABRRXMf2r4pOAuhxbh1BlHI9ucdj6/yyAdPRXMf2n4oJA/saLtnMgyP1/HjtSvqviYMWGiRGLqCJMkA88jqcA46dRTA3NSZU026eTiNYmLn/AGcHNZvg6HyfDlqQHBly53e5/DjAGP8AJrM1DUfEEtjc291pUcMTwPvlDFgFxzwO+Ace+O1Nt9a1mw0W3f8AsyIW8UCbZjJlXTgDgE4PK9ewNAE/j252abBaKCXmfeVAzlVGSPzK/r+PTQmUwRmYASlQXC9M9684uLi71O78y5InmkfEcWQqjJ+4ufyrpG1bxGi5TRFdQuMGUBsjj8fXgdDQB0+KO1cyNZ8Q79x0IeU3APmcjPIyBz09hR/bHiLO06EpYjhhLlcjt+mOv6UAdNijFcuNa8RklP7BAcEE/Pxjvg9M8jv60q614gZTnQCGX7wMuM9eh/Dtnt04oA6ejtXLnXNfAydAJHT75yOOuMZPPPT0pz69rikN/wAI++w9w5yB16bc9Djp1+hoA6YA96D7VzH9va8XVP8AhHWLZAJ875T64OP60g8Raw2T/wAI5P8ALnILNz/46P0yfagDqBmiuY/4SLWdm8eGpsDqDIQR1/2eeh/SlHiLViAR4cuCD/00II/Db7j9aAOmormD4i1cEK3hy49cq5b8OF/rS/8ACQaz5mw+HJwRnkSnBPTrtx1x6/jQB0wFFcuPEmsFS3/CNXPHUbz7f7OfyoHifVCm7/hGrz6EsP8A2X+npQB0/wBeaWuZPiTU1ClvDl0VJ7Ekjv0C+46+9IfEupiXZ/wjl2OM5yzehIyFx6jr2oA6ekPWuZ/4SXVNzKfDlyuDjlm55wMHbjuKX/hJtSMbOPDd7x2JIPbp8uf07UAdMaK5mTxNqQjVk8O3jFhnBDZXrwRt9j+ntSHxNqKvz4cvSpPVdxOPcbeuKAOnorl/+Eo1Hdz4duwvXdyR787cf/XoXxRqHzK3hy9VhwPvYPbqV9SOn1pAdRRXMDxRqBUn/hHL3IONpz/8Tk9/yo/4Se/J+Tw9eEZAOQwK8f7vtTA6fv1ormG8U3ivk6BdiMkYfnIHXkYwDgjjP40HxTepvEmg3i7f4udue4zgdOnFAHT0Vy//AAld4CytoF6rjopDfN27rzyR0FA8VXhGB4fvg/G5CDn8Btye/wCVAHUUVy//AAld3nA0G9JH3sZO0+h446g4PPPak/4S64HzPoV4Iuu8AkY6+n6ZoA6jnvQBjrXLnxbcKxV9Cu1YdAcjJ6Y5HOTxx19KE8XTt8v9iXnmcEJg8j1HGSOnb1oA6jBpfrXLf8JfJs3Lot8xAywC/d478ex9OlB8YMBn+x7vYMBmPY56fgMcE55/GgDqaTkmua/4S7EmDpN6I8Bt4TIA6k/lnoab/wAJgwOyTR7wS9kweT0ABIHfjp1oA6jFHauX/wCEwJzjR77cMHaVxke3cnvSHxkCrNHpF6237wwBjjPPX0PX0zQB1P0o+tct/wAJkm0ONKvfLzhmC5APp9cEcZHWhvGsMbAy6bdrGcFWUBs/59qAOpormf8AhMIgNj6ZfLPg4j2Dluw69zx09aYvjSEjH9mXwfG4jYOn5/0oA6kUVyy+N7ZwSunXpCjLYVeMjI79OD+VOPjW0VS50/UNmSNwjHX0PPHBU/iKAOmwe9LXMnxnaq2GsbxQehKjGPXr6UjeNbVZBC2n3wnJ2iMxjJbngDOevHSgDp8UVy//AAm9jk4sr47V3MDGoK/rQPG9kVdhY321MBj5a8E9M845wfy/IA6f8aB1rmT4308cm1vdpON2wY/n7j8xSHxvYBlT7LeiR/uAooyew6/h0oA6fHNLXNjxpp5JUW15kY48te5x6+4/Oo/+E404qzC1vSqfeIjXg+/OOx/I0AdOaOPSuY/4TjTCMiC7KjqwVcLz3+b6UHxzpgClobsKxADFFwO45JoDU6fFFc6fGWnhypgvARkEeWO3tnOc8f5zUf8AwnGlEn93dDbyQYxkj14P86AOmpc1HFJ5kSSYK7wCAeop/vQAtFGaKACg9KKKQBSDNH1paYAPXmkpaKQBSHrSmkpgFBo49aKADtSDrS0fhQAUe1FFAAc0Yo70UAIaDSmkNACZoOaXtSGgBMUlOpKAE+tIadSUwIyOeaD+NOIpDTAYaiccVMaiekBTlqo/3h9RVyXHPFVGHzj6igDhrkgXlzjH+ufPH+0aKS65vLnB/wCWz/8AoRopgewUUUVABRRRQAUUUUAFFFFACUtJRQAUZ5qnrFw9rpN1cROI3jjLKxGQpHtVDwtqN3qVncSXjo7RzFFKrt42qefzoA3KSuV1fxFenU1sdGSOSRW8ti6k7n7qOeg5JPt7V0lssyW6LcyLJMB87qMAmmBNS0lL3pAJRXN6Dfa5ca1dRalCyW6glQYtoQ7sABv4sjJ/CukoAKKKM0AFFUJNXsI9RSwa4H2pyAIwCSDjPPHHFX6ACiiigAooooAWikooAKWiigBKKKWgBKKWkoAKOaKKACig0UwCiiikAZozRRQAUUUUwCisfxReXVjpQms5fKk81F3bQeCeetP8M3Vze6Fb3F5IZJ3LhmKgZw5A4HsKANWiua8OeIrrWNTurae2SJY1LAKGzHhsbXz1P0x0NdLSAKKKWgBKKKKACiiigAooooAKKWigBKKWigBKKWigBKKWigBKKWigBKKWkoAKWkooAWkoooAKKK5mOz8X4+fUrHIPZPb/AHR/kmgDpqK5h7TxeVUDUbINknhOOCMcle+T0HaoL+bxLp1sLi51GyVAcYVCdzc4UfLyTj2FMDoNWv4NPsJpZ2U/IdiEjMhx0HrzjtXn09zNMkAuJHMdvHsjUtkAZOD7nGOcdhwKbdTSXNzJdXTiSV8FmKgDgYq7pWlXOp73tHgBiIJEm7I5ODjaQRwe9AGx4O09jI+pSAFGXZBjaRjccnrntiusrmls/FYjKjULBNpATbH1Hofl4H+JpGtfF+FAv7Dd1OFIH/oPv+lAHTUZrmfsni8gEahYZzypXj/0HNP+zeK1l4v7F0PB3IRjryAF6496AOjzRXMmDxeT/wAfWngEdgcr/wCO47Y/GkFv4w8sg31huz8pCnGPf5f880AdPzRmuaaDxedu2709SOCNpwec5+7747dPWhofF+dyXWnnttKkD+X9aAOlz7mgn1Ncysfi9Du8+xkBOMMMEfgB/U0pXxggKmTTWzzvG7j25Ht6d6AOlycdTSDPrXNY8XkbCdPBH8fJDf5z6dBTQfGBUviwDA48s/xfTn+ooA6iiuaY+LwoZF09s8FCCMdgRz7Z696YH8YLjMdg+QM9cr7dRz/h1oA6jNGa5rd4w8wAppwUH7y559M55wcfqenUN83xjkn7Pp/HRecHntz79/SgDp80Zrlpb/xVBCZprbTYVHUSOR+u7H6+lRW+reJ7xS1rZQFCNyM6MN4OBlTuCng55/CgDrqM1xP/AAlGtC5aCW3tLeTGSsqOpUdcnn69q0hc+LFuGR7CyZVztkV8Kxx7nPX6daAOkzRmuZW58XtvzZaehA43FiG+mGPr3PY0gu/GBH/IPsAc8gk9P++sUAdPmjNc01z4tWQKtjYsh4LBsFeSMn5vx6H+lKbvxWud2n2TZwdyMQFGMkH5sk9uB1oA6TNGa5hbrxhuYNp9h8oODu4Y/wDfWeo9qQXni/y2J0yzD44Uv79vm9+57UgOozRmuY+3eLdoI0u03dSpfkdR/ex1Hr3FH2vxaSq/2ZaYYAFjIMqfU/N/LP8ASmB03NGfeua+3eK+v9lWoQjd9/kcZwRuzntxQL3xd8wOlWYI6HeMH8N2efwoA6bNGeK5k33izy8jSrTf/d8wc/8Aj2P1/wDro194tXG3SbVvUeYB+pb2z+P40AdOD70nb2rmV1DxWWz/AGPb7COCZACM+o3fTt2NOXUPFW850e2K44YSgAd+mcn0+tAHSc0c1zP2/wAWYYHR7XdkYPmDB/8AHvpSnUfFW0Y0a2DZxtMq/wDxX9aAOmH86innitYjLPIsca4yzHAHOBz9TXPC/wDFYwBpFs3bPmAe2T8w+vTpj8OYvb24vbx7m/UyNFIT5DAlYwMblx/wHk9fpQB2v/CQW5t1mS1vHiYE7hD8uAM5ycD16eh/GSx8QadfzmCGcpMM5jlUowwcYwe+RWa+peKUZgdHgYEfIVkGPU9Dn1Hbk1ja5FqVwFudU0qG3x8rSxgMH6AFsZIHYZ9TQB3/AH96M1w2hajrMMElvp9ut9HEclHYKUBzgA8ZGQe5Naf9q+JeGXRYio+8DJg55H8xngdCKAOmoPIwea5htX8SBy39iJ5RPBD5I9Mjr0Izx69KF1fxLnY2hRljnayygjr7EgdCOT1x+IB09Fcw2seIwGT+wlEgI6ycHnBx26kd+mfwQa14jUgNoKse4EuD0zwaAOn/AEpa5kaz4hYZTQAVA5zLtI7dCOemenQgdaaNb8QF23aFhDyrBySB15GM5wemBz9KAOnwAMADH0pa5j+3Nf27T4fzJjhhNlePoMdjxkc4HtR/bmv7mQ+HiGTg7psBuccHGOpXHPY9ewB02ec96X/PSuYOva7nP/COttGAVM2GJ9uOenageINbxuPhyUpnGPNO4dRz8vT5Tzj09sgHTcYx2+nFKT3rlm8Q62gyfDsjDAbKyk/UHC9e31p517WxIYz4dcMDjcZvlPbGduOtAHSHls98Ypf5muZTxFrDE/8AFN3A28kbj+h2+4/WkHiLWNhP/COTnkfL5hBGc/7PqD2x/UAd47GdGgQDAa5ALDI2ja2T1+vtUfjNoj4esmT/AFPnowAA+YbW4/L2/CszxJqN3qWmqt7pT2kUcu5pHbODg/LjAIzuHP1FJ4g1S8urC2im0yS2WF1dJi5KM4UjaOMdT654oA7qLcYkL/e2jPPfv2H8hUlRxBliRZH3uFG5sYye5qTtSAQ+tKKKKYBRRRSAKKKKACiiimAUlLRQAg6UGlpKACjNGKKACiiigAooooADSHmlpDQAgooooAO9JmlNJQAUhpaQ0wGnrQaDzRTAaahkHHSpj0qGTvSAqSZ71VcfMMeoq1L1xVRuHGSTyDSA4W5X/TLnp/rpP/QjRS3ODeXBJOfOft/tGiqEev0UUVAwooooAKKKKACkoNFABRRRQBmeJBnw7qAIJzC3A69OP1rk7HVH0zQ7i3tztu7iY4bGQi7FG768HHv+vWeJdv8Awjuob+nkt057Vznh7RINUsruW4Z/MDeVEeycA78dzz39PrTA0fCGjx21mmoSFZLi4XcpHPlr6Z7n1/L6weJdU1TSNVjaGcGzkUOIzGvO0/Muevoc+/tVfwxeyaVqUulXY2o0pQADG2TtgejDBHv9a1vGNkLnRXnVQ0lq3mjjPy9GH5E/lQBq3V7FbafJes4MKRmTIPBGMj86wvCV/qmqSXE19OGhiwgRUABc8nkc8Aj86yLrVXPgi3tt2X80W5I7ovI9um0e+a63QbE6fpFvA/8ArSu6Q4/iPX8un4UAYnhjWNRv9XmhvLhZIhE7KvlqpBDhe3t/Ol1nXrzTPEJjLg2SIrNGIwWbIPQ/WqPgxs6/MSWyYJOpyD+8Xv680uujPjS3BAIaS3BBPB+fv+Hbv+dADrvVPFUEP22aEW8BwdqxqQn+8M7vqeP6VuaXq0+raHPPBGq3sQZPLByu8DIxkjg8Vc1raNEvy2CBbyZB6H5TWD4FBCX6njDJkdcHbg0AYmdUPiDeY4xrBcEoCuM+X064+57+tdXb3Wrx6Df3OpRRw3cQkaIAAjaFyDwTnnNYpO74i8ngTj8MQcfzrqNaJGiagR1+zSf+gmgDmrbxFrGoWi29hZrNfAEzyADYmSduATjOMdT26GnaZ4h1G21JbLWdrbnEbHywrox4XODjGc/pyat+Bgf7InJ+99o5OOT8i1l+NuNcg5xm3XJ6ZIkOP6/nQB1mq6jDpdi1zMCcEKiA4Lt2Uf56Zrm7fUvFGqRfabKG3jhBO3CjDc8/ePPf0HFP8elw+nlcbVErcjPOFx/M10WjhBo9kI8bTAhBHf5Qc0AZHh/xJLf3X2HULcQXeDt2ghWIzleeQRgnHsa6OuG1UD/hOIhCMP8AaYCcd+m7p/s13J60Ac7q+o6/b6m8dhYLLaBARJ5ZY57/AMQrNu/EuuWWPtENrGdgfa8Lhj/4/wDUV0usanHpVkZn+eRjtij6b27D6etc54d0ubVb1tY1FjIofdEDnDsD1weir2Hc80AbU19qkXh1LtbESX5VS0ABGCSB05PGemayLjUfF9tG1xNYWqxIpZ9o3BffAfd78VreJNaOj2sZiRXuJiRHvOFGByTjkjpWTHaeJ9QtftF1qUVrC8ZYRoozg884GR275oA2fD2srrNiZtgjmRtkqA5GexHsR/X0rIn8V3Vnq17DcQxSW0BKxiNSHdsAqOvv1xTPATB5L8rx8sPGMY4aoIFWTx2FdQVFw5AxwSEJB+oPf2oAkm8QeJbWMT3OmwQwufl3RMQPQEhsg9ByK6TRtTi1ayFxErRsGKSRtyUbjI/XP41PfpFJp9ylwQImiYOT2XHJrkPCLTLY6u6blcQIVA/vbX/+tQBc1DxRdSaj9h0S1S4cEqXbJDkdduCOB3JOP6sbxHrGmzoutacixv3hBzj2wSDj0yD0pngJIs3Mg+aQRxgE9QpyT+ZH6CtLxmsZ0dGf74nTZ9efX2zQBo399s0Wa/tHjYLCZo2cEqwxkZxzzXNL4u1B7CEQ2cc1/I5yqRsVVRjnaDkk+3TFWtOZn+H8+9hjyp1Vieg3MAaTwNGjW93PhfNEgjGOy7VPX6k/kPSgDQuNdGn6FbXl/ERczIP3AGwl8ZIw3QDuT096yjrXic2ovF0u3W1ID8qxfbn03Z/T3qLxkzy6zaQEBl8klAxBG4tjoe3A5PvVs3vjAHjS7PHYAjP/AKMoA1dC1iLWbMyqnlyoQskec7TjI57g9qy9V8T3CagbHSLZbiVGKu7Iz8jggKpycHqe1M8K6ZqOnXV1Jc2hhWSIBV3qQSCSB8pPTJqj4D2yX88jSbpBBkDPXL5c/mBQA3VNU1G9s2stUsTbzCRZEdVKqwGM8Enuex7jIFdD4O/5Fq06fek6dP8AWNUHjRV/smFyo3rcLtOcY65/TNT+D8f8I3a4GPmk4xj/AJaNQBT8N+IL3VtQkt7qKBEWHzAY85J3AepqzrviIadMlpaQfarx/wCAE4TPTOO/t9eR3w/A6/8AE6nfHP2Y8dcZfpVeF78+KL64sIEvLtJpQBLgbVBC8EsOQMD6E8daANOTxHremmOTV9KRYH6mInP8yM9eMgmuqgnjuYI54WDRyKGVh3B6GuTuz4q1G1e0u9Kt1icglkdQRgg/3z3HpW34atrm00SGC8jaOZC+VZgxALEjke2KANWigdKKQBRmiigAooooAKKKKAFpKKO9AATRmijFABRRxR9KACiiigAooooAKKBRQAUUUZ5oAO9GKQ88Dj39K5k+HNXG4DxLdMpI4KHIGfXd1wfQdqYHSSOsUbSSMFRBliegA6151quoNqt+11ISIEbEKbsqo6FunUnJ9eav65Y6nptvELjWpbuKdzGyEbCRgn1ORgcjjrUOi6Jc6qjzRXC20cbFFcx79zAdhkYxQgNPw74eWSOO/wBQjbc3McDAFQpHBYevJ9K2MtD4iACuI57Y5ITKllbPXHH3j1Pese/07UrGKS5uvE8iRjgKYR8/GSAC2MnnA9B3rn2v717iKZ76V5Yc+W5xkZ6np14HHtQB6Xz6Uv4V5our6kqsE1S5cY5G4E9/b3/Pmt6y0/U9RtfNt/EspQnkiIblI7def/r0Adbiiua/sLWmAz4jmBXoRF1+oz7D170NoOtli6+I5dw7GLAY9emeBn2NAHS0Vzcmia3t+TxDJnsvk9/c59qaNC15BsXxG7IeCTCMjnnufU9/5UAdNRiub/sfXiqqfELYB6iAA/Trk9PWmnRvEO4H/hITle/kDB49Py9e9AHTYorm/wCyvEalT/bytzkqYQPfrj1yMenftQuk+JEwF19Svo0C5H4454+mTSA6SiudGmeIxJk65G6Y4zbqCPw7/nzTRpnidmJbXYlwPlIt1OT6EYx6evf8QDpKK5r+zfFO0/8AE7hDDp+5U5+vy8d/05obTvFGAU1qDPdTCMZ+uO/pj6UwOlormzp3igSrt1uDy84OYFBUdM4wcnHOM+1C2Hij5g2sw4xkN5C7unpjH6/4UAc94kme61m884u0ULAJHKW2gADJxx1+bpXoFq8UlpDJD/qmjUp9McVytz4c1q9YyXV3YvMBgSCPBYc8HAHTAx9T+K2uieJbGIra6tCozxG5LrjsASDt79Pb8ADS8VadBdaVLcGIGeBd6yZwVAOWGc9MZ4/Ssjwbc3DalJamWSSDyt+12LBMEcDnAzn36dqtXWleJrqJopdUtjE4w6KNn6hc4qG20PXtPn2WVzZrHJnfMIhuA6DOevqBnr6UAdfRXNiz8WHIOqWeD0YRjP5bcUxbPxh5RB1OyD9m2Zz/AOO49O1AHT0Vy/2LxcAP+JnZk85G3jqD125zye3b3pz2fi3cGTUrJh3V02gfkuf5UAdNkUhIFc0bPxaGGNTs2UnqUwR1HTb+P19aFtPFu07tTsgSOojyV/8AHf8AGgDphz3ormfsfi/y8f2nYhh0YLnd9fl4/AUG08XfKy6jY5B+Zdp2kfXbnqf0FAHTYoxXMta+LtwK39iVBGQykE8+y/59qUW3i4Er/aFgylvvlDuA5GQNuO+cfrQB0tFcyLbxcB81/YgnuFJ7d+B3A6eppWt/FzAYvNOVgewOD78jr/hQB0tFcz9n8XcEXmnjB5VgcHoc5x9af5HiwHm7sDzj7p+mfu9uvX/64B0ZpB9a5sQeLRkfa9PYE/KSpyOPpj+fagW/i7BDXung54IUn8+Pb36mgDpMc9awdY8MW9/K00D/AGWZgNxVBhz7j/PaoTD4vOMXOnAjg8Nhvfpnv+lKF8XZ3eZpvB+6Q3PTpgdOv4UAP0+LxFp6LFN9kvYwcBjK6vjb1LEH0HY9TTr+w1bV1+zXEkFrabwWEWS7YORyeMdOwOR2FQ7PF6/8tNNdScdGz6Z9PfrRjxdkDfp+D/Fg5H1/yeRQBr6XpdrpVt5NrGFLcyP/ABSH1J+tXq5oL4u5HmaaTnhsNg/p7eneg/8ACX8/8gwEH/awfp+ft92gDpaPxrmw3i8AMF0zOcFG3fn/AJNG7xaAAEsGzxnByOcZIyB6Hv8A0pAdJ070Zrm2k8XZC+TpoH94buOPr/TrSeZ4v5zDpuQOMbtp/XOeOOMfN7UwOlornfN8WlWYQaaCAMKd3J9sN79Se35sM3i0R7/I03j7wYsNvv1xj8fwHcA6WjPrXHx6x4mlnNvbQWVyyJkugOM5AwWLbc4IOB2NMufEWv2eDd2VtCrfdyrdT2+99elAHZfnQM/5NcnZ6p4mvkMltFprhQdy5PX0+9kH8uDU63Pi7AJsrEcgYJz9SPm/me1AHTUmR0zXNLceL1VWNjYNkcpuww7f3sds9+tKbnxdv2/YLAqeAQx+X0J+bt3xQB0uaQ/WuZF34w80q2nWGAPvhuM49N2fbp39OaFvPGGG3abYgjp83B/Jj698UAHjsA6Rb713qLhTtABLfK3H+c/lmmeODI+hWeQBM9wgHYBijeoz6+lZviGTWZrOBdYtYIYhP8pRs7mwcdyMEE+/HNJ4hk1iawt4tXtreGAyKFlR/mD7SMnnA43HofzoA7iAbYY13+ZhRh853e+alqK2CC2iEZJQIApI7YqWgAoo7UUgCiijNABRRnmjNMAooFBoAM0UlGR2oAKWkpaACkPsaWkoATJpfrRRQAZo7Ug+lLQAH8KQ+9LSGgBM0vakozQAhooPWg0AJRRQaYDSaDig0lMBDUMhHvUrGoZGHSkBUl4Jqq5G8fUVbl71TbO8fUdaQHD3QJvLj/rs/b/aNFLcti8uf+u0n/oRoqhHr1FFFQMKKKKACiiigBKKWkPSgA70d6BRQBS1m0lvtJurWEqskyFVLnA59wDVTw1plxpVlNFdNGZJJd/7tiw+6o7genStiloA5rxL4ck1SVLmyMKXGNknmEqGXseAeR/I1s2Udy2nJFqXlPMVKy+WSVft3weat45opgcdYeE7yDUYGne1azhk3AAkuyj7oIxjOcZrsRRil7UgOW8N6Ff6Zqkk939nMbQsoMTknJYH0HpT9T0S9ufEkF9CIvs6SxM+ZCGwp54x/WulxRimBW1OGS50u7ghx5ssLomeBuK4H86yvC+l3mmx3IvREGkZdvluWHA9x6mt6ikBymu6HqJ1Y6lpW15JCpI3hWRlGARuGCMDn+tX7aDV7jw3eQanta9lSREAKgYIwBxxW7RTAw/CmnXem6bJBeqiSNMWAQ5+Xao/pWf4o0TUNR1aK4tIkaJYlQkuFP3iTx9MV1lJQBna3pUWr2X2d3Mbo2+OQDO1ue3ccnisCC28VaZAba2EU8fRSu3CZ9CSDj6g12FLQBzWg+HZbS8bUNRlElySWRFO4KSPmJOBk9fYe/bpO9HeigDjte0jWNQ1aZzCJrZRtgG9QFUjnjrkmkji8ZIiojRoowAAIQFX0HHbp/SuyooA5bUdG1LVNGspLhlbUoAwkViMOGxkcYGeB7dait7fxVeWq6fcrDZW+zY85w0hGMYGGIzj2H+PX0lAHNeEdP1CwlvTf2xh83ZtO9WzjdngE461iPBPdeKLqG1nMNy1y7xydcMqg4PscYPX8a9BrlLPStQj8WPevb4tjLIwk3qeCpAOOtAFa5i8XX6LaTRJHGSA0iOqhvckHd+QH07V0GhaSmkWPk7vMlc7pZMY3NjHA9AOK06KAOOm0HVtH1H7VoapNGxI8tiAVU87TnGR05zmmzaZ4i164jGpLHZQR8jBHBxyQATk9epxzx3rs8UYoAzL/T9nh2ewsoy2IDHGmQM8YGSaq+E7K8sbG4jvYBC7z71UMGyNqjsfat00YoAw/EuhHWbZDE6pcw5Clvusp6g/kOf8azIbvxfbIsLafHcdQJJGUn2yVYfmQDXX/SigDN0R9Ue2kbWIo4pzIdipjATAx0J7571z11o2qaLqX2vRo/OjYnCjaSikg7CDjIyByDn8uezooA46707xDq0L3N+qxmEjyLOPb8xPBYndjOD3Pr077vhq1ns9Dt7e6i8qWMvlMg4G4kdM9iK1MVzviWXWWlWz023Z4Z4zvkQfMD0I3E4HHf8AKgDI8CgHVbgjjFuBjvy2f6Vf1nQ9Qh1X+09FwZXYsyZUFSVxkbuCD3H4/S94Z0VtJtpHnYG4nxkL0jUZwv6k59/bNbh5oA5N9V8VuzJDo0Qb+83A/wDQsV01oZmtIWuVCTlFMig5w2OefrmpqKAAflRRRSAKKMUYoAKKKKACijFFABQaKKAClpKKACgc0UUABooooAKKKKACijBooAKKKKADvRg011DKQc4Ixwa5w+CrDzDILq78xhgnzOG75PGevbNMCn41DLqFkXG2FUchs/xHbnv6D0HXrXQaDbm20S0j27T5YYjpy3J47cnpXP6l4Tis9PklsZ55GjO7y5SpGM84OBj15J6d6h0Lw9p+s6VFcme6VmGHVXHXPYY453fn1zQAy/hm13xRPbwuEMeY1YqSEVfvHHQncT+fatq70K00/RLkWdvvmRCwdm+Zuc8ngY9jxWLd+HIbHVreCeW4XT5QES4QgOshOApwD145wBk1qf8ACFWHmrIbq9LKMfM6nIz05GcY4+lAFy90Oz1XTkKQpbysodGj6KeT26/eP5muc8OvLp/iFYZT5ZldopUHILgcc+mR7cY96t6R4WtruxSdrq7imBeN0WRQqsrEdB7jpmqFhpUF/rUtnbM7WkLHc24M2AQOvGM8nPPA70Aeg4NGK5n/AIQuxClBdXmzqAZBlee3GPXqDR/whNkV2tfX2AMDEozj8v5f/qAOmo5rmG8FWjOrvfXzOoxnzB09OmfTvQ3g22QGQajdqxHzFn+VumSRwffrQB0wHtSgVwFtplne3sllpV7qUgQ5llZwY8btvABGfXPPStC58HTLEDbanP8AIM+VMWcEjnGRjjJPbv0oA6859KOa84toobi5a31XULy0kjO1GDNtVh1UkjjsR0roj4SO/wA1NXvklPDkSEK3rxnPJz370AdLzR+Fcy3hAgny9XvhuGGDvkH8iPb1pB4QIJVdZvxFjATefw9vXtQB09FcyvhObaFbXNRO37jCQgj9fakbwrclAG16+LqeGyRwevfOen5dKAOmIyelLj2NczJ4Wuy/mJr18kuMFtxOeB2yO+T19BQPDF6GBTxBfKuMbdxPbgjkY9elAHS49qX8K5keF71XcL4hvxE3RS7Fh/wLP17Uf8Izf7cN4hvSR0bLZH47v8+/YA6bmiuYbwxqRRQPEt6HXgn5sH8N305PpT/+Eb1Hcjr4ivdynJ3EkMfpkY5z+GBQB0nfp+lHNcz/AMIzqAY48R3+1hg5LEg88j5uOtKvhrUQrKfEl8QRhcE5HPrnnjP8+1AHSHOOlH1rmh4a1Ty9reJbwsOhAI/P5ufz9aG8NamwXPiS8DD0DYPXtu+nf1oA6Xv0pa5k+G9V3718SXYPcFSQfoN3rn+VH/CN6oGbHiS7wegKk46453e/6UAdHLKkMTSyuI40BLMxwAKxoNcl1O5ePSLcSxxHEk0p2oCRkD19uncVjaxoup2emPJLq9xfW6MGeF1OdvTJOSSBkk+w9hVHRbWW9ne3ttVlsJH2soiB/eY+8TggcDHf1oA6a8udfs0aYWlreIP+WcJYOBzySep6cAetGj+KLXU5o7cwzW87j5VcZBOCSAR6Y74qs3hzVWAz4jutw6nYcH8A1c1q9k9hfvayyec/ylGC7S5PQhe3zA456YoA9KOcdKAOK5mPw9q+zLeI7kFlHy7Twe/JOT+Q/Cl/4R7WPLKN4luOTkERcj8d2ce2e9AHSnHelxxXMt4d1hl2nxLcAj+IR4z+TfT9aVvD+sl9x8S3A5zxFwc9eNwx34oA6Tn0NLiuaHh/WVbfH4kuNwH3Xj3An8+OfalTQNYRWX/hI52UkHmPB6+pJ7duKAOjHToaCPQVzZ8P6wYgh8SXBwcgiLH/ALNmhtA1tiM+JZhgdRCPp0z9P19aAOkpe1c2ND1zzvMPiKXrnb5QIPf1wOc9vSgaLrqMXHiKQsR0MC4z19cdR6dKAOkpBiucGh66AyjxHIQ3cwAEHp6+5/SgaJr2zYfEcgXqD5ALfzz696AOkpD6mucOia8doPiRwFHBFuuSeff0x60o0jxBv3nxCwI7eQuD/hyT29PpQB0WfajGa5s6N4iUF18RFpG6q0Chfw64/KlGj+I42xH4i3IxyS9upI57de30oA6PI9a5rxhd3FvHbQxyNFDPuDkY+YjBA/vdj0py6V4jI2yeIVAH3WW3TJ/DH+NMn0TX7uAw3WtRSRkDKm2Xkgk57eg/M0AP8EvD/Zk0KRxpLFMQ23GWB5BP8vwreuraK7t3t7hN8Ugwy5Iz7etcxB4c1izdpLLU4oHcAMBHuDYxjk59W7VaXT/EvBOuITzwbdB6+3Q8f4UActGtxpWrGOC4MNwkv2fzQB8ylgMkHIPQdj0r0sfl+NcnH4Z1ZL37WuqxeeW3GYw/NkjGdvTp/nvVgaf4pIwdchHXB+zpnPYHjj680AdIcelHaubOneKCpP8Ab0Ifsv2dcfnjjv27fkPp/iraCmtW5b0aJcdu+319qAOkBHpig+9c41h4o8zC63AU9TbqD+WPTB60iWHirJ3azb4JzkQqTjjttx696AG+OWZdLtDGWExuVEe3s2G59fyqPxvs/sOxUs7xfaELP/s7W5PPcetZuv2usQw27azf288TTbECpjaxB5Py8gAe55pviG31WHTrV9TvILiESjZFHGF5xxzgHpkYA9KAO8iIaNWVdoKjA9Py4p9Nj3mNTIAHwN2PWnUgCg0UUwCijHFFACZ5x60tJjnNGR0oAUUUDpRQADpzSHiloNACEe9FLSEdKADoOBRmlpo5/OgBTR2oPpRQACigUtACUhpTSGgBOnSkNKelHagBDSGlPWg0wG5o+tKaTNMBDjPSmnilOKQ+lADTUMgx3qY8ZqF8UgKkhPNVWPzL9RVuUdaqMMOOO4pAcJdf8flx/wBdn7/7Rop85xd3IP8Az2f+ZoqhHr9FFFQMKKKKACiiigAooooASlpKWgAooooAKKKKACiiigAooooAKKKKACiiigAooooAKKKKACiiigAooooAKKKKACiiigAooooAKKKKAENFFFABRS0UAJS0UUAFFFFABRRRQAUUUUAFFFFABRSUUALRSUtABSUtFABRRRQAh5opaKACiiigAooooAKKKKACkopaACkpaKAEoyM4zyaQgMMHvWF/wh2ieWFFs428BhM+f5+1AG9WBeaXeWWotqOjhHLgia2dyqvznK9g2c9Tjk07/hEdFDBxbODuBOJXweehGfrR/wAIfogIYWrj6Svz+tMC2mrafdK0UzrEejRXA29ge/B6g8Zq+zpHjeyoCeMnHb/61Yn/AAimhsWT7OWCgZQyscdR1zkdf09qP+EP0byvK+zybATgCVuM/j7d/WgClFez/ab+w0YJLJNOZfPLZSMHAbJzknI7DH5ZrZ0XR7fR7MQwgM+MNJsALck898c8c1kyeHtOi1qG2aN1gmtzsHmsDvUjOMEc4PTB6Z7HNpvCGjtJvMMm7duJ8xvm5z0zjHbigDeorA/4Q/SA4YRzD1XzmweMeufyo/4RDSQWwkwU/wAPmt05/H/9QoA36zfEFtJeaNcwxFw7JkBTy2Odv44H+NUx4R0wBhuujnp+/YY6eh9u/rTW8HaYwxuuRxwwmO7/AD/h3oAwPDl6thq0ZlJjhnXyzuO0K3Vc57dR9TXf1hnwppjOrMJiQcnMhOec/wD1uMd/rTP+ER07zhIJLxVHOwTnaT9ev5GgDH8aW6RagkkUWGmhbcQpJdhgAeh4x7112nxSw2EEMxLSRxqrNnOSBycn+tZH/CHaZskVnum3kEFpiSpHTH4cUr+FbSQMGvNQyTkN9oORQBv80uKwm8L2xKkX2oqw/iW5IJ+vYfhimp4WgSXeNR1PGMbftJwfrjnk/TrQBv4orCTwzChfbqWqbX6r9pOOhHp/Wj/hGY9rr/aurYbn/j7PB/KkBu0VgN4WjbG7VtW3KchvtXIz+GB+FOPhqMujf2rq+V7/AGs88n+hxx2/OgDdorCHhpQ27+2NX9CPtZx/LNIPDCDP/E41gqQfl+1nHp6dv6UAbvNLWEPDQACnV9WbBzlro57Y/rSHwyCVP9tayCBjP2rn+VAG9+FH4Vhnw2u9WGr6vx1H2s/Nzn/63+c00eGup/trWN2P+fo4zjr0/rQBu0v4VgnwyMEDWtZwe32s8dfag+GiQB/bes9ySLrnt7UAb2KTFYX/AAjPf+29ZzjH/H1/9aj/AIRn5snW9Z+guuP5UAbUkaTRtHLGrowwysMg/Ud6x7rwrps8qzW6y2Mwbd5lq2ztjpyB+GP1NM/4Rgj/AJjmtf8AgX/9al/4RkFWX+2dYIPrddsdOnSgCdNHnEIhfV79kB4wyhjnr82N3r39PTNS2WjWdm/miLzZydxml+Z84A+8ee386p/8I10/4nms9c5+1c9vb/OaD4ZJH/Id1n0/4+v/ALGgDdoxWEfDkm7K63quC2SpuCR/9b86G8OSH/mOav7/AL8ensKAN2jFYI8NuOBrmr7T1zcZPbvj60o8NvnP9u6xx0/0j/61AG7iisIeHJB013VuP+m/v345oPh6coANc1PeMHJm+XPfgDP60AbtFYX/AAjkqklNc1YZ6hp939PpSDw7cgsDr2plD0AkAYD64+vamBvYoxWCvhydc517VDzkHzufx/yKF8PXPV9f1Ik9cOBnr7UAb2KPwrBXw/dKAV17Utw67pAQfwxx+tL/AGFehyV1++CnOQdpPt2459v50AbtGKwf7BvdzZ1+/KN0AIBH44/woXQb/bhvEF8cHggKCPr1zQBvYorBOhX5jUDxBehx3wuD17Dnp6mg6HqIfcviC8HPIKqc8Y49P1oA3sUVhf2LqWT/AMVBd7ef+WaZ5GBzj15/w605NI1NCw/4SC5K9VzFHkHOepBzxmgDbxRisL+xtVCbf+EhuScghvJTj9Dn88UNo+rlU/4qKYMp5/0dMHr2+hHr0oA3aKwv7I1jeHHiGYEAbgbdCPwHTrnt6UHSdZ3sR4hl2t2+zJnsDz9B2HXn1oA3aKwv7J1nyip8Ry5Pf7MnBz+fr3/lyf2VrewAeInBHf7JGfXr+n6+vABu0GsMaZrgZT/wkJIHUGzT5vy6Uh0rXAxK+I3wR0NnH1x/LP8AnvQBU8en/iVW4Ifb5+XK9htbr6Uzxw//ABJ7GRVwftCFYxghjtOB+vvU954d1LUI/KvNcM0atuQG1Rdp6dR16mm3nhvUtQiSO815pPKffGRaqu1gOvB56mgDpEDBFDHLY5NOpsSbIkQkkqACT34p1IAooooAKKKKACiiigAooooAKKKKACiiigAoxRRTAMUfWijvQAfSiiigBDSHpTqQ0AN9s0d6XFFACGkNKaTFACYoxS0hpgIRSEU4000wGMPUVC/0qc1C5FICpKOtVW++M+tW5e9VG/1i9+aAOFnH+l3PA/1z/wAzRSXIzd3HT/XP/wChGimI9goooqBhRRRQAUUUUAFFFFACUtFFABRRRQAUUUUAFFFFABRRRQAUUUUAFFFFABRRRQAUUUUAFFFFABRRRQAUUUUAFFFFABRRRQAUUUUAJS0UUAFJS0UAFFFFABRRRQAUUUUAFFFFABSUtFABSUUUALRRRQAUUUUAFFFFABRRRQAUUUUAFFFFABRRRQAUUUUAFFFFABRRRQAlYPi67mttMVYW2mWTy2YHopH16/nW/WP4l06TUtLKRE+ZE/mKoxhiOxz9fWgDghBHlSNwcdGDEMOeua7zwvfSX2ixPMxaSP8AdM3XJHHPJJOOSTXGWNhc6lvW12KYyUd5GACHHp1Pp+IrtIptM8NaVFDNeqkS5KtIwLvk9QB169hTYDtUAXU9KlWNWkMxTdtOcFDnnHTGe9atY+nQ3F5fnU7qOSFduyGB8goOMsR6kkjoOK2aAEopaKQBRRRQAUUUUAFFFFABRRRQAlLRRQAUUUUAFFFFABSUtFABRRRQAUUUUAFFFFABSUtJQAtFJRQAUtJRQAtJRRQAUtJRQAZpaSigApaKSgAooopgFFLRQAlFFFABRRRSAKKKKACiiigAooooAKKKKACiiigAooooAKKKKACiiigAooooAKKKKACiiigAooopgFFFFABRRRQAUUUUAIaDRRQAlJSmigBKKDSGgApDS0lMANIaU000wGtUL9KmbpUL0MCpL3qq2d4+tWpeaqE/vAfcUgOGuD/pdxz/AMtn/wDQjRSzki7ueR/rn/8AQjRTEevUUUVAwooooAKKKKACiiigAopKWgAooooAKKKKACiiigAooooAKKKKACiiigAooooAKKKKACiiigAooooAKKKKACiiigAooooAKKKKACiiigAooooAKKKKACiiigAooooAKKKKACiikoAKKWigAooooAKKKKACiiigAooooAKKKKACiiigAooooAKKKKACiiigAooooAKKKKAIJLWCSQO8MZcdG28jn1/AUq2sCZ2QxrnrhQM1NRQAUUlLQAUUUUAFJS0UAFFFFABRRRQAUUUlAC0UUUAFFFFABRRRQAUUUUAFFFFABRRRQAUUUUAFFFJQAUUtJQAtFJRQAUUtFACUtFJQAUUUUAFFFFAC0UlFABRRRQAUUUUALSUtJQAUUUUAFFFFABRRR26UAGaM0nT3oFAC96KO9IaAFooxQaACiijtQAUUDpzRQAUZoo70AFFB6UfjTAKO9IOtGTQAtFIc0DpyaAFoo7UlAC0UmTnFHtQAUUY4pBQAHrQaDR160AGaKTvQaADNIaMUlABRRSEe9MANIT7UtI1MBhqGSpTULmkBVl6mqrH94v1FWZOSaqNkSAj1oA4afH2u5/67P/M0UTf8fVx/12f/ANCNFMR7DRRRUDCiiigAooooAKKKKACkpaKAEpaKKAEpaKKACiiigAooooAKKKKACiiigAooooAKKKKACiiigApKWigAooooAKKKKACiiigBKWiigBKKWigApKWigBKWiigBKKWigBKWiigAooooAKKKKACiiigAooooAKKKKACiiigBKKWigAooooAKKKKACkpaKAEopaKACkpaKAEpaKKAEopaSgAopaSgAopaSgAoopaACkpaKAEopaKAEpaKKAEpaKKAEpaSloASilpKACilooAKSlooASiiloAKKKKACkpaSgAopaSgAooxRQAUUUtACUUUtACe1FLRQAlFFFABRRRQAUUUUAFFFFABRRS0AJRS0lABRRRQAUUUUABoHvRijFMAooz60CkAUGjFGKAD60UYooAKO1FHagAooFFABQaKKAENLRiimAneg9eKXHNFACEetHFKRSYoAXPFJRjHSlFACYo70YooAM0nel70UAIetJmnEdzTTQAZoPSjHrQaAENJSmjFMBKDRQaAENNNONNIpgMPHeoZCKmIqKQdaQFOTGTVZhmRR6sP51Zl+tViMyLju39aQHCTAm5nIH/LV/5miiUkXNxj/ns/f3NFULQ9hoooqBhRRRQAUUUUAFFFFABRRRQAUUUUAFFFFABRRRQAUUUUAFFFFABRRRQAUUUUAFFFFABRRRQAUUUUAFFFFABRRRQAUUUUAFFFFABRRRQAUUUUAFFFFACe1LSUfWgBaKKKACiiigAooooAKKKKACiiigAooooAKKKKACiiigAooooAKKKKACiiigAooooAKSlooAKSlooASlopKAFopKa7rGjO7BVUZJPAH40AOpaoaXqttqiTNatuEUjIfwPBB6cjn8avUAFLRSUALRSUUAFLSUUALSUtFABSUUUALRRRQAUUUUAFFFFABRRRQAUUUlAC0UUUAFFFFABSUtFACUtFJQAtFJRQAtFFFABRRRQAUlLRQAlFFFABRRRQAUUUUAFFFFABRS0UAJRRRQAUUUUALSUUUAFFFFABRRRQAUUUUAFFFFABRRRQAUUUtACUUUUAFGKKKACiiigAooopgFFH9KKACiiigBMUlKaSgANFFJxQAUGig5oAQ0lLSUwCmmnUhxTAYcVBJU7YqF6QFSUdc1VI/eL/ALw/nVuXvVQ/6xfdh/OkBwcuRc3GP+ez/wDoRopZM/abjr/rn/8AQjRVXA9goooqACiiigAooooAKKKKACiiigApKKWgAooooAKKKKACiiigAooooAKKKKACiiigAooooAKKKKACiiigAopKWgAooooAKKKKACiiigAooooAKKKKACiiigApKWigBFG0YHP45NLRSUALRSUUALSUtFABRRRQAUUUUAFFFJQAtFFJQAtFFFABRSUtABRRRQAUUUlAC0lLRQAUlFAoAKKKWgBKKKKACuW8aagYoU0+M8zoWlx125AA98njj9a6muSsYjq3jK9upSxgsnCRqTkblGOPoST6c0wKWmRX+g3sV9dwSW9nK4ilYsMAEfKzAdBkjk9On17kEMoZTkHoc5qtqdvFeabcW8wBSSMg5AOOOuPUdfwqp4aunvNAtJZNxfaVLMSSxU7SefUjvQBq0UUUgCiiigYUUUUCCiiigApaSigAooooAO9LRSUALRSUtABRSUUAFFFFABS0lLQAUlFFABRRRQAUUUUAFFFFAC0UlFAC0lFFABRRRQAZooooAKKKKACiiigAooooAKKKKACiiigAooooAKKKKACiigUAFFFFABRRRQAtJRRQAUUUUAFFFFABRRRQAUUUZoAKKKKACij6UUwCijtSZNAC0HpSGk5zyBigBc0lLSUAB9qMUUlABQaDQaAEpKWkpgFIaU000wGmoZKmNQvnFICpKBzVVv8AWLz/ABVal6mqh/1iYH8Q/nSA4WXH2m4z/wA9n7f7Roolybm4/wCuz/zNFUB7BRSUtQAUUUUAFJS0UAFFFJQAUtFFABRRRQAUUlLQAUUUlAC0UlFABRS0UAJS0UlAC0UlFABRRS0AJS0UlAC0UlLQAUUUUAFFFFABRRRQAUUUUAFFFJQAtFFFABRRRQAUUUUAFFFFACfSilooAKSiloASiiigAzRRR3oAKKKKACiiigAooooAKDRQaAAdKKKO9AC0lFFABRR2ooAKKKAaYBRTXBKMqsVJHBGOKyhpmq451+f/AMB4v/iaQGt39qUk1k/2bqu7/kPz4/694s/+g0jabqpbK6/OFPrbRE/+g0wNcVzngnY2lTzKxYy3LlmIAJ6cnGf51bGl6vx/xUMx9f8ARYv8KwdHSe08PC6GuS2VvG7K6fZlbDbsHGRn8MevFAG54qvltNGlj4Ml1mBQT6jk/ln9KTwgGHh6FW3ja7hQ2eF3nH4Yri7i5ub6Xz7uV55tqom5FUjngYUdcnr/AErrtP0fUobCBItalgTaCE8iNtoPOM4Pr1yaAOgOaB1rH/s3WcH/AIqGTk5z9kj4/SmjTNa7+I3/APAOL/CgDaPWlNYjaXrZPy+I3A/6846T+y9d5/4qQn0/0KPigDbBFLWJ/ZmubePETbvX7FHikGma5gf8VI3/AIBR0CublFYR0vXu3iQ/+AMdJ/ZXiD/oZv8AyQj/AMaAN0daU1g/2Xr/AP0Mo/8AACP/ABpRpev/APQyA/8Abgn+NIDd7UVhf2X4gHXxKP8AwAT/ABo/svX8/wDIyDH/AF4J/jQO5u0VhjS9fz/yMa/+ACf40f2br+f+RjX/AMAE/wAaAublBz61if2Zr/8A0MSf+AKf40f2br2cnxCn0+wp/wDFUAbYB70Vi/2fruSf7fjx6fYV/wDiqX7BrvbXYh/25L/8VTA2c0d6xf7P17/oPRH/ALcV/wDiqd9h13J/4ncOPT7EP/iqANgk9qPxrHFlroI/4nUB+tkP/iqQWWvdTrNv9Psf/wBlQBs5orG+xa8DkazbsPQ2f/2VI1p4hz8uqWZ+tqR/7NQBtUVi/ZfEAGP7VtM5wP8ARf8A7KnfZdfOP+JpZ++LU/8AxVAGxnmisX7J4hOM6rZr9LUn/wBmpTb+IcjGo2PTvbH/AOKoA2SaKxfJ8Rn/AJfNOHHXyHzn/vqniLxDswbvTQfaB+f/AB6gDXB7UVitB4k6Le6dj18hwf8A0Kl8nxGP+X3Tj9YH/wDiqANn2orEWLxKDzd6Yw/64v8A408r4kxxNpRP/XKT/wCKoA2BRnmsQr4lGD5+lAf9cpPy60bfE/8Az00f/viX/GgDaJPYUcj/APXWKR4o7Po5+qyj+tGPFG37+jA+m2Uj880Abf1pKxceKP7+jY/3Zf8AGkYeKQBtbRs98rL/AI0AbfPQ0E1iN/wlA6No3TusvX86T/iq+50X8paAN3PFJ71h48VYPOjZ+ktH/FV9v7Ez/wBtaANylrC/4qvIz/YuO/8AraP+Krz/AMwT/wAi0AbvP1ozxWEf+Er7f2L/AORaT/iq/TRP/ItAXN4dKSsPPiodtF/OX/Cgf8JXnpomPYy0Bc3M0tYQPir+JdF59GlH9KcD4px9zRic/wB6X/CkBt0gx61ihvE/OY9IP0eX/CgP4n/55aQP+Byf4UwNugc1i7/EpH+q0gn/AK6Sf4UB/Ev/AD76V/39k/woA2Sc9KBXL6Zrus6jdXFrFZWIltjtmLTMBuyV9D3U1b0TXbjUdTu7K4tY4WthyySbvmBwR0Hvj2oA3j0pM0H3oFAC0UhxS0AFJSmk+lAC0E0goNAB+FHPcUuKKADPFNzzgDNLSA0ALz3pDxyaWg4PWgABzRmkGMY/nS0ABozQaQ9KAEzQaWg0AFIaM0GgBDRmiigBM80meaWg0wENNb8KcelNNMBpqGQmpjUL0gKkpPNVTzIufUVal71WP+tXt8w/nQBwkx/0q4zn/Wv/ADNFE3/HzP8A9dX/AJmimI9goooqBhRRRQAUUUUAFFFFACUUtJQAUVl+JLu4sdDubi0fy5k27WIDYywHQ/Wufs5/FF/F59peB4w+35ljG7HX+Hj8aYHaUtcnpviO+i1BLDWYFRmcR+YBtIY9MjJBB9Rx+tdXSAKWikoAKM0UUAFFQ3VzDZ20lxcP5cUSlmbBOB+FQaZqlvq0Mk1oXMcb+XuZSuSADkA89xQBdoozRQAUUhIAyeBWdpuuWOqzyxWMjSiJQWfYVHJOBz9DQBp0lFFABRRRQAtFJRQAZ5pa5s6lrY8V/ZPsZOnltobyjjbjO/f069vw61B41vryxNqbS4ki8xJQwU4BOFwfbqaYHV0VBaMWtIWOSWRScnuRU1IBaSiigApaSigBaSiigBaKSigBaKSloAKSlpKAFpKWkoAWikooAWkpaSgBaSiigAooooAMUUUtACYpaSloASiiloATFFFFABRRRQAtJRRQAYooooAKKKKAA0U1wSjBW2sQQGx096yf7M1bbx4gmz720WP5UwNjHNBrHbS9VPH9vz49reL+eKqaml/ptpJcz+IpQqjhfs0W5z6DjvQBr6nqVtpdsZ7luMgKgxuc56AEjPWvPJ7iS6dhIWWLzXljh3EqhZmPQcE/Njp606e5uNQuFmvJzK6rtUuqqVBOew/WrOl6ZJqVzAjt5EU6s8bkZMm3rjt1I6+tGwFrwzpTahfrdyZW2tZAQMcyOOfyGR+Ndyaw4dE1G2jSG01ySG3Qnan2WIkDr1x9TmpG0zV8AL4hlB9Taxn+lAGzR3rEGl61znxG/t/ocdH9l63jjxG//gHHQBtGisQ6XrvO3xIw+tlHQdL13t4kPHrZR/40AblNIxzmsX+y9ex/yMn/AJIx/wCNL/ZmuAj/AIqLj/ryTNAXNoD3zS1hf2Xr3/Qydv8Anxj/AMaP7L8QdvEo/wDACP8AxoA3AOetLWF/Zev5/wCRkH0+wJ/jThpuvDGfES4/68U/xoA2vrSisQabr3fxCp/7cU/+KoGm6/8A9DEn/gCn/wAVQBt0VjfYNd27f7fjz/e+wr/8VSf2dr2Mf8JBH/4Ar/8AFUgNoUVjfYNd/wCg9F/4Ar/8VR9g13/oPRf+AI/+KpgbNGKyPsOud9ag/wDAIf8AxdAstcyc6zbn0/0L/wCyoA16KyDaa7kf8TW1A5/5cz/8XR9k13Z/yFbXd/15n/4ugDXorJNrrv8A0FLQY6f6Iefr89H2fXs4Go2RHvanP/odAGtR3rIFvr+OdQsfwtmP/s9L5Wv4/wCPzTv/AAHf1/3/AEoA1qKyfK1/5cXmnH1zbv8A/F0nl+IMf8fWmn/tg/P/AI/QBr0VkNH4hOQLvTV9CIHJ/wDQqTy/EWT/AKRpZ+sMn/xVAGxRWOV8RgcTaV/36k/+KoK+JMZE2lZ9DFJ/8VQBsUVjBfEneXSf+/cn/wAVS48S55l0nHtHJ/8AFUgNiisbHiXH+t0n/v3L/wDFUgHibJzJpGO37uTn9eKANkqGGDgg9RR06VjKPE+PmfRx6YSU/wBabjxTtzv0XPptlx/OmFzc7+9Fcpf6xrlhIsMs2kSXD8JBEkjSMT04zx9atRy+LHhLmLSkbjCsHyeBz147/lQB0IpK4pvE2uRXUlvdx6favGQH8xJD2zn5SePf/I1opfE0yiSGXQ5ImGVdfNIP60Ab4B70pxWEf+Es7HRP/ItH/FV/9QX/AMi0CNw0o6Vhf8VZ6aJj/trR/wAVXkZGi4+stAzcxzmlrCJ8VcYGi+/MtJnxZ/1A/wA5aQG7/Ss2TXLRbw2cHmXVwD88cC7igzjLHgcEisHX7vX7awEeoSWMUdw4j3Wm/f3JGT0zjFVfDJ1KNriDSE08fdZhcBgccjqo5+hpgdFLrbwJ5tzpV7FDjO8bG2jGTlQ2eB7dj6Va03V7HUxi1nDOBlozwyjOOR/nt61QceKHUq8eisp4IJlORjp0rktQsbnR70Gbyo7hVM8bW7EBck8ZwPcY5GMUAelYoxxWFHL4okUOo0ZkYZBzKPx6VKjeJR9+HSW47SyD/wBloA2KAKxg3if/AJ56P/33L/hRnxPniPR/++5f8KANnBx2pR1rG3+JMD9zpR+ksn/xNKH8RbuYdKx7TSZ/9BoAyvCRB8Ra6QePOP8A6MkpnhnH/CX65wB87cD/AHzmq3h19UXVtUNpBaNM0pNwskjAKfMfhSAeM5/L87PhNXHiXWDMoSUnLqCSAS5JwT2oA7CiiigBDmlpCO9HX2oAKMUtFACflS0UUAFGaKKACmgY6U6igBKKWkoABRjmiigAPSgdKKBQAhNNPHWnGmmgBc0GgCjFACUnenGkNMBKQ57U6koATBx3ppHpSnrQaYDDULipmqF+9ICpKKqNkuBjPNW5D1qqf9YvGeR/OgDh5cfaZ8jnzX7f7Rops3/HzPx/y1f+ZopgewUUUVACUtFFABRRRQAUUUUAJRRRQBj+KyB4eudylgWjAUcE/OuP1/z3qh4V1CytdJZLm9ghkMzsVklAI6etXvF4z4auh7x4/wC/i1iaDoFnq2nrdzyzLKJGBEbADg8DBFMCpq9wmu+I7ddPVmGY4w4HUK24v9ADjNbniHW7qG8j0vSU33smNz4HyA9AM8Z4J56D1rV0/R7DTC7WduI2f7zklmP4nJrkL+N5fGlxCLlraV5UCTZPy5jAGOmc/d7cmgC3exeJ9Jt2vTqKXCKQZEIBA9eMDj6EVu2mqNqHh+S9iBhmEbbhjOxwD278/piso+GdYKMkniCSWNlKsjoxDD0PzHtV3TdKk0fQr6CedZd++TcikYG0DHP0oAxNN1rxBqFv9ktXWa5fbI1w4RRCmAPugdz9eM8UPquu6HeBdSka4jHzsp2Yde5UgAgj0P5c1a8CDEuocgnZDnn/AHqZ4/yTYgkAeXNnP0SgC94tW+lslktpkGn7G+0rx844xg4+vesjRotdkt2OkTwx24m/eBypLN8ueqnHGO/eug1lS3hKYADP2deO3aq/go50q5PU/aW/9BXH9KALWurrbtbporwxq27zZJAPk6Y65689qxNQl8WaQi3Ut5DcRB8EBARycDd8oOPcH8qseItXvn1RNI0yUW7narSsOct0APOBjnOM9Kp6x4eksdNkvLvVbm6lRlADjhssBjBJ9f0oA27251PUNCs7vRtscs22SRSVbClTleRjIOBXL6DHqkouP7DkjicRJvL4Jwc7QM55+9XV+FuPC9pkbcI2R0x8xrE+H3DXYPUww/8As/p/KgDbv9Wk0fRraS8AlvXRU2ggBpMfMeOg69Pasa1fxbqVt9st7uCKKQFo49qqSOxGVPH1P5Unj0SG5sdoBzHKFyejfL39cV1tk8UllbvBxE0alP8AdxxQBg+HvEM13df2fqUYjugCFYcBmH3lI7Hvxx19Kh8R65e6XrkSRSgWqwrLJHtBL/Md2CenAFULlhJ46QW+0sblRkdRtT5/5H9aXxnx4gg3H5PJjGB3/eN2/L86AJLu/wDFbwtfpE1ra7Q4RVjcquOpBG769PoK2/Dustq1vKJkVbiAgNsztYH7rDOffuela1wAYJMjPyn+Vch4AGGvcfd8qHABz/foAsLq2pf8JeLIzobNpymzYMgeWW69eoqv4/4ay5UHy5hz9EqKM/8AFxMEf8t25/7Yn+mKs+OSiy2JYHASVic44G3/ABoAua5rv9jaZbxQhWvJIxtXqEHrjv6D1/OruhLqptjLq8yNJJgpGqBdg9/c/pXJubnTNYstQ1G3E5kQSDOMqNuMDj7yjBwOPx6d015ALA3ocNbiMy7h3XGc0Ac9OfF1zcy/Z1tbWJHZUPB8xc8Hnd257fSk0jXb+LUxpmsxjzXcqsigDB6gHHGDxjFVbOfXPE1xMY73+z7WMjKxjJB6gZBDE468jrxVG4tpbHxNZ2892buQTwlpGyDy3A6np/n3APQaKD1opAFFFFABS0lFABRRS0AFJRRQAUUUUAFFFFABRRS0AFJRS0AJRRjmigBaSiloASiiigAooNFABRilpKACiiigAooooAKKKKACiiigAozTXXchAJUkEZHUVjnQpz/zHNTHP99P/iaANlmVFLMQFHJJ7V51q+qvrF402SLWIkQLweOMsT7479BkZrV8R202m2MaHV7+driQJ5cjKVIwSc8D0/8A11naDpP9r3csbyyRQwr8zx43bj90c5wMA9vSmgL+geHWu/LvNQXEAO6OE8l8EYZvbGeO/wDPa1gLa3ekzp8ipP5OEAxtcbcfTIXoKgutMksrWS6n1/UVjiXc5LJ/8T9K5q81K4uJCsN9evbEqw84puLA5B4XjoOPYUAei/hSfy+lecHVdVGdmqznJ4PynH6fpW5o3n6pGMaxqUMisVZXVCGIAJ2nb7jj60AdZRWL/Y19/wBB+9/75j/woGjaio48QXn4xx/4UAbWaQdaxzpOpY+XxBdfjDGf6Un9k6rnI8Q3Gfe3jI/lQBtUVinSdVOMeIZwR/07x/4UHS9YwdviKUE/3rWM4/SgDaorF/svWcf8jFIT6/ZIv8KQ6Xrf/Qxyf+AcdAG3RmsX+y9b/wChjf8A8A4v8KYNL13/AKGVv/AGOkBu0VhHStf7eJSP+3GM0DStf/6GYn/txj/xoA3D1pe1YR0vX8f8jL/5Ix/40f2Vr+P+Rl/8kY/8aYG7RWF/ZevD/mZf/JGP/Gk/svX/APoZR/4AR/40gN6isL+y/EGP+RlGfX7BH/jR/ZfiD/oZR/4AJ/jQFzdzRmsL+zNf5/4qMc9P9ATj9aP7L1//AKGUf+AEf+NAG7misL+y/EH/AEMo/wDACP8AxoGl6/j/AJGQH/twT/GgLm7RWF/ZfiD/AKGUf+ACf40v9ma//wBDGv8A4Ap/jQBuUVh/2Zr/AP0Ma/8AgAn+NV79NV0238+68TRog4A+wplzjOB83J4oA6SjvXJ2H/CTX6ySR6jHHAD+6eW2AMo65A7DkVHqUnirTIhM15FcQBdzyRwjKdOox09/QHOKYHYUVyOl3uo6qRFB4hVJym7YbBenGSDnBHOK1P7P17/oPxj6WK//ABVAG1RWJ/Z2v5z/AMJAnXOPsK/l96nDT9d/6D0X/gCv/wAVSA2TR2rF/s7Xc/8AIej6dPsK4/8AQqd9h1wf8xuE/wDbkP8A4umBr02QsqMUG5gMgdMn0rKFlroGDrUH1+xD/wCKoFnroG0a1Ax9TZDP/oVAHE6VOsGp2dzdgM6XH75nOADzkk+gJzntjvXpisrqGUgqcEEd65e68K3t5cyXE+owB5AN+y1I3cY6bvpVm00rXbCCO3t9YgkiQ4AltuVXHYg8/jQA3xlYrJp6368TWxxuzjKk8g+vaqfghmS4vYY1JgIRy27ARvTHqf6e9XNQ0TWdSRYrjWIREDkoltgNg8Z+b1waksdK1nT7UW1tf2QjXJXNscknkk/N60Ab2aKxhB4jX/l+09jnvbsP5GnCLxFz/pemnHT9w/6/NQBsH3pDzWOYvEQIxd6awPUtA4/k1L5fiPtcaX/35k/+KoA16OBWQY/EQHFxpZ+sMg/k1GzxJ/z30rp/zyk6/wDfVAGjdW0N5btBcRiSNiMgj05H6iuZ/wCEUv7G4FzpepR+ahyguIh09Cwz2PYVq7PEmeJdJx7xyf8AxVNZfE/G19IPqCko/rQA9LrXCu19KttwUZYXZAJ74G3P/wCuqbeHptT1D7brM4ZcYS1iG1UGe7A5PTP1PpVjHijj5tG9/ll4/Wkx4qx10XP0l/xoA3KKxCPFA6Pox+qS/wCNIf8AhKux0X8fNoA26WsL/irP+oJ7f62l/wCKqxwNFz9ZaANw0grEB8V9xov5y05T4nH3k0dvo0o/pQBm+FB/xUmusf8Anqf/AEY/b8Kj8L/N4v1xj1DsB/32ar+Hxqo1XVWsxZGcyn7QJS4Abe/3SAePvdfQVY8KGT/hJtYE3l+dn955fK7txzj/AOvQB2FFFFIA7UUUUAFJS0d6YCCloooASlpB1paACkpTSdqAFpDRRQAUUfhRQAUUUGgANNNLR36UAIKDzS0hoAQ0UGigBKKKKYCGmnFONNOfSmA04qGQelTGoZKQFSQHmqrD94uOuR/OrcvvVXjzFz/eH86QHCyH/SLjjP75+f8AgRops5/0ib/rq/b/AGjRVCPYKKWioGFFFFABRRRQAUUUlAC0UUUAZuvWMup6RPZwuiSSbcM/QYYHn8qb4f06fTNN+z3LxvJ5jN+7ztAJzjmtSigArE8QeHotXKTJJ5Nyi7A5XcrLycEZHc9R61t0UAceuj+LEhMS6tDsP/TViw5/vFM/rW/bWVzFon2Oe5+0XHlMhlfPzE569T+NaNFAHP8AhjRbzSXuzdvC/nBAvluxxt3dcgetN8VaJeawLb7I8K+UrqfNcj720dgfQ10VFMCnLZLcaW1jMflkh8pivuMHFczaeG9csrtfIv4Vt/MUyFJHQyKD3XBwce9dlRQBzPiHw5cX94t9p06RXAxuEhIGR91gQDgj6dvrmGbQddv4nOo6jDIyD9zEv3N3TcxCjoOg5611lFAGdoVnNp+j29rcGPzYgQTGSV+8SOvtXON4Y1ixvZJdJu4IwcrG7Ehgp5ww2kH6/wAu3aUUgMq+0r+09Jitr19twiqfNTna4HJHqPb+VYdvpHiixj+y2l7bLAckYPCD8VJGfbpXY0UAc94e8OHS3NzdzCa6IKjaTtQHrgnkk+vH+MevaHqGoavDd2csCIiIrb3YE4Ytxge9dLRTAjmBaJ1QjcVIH1rA8KaHeaObk3rwMZFjVRCxOAu7rkD1ro6KQHMroV6PFg1Tdb/ZxIWxuO/Bj2+mO/rUninRr3V2tzZm3Xy0kRjKxB+bb0wD6V0VFAGVq2krqOki1LBZowDFIc/K4H8j0+hqjoWmajaW1xp2oLCbKVG2NFLkpngqMqODkn2P1ro6KAOMtdJ8SaU0kVhJA6SHG/dx6BipBwcdcZ/HHAfDmrLqtpcyzRXTCSOa4mJ2kkNyqjHQAcdPpXZ0lMBe9FJS0gCiiigAoopKAFooooAKKKKACiiigBKKKWgAooooAKKKKACiiigBKWiigAooooAKKKKACiiigAooooAKKKKACkpaSgAopaKAEoprrvRlDFSRjI4IrGHh1h/zHdY/G4U/+y0AZvjcEz6d1AHmY54JwvUVqeFYEh0KApgmTc7kZ5bPv+X4Vm614deOxa5iv767lgGQtxIHG3+LHy9fxqPw3YpqWkq8WrajCY3ZWjhlAVDnIwNucYINMCLxfcSXmr2+nxru8rGEPG934H5D+Zq/Y+ELcRhtQkeeRhyiMURfbjk/X9Kzta0l9N1K1u2u7x7eRlE108gLxHs2duFHPU5z6cc7S6CXUSJrurMG5BFwuD9PloAh07RtM1LSIFubNPNgJicqxDb1JUkspyeRnn1rl7+0utF1BY/O3SwkTRS7fvjkdOhPUd+tbljo/wDxNNRsP7W1CHy3WVRHOqtJuGWY8dc9+BVHxTZnT7i2H226vJJFbCzsGK4I6EYxnPp2oQHb2032i1hm27fMRWxnOMjNS1z9p4dlhtYUGralEVQZRJECq3fA2nuTUx0K4AG3XdS49WQ/+y0AbVFYo0S45H9u6nz/ALScf+O0jaHdnlde1AH3KHp04x/+ugDbxRXJasDpBTzvEV+ZHyVhVVZ2GevTjHv6Uabp2uX9kly+vTQCQZjTYrnGeCT0OfagDraK4rV49e0ZVmk1mSaB2C7lVVIY5/hII7dj+FTaTLc6s8kUev3kUyKCY3hjz35GByKAOvorDGj6opBXxDc5HTMMZGPypRpOr5JPiKY+32aMf0oA26KxP7K1jPHiKYD/AK9o8/yoGlavk/8AFRTe3+jR/wCHNAG3RWGdK1v+HxI4+tnGaP7K13Jx4kbH/XlHSA2yQoJJAA9elYq+IY7u/ksNOt5LidM5ckLGoHBOc5PPHArP1qw1uDRbp5Nba6VUJkjFtHHuT+L5u3GTWJohk/tOOOzvxYPLHsEvlLIG5GF5OB9R6YpgdbO/iKPmGLTZgD03OrMM+nQH8fWqVp4wh83yNRtJLSVX8t2yGRW757irP9la/wBB4lIP/XjH/jXP+ItNubK4jmvb77Y9yCGYwiMDaBgcdc/0oBHdo6yIHRgysAQQcg06uL8N2WrXGlg2WrmytlciOM2ySZGAcgk+p6VrDS/EH/Qyj/wAj/xpAb1FYX9l6/38Sg/9uMf+NH9l+IM/8jKP/ACP/GgDdorC/svxB/0Mo/8AACP/ABo/svxBz/xUo/8AABP8aAN01xXjNZf7VgZ1byPKCxsSNu7J3fjjFbA0vX+/iQH/ALcE/wAahutB1W8XZda3FMnYPp6HafUc8H3pgTeEbpJ9FWBcb7ZmjcAYxzkHj2x9ea2nRJY2jkUOjghlYZBHpXLW3hG9tLlbi21oRSrkZFqDx7gt71fbS9fZSP8AhI1Ge4sU4+nNAHI28DJrkNrDvE0V2Y1dVIbAc5PHIG3r245r0vvXMWXhjUNPYta6zGjkYLm03E8nnlquf2drwJ/4qBP/AABX/wCKoA26KxRp2ujrr8Z472K//FUf2drxH/Ifj/8AAFf/AIqgDaJoHNYn9na8B/yH42+tiv8A8VS/2frvJ/t6Lpj/AI8V6+v3qANqkHWsUWGv551yEj1+xDP/AKFQbLxB21q3/wDAMf8AxVAG3misT7D4gHTWbduOhsx1/wC+qQWniLnOrWoPGB9l49+9AG5iisT7J4jxxqlmT72x/wAaUW3iHHzajZD6Wx/+KoA2qKxjD4i/hvtPPrmBv/iqaIfEgX/j904t7wN/jQBtEA0vasXyfEmObvTR7+S+f/QqPK8ScEXOmA55Hkvj/wBCoA2qKxtniXP/AB8aX0/55Sf/ABVNKeJ+MT6VjvmOT/GgDborFI8T/wAMukfikv8AjSbfFGOZNI/74l/xoA26KxNvijJ+fR8dvkl/xpf+Kn2436PnPXbJjH0z1oA2uO9FYZHins2jfisv+NH/ABVfY6L+IloA3DRWER4q5wdFz24lo/4qzv8A2J/5FoA3aB1rCP8AwlY/6Av/AJFoH/CVbh8ui/nLQBQ8JDHiDXjzzOfp/rJP8/nTfDBP/CV65nOC7EDPHDtVXQ11YatqhsRp7T+Z+/8ANLgZ3P8AdIyRzng+gqx4U8w+ItXMwTzRxJsztDb2zjvjOetAHYUUUUgCijNISKAFooBozTAKKKCaQBRRRQAUhpe1IMUwDNFBooAKKKQH1oAWign2pAQaAFpDSk03NABRQaQUABoNFIaACiiimAhpD0pTSE8UwGMTUTnipGqJ896QFWUdarEfvE+v9asyVVb/AFi/UUAcHcD/AEmbGP8AWv8A+hGiluf+PmbC/wDLV/8A0I0UxHsFFFFQMKKKKACiiigAooooAKKKSgApaKKACiiigAooooAKKKKACiiigAooooAKKKKACiiigAooooAKKKKACiiigAooooAKKKKACiiigAoopKAFooooAKKKKACkpaKACikpaACkpaKACiiigAooooAKKKKACiiigAooooAKKKKACiiigAooooAKKKKACiiigApKWigBKWmOu9GUkjcMZHX8DWKvhlVGP7Y1nj/p7PH6UAbhAIwRkVzlxpNzpGovqmkJ5sb/AOusVwu/1ZSe+cHGPWp/+EaXGDrGsf8AgWf8KP8AhGU7axrA+l2f8KYF2y1Oz1BTEG2SkYe2nG2ReMkFTz3+lXIo0iQJGoVRnAHasG48H2d1j7TfajMRjBkn3Y+mR9aRvCFq0IhfUdUaNQAqm4GFwewxjsPyoANQuo9I8Qm9aMyRz2uxkgQtI0isD0HH3WHXsO3dmmaNdXupjWdZG2YZ8i2JDCJe2T6jn8eetVdQ8N2umNBdw3t6he4RJZPOwwU/LwQuepA+ma0v+EZGf+Q3rX/gXx/KgDc/OgZrD/4Rj/qOa1/4F/8A1qP+EZ/6jmtf+Bf/ANagNTcwaPwNYZ8M+mt60Pf7X/8AWo/4Rn/qOa3/AOBf/wBagDB8WW9wuutPIpMEkaJG/wA2AcH5c4wCTmuh8LahHd6VFASFnt18tk6EhQAGHJOMY59ajPhZXQpJrOsSK3BV7kMD+BFQr4Ms0mWaPUNRSVQQrpKqkA9eQtAG7eRRTWc8VzgQPGVkJbGARg89q4Hw9by3Or2ZiVmMDCRmxwoxgn9fWukn8JxXETR3Gr6vNGwwUkuQQe/TbinR+FY4lKw6vqsSk5IjmVBn8FoA3/fmjk1gjwwR/wAx3Ws/9fQP9Kd/wjbD/mOayf8At5H/AMTSA3MUcjtWJ/wjjdtd1nP/AF8D/wCJoPh2Q8/25q+f+u6//E0AbdArD/4R18/8h3WOP+ngf/E0n/COzf8AQe1X3/ejn9KYG7z1xXPal4QsbxpHgeS0kfk+WAUJ9Sp/oRUzeH5yc/27qoP/AF1XH/oNJ/wj91j/AJD+pf8AfS/4UATWtjrNvEIjq0E4HR5rUlvpw4zUZ8Ow3F2LnU7ma/Zfuxy4WNfXCgYx049qT+wrzfka/qGP+Af4Uh0O+3Er4gv8H2Q4/SgDbACqFUYA4ApRWGdD1H5v+KhvMnodif4Ug0TUwML4iuwPeJCfzoA3aPwrEGjamM/8VDddcj90nB/Lke1ING1NRj/hIbo+5iQ/0oA3O1GPWsM6PqmcjxDc/Qwof6Un9jauANniO4H1t0agDcpe1Yn9kasc58RT8+lvHx+lH9laztx/wkUu7Oc/ZY8UAbYozzWINK1r/oY5Dz/z6R0h0rWywP8Awkbjk8Czj6UgNvn6UvvWGdK1zPHiNxx/z5x9aVdK1sHJ8Ruf+3OOmBt0VhHSddJ/5GVh/wBuUdH9la9x/wAVKf8AwBj5oA3T70CsL+yte6/8JKf/AABjo/svXf8AoZD/AOAMdAG6cUmeawzpWv5/5GXH/bhH/jR/ZWvZH/FSnHf/AEGP/GgDdJorB/svxB0/4SUf+AEf+NL/AGX4gz/yMo/8AI/8aQG6etFYR0vX+3iXH/bjH/jR/Zev/wDQyD/wAT/GgDd70GsL+yvEH/Qygf8AbhH/AI07+zNf24/4SJc+v2BM/wA6ANvtRWF/ZfiDt4kAH/Xgn+NOGna9j/kYU/8AAFf/AIqgDboNYn9m69njxEgH/Xin/wAVR/Zuvf8AQxJ/4AJ/8VQBtd+1LnmsQadr3/Qwof8AtxX/AOKpf7P10Y/4n0X/AIArz/49TA2qBWKNP15ck69E2exsR/RqUWOurjOtwt9bID/2agDZpM44rH+xa/nnWbfH/Xn/APZUGy13/oM2/Pc2eD/6FQBsAfrSisb7Lr+3H9qWYb/r1P8A8VSfZvEWAP7Rsfr9nP8A8VQBtUg68VkGDxABhb+wb3a2YH/0KmrF4j53Xmnjn/nix9Pfj060AZ3hE51vXSFxmbPQj+OSm+FjnxNrpxjErc+vztj+RqWw0TW9MuJ57e7sJHuCDJ5kLAdScjB/2j+dWtC0W70/Ury8u5oJGuRnESkYO4k9frQBvUGg0g579KAFooopABoo9qKACkPalpM5/OmAZozzSmkFAB170dqBS0AIaM0Gjt9KACkpaKACkFHejPNAAetIaWj6UAJ9aAPSj60GgBD1pD1pT7UhpgFJmlNGKAGkUhzTu9NbNMCNveo3qU5qJwRSAqykc9arE/vU/wB4fzqxL+NVjnzU/wB4fzoA4KcsbibB481//QjRROf9JmHpK/8A6EaKYj2KiiioGFFFFABRRRQAUUUUAJmig0UAFLSUtABSUUUALSUUUAA+uc0tJRQAUUUtACUUUUALRSUUALRRRQAUUUhoAWikpaACiikoAKWkpaACkpaSgApaSigApaSigAooooAWikpaACkoooAWkoooAWkoooAKWko70ALRSUUALSUUUALRSUd6AClpKKAFopKKAFooooASlpKKAFoopKAFopKKAFpKKKAFpKKKACqOs6iNL0yW7Kb2XAVOm4k4Aq9WT4lsZL/RZo4F3TIRIgyeSCDjrycZoA4qS+v5rj7RLfTibJP7tyirnPGB9e9dh4Y1WTUbOSO4O64t22sx6up5VvQZ5HfpmuIjk8xgIwzsTgKqlmJweMf0xXY+EtLnsYLi4u4jFPcsvyFs4UDj8ck02Be8RqW0C+IYKY4jIGx0K/MP5VfgcyQRuerKDnGD0/SsbVLhNXmbRrRi4JH2mZMlYlB5QkH7x24xW4qhFCqMADAoAWiiikAUUUUAFFFFABRRRigAooooAKKKKACiiigApaQ0UALSUUUAFFHaimAUUUUAFFFLSASiiigAopaSgAooooAKKKKACiijFMAooopAFFFFABRRRQACiiigAooooAKKKKADFFFFABRRRQAUUe1FABRRRQAUUUUAFFFFABQKKKACiiigAozRQcUAFFFFMAooooAKKKDQAUlHag0AHajtRiigApMc0uKKAEoo7+tJ+dAAfSg0UUAJ360Gg0UwEoooNACU0inHHrSGmAxqhfFTN0qGT8KQFWT9aqn/AFi4/vf1qzIP84qseJU/3h/OkBwsh/0if5sfvX4z/tGiiRiJ5sE481+/+0aKoR6/RRRUDCiiigAooooAKKKKAEpaSloASilpKACiiloASilooAKSlooASloooASilooASloooAKKKKAEopaKACkpaKACkpaKAEopaKAEoopaAEoopaAEoopaAEpaKKAEpaKKACkpaKAEopaKAEoopaAEpaKKAEpaKKACkpaKAEopaKACiiigBKWiigAooooASilooASilooASlpKKACilpKACiiigAopaSgDJu9Btp5jPbyTWMpADNat5e7Bzzjr17+gpsmg/aHb7ZqV/cRum14zJsQ/goHvxzWxRTAgtLS3soFgtYUhiXoqDAqeiikAUUUUAFFFLQAlLSUUAFFFLQAlFLSUAFFFGc0AFFFFABRRS0AJ3o+lLSYoAKKWkoAKWkooAKKWkoAKKWigBKKKWgBKKKKACiiigAooooAKBRRQAUUUUAFFGKKACjvRRQAUGig0AFHejvRQAUZHaiigAo70UUAFFFGKACiiigAHSiiigAooooAKKKKACiiigAooooAKKKKACijNFMAoopKACiiloASjNBo9qAD8aQ0UZoAKaetOPvSUAH40Gig0ABpDRRQAlFLSUwEOPSkNKcU04pgNOaicjBxUpwe9ROKQFSXvVQnEqk9mH86uSjrVUjMqAjjI/nSA4KYHz5e37xv/AEI0Uk//AB8S5P8Ay0b1/vGirEexUUUVmMKKKKACiiigAooooAKKKQUALRRSUALRSDpS0AFFFJQAtFFFACUtJRQAtFFJQAtFFFABRRRQAUUUlAC0UlLQAUUUUAFFJ3paACkoooAKWkFLQAlLRRQAUUUdqACikFFAC0lHaloAKSlooASlpO9FAC0UUUAFFFFABRRSUAFLRRQAUUUUAJS0UnagBaKSigBaKTvS0AFFFFABRRRQAUlLRQAlFLRQAlFHeigApaKKAEpaSigBaSlooAKSiloASilpKAFoopKAFoopKAFpO9HagUAGaKKDQAUUDpR3oAKKKDQAUUdxRQAUZoooAM0UUUAFFJ2FFMBaM0dqKQAKKO9FABRR3ooAD0ozmg9KQdaYC8UHpSdxSjpSABRmiimAUUDvQaQBRR2ooAKMc0UHpQAUUDpS0AJRS0hoAM0Uh60ooAKKQ9aD/WgBaKDSDvTAUUZoFBpAAo7UDpRTAKBR2pB0pALRmikNAC5opB0oNMBc0Unp9aXvQADpRSHvRQAUUn8X4UDrQAp9qKO1JQAvaigUh/pQAtNPWg9KU9KAEP40HpSmkPSgAFFJQelAAaQ0ppKYBRRSGgANNNKKDTAjIxUTmpj3qB+tICvJmqx/1q/739asSdPwqv8A8tV/3hSA4OQDz5v+urfzNFEv+vm/66P/AOhGiq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4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K295TJwBF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49440" y="3116798"/>
            <a:ext cx="3657600" cy="2057400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446520" y="5284162"/>
            <a:ext cx="5745480" cy="444772"/>
          </a:xfrm>
        </p:spPr>
        <p:txBody>
          <a:bodyPr>
            <a:noAutofit/>
          </a:bodyPr>
          <a:lstStyle/>
          <a:p>
            <a:r>
              <a:rPr lang="en-GB" sz="2000" dirty="0" smtClean="0"/>
              <a:t>https://www.youtube.com/watch?v=oK295TJwBFE</a:t>
            </a:r>
            <a:endParaRPr lang="en-GB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17" y="583038"/>
            <a:ext cx="4567428" cy="19293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6" y="3116798"/>
            <a:ext cx="4157472" cy="26121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54" y="2512422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207265" y="6398622"/>
            <a:ext cx="7373929" cy="340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>
                <a:solidFill>
                  <a:srgbClr val="C00000"/>
                </a:solidFill>
              </a:rPr>
              <a:t>Vir: </a:t>
            </a:r>
            <a:r>
              <a:rPr lang="sl-SI" sz="1200" dirty="0" err="1" smtClean="0">
                <a:solidFill>
                  <a:srgbClr val="C00000"/>
                </a:solidFill>
              </a:rPr>
              <a:t>Borota</a:t>
            </a:r>
            <a:r>
              <a:rPr lang="sl-SI" sz="1200" dirty="0" smtClean="0">
                <a:solidFill>
                  <a:srgbClr val="C00000"/>
                </a:solidFill>
              </a:rPr>
              <a:t>, B. (2011). Osnove glasbene teorije in oblikoslovja za učitelje in vzgojitelje. Koper: Založba </a:t>
            </a:r>
            <a:r>
              <a:rPr lang="sl-SI" sz="1200" dirty="0" err="1" smtClean="0">
                <a:solidFill>
                  <a:srgbClr val="C00000"/>
                </a:solidFill>
              </a:rPr>
              <a:t>Annales</a:t>
            </a:r>
            <a:r>
              <a:rPr lang="sl-SI" sz="1200" dirty="0" smtClean="0">
                <a:solidFill>
                  <a:srgbClr val="C00000"/>
                </a:solidFill>
              </a:rPr>
              <a:t>. 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" y="307195"/>
            <a:ext cx="4727448" cy="60868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84" y="3589891"/>
            <a:ext cx="4629912" cy="28041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861" y="307195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97537" y="6517731"/>
            <a:ext cx="7373929" cy="340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Vir: </a:t>
            </a:r>
            <a:r>
              <a:rPr lang="sl-SI" sz="1200" dirty="0" err="1" smtClean="0"/>
              <a:t>Borota</a:t>
            </a:r>
            <a:r>
              <a:rPr lang="sl-SI" sz="1200" dirty="0" smtClean="0"/>
              <a:t>, B. (2011). Osnove glasbene teorije om oblikoslovja za učitelje in vzgojitelje. Koper: Založba </a:t>
            </a:r>
            <a:r>
              <a:rPr lang="sl-SI" sz="1200" dirty="0" err="1" smtClean="0"/>
              <a:t>Annales</a:t>
            </a:r>
            <a:r>
              <a:rPr lang="sl-SI" sz="1200" dirty="0" smtClean="0">
                <a:solidFill>
                  <a:srgbClr val="C00000"/>
                </a:solidFill>
              </a:rPr>
              <a:t>. 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121920"/>
            <a:ext cx="7727115" cy="662324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9187544" y="6318441"/>
            <a:ext cx="2800188" cy="426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Vir: Oblak, B. (2002). Moja glasba 4.       Trzin: Založba </a:t>
            </a:r>
            <a:r>
              <a:rPr lang="sl-SI" sz="1200" dirty="0" err="1" smtClean="0"/>
              <a:t>Izolit</a:t>
            </a:r>
            <a:r>
              <a:rPr lang="sl-SI" sz="1200" dirty="0" smtClean="0"/>
              <a:t>. Str. 29.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947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154</Words>
  <Application>Microsoft Office PowerPoint</Application>
  <PresentationFormat>Širokozaslonsko</PresentationFormat>
  <Paragraphs>16</Paragraphs>
  <Slides>7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   DODATNI LETNIK  Interno gradivo  doc. dr. Konstanca Zalar</vt:lpstr>
      <vt:lpstr>Vir: Prek, S. (1990). Teorija glasbe. Ljubljana: DZS. </vt:lpstr>
      <vt:lpstr>https://www.youtube.com/watch?v=2Ni6iWLSv6E</vt:lpstr>
      <vt:lpstr>PowerPointova predstavitev</vt:lpstr>
      <vt:lpstr>https://www.youtube.com/watch?v=oK295TJwBFE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TEORIJA</dc:title>
  <dc:creator>Konstanca</dc:creator>
  <cp:lastModifiedBy>Reviewer</cp:lastModifiedBy>
  <cp:revision>14</cp:revision>
  <dcterms:created xsi:type="dcterms:W3CDTF">2020-03-20T11:02:33Z</dcterms:created>
  <dcterms:modified xsi:type="dcterms:W3CDTF">2025-06-01T08:18:07Z</dcterms:modified>
</cp:coreProperties>
</file>