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8A1BB-857D-473D-8B4D-79BF93836D8A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DF019-15FF-4C8B-A163-D737D1B72A69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EA77A-EFB6-4BE5-93E1-D27626326970}" type="datetimeFigureOut">
              <a:rPr lang="sl-SI" smtClean="0"/>
              <a:t>5.4.2016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BDA49-A5DF-407B-BD51-F8EF8B20D3B4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1368151"/>
          </a:xfrm>
        </p:spPr>
        <p:txBody>
          <a:bodyPr/>
          <a:lstStyle/>
          <a:p>
            <a:r>
              <a:rPr lang="sl-SI" b="1" dirty="0" smtClean="0"/>
              <a:t>KAKO SE UČITI MATEMATIKO?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 descr="http://www.nlp-center.si/files/NLP%20center%20kako%20se%20va%C5%A1%20otrok%20u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852936"/>
            <a:ext cx="3744416" cy="3099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5. Uči se sproti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l-SI" dirty="0" smtClean="0"/>
              <a:t>                      Primer dveh učencev</a:t>
            </a:r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</a:t>
            </a:r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             Andrej                      Blaž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  <a:p>
            <a:pPr algn="ctr">
              <a:buNone/>
            </a:pPr>
            <a:r>
              <a:rPr lang="sl-SI" dirty="0" smtClean="0"/>
              <a:t>Končni izračun? Kaj se ti bolj splača?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 rot="8604597">
            <a:off x="2699792" y="2204864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a puščica 4"/>
          <p:cNvSpPr/>
          <p:nvPr/>
        </p:nvSpPr>
        <p:spPr>
          <a:xfrm rot="2976620">
            <a:off x="4572000" y="2204864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6" name="Slika 5" descr="ucenje_spavanje-300x2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501008"/>
            <a:ext cx="2321753" cy="1656184"/>
          </a:xfrm>
          <a:prstGeom prst="rect">
            <a:avLst/>
          </a:prstGeom>
        </p:spPr>
      </p:pic>
      <p:pic>
        <p:nvPicPr>
          <p:cNvPr id="8" name="Slika 7" descr="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140968"/>
            <a:ext cx="1838325" cy="21812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ti še omogoča sprotno učenje?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l-SI" dirty="0" smtClean="0"/>
          </a:p>
          <a:p>
            <a:r>
              <a:rPr lang="sl-SI" dirty="0"/>
              <a:t>v</a:t>
            </a:r>
            <a:r>
              <a:rPr lang="sl-SI" dirty="0" smtClean="0"/>
              <a:t>sak dan si pripravljen</a:t>
            </a:r>
          </a:p>
          <a:p>
            <a:r>
              <a:rPr lang="sl-SI" dirty="0"/>
              <a:t>l</a:t>
            </a:r>
            <a:r>
              <a:rPr lang="sl-SI" dirty="0" smtClean="0"/>
              <a:t>ažje sediš učni razlagi           več odneseš od pouka</a:t>
            </a:r>
          </a:p>
          <a:p>
            <a:r>
              <a:rPr lang="sl-SI" dirty="0"/>
              <a:t>s</a:t>
            </a:r>
            <a:r>
              <a:rPr lang="sl-SI" dirty="0" smtClean="0"/>
              <a:t>nov si boljše zapomniš </a:t>
            </a:r>
          </a:p>
          <a:p>
            <a:pPr>
              <a:buNone/>
            </a:pPr>
            <a:r>
              <a:rPr lang="sl-SI" dirty="0" smtClean="0"/>
              <a:t>   </a:t>
            </a:r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                                                         </a:t>
            </a:r>
          </a:p>
          <a:p>
            <a:pPr>
              <a:buNone/>
            </a:pP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>
            <a:off x="4644008" y="3068960"/>
            <a:ext cx="86409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5" name="Slika 4" descr="2015_30_1_aktualno_ucenje_we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789040"/>
            <a:ext cx="1889760" cy="170992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6. Vsak dan naredi domačo nalogo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t</a:t>
            </a:r>
            <a:r>
              <a:rPr lang="sl-SI" dirty="0" smtClean="0"/>
              <a:t>o pomeni sprotno učenje</a:t>
            </a:r>
          </a:p>
          <a:p>
            <a:r>
              <a:rPr lang="sl-SI" dirty="0"/>
              <a:t>p</a:t>
            </a:r>
            <a:r>
              <a:rPr lang="sl-SI" dirty="0" smtClean="0"/>
              <a:t>onoviš snov zadnje ure matematike</a:t>
            </a:r>
          </a:p>
          <a:p>
            <a:r>
              <a:rPr lang="sl-SI" dirty="0" smtClean="0"/>
              <a:t>snov utrdiš in si jo bolj zapomniš</a:t>
            </a:r>
          </a:p>
          <a:p>
            <a:r>
              <a:rPr lang="sl-SI" dirty="0"/>
              <a:t>d</a:t>
            </a:r>
            <a:r>
              <a:rPr lang="sl-SI" dirty="0" smtClean="0"/>
              <a:t>obiš vpogled v svoje znanje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573016"/>
            <a:ext cx="1819275" cy="25050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Kaj storiti, če naloge ne znaš narediti?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l-SI" dirty="0" smtClean="0"/>
              <a:t>NE OBUPAJ TAKOJ! BODI VZTRAJEN, TRMAST IN VERJEMI, DA ZMOREŠ!!!  </a:t>
            </a:r>
          </a:p>
          <a:p>
            <a:pPr marL="514350" indent="-514350">
              <a:buAutoNum type="arabicPeriod"/>
            </a:pPr>
            <a:r>
              <a:rPr lang="sl-SI" dirty="0" smtClean="0"/>
              <a:t>ODPRI ZVEZEK. ŠE ENKRAT </a:t>
            </a:r>
          </a:p>
          <a:p>
            <a:pPr marL="514350" indent="-514350">
              <a:buNone/>
            </a:pPr>
            <a:r>
              <a:rPr lang="sl-SI" dirty="0"/>
              <a:t> </a:t>
            </a:r>
            <a:r>
              <a:rPr lang="sl-SI" dirty="0" smtClean="0"/>
              <a:t>     POJDI ČEZ PRIMERE, KI STE </a:t>
            </a:r>
          </a:p>
          <a:p>
            <a:pPr marL="514350" indent="-514350">
              <a:buNone/>
            </a:pPr>
            <a:r>
              <a:rPr lang="sl-SI" dirty="0"/>
              <a:t> </a:t>
            </a:r>
            <a:r>
              <a:rPr lang="sl-SI" dirty="0" smtClean="0"/>
              <a:t>     JIH TA DAN NAREDILI V ŠOLI. DOMAČA  NALOGA JE GOTOVO PODOBNA TEM PRIMEROM.</a:t>
            </a:r>
          </a:p>
          <a:p>
            <a:pPr marL="514350" indent="-514350">
              <a:buNone/>
            </a:pPr>
            <a:r>
              <a:rPr lang="sl-SI" dirty="0" smtClean="0"/>
              <a:t>3.  SKUŠAJ SI POMAGATI Z UČBENIKOM.</a:t>
            </a:r>
          </a:p>
          <a:p>
            <a:pPr marL="514350" indent="-514350">
              <a:buNone/>
            </a:pPr>
            <a:endParaRPr lang="sl-SI" dirty="0"/>
          </a:p>
        </p:txBody>
      </p:sp>
      <p:pic>
        <p:nvPicPr>
          <p:cNvPr id="4" name="Slika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204864"/>
            <a:ext cx="2449244" cy="137616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sl-SI" dirty="0" smtClean="0"/>
              <a:t>4. ČE NE GRE IN NE GRE, PROSI ZA POMOČ</a:t>
            </a:r>
          </a:p>
          <a:p>
            <a:pPr>
              <a:buNone/>
            </a:pPr>
            <a:r>
              <a:rPr lang="sl-SI" dirty="0" smtClean="0"/>
              <a:t>    (STARŠI, BRATJE, SESTRE, SOŠOLCI, UČITELJ,       INŠTRUKTOR)</a:t>
            </a:r>
          </a:p>
          <a:p>
            <a:pPr>
              <a:buNone/>
            </a:pPr>
            <a:r>
              <a:rPr lang="sl-SI" dirty="0" smtClean="0"/>
              <a:t>5. VSAJ IZPIŠI PODATKE IN POKAŽI, DA SI SE LOTIL. NA ZAČETKU URE SE POGOVORI Z UČITELJEM. A POZOR! ČE UČITELJ OPAZI, DA PRI POUKU NISI POSLUŠAL RAZLAGE, TE LAHKO TUDI ODKLONI.</a:t>
            </a:r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7. Poišči svoj stil učenja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Vidni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Slušni  </a:t>
            </a:r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Gibalni </a:t>
            </a:r>
            <a:endParaRPr lang="sl-SI" dirty="0"/>
          </a:p>
        </p:txBody>
      </p:sp>
      <p:pic>
        <p:nvPicPr>
          <p:cNvPr id="4" name="Slika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340768"/>
            <a:ext cx="2016224" cy="1341706"/>
          </a:xfrm>
          <a:prstGeom prst="rect">
            <a:avLst/>
          </a:prstGeom>
        </p:spPr>
      </p:pic>
      <p:pic>
        <p:nvPicPr>
          <p:cNvPr id="5" name="Slika 4" descr="77919_zvok_bi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852936"/>
            <a:ext cx="2335810" cy="1779463"/>
          </a:xfrm>
          <a:prstGeom prst="rect">
            <a:avLst/>
          </a:prstGeom>
        </p:spPr>
      </p:pic>
      <p:pic>
        <p:nvPicPr>
          <p:cNvPr id="6" name="Slika 5" descr="s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 flipV="1">
            <a:off x="3635896" y="4365104"/>
            <a:ext cx="3476625" cy="23002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8. Ne boj se besedilnih nalog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KORAKI:</a:t>
            </a:r>
          </a:p>
          <a:p>
            <a:pPr marL="514350" indent="-514350">
              <a:buAutoNum type="arabicPeriod"/>
            </a:pPr>
            <a:r>
              <a:rPr lang="sl-SI" dirty="0" smtClean="0"/>
              <a:t>NALOGO PREBERI OD ZAČETKA DO KONCA.</a:t>
            </a:r>
          </a:p>
          <a:p>
            <a:pPr marL="514350" indent="-514350">
              <a:buAutoNum type="arabicPeriod"/>
            </a:pPr>
            <a:r>
              <a:rPr lang="sl-SI" dirty="0" smtClean="0"/>
              <a:t>PODČRTAJ KLJUČNE BESEDE, IZPIŠI PODATKE.</a:t>
            </a:r>
          </a:p>
          <a:p>
            <a:pPr marL="514350" indent="-514350">
              <a:buAutoNum type="arabicPeriod"/>
            </a:pPr>
            <a:r>
              <a:rPr lang="sl-SI" dirty="0" smtClean="0"/>
              <a:t>PREDSTAVI NALOGO: POVEJ JO S SVOJIMI BESEDAMI, KAJ SPRAŠUJE, ILUSTRIRAJ JO…</a:t>
            </a:r>
          </a:p>
          <a:p>
            <a:pPr marL="514350" indent="-514350">
              <a:buAutoNum type="arabicPeriod"/>
            </a:pPr>
            <a:r>
              <a:rPr lang="sl-SI" dirty="0" smtClean="0"/>
              <a:t>REŠI NALOGO.</a:t>
            </a:r>
          </a:p>
          <a:p>
            <a:pPr marL="514350" indent="-514350">
              <a:buAutoNum type="arabicPeriod"/>
            </a:pPr>
            <a:r>
              <a:rPr lang="sl-SI" dirty="0" smtClean="0"/>
              <a:t>OBLIKUJ ODGOVOR (PONOVNO PREBERI VPRAŠANJE).</a:t>
            </a:r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l-SI" dirty="0" smtClean="0"/>
          </a:p>
          <a:p>
            <a:pPr algn="ctr">
              <a:buNone/>
            </a:pPr>
            <a:r>
              <a:rPr lang="sl-SI" sz="7200" b="1" dirty="0" smtClean="0"/>
              <a:t>OBILO USPEHA!!</a:t>
            </a:r>
            <a:endParaRPr lang="sl-SI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ŽELJE?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UČENCI                    STARŠI                         UČITELJI</a:t>
            </a:r>
          </a:p>
          <a:p>
            <a:pPr>
              <a:buNone/>
            </a:pPr>
            <a:r>
              <a:rPr lang="sl-SI" dirty="0" smtClean="0"/>
              <a:t>                                                                            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 smtClean="0"/>
          </a:p>
        </p:txBody>
      </p:sp>
      <p:pic>
        <p:nvPicPr>
          <p:cNvPr id="4" name="Slika 3" descr="student-clipart-student-clip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564904"/>
            <a:ext cx="1512168" cy="1656757"/>
          </a:xfrm>
          <a:prstGeom prst="rect">
            <a:avLst/>
          </a:prstGeom>
        </p:spPr>
      </p:pic>
      <p:pic>
        <p:nvPicPr>
          <p:cNvPr id="5" name="Slika 4" descr="stars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2636912"/>
            <a:ext cx="1028690" cy="1777983"/>
          </a:xfrm>
          <a:prstGeom prst="rect">
            <a:avLst/>
          </a:prstGeom>
        </p:spPr>
      </p:pic>
      <p:pic>
        <p:nvPicPr>
          <p:cNvPr id="6" name="Slika 5" descr="ucitelj_p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2492896"/>
            <a:ext cx="2024660" cy="17281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DEJANSKO!!!!</a:t>
            </a:r>
            <a:br>
              <a:rPr lang="sl-SI" dirty="0" smtClean="0"/>
            </a:br>
            <a:r>
              <a:rPr lang="sl-SI" dirty="0" smtClean="0"/>
              <a:t>BREZ UČENJA NI ŽELENEGA USPEHA!!!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sl-SI" dirty="0" smtClean="0"/>
              <a:t>UČENJE MATEMATIKE JE DRUGAČNO OD UČENJA DRUGIH PREDMETOV.</a:t>
            </a:r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r>
              <a:rPr lang="sl-SI" dirty="0" smtClean="0"/>
              <a:t>UČBENIKI SO DRUGAČNI.</a:t>
            </a:r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r>
              <a:rPr lang="sl-SI" dirty="0" smtClean="0"/>
              <a:t>UČIMO SE TAKO, DA REŠUJEMO NALOGE.</a:t>
            </a:r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r>
              <a:rPr lang="sl-SI" dirty="0" smtClean="0"/>
              <a:t>MATEMATIKO POTREBUJEMO NA VSAKEM KORAKU.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664296"/>
          </a:xfrm>
        </p:spPr>
        <p:txBody>
          <a:bodyPr/>
          <a:lstStyle/>
          <a:p>
            <a:r>
              <a:rPr lang="sl-SI" b="1" dirty="0" smtClean="0"/>
              <a:t>8 KORAKOV DO USPEHA</a:t>
            </a:r>
            <a:endParaRPr lang="sl-SI" b="1" dirty="0"/>
          </a:p>
        </p:txBody>
      </p:sp>
      <p:pic>
        <p:nvPicPr>
          <p:cNvPr id="4" name="Ograda vsebine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2636912"/>
            <a:ext cx="4248472" cy="255314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1. Redno prinašaj urejene učne pripomočke</a:t>
            </a:r>
            <a:endParaRPr lang="sl-SI" dirty="0"/>
          </a:p>
        </p:txBody>
      </p:sp>
      <p:pic>
        <p:nvPicPr>
          <p:cNvPr id="4" name="Ograda vsebine 3" descr="5030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1" y="1484785"/>
            <a:ext cx="1872208" cy="2005042"/>
          </a:xfrm>
        </p:spPr>
      </p:pic>
      <p:pic>
        <p:nvPicPr>
          <p:cNvPr id="5" name="Slika 4" descr="0020178_solsko-sestilo-602nf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599017" flipV="1">
            <a:off x="3473314" y="2146573"/>
            <a:ext cx="882208" cy="1855073"/>
          </a:xfrm>
          <a:prstGeom prst="rect">
            <a:avLst/>
          </a:prstGeom>
        </p:spPr>
      </p:pic>
      <p:pic>
        <p:nvPicPr>
          <p:cNvPr id="6" name="Slika 5" descr="inde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2132856"/>
            <a:ext cx="2592288" cy="1296144"/>
          </a:xfrm>
          <a:prstGeom prst="rect">
            <a:avLst/>
          </a:prstGeom>
        </p:spPr>
      </p:pic>
      <p:pic>
        <p:nvPicPr>
          <p:cNvPr id="7" name="Slika 6" descr="978961271295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7584" y="3501008"/>
            <a:ext cx="2088232" cy="2547644"/>
          </a:xfrm>
          <a:prstGeom prst="rect">
            <a:avLst/>
          </a:prstGeom>
        </p:spPr>
      </p:pic>
      <p:sp>
        <p:nvSpPr>
          <p:cNvPr id="4098" name="AutoShape 2" descr="data:image/jpeg;base64,/9j/4AAQSkZJRgABAQAAAQABAAD/2wCEAAkGBxIQEBIQEBIQEhEQFRATGBMSEBUQEBcRFhUWFhcXFhUYHigiGBolGxMTIjIhJSktLi4uGB81ODMtNygtLisBCgoKDg0OGxAQGislHyUtLS0rLy0tLS0tLy0tLS0tLSstLS0tLS0tLS0tLi0tLS0tLS0tLS0tLS0tLS0tLS0tLf/AABEIALABHgMBEQACEQEDEQH/xAAbAAEAAwEBAQEAAAAAAAAAAAAAAwUGBAIBB//EAD4QAAIBAgQDBgMFBgQHAAAAAAABAgMRBAUSITFBUQYTImFxgTJCUiNikaGxFHLB0eHwJDRTghUzRGOSovH/xAAaAQEAAwEBAQAAAAAAAAAAAAAAAQMEAgUG/8QALREBAAICAgIAAwcEAwAAAAAAAAECAxEEIRIxIkGBMkJRYXGR8BSh4fETI0P/2gAMAwEAAhEDEQA/AP3EAAAAAAAAAAAAAAAAAAAAAAAAAAAAAAAAAAAAAA4sdmUKT0bzqtXVKC1VH52+VebsgK3EyqOLqYqr3FOKb7ulUcLLrUrbN+1l6geexuf0sZTqd1iIYh0Zyg5w22v4dXV25rZgaEAAAAAAAAAAAAAAAAAAAAAAAAAAAAAAAARV8RGCvJ+iSvJ+iXECsrZpKV1Bafe8vy2QHzCKpF6tUn5Sbaf4gQYjOZuXgSgk/m3k/Xoefk5Vt6r09HHxKeO7Tt7eNqVnpVSNGCXicVqrSfNRb2gvPd+nE0Ys8X6n2zZsE4+/kyWf9vcLgZPC4OEsVi5u3dUXrm59atTff1uzTrTOy2IyrF5jUTzSpKV3eOXYV+Fc130//r9CJlMVfpvY7s+8JFtwo0U4qMaNGCUYxu34pcZSu3u+rIJ00xKAAAAAAAAAAAAAAAAAAAAAAAAAAAAACHFYqFKOqbsuC4uTfSMVvJ+SAosVnc5zdKlGSlZeCCU8R6y+SlHzk2/K5G06e/8Ahc6ic8ZVUYf6VObSa/7lXaUvRWXqRM6jdkxG51WNuGpGjCrCphaUaai3r0rRGpG1rOHBvg1J77dGzHblVi0ePpsrw58Zm09tDTaaUr3T3XobYmJjcMUxMTqVPndGzVSPOyl68mYuVj+/Dfwsv3J+ipdW398jD5aelNPKNOHIeytDW4YTu8LGV5VO7j9tLe9oyfCO/Dkehx883+Gfby+Vx/8Ai+KI6bzK8qo4aOmjBR6vjJvq5cWa4hi27SUAAAAAAAAAAAAAAAAAAAAAAAAAAAAPkpJK7aSXN7ICox+dKNo003KV9Phcpy/cp8ZertHzI2OXD5TVqvXXlKmmt4xneu49J1VtBfdht5kJ2mWLoYaPdYanHZt2irQ1Pi5S+Z/mZ8nJrTqvctWLi2v3bqFXia8qjvUlq6LhFeiMF8lrzuz0MeOtI1WEEqhwtirkzXtT+w0HJ0qtZOSUI0o6p65cvJeZu4mXfwS8/m4NfHH1ZbEZpmWIaq4utHLsOmpKhStUxU0uUm9op7fyNltTGpYazMTuGlyvC1cWlKnFqL+aSsjyq8e1rah7c8ylaRMtjk+SQw/i+Kf1fyN+Hj1x9/N5nI5d8vXyWpoZQAAAAAAAAAAAAAAAAAAAAAAAAAAAFdjc4p04zeqP2fxSctNOL+9Pr5K78iNp0q6X7Ri/Er06XKpUhaT86VF8P3579EPY7IrD4O+lOVWXxSb11p+c5vl+S5IqyZqY/ftdiwXyevSuxmYTq7N6Y/TF/q+Z5+TPa/6PRxcemPuO5/FxOpYpaIrtDOsczKyKuapXI27isIqdKpWeikpanwceKfW/IswxbziYUcmaf8cxaV1kfYanBqriX31TjaW8Uz2IrPzeFNvwa+EFFWSSS5JWR24egAAAAAAAAAAAAAAAAAAAAAAAAAAARYiuoRcnfbkt5PySAz+Ox86k1Barz2jQhKzfWVSovlXNJ2/e4ESmE0MBSo6auKcZ1I/DG32cPKlT5P71r+i2K73rTu0rMeO+SdVhBi82qTb0fZw/936vkYcvKtb7PUPQxcSlPtdz/ZDDDfZ94nd33vw+JLdvnucRj3XzWTl1fw+TmzPFRlJOFt0r2vpT6L2scZr1melvHx2iurfRXzqlG2nUQgcm3ZXbfJbsmKzMk2iI7XWW9mak2pVvBH6fmf8AI2YuJM92efm51Y6p21eEwkKUdNOKivJbv1fM9GlK1jUQ8u+S153aU504AAAAAAAAAAAAAAAAAAAAAAAAAAAAV+NzFRXha/ee6/2r5v0AzuaZtp2veUtlG/ik/NrhH8kc3vWkbl1SlrzqqTLJzimqSvVn8daas/JQj8sFyv62uzHbkWtOqfu2141aRvLP0SUsFKT1TlvJ21t6nqe6v5FEYrWndpaLZq1jVY+jmzDTBR03u9Sd+N1b25/mV5YisRr812DytM7/ACV0q8rNXel7tX2/Ap8p9NXhG9/NBOZGk7WOW5HVr2k/s4dWt36I1YuLa/fyYs/MpTqO5avLsppUF4I+LnJ7yfvyPRx4a09PKy575Pcu8tUgAAAAAAAAAAAAAAAAAAAAAAAAAAAAFZnVKtLT3Sg1vqU5uEb7Wbsndcdv1ImdJiGZxiqN2VSLfOUE9K9JS3l7JGTLytdVbcXDme79PmXZXGLbjvK15VKjbdud5Pl5GTV8k7ls3XFGohJipSpTcXtKLX80/wBCu26W0tprJXfyl4xWZyntHwx6J783x93+Qvnm3pOPjVr3Pcq+UynTR0mwOAq13anHbnJ7RXuXY8Nr+lGbkUx+5afLOzlOk1Kp9pNdfhXtzPRxcWte57l5Wbm3v1HULxGpjAAAAAAAAAAAAAAAAAAAAAAAAAAAAAAHDjs0hS2b1S+mO79+hRkz1p+q/Fx75PXr8VNXq1sQru0YPhFSUU/W/H9DHa+TL+jdSuLDP5/ilhh4UYtyldSUU0tlpbs7dWnyOox1xxuZ/n+HM5LZZiIj+f5cOKzp3Sgtlbfh5PSuSasVX5Pyr/P9tGPh9fF/P9KzF4p1JapW2SSS5JcF5me95vO5aseOMcahHh6M6stNOLk/LgvV8iaY7WnUQjJlrSN2lpMt7MRjaVd639K+D36noYuJEd2eXm59rdU6aGEFFJJJJckrI2RGvTBMzPcvRKAAAAAAAAAAAAAAAAAAAAAAAAAAAAACDF4uFJXnK3lzfoji+StI3aVmPFbJOqwocbnE57QvCPX5378jBl5VrdV6h6OLiVp3buf7KxTimr7q+++7XPfqZet9tepmOllPN6cNUI7xtZWjfa3K7478zXPIpXdY9MccTJfVp9qLFYhzk272bbSvdK5ivebTt6OOkUrpz6ru0U23wSV2cxEz6dTMR3K9yzszOdpV3pj9C+J+r5G7Fw5nu7zs/PiOqfu0+EwkKUdNOKivL+L5noVpWsah5d72vO7SnOnIAAAAAAAAAAAAAAAAAAAAAAAAAAAABHiK8KcXOcoxjHdyk0kvdkTOk1rNp1WO1BU7TQqr/DNSW61tNL2T4mPNyddUejj4Ex3l/ZV1Kjb1SblJ827swWtMzuW2tYiNVjpz1KxzMrYoglO5zuVkRpFKZGkrLLcjq1/E/s4dWvE/RGvFxbX7n0w5+ZTH1HctXl2VUqC8EfFzk95P35Ho48Ncfp5WXPfJPxS7i1SAAAAAAAAAAAAAAAAAAAAAAAAAAAAAAK3HZtCC8Fpyvb7q9WRMuortms3csRGUakrp7pcIprhsefyJtW299PV4Nq17iO4ZPC5kqFTRLwpvS/J8EcZK+Vdw9a1fONr6VW5jmVUV0ilIjSdpMHhaleWmmr9XyS82W48VrzqFGXPXHG7NblfZ6nStKf2lTq/hXoj08XGrTue5eRm5l8nUdQuLGlkfQAAAAAAAAAAAAAAAAAAAAAAAAAAAAAHHjcyp0tm7y+mO79+hTkz0p79r8XHvk9elJjsylUdvhh9KfH1ZNb+UbRakVtMONzXDkShyznxT/voVZKeddLsN/C0WZLtdgF/mLPZWkl+phxWmJ8ZfQYsvWodPZTGzxVPRCMpTg1F2V+PBt8v6DJgny+GFWXJWnuW6yzsvwliHf7ie3uzTi4cR3d5ebnzPVP3aOjRjBWhFRXRKxtisR1DzptNp3KQlAAAAAAAAAAAAAAAAAAAAAAAAAAAAABFiMRGnHVJ2X98AaU2JzeUtoeBdXvL+hzMu4qprWbu7v837mauCsTv2025F7Rr0VJ3W3FcC9S5+9OZnXcuoiZnUIqs9TWlNy4WSu2U1z1tbxhdbj3pXylZYPs3Kv/z46ab2lF/FJfwJtxvK/kU5c46eMfRqcBgadCCp0YQpwjwjFWX9TXrTHa02ndpdIcgAAAAAAAAAAAAAAAAAAAAAAAAAAAAHmc0ldtJLm9kBTZjnWl6KVm/rfBei5mbNmtWfGsNWDDW0eV56VE5ynvKTb47vn6ciMVLRubT3Kc16TqKR0i70tVaRV58+nH0Ai76xCdOrC5LVr+JeCD3vJWv6LmV5cM5I0txZ4xTvW2myrJ6eH3j4pvjJ8fboWYsNcfpVm5F8vv0sS5QAAAAAAAAAAAAAAAAAAAAAAAAAAAAAAK7E5xTg9KvN/d4fiUznr5eMe18ce818p6hR4jGSqO836R+Vex1txEOetJcehEphD3o2nSCvK2/J/qc2t4xt3SvlOoMJSqVpaacW+r+VLzZii+XJPwt048OKvx+2ny/s3Sp2c71JLfd+C/pz9z0a017eXa+/S6SO3D6AAAAAAAAAAAAAAAAAAAAAAAAAAAAAA5MbmNOjZTklKSbUL+OSXFpdN1ucZMlaRuVmPHbJOqqTMsynUjaPhjzS+JrzZVf/ALa9Tpbj1iv3G5V8JWIx4q09Osua2T2jrTs78n+pYrhF3yOLXrX3LqtLW+zCKEZSemClLppTewraLRuqb1mk6sv8r7PXWrEeqp32/wBz/gWRTftTOTXpoaNGMFaMVFdErI7iIj04mZnuUhKAAAAAAAAAAAAAAAAAAAAAAAAAAAAAABU57nKw6UIR73EVb93STte3GU38sFzl7cQKHDZdp11a8+9xNVeKq1ZR5qFOPywT5c+ZzkxxesxKzHkmlotCGFfl6owce81mcdnocikWrGSqGU7O3Ll6GtieZVU1pfP9QnSwy/s3VqWdR93Dp89vTkZv6WbW3aemn+srSmqx21WCwUKMdMFZfi2/NmylIpGoYb5LXndnQduAAAAAAAAAAAAAAAAAAAAAAAAAAAAACDVJT33g/wAV6gTgV+b5l3KUYrXVnfRC9ltxlJ/LBXV37LdgY/M81oYGM6+KrR7yp8VSW0ptbqFOC30re0Vf8dzrQymJxmZZo9OHjLA4V8atRf4ma6xh8i/PzI2aWOVYGhgKcMPCvKpJybeueuWp8Xfld8jBysf349vQ4mX/AM7epaHA5dUxNtPhgvna2XkupdinzrEqMsRjtMNJlmR06Pifjn9UuC9FyLorpRNplanTkAAAAAAAAAAAAAAAAAAAAAAAAAAAAAAAOZUZu+uSs72SXDo7gesRV7unKXHRFvd2vZdQPzLMe0VWq3+zaYupZSxWIjKMXa9lRofHUS3twW/F7k7iE6RZV2Ynr75UK2KxD/6nGWpxXlCFvDHyikc7Gjh2PxFb/M4nRH/ToRsv/J/yGja0y7sXg6Nn3feSXzVHqY1BuWghFJWSSS5LZCI0h6JAAAAAAAAAAAAAAAAAAAAAAAAAAAAAAAAAcWY4mpBRVKk6s53S8ShTjbnOXFL0TAjjlutqWIl3jVmoLw0YvyjzfmyNJddPCU4ycowgpS4tRSb9WShMAAAAAAAAAAAAAAAAAAAAAAAAAAAAAAAAAAAAAAAIK1WSdowb872QHqg5/Pb2AlAAAAAAAAAAAAAAAAAAAAAAAAAAAAAAAAAAAAAAP//Z"/>
          <p:cNvSpPr>
            <a:spLocks noChangeAspect="1" noChangeArrowheads="1"/>
          </p:cNvSpPr>
          <p:nvPr/>
        </p:nvSpPr>
        <p:spPr bwMode="auto">
          <a:xfrm>
            <a:off x="155575" y="-1409700"/>
            <a:ext cx="4762500" cy="2943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9" name="Slika 8" descr="SLIKE_350117090471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4293096"/>
            <a:ext cx="1747766" cy="1080120"/>
          </a:xfrm>
          <a:prstGeom prst="rect">
            <a:avLst/>
          </a:prstGeom>
        </p:spPr>
      </p:pic>
      <p:pic>
        <p:nvPicPr>
          <p:cNvPr id="10" name="Slika 9" descr="index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88024" y="3861048"/>
            <a:ext cx="1728192" cy="2055374"/>
          </a:xfrm>
          <a:prstGeom prst="rect">
            <a:avLst/>
          </a:prstGeom>
        </p:spPr>
      </p:pic>
      <p:pic>
        <p:nvPicPr>
          <p:cNvPr id="11" name="Slika 10" descr="images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88224" y="4005064"/>
            <a:ext cx="2217846" cy="15841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IZPOSOJANJE = KAZEN ZA OBA UČENCA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sl-SI" dirty="0" smtClean="0"/>
          </a:p>
          <a:p>
            <a:pPr algn="ctr">
              <a:buNone/>
            </a:pPr>
            <a:r>
              <a:rPr lang="sl-SI" dirty="0" smtClean="0"/>
              <a:t>OBA IZGUBLJATA ČAS, ČEPRAV JE TVOJ SOŠOLEC IMEL VSE PRIPOMOČKE S SEBOJ!!!!</a:t>
            </a:r>
          </a:p>
          <a:p>
            <a:pPr algn="ctr">
              <a:buNone/>
            </a:pPr>
            <a:endParaRPr lang="sl-SI" dirty="0"/>
          </a:p>
        </p:txBody>
      </p:sp>
      <p:pic>
        <p:nvPicPr>
          <p:cNvPr id="4" name="Slika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0150" y="3110239"/>
            <a:ext cx="3104018" cy="283904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Pri pouku bodi aktiven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l-SI" dirty="0" smtClean="0"/>
              <a:t>Škoda, da vržeš stran celih 45 minut.    </a:t>
            </a:r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r>
              <a:rPr lang="sl-SI" dirty="0"/>
              <a:t>Č</a:t>
            </a:r>
            <a:r>
              <a:rPr lang="sl-SI" dirty="0" smtClean="0"/>
              <a:t>aka te učenje doma.</a:t>
            </a:r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r>
              <a:rPr lang="sl-SI" dirty="0" smtClean="0"/>
              <a:t>Poslušaj, sodeluj, če česa ne razumeš, takoj vprašaj!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 rot="5400000">
            <a:off x="3995936" y="2420888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 Zvezek naj bo urejen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č</a:t>
            </a:r>
            <a:r>
              <a:rPr lang="sl-SI" dirty="0" err="1" smtClean="0"/>
              <a:t>itjiv</a:t>
            </a:r>
            <a:endParaRPr lang="sl-SI" dirty="0" smtClean="0"/>
          </a:p>
          <a:p>
            <a:r>
              <a:rPr lang="sl-SI" dirty="0"/>
              <a:t>u</a:t>
            </a:r>
            <a:r>
              <a:rPr lang="sl-SI" dirty="0" smtClean="0"/>
              <a:t>rejen</a:t>
            </a:r>
          </a:p>
          <a:p>
            <a:r>
              <a:rPr lang="sl-SI" dirty="0"/>
              <a:t>p</a:t>
            </a:r>
            <a:r>
              <a:rPr lang="sl-SI" dirty="0" smtClean="0"/>
              <a:t>omožni računi na rob zvezka</a:t>
            </a:r>
          </a:p>
          <a:p>
            <a:r>
              <a:rPr lang="sl-SI" dirty="0"/>
              <a:t>r</a:t>
            </a:r>
            <a:r>
              <a:rPr lang="sl-SI" dirty="0" smtClean="0"/>
              <a:t>deča barva         naslove, definicije in pravila</a:t>
            </a:r>
          </a:p>
          <a:p>
            <a:r>
              <a:rPr lang="sl-SI" dirty="0"/>
              <a:t>n</a:t>
            </a:r>
            <a:r>
              <a:rPr lang="sl-SI" dirty="0" smtClean="0"/>
              <a:t>ačrtovanje naj bo natančno</a:t>
            </a:r>
          </a:p>
          <a:p>
            <a:r>
              <a:rPr lang="sl-SI" dirty="0"/>
              <a:t>n</a:t>
            </a:r>
            <a:r>
              <a:rPr lang="sl-SI" dirty="0" smtClean="0"/>
              <a:t>a koncu zapisati domačo nalogo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>
            <a:off x="3059832" y="3645024"/>
            <a:ext cx="50405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4. Odgovorno ravnaj z učnimi listi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So lahko         </a:t>
            </a:r>
          </a:p>
          <a:p>
            <a:pPr>
              <a:buNone/>
            </a:pPr>
            <a:r>
              <a:rPr lang="sl-SI" dirty="0" smtClean="0"/>
              <a:t>                             </a:t>
            </a:r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                     dodatne vaje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>
              <a:buNone/>
            </a:pPr>
            <a:r>
              <a:rPr lang="sl-SI" dirty="0"/>
              <a:t>d</a:t>
            </a:r>
            <a:r>
              <a:rPr lang="sl-SI" dirty="0" smtClean="0"/>
              <a:t>opolnilo razlagi </a:t>
            </a:r>
          </a:p>
          <a:p>
            <a:pPr>
              <a:buNone/>
            </a:pPr>
            <a:r>
              <a:rPr lang="sl-SI" dirty="0" smtClean="0"/>
              <a:t>Pozorno poslušaj učitelja!!! Ali prilepiti v zvezek ali dati v mapo. So pripomoček za učenje.</a:t>
            </a:r>
            <a:endParaRPr lang="sl-SI" dirty="0"/>
          </a:p>
        </p:txBody>
      </p:sp>
      <p:sp>
        <p:nvSpPr>
          <p:cNvPr id="4" name="Desna puščica 3"/>
          <p:cNvSpPr/>
          <p:nvPr/>
        </p:nvSpPr>
        <p:spPr>
          <a:xfrm rot="2280932">
            <a:off x="2404494" y="2034001"/>
            <a:ext cx="1225475" cy="493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a puščica 4"/>
          <p:cNvSpPr/>
          <p:nvPr/>
        </p:nvSpPr>
        <p:spPr>
          <a:xfrm rot="4761638">
            <a:off x="1106647" y="2910029"/>
            <a:ext cx="1610283" cy="568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6" name="Slika 5" descr="Mat_8_4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1988840"/>
            <a:ext cx="1506091" cy="21222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426</Words>
  <Application>Microsoft Office PowerPoint</Application>
  <PresentationFormat>Diaprojekcija na zaslonu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18" baseType="lpstr">
      <vt:lpstr>Officeova tema</vt:lpstr>
      <vt:lpstr>KAKO SE UČITI MATEMATIKO?</vt:lpstr>
      <vt:lpstr>ŽELJE?</vt:lpstr>
      <vt:lpstr>DEJANSKO!!!! BREZ UČENJA NI ŽELENEGA USPEHA!!!</vt:lpstr>
      <vt:lpstr>8 KORAKOV DO USPEHA</vt:lpstr>
      <vt:lpstr>1. Redno prinašaj urejene učne pripomočke</vt:lpstr>
      <vt:lpstr>IZPOSOJANJE = KAZEN ZA OBA UČENCA</vt:lpstr>
      <vt:lpstr>2. Pri pouku bodi aktiven</vt:lpstr>
      <vt:lpstr>3. Zvezek naj bo urejen</vt:lpstr>
      <vt:lpstr>4. Odgovorno ravnaj z učnimi listi</vt:lpstr>
      <vt:lpstr>5. Uči se sproti</vt:lpstr>
      <vt:lpstr>Kaj ti še omogoča sprotno učenje?</vt:lpstr>
      <vt:lpstr>6. Vsak dan naredi domačo nalogo</vt:lpstr>
      <vt:lpstr>Kaj storiti, če naloge ne znaš narediti?</vt:lpstr>
      <vt:lpstr>Diapozitiv 14</vt:lpstr>
      <vt:lpstr>7. Poišči svoj stil učenja</vt:lpstr>
      <vt:lpstr>8. Ne boj se besedilnih nalog</vt:lpstr>
      <vt:lpstr>Diapozitiv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SE UČITI MATEMATIKO?</dc:title>
  <dc:creator>Kelavič Mirjana</dc:creator>
  <cp:lastModifiedBy>Kelavič Mirjana</cp:lastModifiedBy>
  <cp:revision>14</cp:revision>
  <dcterms:created xsi:type="dcterms:W3CDTF">2016-04-05T18:23:16Z</dcterms:created>
  <dcterms:modified xsi:type="dcterms:W3CDTF">2016-04-05T20:11:12Z</dcterms:modified>
</cp:coreProperties>
</file>