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ADF29D-15D7-4DFC-911B-BC8F90B31E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VSI NA PLES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0FC704E-6CED-48F8-BFF5-1071886D6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Katja Gruber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DF5AF3-6936-4745-AC43-347B76DA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404931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sl-SI" dirty="0"/>
              <a:t>BESEDILO in POSNETEK obeh glasov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A3460C-81CF-4C00-8A97-FC33C4684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/>
              <a:t>1. Sonce kmalu bo zatonilo, glasba vabi nas, vsi na ples!</a:t>
            </a:r>
          </a:p>
          <a:p>
            <a:r>
              <a:rPr lang="sl-SI" dirty="0"/>
              <a:t>Zemljo v temo bo zagrnilo, glasba vabi nas, vsi na ples!</a:t>
            </a:r>
          </a:p>
          <a:p>
            <a:r>
              <a:rPr lang="sl-SI" dirty="0"/>
              <a:t>refren:</a:t>
            </a:r>
          </a:p>
          <a:p>
            <a:r>
              <a:rPr lang="sl-SI" dirty="0"/>
              <a:t>Tam, tam, </a:t>
            </a:r>
            <a:r>
              <a:rPr lang="sl-SI" dirty="0" err="1"/>
              <a:t>tajda</a:t>
            </a:r>
            <a:r>
              <a:rPr lang="sl-SI" dirty="0"/>
              <a:t>, tam, tam, tam, </a:t>
            </a:r>
            <a:r>
              <a:rPr lang="sl-SI" dirty="0" err="1"/>
              <a:t>tajda</a:t>
            </a:r>
            <a:r>
              <a:rPr lang="sl-SI" dirty="0"/>
              <a:t>,</a:t>
            </a:r>
          </a:p>
          <a:p>
            <a:r>
              <a:rPr lang="sl-SI" dirty="0"/>
              <a:t>Tam, tam, </a:t>
            </a:r>
            <a:r>
              <a:rPr lang="sl-SI" dirty="0" err="1"/>
              <a:t>tajda</a:t>
            </a:r>
            <a:r>
              <a:rPr lang="sl-SI" dirty="0"/>
              <a:t>, tam, tam, </a:t>
            </a:r>
            <a:r>
              <a:rPr lang="sl-SI" dirty="0" err="1"/>
              <a:t>tajda</a:t>
            </a:r>
            <a:r>
              <a:rPr lang="sl-SI" dirty="0"/>
              <a:t>,</a:t>
            </a:r>
            <a:endParaRPr lang="en-US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C5A9A7B-E755-4D6F-AC99-64F329E13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222763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/>
              <a:t>2. Od večera pa vse do dneva, glasba vabi nas, vsi na ples!</a:t>
            </a:r>
          </a:p>
          <a:p>
            <a:r>
              <a:rPr lang="sl-SI" dirty="0"/>
              <a:t>Ritem plesni naj te ogreva, glasba vabi nas, vsi na ples. </a:t>
            </a:r>
          </a:p>
          <a:p>
            <a:r>
              <a:rPr lang="sl-SI" dirty="0"/>
              <a:t>refren</a:t>
            </a:r>
            <a:endParaRPr lang="en-US" dirty="0"/>
          </a:p>
        </p:txBody>
      </p:sp>
      <p:pic>
        <p:nvPicPr>
          <p:cNvPr id="5" name="A2F9763A">
            <a:hlinkClick r:id="" action="ppaction://media"/>
            <a:extLst>
              <a:ext uri="{FF2B5EF4-FFF2-40B4-BE49-F238E27FC236}">
                <a16:creationId xmlns:a16="http://schemas.microsoft.com/office/drawing/2014/main" id="{200C0256-84AD-4E61-92C1-DBD793825D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0146" y="4319441"/>
            <a:ext cx="487363" cy="487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6" name="37701CF3">
            <a:hlinkClick r:id="" action="ppaction://media"/>
            <a:extLst>
              <a:ext uri="{FF2B5EF4-FFF2-40B4-BE49-F238E27FC236}">
                <a16:creationId xmlns:a16="http://schemas.microsoft.com/office/drawing/2014/main" id="{895A0310-B153-4115-9D8E-8FE8AD792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0147" y="5075468"/>
            <a:ext cx="487363" cy="487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44AC286-40F9-4513-AF6F-ECF6A8036366}"/>
              </a:ext>
            </a:extLst>
          </p:cNvPr>
          <p:cNvSpPr txBox="1"/>
          <p:nvPr/>
        </p:nvSpPr>
        <p:spPr>
          <a:xfrm>
            <a:off x="8203874" y="4378456"/>
            <a:ext cx="88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 glas</a:t>
            </a:r>
            <a:endParaRPr lang="en-US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5BDBD03-EBA7-46B2-A484-7FFA3575A03E}"/>
              </a:ext>
            </a:extLst>
          </p:cNvPr>
          <p:cNvSpPr txBox="1"/>
          <p:nvPr/>
        </p:nvSpPr>
        <p:spPr>
          <a:xfrm>
            <a:off x="8203875" y="5134483"/>
            <a:ext cx="88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2. glas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96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4">
            <a:extLst>
              <a:ext uri="{FF2B5EF4-FFF2-40B4-BE49-F238E27FC236}">
                <a16:creationId xmlns:a16="http://schemas.microsoft.com/office/drawing/2014/main" id="{F2EDAB09-A28D-4D73-9B65-110A251D4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0" t="419" r="8739" b="1742"/>
          <a:stretch/>
        </p:blipFill>
        <p:spPr>
          <a:xfrm rot="5400000">
            <a:off x="3224814" y="814528"/>
            <a:ext cx="6769220" cy="53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4200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ska">
  <a:themeElements>
    <a:clrScheme name="Metropolitan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TM03457491[[fn=Metropolitanska]]</Template>
  <TotalTime>13</TotalTime>
  <Words>105</Words>
  <Application>Microsoft Office PowerPoint</Application>
  <PresentationFormat>Širokozaslonsko</PresentationFormat>
  <Paragraphs>13</Paragraphs>
  <Slides>3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6" baseType="lpstr">
      <vt:lpstr>Arial</vt:lpstr>
      <vt:lpstr>Calibri Light</vt:lpstr>
      <vt:lpstr>Metropolitanska</vt:lpstr>
      <vt:lpstr>VSI NA PLES</vt:lpstr>
      <vt:lpstr>BESEDILO in POSNETEK obeh glasov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VSI NA PLES</dc:title>
  <dc:creator>neo</dc:creator>
  <cp:lastModifiedBy>neo</cp:lastModifiedBy>
  <cp:revision>4</cp:revision>
  <dcterms:created xsi:type="dcterms:W3CDTF">2020-11-30T21:24:39Z</dcterms:created>
  <dcterms:modified xsi:type="dcterms:W3CDTF">2020-11-30T21:40:14Z</dcterms:modified>
</cp:coreProperties>
</file>