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256" r:id="rId2"/>
    <p:sldId id="259" r:id="rId3"/>
    <p:sldId id="262" r:id="rId4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7FF9DD-C1BA-479B-B897-CF8A6B8434AA}" type="datetimeFigureOut">
              <a:rPr lang="sl-SI" smtClean="0"/>
              <a:pPr/>
              <a:t>17. 03. 2020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BA60F4-B1FB-461A-B8E4-D55C258F289D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27057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1161939-DF48-4C7D-BC19-06E7793AB697}" type="datetimeFigureOut">
              <a:rPr lang="sl-SI" smtClean="0"/>
              <a:pPr/>
              <a:t>17. 03. 2020</a:t>
            </a:fld>
            <a:endParaRPr lang="sl-SI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4D2C96-D5C2-43BD-9F12-5A7A1C46195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161939-DF48-4C7D-BC19-06E7793AB697}" type="datetimeFigureOut">
              <a:rPr lang="sl-SI" smtClean="0"/>
              <a:pPr/>
              <a:t>17. 03. 2020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D2C96-D5C2-43BD-9F12-5A7A1C46195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31161939-DF48-4C7D-BC19-06E7793AB697}" type="datetimeFigureOut">
              <a:rPr lang="sl-SI" smtClean="0"/>
              <a:pPr/>
              <a:t>17. 03. 2020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4D2C96-D5C2-43BD-9F12-5A7A1C46195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161939-DF48-4C7D-BC19-06E7793AB697}" type="datetimeFigureOut">
              <a:rPr lang="sl-SI" smtClean="0"/>
              <a:pPr/>
              <a:t>17. 03. 2020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D2C96-D5C2-43BD-9F12-5A7A1C46195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1161939-DF48-4C7D-BC19-06E7793AB697}" type="datetimeFigureOut">
              <a:rPr lang="sl-SI" smtClean="0"/>
              <a:pPr/>
              <a:t>17. 03. 2020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4D2C96-D5C2-43BD-9F12-5A7A1C46195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161939-DF48-4C7D-BC19-06E7793AB697}" type="datetimeFigureOut">
              <a:rPr lang="sl-SI" smtClean="0"/>
              <a:pPr/>
              <a:t>17. 03. 2020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D2C96-D5C2-43BD-9F12-5A7A1C46195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161939-DF48-4C7D-BC19-06E7793AB697}" type="datetimeFigureOut">
              <a:rPr lang="sl-SI" smtClean="0"/>
              <a:pPr/>
              <a:t>17. 03. 2020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D2C96-D5C2-43BD-9F12-5A7A1C46195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161939-DF48-4C7D-BC19-06E7793AB697}" type="datetimeFigureOut">
              <a:rPr lang="sl-SI" smtClean="0"/>
              <a:pPr/>
              <a:t>17. 03. 2020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D2C96-D5C2-43BD-9F12-5A7A1C46195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1161939-DF48-4C7D-BC19-06E7793AB697}" type="datetimeFigureOut">
              <a:rPr lang="sl-SI" smtClean="0"/>
              <a:pPr/>
              <a:t>17. 03. 2020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D2C96-D5C2-43BD-9F12-5A7A1C46195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161939-DF48-4C7D-BC19-06E7793AB697}" type="datetimeFigureOut">
              <a:rPr lang="sl-SI" smtClean="0"/>
              <a:pPr/>
              <a:t>17. 03. 2020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D2C96-D5C2-43BD-9F12-5A7A1C46195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161939-DF48-4C7D-BC19-06E7793AB697}" type="datetimeFigureOut">
              <a:rPr lang="sl-SI" smtClean="0"/>
              <a:pPr/>
              <a:t>17. 03. 2020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D2C96-D5C2-43BD-9F12-5A7A1C46195B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1161939-DF48-4C7D-BC19-06E7793AB697}" type="datetimeFigureOut">
              <a:rPr lang="sl-SI" smtClean="0"/>
              <a:pPr/>
              <a:t>17. 03. 2020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4D2C96-D5C2-43BD-9F12-5A7A1C46195B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43808" y="1268760"/>
            <a:ext cx="6120680" cy="980680"/>
          </a:xfrm>
          <a:solidFill>
            <a:srgbClr val="C00000"/>
          </a:solidFill>
        </p:spPr>
        <p:txBody>
          <a:bodyPr/>
          <a:lstStyle/>
          <a:p>
            <a:pPr algn="ctr"/>
            <a:r>
              <a:rPr lang="sl-SI" dirty="0" smtClean="0">
                <a:latin typeface="Comic Sans MS" pitchFamily="66" charset="0"/>
              </a:rPr>
              <a:t>FUTURE WITH WILL</a:t>
            </a:r>
            <a:endParaRPr lang="sl-SI" dirty="0"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44208" y="2492896"/>
            <a:ext cx="2162450" cy="720080"/>
          </a:xfrm>
          <a:solidFill>
            <a:srgbClr val="C00000"/>
          </a:solidFill>
        </p:spPr>
        <p:txBody>
          <a:bodyPr>
            <a:normAutofit/>
          </a:bodyPr>
          <a:lstStyle/>
          <a:p>
            <a:pPr algn="l"/>
            <a:endParaRPr lang="sl-SI" sz="1000" dirty="0" smtClean="0">
              <a:latin typeface="Comic Sans MS" pitchFamily="66" charset="0"/>
            </a:endParaRPr>
          </a:p>
          <a:p>
            <a:r>
              <a:rPr lang="sl-SI" dirty="0" smtClean="0">
                <a:latin typeface="Comic Sans MS" pitchFamily="66" charset="0"/>
              </a:rPr>
              <a:t>Prihodnjik z </a:t>
            </a:r>
            <a:r>
              <a:rPr lang="sl-SI" dirty="0" err="1" smtClean="0">
                <a:latin typeface="Comic Sans MS" pitchFamily="66" charset="0"/>
              </a:rPr>
              <a:t>will</a:t>
            </a:r>
            <a:endParaRPr lang="sl-SI" dirty="0" smtClean="0">
              <a:latin typeface="Comic Sans MS" pitchFamily="66" charset="0"/>
            </a:endParaRPr>
          </a:p>
          <a:p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69351" y="3933056"/>
            <a:ext cx="6588223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NEGATIVE FORM / NIKALNA </a:t>
            </a:r>
            <a:r>
              <a:rPr lang="sl-SI" b="1" dirty="0">
                <a:solidFill>
                  <a:srgbClr val="FF0000"/>
                </a:solidFill>
                <a:latin typeface="Comic Sans MS" pitchFamily="66" charset="0"/>
              </a:rPr>
              <a:t>OBLIKA</a:t>
            </a:r>
          </a:p>
        </p:txBody>
      </p:sp>
      <p:sp>
        <p:nvSpPr>
          <p:cNvPr id="6" name="Rectangle 5"/>
          <p:cNvSpPr/>
          <p:nvPr/>
        </p:nvSpPr>
        <p:spPr>
          <a:xfrm>
            <a:off x="251587" y="4503603"/>
            <a:ext cx="7715166" cy="9233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3"/>
            </a:solidFill>
          </a:ln>
        </p:spPr>
        <p:txBody>
          <a:bodyPr wrap="square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I /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you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/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he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/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she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/ it /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we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/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you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/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they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WILL 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NOT 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GO home.</a:t>
            </a:r>
          </a:p>
          <a:p>
            <a:endParaRPr lang="sl-SI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Tom WON‘T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arrive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on time. It WON‘T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be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windy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tomorrow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.                        </a:t>
            </a:r>
            <a:endParaRPr lang="sl-SI" b="1" dirty="0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PoljeZBesedilom 2"/>
          <p:cNvSpPr txBox="1"/>
          <p:nvPr/>
        </p:nvSpPr>
        <p:spPr>
          <a:xfrm>
            <a:off x="1273425" y="116632"/>
            <a:ext cx="5553542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AFFIRMATIVE FORM / TRDILNA OBLIKA</a:t>
            </a:r>
            <a:endParaRPr lang="en-GB" dirty="0"/>
          </a:p>
        </p:txBody>
      </p:sp>
      <p:sp>
        <p:nvSpPr>
          <p:cNvPr id="4" name="PoljeZBesedilom 3"/>
          <p:cNvSpPr txBox="1"/>
          <p:nvPr/>
        </p:nvSpPr>
        <p:spPr>
          <a:xfrm>
            <a:off x="323663" y="810476"/>
            <a:ext cx="7571015" cy="12003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>
                <a:solidFill>
                  <a:srgbClr val="FF0000"/>
                </a:solidFill>
                <a:latin typeface="Comic Sans MS" pitchFamily="66" charset="0"/>
              </a:rPr>
              <a:t>I / </a:t>
            </a:r>
            <a:r>
              <a:rPr lang="sl-SI" b="1" dirty="0" err="1">
                <a:solidFill>
                  <a:srgbClr val="FF0000"/>
                </a:solidFill>
                <a:latin typeface="Comic Sans MS" pitchFamily="66" charset="0"/>
              </a:rPr>
              <a:t>you</a:t>
            </a:r>
            <a:r>
              <a:rPr lang="sl-SI" b="1" dirty="0">
                <a:solidFill>
                  <a:srgbClr val="FF0000"/>
                </a:solidFill>
                <a:latin typeface="Comic Sans MS" pitchFamily="66" charset="0"/>
              </a:rPr>
              <a:t> /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he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>
                <a:solidFill>
                  <a:srgbClr val="FF0000"/>
                </a:solidFill>
                <a:latin typeface="Comic Sans MS" pitchFamily="66" charset="0"/>
              </a:rPr>
              <a:t>/ </a:t>
            </a:r>
            <a:r>
              <a:rPr lang="sl-SI" b="1" dirty="0" err="1">
                <a:solidFill>
                  <a:srgbClr val="FF0000"/>
                </a:solidFill>
                <a:latin typeface="Comic Sans MS" pitchFamily="66" charset="0"/>
              </a:rPr>
              <a:t>she</a:t>
            </a:r>
            <a:r>
              <a:rPr lang="sl-SI" b="1" dirty="0">
                <a:solidFill>
                  <a:srgbClr val="FF0000"/>
                </a:solidFill>
                <a:latin typeface="Comic Sans MS" pitchFamily="66" charset="0"/>
              </a:rPr>
              <a:t> / it 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/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we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/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you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/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they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WILL GO to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sleep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now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.</a:t>
            </a:r>
          </a:p>
          <a:p>
            <a:endParaRPr lang="sl-SI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She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‘LL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help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you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with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the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housework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.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Mum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WILL take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you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home.</a:t>
            </a:r>
          </a:p>
          <a:p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We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‘LL go to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the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cinema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. Jack WILL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answer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the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phone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.</a:t>
            </a:r>
            <a:endParaRPr lang="sl-SI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PoljeZBesedilom 4"/>
          <p:cNvSpPr txBox="1"/>
          <p:nvPr/>
        </p:nvSpPr>
        <p:spPr>
          <a:xfrm>
            <a:off x="1273425" y="2276872"/>
            <a:ext cx="6034879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Z besedo WILL izrazim prihodnost (bom, boš…).</a:t>
            </a:r>
          </a:p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Skrajšam jo v ‘LL. </a:t>
            </a:r>
            <a:endParaRPr lang="en-GB" dirty="0"/>
          </a:p>
        </p:txBody>
      </p:sp>
      <p:sp>
        <p:nvSpPr>
          <p:cNvPr id="14" name="PoljeZBesedilom 13"/>
          <p:cNvSpPr txBox="1"/>
          <p:nvPr/>
        </p:nvSpPr>
        <p:spPr>
          <a:xfrm>
            <a:off x="1491154" y="5661248"/>
            <a:ext cx="5544616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Besedno zvezo </a:t>
            </a:r>
            <a:r>
              <a:rPr lang="sl-SI" b="1" dirty="0">
                <a:solidFill>
                  <a:srgbClr val="FF0000"/>
                </a:solidFill>
                <a:latin typeface="Comic Sans MS" pitchFamily="66" charset="0"/>
              </a:rPr>
              <a:t>WILL 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NOT skrajšamo v WON‘T. </a:t>
            </a:r>
          </a:p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(Izgovorimo /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wount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/).</a:t>
            </a:r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3" grpId="0" animBg="1"/>
      <p:bldP spid="4" grpId="0" animBg="1"/>
      <p:bldP spid="5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7"/>
          <p:cNvSpPr txBox="1"/>
          <p:nvPr/>
        </p:nvSpPr>
        <p:spPr>
          <a:xfrm>
            <a:off x="1403648" y="404664"/>
            <a:ext cx="5616624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INTERROGATIVE FORM &amp; SHORT ANSWER</a:t>
            </a:r>
          </a:p>
          <a:p>
            <a:pPr algn="ctr"/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VPRAŠALNA 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OBLIKA &amp; KRATEK ODGOVOR</a:t>
            </a:r>
            <a:endParaRPr lang="sl-SI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TextBox 8"/>
          <p:cNvSpPr txBox="1"/>
          <p:nvPr/>
        </p:nvSpPr>
        <p:spPr>
          <a:xfrm>
            <a:off x="827584" y="1412776"/>
            <a:ext cx="3960440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WILL</a:t>
            </a:r>
            <a:r>
              <a:rPr lang="sl-SI" dirty="0" smtClean="0"/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they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EAT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fish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for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lunch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?</a:t>
            </a:r>
          </a:p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WILL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you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BE 14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next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year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?</a:t>
            </a:r>
            <a:r>
              <a:rPr lang="sl-SI" dirty="0" smtClean="0"/>
              <a:t> </a:t>
            </a:r>
            <a:endParaRPr lang="sl-SI" dirty="0"/>
          </a:p>
        </p:txBody>
      </p:sp>
      <p:sp>
        <p:nvSpPr>
          <p:cNvPr id="4" name="TextBox 9"/>
          <p:cNvSpPr txBox="1"/>
          <p:nvPr/>
        </p:nvSpPr>
        <p:spPr>
          <a:xfrm>
            <a:off x="5209119" y="1412775"/>
            <a:ext cx="2088232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 err="1">
                <a:solidFill>
                  <a:srgbClr val="FF0000"/>
                </a:solidFill>
                <a:latin typeface="Comic Sans MS" pitchFamily="66" charset="0"/>
              </a:rPr>
              <a:t>Yes</a:t>
            </a:r>
            <a:r>
              <a:rPr lang="sl-SI" b="1" dirty="0">
                <a:solidFill>
                  <a:srgbClr val="FF0000"/>
                </a:solidFill>
                <a:latin typeface="Comic Sans MS" pitchFamily="66" charset="0"/>
              </a:rPr>
              <a:t>,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they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WILL.</a:t>
            </a:r>
            <a:endParaRPr lang="sl-SI" b="1" dirty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sl-SI" b="1" dirty="0">
                <a:solidFill>
                  <a:srgbClr val="FF0000"/>
                </a:solidFill>
                <a:latin typeface="Comic Sans MS" pitchFamily="66" charset="0"/>
              </a:rPr>
              <a:t>No, 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I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>
                <a:solidFill>
                  <a:srgbClr val="FF0000"/>
                </a:solidFill>
                <a:latin typeface="Comic Sans MS" pitchFamily="66" charset="0"/>
              </a:rPr>
              <a:t>W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ON’T</a:t>
            </a:r>
            <a:r>
              <a:rPr lang="sl-SI" b="1" dirty="0">
                <a:solidFill>
                  <a:srgbClr val="FF0000"/>
                </a:solidFill>
                <a:latin typeface="Comic Sans MS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74124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154</TotalTime>
  <Words>157</Words>
  <Application>Microsoft Office PowerPoint</Application>
  <PresentationFormat>Diaprojekcija na zaslonu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3</vt:i4>
      </vt:variant>
    </vt:vector>
  </HeadingPairs>
  <TitlesOfParts>
    <vt:vector size="4" baseType="lpstr">
      <vt:lpstr>Opulent</vt:lpstr>
      <vt:lpstr>FUTURE WITH WILL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Simple</dc:title>
  <dc:creator>Katarina</dc:creator>
  <cp:lastModifiedBy>katarina</cp:lastModifiedBy>
  <cp:revision>13</cp:revision>
  <dcterms:created xsi:type="dcterms:W3CDTF">2015-01-05T19:59:06Z</dcterms:created>
  <dcterms:modified xsi:type="dcterms:W3CDTF">2020-03-16T23:57:07Z</dcterms:modified>
</cp:coreProperties>
</file>