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389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598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128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271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27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590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37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517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58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6321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00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EA1E6-635B-4B6B-BB16-F5323E3EFA22}" type="datetimeFigureOut">
              <a:rPr lang="sl-SI" smtClean="0"/>
              <a:t>21. 09. 2017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F2B9-ACFC-4E9B-9FCE-D735FAE153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357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Unusual</a:t>
            </a:r>
            <a:r>
              <a:rPr lang="sl-SI" dirty="0" smtClean="0"/>
              <a:t> </a:t>
            </a:r>
            <a:r>
              <a:rPr lang="sl-SI" dirty="0" err="1" smtClean="0"/>
              <a:t>jobs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6181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3877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9967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</a:t>
            </a:r>
            <a:r>
              <a:rPr lang="sl-SI" dirty="0" smtClean="0"/>
              <a:t>ale or </a:t>
            </a:r>
            <a:r>
              <a:rPr lang="sl-SI" dirty="0" err="1" smtClean="0"/>
              <a:t>female</a:t>
            </a:r>
            <a:r>
              <a:rPr lang="sl-SI" dirty="0" smtClean="0"/>
              <a:t> </a:t>
            </a:r>
            <a:r>
              <a:rPr lang="sl-SI" dirty="0" err="1" smtClean="0"/>
              <a:t>jobs</a:t>
            </a:r>
            <a:r>
              <a:rPr lang="sl-SI" dirty="0" smtClean="0"/>
              <a:t>?</a:t>
            </a:r>
            <a:endParaRPr lang="sl-SI" dirty="0"/>
          </a:p>
        </p:txBody>
      </p:sp>
      <p:pic>
        <p:nvPicPr>
          <p:cNvPr id="5122" name="Picture 2" descr="C:\Users\Profesor\Desktop\nur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49" y="1577974"/>
            <a:ext cx="2622783" cy="437130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  <p:pic>
        <p:nvPicPr>
          <p:cNvPr id="5123" name="Picture 3" descr="C:\Users\Profesor\Desktop\tea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354" y="2420888"/>
            <a:ext cx="4126884" cy="27363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6844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rofesor\Desktop\me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384424"/>
            <a:ext cx="3014562" cy="23407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6147" name="Picture 3" descr="C:\Users\Profesor\Desktop\b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946" y="2384425"/>
            <a:ext cx="3124979" cy="234071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85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do </a:t>
            </a:r>
            <a:r>
              <a:rPr lang="sl-SI" dirty="0" err="1" smtClean="0"/>
              <a:t>they</a:t>
            </a:r>
            <a:r>
              <a:rPr lang="sl-SI" dirty="0" smtClean="0"/>
              <a:t> do: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dirty="0" smtClean="0"/>
              <a:t>GUM BUSTER</a:t>
            </a:r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err="1" smtClean="0"/>
              <a:t>Dice</a:t>
            </a:r>
            <a:r>
              <a:rPr lang="sl-SI" dirty="0" smtClean="0"/>
              <a:t> </a:t>
            </a:r>
            <a:r>
              <a:rPr lang="sl-SI" dirty="0" err="1" smtClean="0"/>
              <a:t>inspector</a:t>
            </a:r>
            <a:endParaRPr lang="sl-SI" dirty="0" smtClean="0"/>
          </a:p>
          <a:p>
            <a:pPr marL="0" indent="0" algn="ctr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dirty="0" smtClean="0"/>
              <a:t>PROFESSIONAL WHISTLER</a:t>
            </a:r>
          </a:p>
          <a:p>
            <a:pPr marL="0" indent="0" algn="ctr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dirty="0" err="1" smtClean="0"/>
              <a:t>Lion</a:t>
            </a:r>
            <a:r>
              <a:rPr lang="sl-SI" dirty="0" smtClean="0"/>
              <a:t> </a:t>
            </a:r>
            <a:r>
              <a:rPr lang="sl-SI" dirty="0" err="1" smtClean="0"/>
              <a:t>tamer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67763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CHICKEN SEXER</a:t>
            </a:r>
          </a:p>
          <a:p>
            <a:r>
              <a:rPr lang="sl-SI" dirty="0" smtClean="0"/>
              <a:t>HOT WALKER</a:t>
            </a:r>
          </a:p>
          <a:p>
            <a:r>
              <a:rPr lang="sl-SI" dirty="0" smtClean="0"/>
              <a:t>FACE FEELER</a:t>
            </a:r>
          </a:p>
          <a:p>
            <a:r>
              <a:rPr lang="sl-SI" smtClean="0"/>
              <a:t>PROFESSIONAL CUDDLER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7988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052736"/>
            <a:ext cx="2883676" cy="259228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6" name="Picture 2" descr="C:\Users\Profesor\Desktop\whist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645024"/>
            <a:ext cx="3960440" cy="237626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94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356992"/>
            <a:ext cx="4464496" cy="23042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0" name="Picture 2" descr="C:\Users\Profesor\Desktop\inde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85131"/>
            <a:ext cx="4464496" cy="204376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25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628799"/>
            <a:ext cx="3010644" cy="16954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074" name="Picture 2" descr="C:\Users\Profesor\Desktop\gum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221088"/>
            <a:ext cx="2872396" cy="191144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331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098" name="Picture 2" descr="C:\Users\Profesor\Desktop\dic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1700336"/>
            <a:ext cx="2854176" cy="17430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Profesor\Desktop\di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3717032"/>
            <a:ext cx="2854177" cy="18947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164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</Words>
  <Application>Microsoft Office PowerPoint</Application>
  <PresentationFormat>Diaprojekcija na zaslonu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Officeova tema</vt:lpstr>
      <vt:lpstr>Unusual jobs</vt:lpstr>
      <vt:lpstr>Male or female jobs?</vt:lpstr>
      <vt:lpstr>PowerPointova predstavitev</vt:lpstr>
      <vt:lpstr>What do they do: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Unusual jobs</dc:title>
  <dc:creator>Profesor</dc:creator>
  <cp:lastModifiedBy>Profesor</cp:lastModifiedBy>
  <cp:revision>3</cp:revision>
  <dcterms:created xsi:type="dcterms:W3CDTF">2015-09-02T06:10:46Z</dcterms:created>
  <dcterms:modified xsi:type="dcterms:W3CDTF">2017-09-21T05:51:10Z</dcterms:modified>
</cp:coreProperties>
</file>