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77" d="100"/>
          <a:sy n="77" d="100"/>
        </p:scale>
        <p:origin x="6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389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998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733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124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863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55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533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663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012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683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079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C3313-984A-4374-909B-8F4608C5E722}" type="datetimeFigureOut">
              <a:rPr lang="sl-SI" smtClean="0"/>
              <a:t>4. 09. 2020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C8662-4A34-41EC-A76A-9D068A232E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7685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ZDA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1139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ZDA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ZDA</dc:title>
  <dc:creator>OSTP Anja Luštek</dc:creator>
  <cp:lastModifiedBy>OSTP Anja Luštek</cp:lastModifiedBy>
  <cp:revision>2</cp:revision>
  <dcterms:created xsi:type="dcterms:W3CDTF">2020-09-04T18:33:51Z</dcterms:created>
  <dcterms:modified xsi:type="dcterms:W3CDTF">2020-09-04T18:37:48Z</dcterms:modified>
</cp:coreProperties>
</file>