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odrijan-izobrazevanje.si/media/uploads/Resitve/RESITVE_Moja%20prva%20fizika%201_DZ.pdf" TargetMode="External"/><Relationship Id="rId2" Type="http://schemas.openxmlformats.org/officeDocument/2006/relationships/hyperlink" Target="https://eucbeniki.sio.si/fizika8/213/index6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VELIKOSTNE STOPNJE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8. razred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72367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400" dirty="0" smtClean="0"/>
              <a:t>V življenju lahko večino količin izmerimo z merilnimi napravami in izrazimo z ustreznimi enotami.</a:t>
            </a:r>
          </a:p>
          <a:p>
            <a:pPr marL="0" indent="0">
              <a:buNone/>
            </a:pPr>
            <a:r>
              <a:rPr lang="sl-SI" sz="2400" dirty="0" smtClean="0"/>
              <a:t>Nekatere enote pa so zelo velike ali pa zelo majhne. 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3600" b="1" dirty="0" smtClean="0">
                <a:solidFill>
                  <a:srgbClr val="FF0000"/>
                </a:solidFill>
              </a:rPr>
              <a:t>Za </a:t>
            </a:r>
            <a:r>
              <a:rPr lang="sl-SI" sz="3600" b="1" dirty="0">
                <a:solidFill>
                  <a:srgbClr val="FF0000"/>
                </a:solidFill>
              </a:rPr>
              <a:t>lažji zapis zelo majhnih ali zelo velikih vrednosti uporabljamo desetiške predpone.</a:t>
            </a:r>
            <a:endParaRPr lang="sl-SI" sz="3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5647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Dopolni spodnje besedilo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3142" y="2272938"/>
            <a:ext cx="11286309" cy="278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2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Poskušaj povezati spodnje količine in enote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7828" y="2057401"/>
            <a:ext cx="7850777" cy="4646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4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Razdalje v vesolju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/>
              <a:t>V vesolju ne moremo meriti z nam poznanimi merilnimi napravami. Razsežnost vesolja je zelo velika (primerjamo jih z razdaljami med Zemljo in Soncem ali z razdaljo, ki jo svetloba prepotuje v enem letu)</a:t>
            </a:r>
          </a:p>
          <a:p>
            <a:pPr marL="0" indent="0">
              <a:buNone/>
            </a:pPr>
            <a:r>
              <a:rPr lang="sl-SI" dirty="0" smtClean="0"/>
              <a:t>.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Spoznali bomo:</a:t>
            </a:r>
          </a:p>
          <a:p>
            <a:pPr marL="0" indent="0">
              <a:buNone/>
            </a:pPr>
            <a:r>
              <a:rPr lang="sl-SI" dirty="0" smtClean="0"/>
              <a:t>ASTRONOMSKO ENOTO – povprečna razdalja med Zemljo in Soncem in znaša 150 milijonov kilometrov.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SVETLOBNO LETO je razdalja, ki jo svetloba prepotuje  v enem letu.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Za razdaljo od Lune do Zemlje potrebuje svetloba nekaj več kot sekundo, od </a:t>
            </a:r>
            <a:r>
              <a:rPr lang="sl-SI" dirty="0" err="1" smtClean="0"/>
              <a:t>Sonva</a:t>
            </a:r>
            <a:r>
              <a:rPr lang="sl-SI" dirty="0" smtClean="0"/>
              <a:t> do Zemlje pa 500 sekund.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95349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Utrjevanje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V učbeniku na strani 22 si preberi razsežnosti, izražene v velikostnih stopnjah. Teh razsežnosti ni potrebno vedeti na pamet.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Reši naloge na spodnji povezavi. Nalog ni potrebno prepisovati v zvezek.</a:t>
            </a:r>
            <a:endParaRPr lang="sl-SI" dirty="0"/>
          </a:p>
          <a:p>
            <a:pPr marL="0" indent="0">
              <a:buNone/>
            </a:pP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eucbeniki.sio.si/fizika8/213/index6.html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/>
              <a:t>Domača naloga: stran 15/ 1. – 5. </a:t>
            </a:r>
            <a:r>
              <a:rPr lang="sl-SI" dirty="0" smtClean="0"/>
              <a:t>naloga</a:t>
            </a:r>
          </a:p>
          <a:p>
            <a:pPr marL="0" indent="0">
              <a:buNone/>
            </a:pP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www.modrijan-izobrazevanje.si/media/uploads/Resitve/RESITVE_Moja%20prva%20fizika%201_DZ.pdf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4075611"/>
      </p:ext>
    </p:extLst>
  </p:cSld>
  <p:clrMapOvr>
    <a:masterClrMapping/>
  </p:clrMapOvr>
</p:sld>
</file>

<file path=ppt/theme/theme1.xml><?xml version="1.0" encoding="utf-8"?>
<a:theme xmlns:a="http://schemas.openxmlformats.org/drawingml/2006/main" name="Sled pa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TM04033937[[fn=Sled pare]]</Template>
  <TotalTime>137</TotalTime>
  <Words>201</Words>
  <Application>Microsoft Office PowerPoint</Application>
  <PresentationFormat>Širokozaslonsko</PresentationFormat>
  <Paragraphs>25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Sled pare</vt:lpstr>
      <vt:lpstr>VELIKOSTNE STOPNJE</vt:lpstr>
      <vt:lpstr>PowerPointova predstavitev</vt:lpstr>
      <vt:lpstr>Dopolni spodnje besedilo</vt:lpstr>
      <vt:lpstr>Poskušaj povezati spodnje količine in enote</vt:lpstr>
      <vt:lpstr>Razdalje v vesolju</vt:lpstr>
      <vt:lpstr>Utrjevanje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VELIKOSTNE STOPNJE</dc:title>
  <dc:creator>Kati</dc:creator>
  <cp:lastModifiedBy>Kati</cp:lastModifiedBy>
  <cp:revision>2</cp:revision>
  <dcterms:created xsi:type="dcterms:W3CDTF">2021-09-14T08:08:17Z</dcterms:created>
  <dcterms:modified xsi:type="dcterms:W3CDTF">2021-09-14T10:25:30Z</dcterms:modified>
</cp:coreProperties>
</file>