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p:cViewPr varScale="1">
        <p:scale>
          <a:sx n="86" d="100"/>
          <a:sy n="86" d="100"/>
        </p:scale>
        <p:origin x="562" y="58"/>
      </p:cViewPr>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873A6A9-6319-45F5-8261-344B3EAD95AE}"/>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1C98B69D-9785-4DBA-99B8-08A9A732E0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435F7CBD-FD6C-417F-B85C-5AE034945220}"/>
              </a:ext>
            </a:extLst>
          </p:cNvPr>
          <p:cNvSpPr>
            <a:spLocks noGrp="1"/>
          </p:cNvSpPr>
          <p:nvPr>
            <p:ph type="dt" sz="half" idx="10"/>
          </p:nvPr>
        </p:nvSpPr>
        <p:spPr/>
        <p:txBody>
          <a:bodyPr/>
          <a:lstStyle/>
          <a:p>
            <a:fld id="{E67C9E16-AC42-4573-BB3F-203E5D85F52A}" type="datetimeFigureOut">
              <a:rPr lang="sl-SI" smtClean="0"/>
              <a:t>21. 04. 2020</a:t>
            </a:fld>
            <a:endParaRPr lang="sl-SI"/>
          </a:p>
        </p:txBody>
      </p:sp>
      <p:sp>
        <p:nvSpPr>
          <p:cNvPr id="5" name="Označba mesta noge 4">
            <a:extLst>
              <a:ext uri="{FF2B5EF4-FFF2-40B4-BE49-F238E27FC236}">
                <a16:creationId xmlns:a16="http://schemas.microsoft.com/office/drawing/2014/main" id="{1ADCF959-8F09-4E30-B223-8AA837C0A015}"/>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471C0556-C775-4F09-9800-1F828686D7F9}"/>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2280608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44D5A34-F443-42DD-B5D2-ECD3C29D925E}"/>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BC8A28D4-31AC-4D03-980A-47A587EC1D49}"/>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6047ACF5-FFF3-4EA3-AD84-0BE079F22399}"/>
              </a:ext>
            </a:extLst>
          </p:cNvPr>
          <p:cNvSpPr>
            <a:spLocks noGrp="1"/>
          </p:cNvSpPr>
          <p:nvPr>
            <p:ph type="dt" sz="half" idx="10"/>
          </p:nvPr>
        </p:nvSpPr>
        <p:spPr/>
        <p:txBody>
          <a:bodyPr/>
          <a:lstStyle/>
          <a:p>
            <a:fld id="{E67C9E16-AC42-4573-BB3F-203E5D85F52A}" type="datetimeFigureOut">
              <a:rPr lang="sl-SI" smtClean="0"/>
              <a:t>21. 04. 2020</a:t>
            </a:fld>
            <a:endParaRPr lang="sl-SI"/>
          </a:p>
        </p:txBody>
      </p:sp>
      <p:sp>
        <p:nvSpPr>
          <p:cNvPr id="5" name="Označba mesta noge 4">
            <a:extLst>
              <a:ext uri="{FF2B5EF4-FFF2-40B4-BE49-F238E27FC236}">
                <a16:creationId xmlns:a16="http://schemas.microsoft.com/office/drawing/2014/main" id="{C9B5E21F-39A5-45A8-AEAF-CE75697FC44F}"/>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9069EB9E-0E87-493D-B5B2-89C43AD5674C}"/>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75092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0EF1E342-8910-4CE5-A1C8-DACCB4F52981}"/>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90DE7844-3FF8-41DD-B408-A01ECC53A26D}"/>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FC4D7111-2DD8-4256-90AF-CFBE4BAE5912}"/>
              </a:ext>
            </a:extLst>
          </p:cNvPr>
          <p:cNvSpPr>
            <a:spLocks noGrp="1"/>
          </p:cNvSpPr>
          <p:nvPr>
            <p:ph type="dt" sz="half" idx="10"/>
          </p:nvPr>
        </p:nvSpPr>
        <p:spPr/>
        <p:txBody>
          <a:bodyPr/>
          <a:lstStyle/>
          <a:p>
            <a:fld id="{E67C9E16-AC42-4573-BB3F-203E5D85F52A}" type="datetimeFigureOut">
              <a:rPr lang="sl-SI" smtClean="0"/>
              <a:t>21. 04. 2020</a:t>
            </a:fld>
            <a:endParaRPr lang="sl-SI"/>
          </a:p>
        </p:txBody>
      </p:sp>
      <p:sp>
        <p:nvSpPr>
          <p:cNvPr id="5" name="Označba mesta noge 4">
            <a:extLst>
              <a:ext uri="{FF2B5EF4-FFF2-40B4-BE49-F238E27FC236}">
                <a16:creationId xmlns:a16="http://schemas.microsoft.com/office/drawing/2014/main" id="{646FB273-2751-46E0-8693-6A8A6090F7D4}"/>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4563D711-777A-4A1A-841C-DCFC1A66E8A6}"/>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1961674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B4B29DF-B9C4-40D5-9C32-68F74FA232DF}"/>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FDEDC2F9-B847-4724-98BB-6A005533317A}"/>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B8EA43CB-A563-4699-BB1A-4D9EF1F636CA}"/>
              </a:ext>
            </a:extLst>
          </p:cNvPr>
          <p:cNvSpPr>
            <a:spLocks noGrp="1"/>
          </p:cNvSpPr>
          <p:nvPr>
            <p:ph type="dt" sz="half" idx="10"/>
          </p:nvPr>
        </p:nvSpPr>
        <p:spPr/>
        <p:txBody>
          <a:bodyPr/>
          <a:lstStyle/>
          <a:p>
            <a:fld id="{E67C9E16-AC42-4573-BB3F-203E5D85F52A}" type="datetimeFigureOut">
              <a:rPr lang="sl-SI" smtClean="0"/>
              <a:t>21. 04. 2020</a:t>
            </a:fld>
            <a:endParaRPr lang="sl-SI"/>
          </a:p>
        </p:txBody>
      </p:sp>
      <p:sp>
        <p:nvSpPr>
          <p:cNvPr id="5" name="Označba mesta noge 4">
            <a:extLst>
              <a:ext uri="{FF2B5EF4-FFF2-40B4-BE49-F238E27FC236}">
                <a16:creationId xmlns:a16="http://schemas.microsoft.com/office/drawing/2014/main" id="{8D88C688-62C9-4CD4-B956-171A894B79BC}"/>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11AE0A28-868D-4376-9425-FAB4062919D8}"/>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1720663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4AE2971-1831-422C-A4C9-9BBFA12B310A}"/>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739EEF9C-68E2-4E11-AEA9-95C55E41AF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C73C0D6B-8FB8-4AD7-B2EF-FC526CEA97A9}"/>
              </a:ext>
            </a:extLst>
          </p:cNvPr>
          <p:cNvSpPr>
            <a:spLocks noGrp="1"/>
          </p:cNvSpPr>
          <p:nvPr>
            <p:ph type="dt" sz="half" idx="10"/>
          </p:nvPr>
        </p:nvSpPr>
        <p:spPr/>
        <p:txBody>
          <a:bodyPr/>
          <a:lstStyle/>
          <a:p>
            <a:fld id="{E67C9E16-AC42-4573-BB3F-203E5D85F52A}" type="datetimeFigureOut">
              <a:rPr lang="sl-SI" smtClean="0"/>
              <a:t>21. 04. 2020</a:t>
            </a:fld>
            <a:endParaRPr lang="sl-SI"/>
          </a:p>
        </p:txBody>
      </p:sp>
      <p:sp>
        <p:nvSpPr>
          <p:cNvPr id="5" name="Označba mesta noge 4">
            <a:extLst>
              <a:ext uri="{FF2B5EF4-FFF2-40B4-BE49-F238E27FC236}">
                <a16:creationId xmlns:a16="http://schemas.microsoft.com/office/drawing/2014/main" id="{F26E3F5E-6B29-4016-B500-92ED01C6B9DA}"/>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7BA8BCA8-8299-4E25-84FB-91F8A6E5E42E}"/>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4208820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A7A5D3F-0B8E-4539-BB1B-FCFE2188BFBB}"/>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9771F57A-7A3E-4A85-A585-F337E74CCB6A}"/>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F339E29B-A181-4978-9D25-6A34AE29B93F}"/>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C3C4E7AE-A643-4845-B6E3-EEC59F6B7432}"/>
              </a:ext>
            </a:extLst>
          </p:cNvPr>
          <p:cNvSpPr>
            <a:spLocks noGrp="1"/>
          </p:cNvSpPr>
          <p:nvPr>
            <p:ph type="dt" sz="half" idx="10"/>
          </p:nvPr>
        </p:nvSpPr>
        <p:spPr/>
        <p:txBody>
          <a:bodyPr/>
          <a:lstStyle/>
          <a:p>
            <a:fld id="{E67C9E16-AC42-4573-BB3F-203E5D85F52A}" type="datetimeFigureOut">
              <a:rPr lang="sl-SI" smtClean="0"/>
              <a:t>21. 04. 2020</a:t>
            </a:fld>
            <a:endParaRPr lang="sl-SI"/>
          </a:p>
        </p:txBody>
      </p:sp>
      <p:sp>
        <p:nvSpPr>
          <p:cNvPr id="6" name="Označba mesta noge 5">
            <a:extLst>
              <a:ext uri="{FF2B5EF4-FFF2-40B4-BE49-F238E27FC236}">
                <a16:creationId xmlns:a16="http://schemas.microsoft.com/office/drawing/2014/main" id="{5FD0F4AA-F883-4137-9AB1-86B56E7205C5}"/>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61C7DBAE-2873-42AB-90E1-176666674C0B}"/>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4227640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F6579B6-60E6-4167-BCD6-02B25E11B41B}"/>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99B260EF-5308-440C-9B08-E4BFF138D5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B2900A01-32B7-4197-AF1F-FE4ED6636E80}"/>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E9ED2C13-8551-445F-BE2F-E428F5C975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E36492F7-B25F-4B89-A2E4-CA34313A3A18}"/>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64254BDE-9ED1-40D4-8091-20A662983EFC}"/>
              </a:ext>
            </a:extLst>
          </p:cNvPr>
          <p:cNvSpPr>
            <a:spLocks noGrp="1"/>
          </p:cNvSpPr>
          <p:nvPr>
            <p:ph type="dt" sz="half" idx="10"/>
          </p:nvPr>
        </p:nvSpPr>
        <p:spPr/>
        <p:txBody>
          <a:bodyPr/>
          <a:lstStyle/>
          <a:p>
            <a:fld id="{E67C9E16-AC42-4573-BB3F-203E5D85F52A}" type="datetimeFigureOut">
              <a:rPr lang="sl-SI" smtClean="0"/>
              <a:t>21. 04. 2020</a:t>
            </a:fld>
            <a:endParaRPr lang="sl-SI"/>
          </a:p>
        </p:txBody>
      </p:sp>
      <p:sp>
        <p:nvSpPr>
          <p:cNvPr id="8" name="Označba mesta noge 7">
            <a:extLst>
              <a:ext uri="{FF2B5EF4-FFF2-40B4-BE49-F238E27FC236}">
                <a16:creationId xmlns:a16="http://schemas.microsoft.com/office/drawing/2014/main" id="{E4D88D48-0704-4122-830B-482D3CC08D84}"/>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8C2162A2-D09D-4268-9E8C-ECDA5EDC469E}"/>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552119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6E9805-5DC8-41A8-A28A-09CE67F75A36}"/>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A44E28DE-3949-44E7-9381-CC9B58B72CDE}"/>
              </a:ext>
            </a:extLst>
          </p:cNvPr>
          <p:cNvSpPr>
            <a:spLocks noGrp="1"/>
          </p:cNvSpPr>
          <p:nvPr>
            <p:ph type="dt" sz="half" idx="10"/>
          </p:nvPr>
        </p:nvSpPr>
        <p:spPr/>
        <p:txBody>
          <a:bodyPr/>
          <a:lstStyle/>
          <a:p>
            <a:fld id="{E67C9E16-AC42-4573-BB3F-203E5D85F52A}" type="datetimeFigureOut">
              <a:rPr lang="sl-SI" smtClean="0"/>
              <a:t>21. 04. 2020</a:t>
            </a:fld>
            <a:endParaRPr lang="sl-SI"/>
          </a:p>
        </p:txBody>
      </p:sp>
      <p:sp>
        <p:nvSpPr>
          <p:cNvPr id="4" name="Označba mesta noge 3">
            <a:extLst>
              <a:ext uri="{FF2B5EF4-FFF2-40B4-BE49-F238E27FC236}">
                <a16:creationId xmlns:a16="http://schemas.microsoft.com/office/drawing/2014/main" id="{C583A9BC-4769-4A76-93E5-956FB18EE06E}"/>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DC705083-C87E-4100-8C8B-A04884BB3DEC}"/>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3195685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65A5DC67-E41F-4717-8CDC-CE1C9136CABD}"/>
              </a:ext>
            </a:extLst>
          </p:cNvPr>
          <p:cNvSpPr>
            <a:spLocks noGrp="1"/>
          </p:cNvSpPr>
          <p:nvPr>
            <p:ph type="dt" sz="half" idx="10"/>
          </p:nvPr>
        </p:nvSpPr>
        <p:spPr/>
        <p:txBody>
          <a:bodyPr/>
          <a:lstStyle/>
          <a:p>
            <a:fld id="{E67C9E16-AC42-4573-BB3F-203E5D85F52A}" type="datetimeFigureOut">
              <a:rPr lang="sl-SI" smtClean="0"/>
              <a:t>21. 04. 2020</a:t>
            </a:fld>
            <a:endParaRPr lang="sl-SI"/>
          </a:p>
        </p:txBody>
      </p:sp>
      <p:sp>
        <p:nvSpPr>
          <p:cNvPr id="3" name="Označba mesta noge 2">
            <a:extLst>
              <a:ext uri="{FF2B5EF4-FFF2-40B4-BE49-F238E27FC236}">
                <a16:creationId xmlns:a16="http://schemas.microsoft.com/office/drawing/2014/main" id="{ABA60BD9-417A-4D20-B41E-1607466F04B6}"/>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D04B6550-9431-46F2-A0A6-FA20FFA41D82}"/>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2551181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059EB01-0359-47ED-AFD6-9E885CECB050}"/>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56A1D030-65EE-4C4D-890A-90048E8943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704ACFAA-65AC-459D-AE26-7301DB04AE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E9BC4430-AA2C-4C78-9C8E-22673339B4A3}"/>
              </a:ext>
            </a:extLst>
          </p:cNvPr>
          <p:cNvSpPr>
            <a:spLocks noGrp="1"/>
          </p:cNvSpPr>
          <p:nvPr>
            <p:ph type="dt" sz="half" idx="10"/>
          </p:nvPr>
        </p:nvSpPr>
        <p:spPr/>
        <p:txBody>
          <a:bodyPr/>
          <a:lstStyle/>
          <a:p>
            <a:fld id="{E67C9E16-AC42-4573-BB3F-203E5D85F52A}" type="datetimeFigureOut">
              <a:rPr lang="sl-SI" smtClean="0"/>
              <a:t>21. 04. 2020</a:t>
            </a:fld>
            <a:endParaRPr lang="sl-SI"/>
          </a:p>
        </p:txBody>
      </p:sp>
      <p:sp>
        <p:nvSpPr>
          <p:cNvPr id="6" name="Označba mesta noge 5">
            <a:extLst>
              <a:ext uri="{FF2B5EF4-FFF2-40B4-BE49-F238E27FC236}">
                <a16:creationId xmlns:a16="http://schemas.microsoft.com/office/drawing/2014/main" id="{9391D25B-CC31-4892-82ED-831A319C461C}"/>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72CFB56B-0248-47EC-AF19-DE6F5C35128B}"/>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1160000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AEE64D9-1A85-47BF-B363-10C669CAAF86}"/>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F45E5884-29D9-44D4-B8ED-704AF826AE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DDE58BC9-C9E8-4F11-9FB4-0BC515C902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1A49A4E6-A9EE-429D-91EF-8B74985CDADB}"/>
              </a:ext>
            </a:extLst>
          </p:cNvPr>
          <p:cNvSpPr>
            <a:spLocks noGrp="1"/>
          </p:cNvSpPr>
          <p:nvPr>
            <p:ph type="dt" sz="half" idx="10"/>
          </p:nvPr>
        </p:nvSpPr>
        <p:spPr/>
        <p:txBody>
          <a:bodyPr/>
          <a:lstStyle/>
          <a:p>
            <a:fld id="{E67C9E16-AC42-4573-BB3F-203E5D85F52A}" type="datetimeFigureOut">
              <a:rPr lang="sl-SI" smtClean="0"/>
              <a:t>21. 04. 2020</a:t>
            </a:fld>
            <a:endParaRPr lang="sl-SI"/>
          </a:p>
        </p:txBody>
      </p:sp>
      <p:sp>
        <p:nvSpPr>
          <p:cNvPr id="6" name="Označba mesta noge 5">
            <a:extLst>
              <a:ext uri="{FF2B5EF4-FFF2-40B4-BE49-F238E27FC236}">
                <a16:creationId xmlns:a16="http://schemas.microsoft.com/office/drawing/2014/main" id="{856050DF-AE57-4C63-8A07-2AEABFC354F2}"/>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95C48DD9-3666-48BC-922B-A0F2D146148D}"/>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4137129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8F719054-197C-428E-9444-DDBA5FB610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60E91CB6-77D1-4693-AC2E-9212B579D2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8670E459-C33B-4589-A2C2-DAA2412C25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7C9E16-AC42-4573-BB3F-203E5D85F52A}" type="datetimeFigureOut">
              <a:rPr lang="sl-SI" smtClean="0"/>
              <a:t>21. 04. 2020</a:t>
            </a:fld>
            <a:endParaRPr lang="sl-SI"/>
          </a:p>
        </p:txBody>
      </p:sp>
      <p:sp>
        <p:nvSpPr>
          <p:cNvPr id="5" name="Označba mesta noge 4">
            <a:extLst>
              <a:ext uri="{FF2B5EF4-FFF2-40B4-BE49-F238E27FC236}">
                <a16:creationId xmlns:a16="http://schemas.microsoft.com/office/drawing/2014/main" id="{A5A39F9A-8675-4014-A0E0-8359ACB669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399FF86F-CA4D-4979-AF3C-0DA8482EC9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0B9D40-BD47-4D34-955F-1837098402F8}" type="slidenum">
              <a:rPr lang="sl-SI" smtClean="0"/>
              <a:t>‹#›</a:t>
            </a:fld>
            <a:endParaRPr lang="sl-SI"/>
          </a:p>
        </p:txBody>
      </p:sp>
    </p:spTree>
    <p:extLst>
      <p:ext uri="{BB962C8B-B14F-4D97-AF65-F5344CB8AC3E}">
        <p14:creationId xmlns:p14="http://schemas.microsoft.com/office/powerpoint/2010/main" val="21897655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84347D4-C402-410D-B463-E5ED599EE25B}"/>
              </a:ext>
            </a:extLst>
          </p:cNvPr>
          <p:cNvSpPr>
            <a:spLocks noGrp="1"/>
          </p:cNvSpPr>
          <p:nvPr>
            <p:ph type="ctrTitle"/>
          </p:nvPr>
        </p:nvSpPr>
        <p:spPr>
          <a:xfrm>
            <a:off x="6746628" y="1783959"/>
            <a:ext cx="4645250" cy="2889114"/>
          </a:xfrm>
        </p:spPr>
        <p:txBody>
          <a:bodyPr anchor="b">
            <a:normAutofit/>
          </a:bodyPr>
          <a:lstStyle/>
          <a:p>
            <a:pPr algn="l"/>
            <a:r>
              <a:rPr lang="sl-SI" dirty="0" err="1"/>
              <a:t>CiciCAD</a:t>
            </a:r>
            <a:r>
              <a:rPr lang="sl-SI" dirty="0"/>
              <a:t> - OSNOVE</a:t>
            </a:r>
            <a:endParaRPr lang="sl-SI"/>
          </a:p>
        </p:txBody>
      </p:sp>
      <p:sp>
        <p:nvSpPr>
          <p:cNvPr id="3" name="Podnaslov 2">
            <a:extLst>
              <a:ext uri="{FF2B5EF4-FFF2-40B4-BE49-F238E27FC236}">
                <a16:creationId xmlns:a16="http://schemas.microsoft.com/office/drawing/2014/main" id="{10DBDF1F-1E00-4EE4-ACC7-3D6F68476003}"/>
              </a:ext>
            </a:extLst>
          </p:cNvPr>
          <p:cNvSpPr>
            <a:spLocks noGrp="1"/>
          </p:cNvSpPr>
          <p:nvPr>
            <p:ph type="subTitle" idx="1"/>
          </p:nvPr>
        </p:nvSpPr>
        <p:spPr>
          <a:xfrm>
            <a:off x="6746627" y="4750893"/>
            <a:ext cx="4645250" cy="1147863"/>
          </a:xfrm>
        </p:spPr>
        <p:txBody>
          <a:bodyPr anchor="t">
            <a:normAutofit/>
          </a:bodyPr>
          <a:lstStyle/>
          <a:p>
            <a:pPr algn="l"/>
            <a:r>
              <a:rPr lang="sl-SI" sz="2000"/>
              <a:t>Martin Knuplež, </a:t>
            </a:r>
          </a:p>
          <a:p>
            <a:pPr algn="l"/>
            <a:r>
              <a:rPr lang="sl-SI" sz="2000"/>
              <a:t>OŠBI</a:t>
            </a:r>
          </a:p>
        </p:txBody>
      </p:sp>
      <p:sp>
        <p:nvSpPr>
          <p:cNvPr id="9" name="Freeform: Shape 8">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Slika 3">
            <a:extLst>
              <a:ext uri="{FF2B5EF4-FFF2-40B4-BE49-F238E27FC236}">
                <a16:creationId xmlns:a16="http://schemas.microsoft.com/office/drawing/2014/main" id="{663C112C-B315-416E-9582-247BDE7BF34D}"/>
              </a:ext>
            </a:extLst>
          </p:cNvPr>
          <p:cNvPicPr>
            <a:picLocks noChangeAspect="1"/>
          </p:cNvPicPr>
          <p:nvPr/>
        </p:nvPicPr>
        <p:blipFill rotWithShape="1">
          <a:blip r:embed="rId2"/>
          <a:srcRect t="5802" b="5854"/>
          <a:stretch/>
        </p:blipFill>
        <p:spPr>
          <a:xfrm>
            <a:off x="20" y="10"/>
            <a:ext cx="6024134" cy="6857990"/>
          </a:xfrm>
          <a:custGeom>
            <a:avLst/>
            <a:gdLst/>
            <a:ahLst/>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p:spPr>
      </p:pic>
    </p:spTree>
    <p:extLst>
      <p:ext uri="{BB962C8B-B14F-4D97-AF65-F5344CB8AC3E}">
        <p14:creationId xmlns:p14="http://schemas.microsoft.com/office/powerpoint/2010/main" val="132991827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775602B-AC55-426D-8202-6465E776679F}"/>
              </a:ext>
            </a:extLst>
          </p:cNvPr>
          <p:cNvSpPr>
            <a:spLocks noGrp="1"/>
          </p:cNvSpPr>
          <p:nvPr>
            <p:ph type="title"/>
          </p:nvPr>
        </p:nvSpPr>
        <p:spPr>
          <a:xfrm>
            <a:off x="838200" y="365125"/>
            <a:ext cx="10515600" cy="579599"/>
          </a:xfrm>
        </p:spPr>
        <p:txBody>
          <a:bodyPr>
            <a:normAutofit fontScale="90000"/>
          </a:bodyPr>
          <a:lstStyle/>
          <a:p>
            <a:r>
              <a:rPr lang="sl-SI" dirty="0"/>
              <a:t>ZAGON PROGRAMA</a:t>
            </a:r>
          </a:p>
        </p:txBody>
      </p:sp>
      <p:pic>
        <p:nvPicPr>
          <p:cNvPr id="3" name="Slika 2">
            <a:extLst>
              <a:ext uri="{FF2B5EF4-FFF2-40B4-BE49-F238E27FC236}">
                <a16:creationId xmlns:a16="http://schemas.microsoft.com/office/drawing/2014/main" id="{25713569-B740-49DF-B370-B77F51739C4A}"/>
              </a:ext>
            </a:extLst>
          </p:cNvPr>
          <p:cNvPicPr>
            <a:picLocks noChangeAspect="1"/>
          </p:cNvPicPr>
          <p:nvPr/>
        </p:nvPicPr>
        <p:blipFill>
          <a:blip r:embed="rId2"/>
          <a:stretch>
            <a:fillRect/>
          </a:stretch>
        </p:blipFill>
        <p:spPr>
          <a:xfrm>
            <a:off x="443372" y="2096852"/>
            <a:ext cx="2979678" cy="2949196"/>
          </a:xfrm>
          <a:prstGeom prst="rect">
            <a:avLst/>
          </a:prstGeom>
        </p:spPr>
      </p:pic>
      <p:pic>
        <p:nvPicPr>
          <p:cNvPr id="4" name="Slika 3">
            <a:extLst>
              <a:ext uri="{FF2B5EF4-FFF2-40B4-BE49-F238E27FC236}">
                <a16:creationId xmlns:a16="http://schemas.microsoft.com/office/drawing/2014/main" id="{936B6DE1-D163-4499-ACF1-13B443E98300}"/>
              </a:ext>
            </a:extLst>
          </p:cNvPr>
          <p:cNvPicPr>
            <a:picLocks noChangeAspect="1"/>
          </p:cNvPicPr>
          <p:nvPr/>
        </p:nvPicPr>
        <p:blipFill>
          <a:blip r:embed="rId3"/>
          <a:stretch>
            <a:fillRect/>
          </a:stretch>
        </p:blipFill>
        <p:spPr>
          <a:xfrm>
            <a:off x="3857767" y="1385396"/>
            <a:ext cx="2552921" cy="3368332"/>
          </a:xfrm>
          <a:prstGeom prst="rect">
            <a:avLst/>
          </a:prstGeom>
        </p:spPr>
      </p:pic>
      <p:pic>
        <p:nvPicPr>
          <p:cNvPr id="5" name="Slika 4">
            <a:extLst>
              <a:ext uri="{FF2B5EF4-FFF2-40B4-BE49-F238E27FC236}">
                <a16:creationId xmlns:a16="http://schemas.microsoft.com/office/drawing/2014/main" id="{EB9D07C2-8F69-4CA3-A605-454F6297F1DD}"/>
              </a:ext>
            </a:extLst>
          </p:cNvPr>
          <p:cNvPicPr>
            <a:picLocks noChangeAspect="1"/>
          </p:cNvPicPr>
          <p:nvPr/>
        </p:nvPicPr>
        <p:blipFill>
          <a:blip r:embed="rId4"/>
          <a:stretch>
            <a:fillRect/>
          </a:stretch>
        </p:blipFill>
        <p:spPr>
          <a:xfrm>
            <a:off x="7425358" y="1392846"/>
            <a:ext cx="3628954" cy="5121188"/>
          </a:xfrm>
          <a:prstGeom prst="rect">
            <a:avLst/>
          </a:prstGeom>
        </p:spPr>
      </p:pic>
      <p:sp>
        <p:nvSpPr>
          <p:cNvPr id="6" name="Oblaček govora: pravokotnik z zaobljenimi vogali 5">
            <a:extLst>
              <a:ext uri="{FF2B5EF4-FFF2-40B4-BE49-F238E27FC236}">
                <a16:creationId xmlns:a16="http://schemas.microsoft.com/office/drawing/2014/main" id="{4947D431-B5CD-410E-B2A9-F4CC38295CA1}"/>
              </a:ext>
            </a:extLst>
          </p:cNvPr>
          <p:cNvSpPr/>
          <p:nvPr/>
        </p:nvSpPr>
        <p:spPr>
          <a:xfrm>
            <a:off x="695400" y="5337212"/>
            <a:ext cx="1044116" cy="540060"/>
          </a:xfrm>
          <a:prstGeom prst="wedgeRoundRectCallout">
            <a:avLst>
              <a:gd name="adj1" fmla="val -60628"/>
              <a:gd name="adj2" fmla="val -12325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Začetek</a:t>
            </a:r>
          </a:p>
        </p:txBody>
      </p:sp>
      <p:sp>
        <p:nvSpPr>
          <p:cNvPr id="7" name="Oblaček govora: pravokotnik z zaobljenimi vogali 6">
            <a:extLst>
              <a:ext uri="{FF2B5EF4-FFF2-40B4-BE49-F238E27FC236}">
                <a16:creationId xmlns:a16="http://schemas.microsoft.com/office/drawing/2014/main" id="{193830B6-4DFD-4029-8361-0295841EE3BF}"/>
              </a:ext>
            </a:extLst>
          </p:cNvPr>
          <p:cNvSpPr/>
          <p:nvPr/>
        </p:nvSpPr>
        <p:spPr>
          <a:xfrm>
            <a:off x="1217458" y="1340768"/>
            <a:ext cx="1044116" cy="540060"/>
          </a:xfrm>
          <a:prstGeom prst="wedgeRoundRectCallout">
            <a:avLst>
              <a:gd name="adj1" fmla="val -12163"/>
              <a:gd name="adj2" fmla="val 10852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Mapa </a:t>
            </a:r>
            <a:r>
              <a:rPr lang="sl-SI" sz="1400" dirty="0" err="1">
                <a:solidFill>
                  <a:schemeClr val="tx1"/>
                </a:solidFill>
              </a:rPr>
              <a:t>CiciCAD</a:t>
            </a:r>
            <a:endParaRPr lang="sl-SI" sz="1400" dirty="0">
              <a:solidFill>
                <a:schemeClr val="tx1"/>
              </a:solidFill>
            </a:endParaRPr>
          </a:p>
        </p:txBody>
      </p:sp>
      <p:sp>
        <p:nvSpPr>
          <p:cNvPr id="8" name="Oblaček govora: pravokotnik z zaobljenimi vogali 7">
            <a:extLst>
              <a:ext uri="{FF2B5EF4-FFF2-40B4-BE49-F238E27FC236}">
                <a16:creationId xmlns:a16="http://schemas.microsoft.com/office/drawing/2014/main" id="{431FF1C8-569A-4BFE-96A3-2E690EEB83EC}"/>
              </a:ext>
            </a:extLst>
          </p:cNvPr>
          <p:cNvSpPr/>
          <p:nvPr/>
        </p:nvSpPr>
        <p:spPr>
          <a:xfrm>
            <a:off x="2344247" y="2888940"/>
            <a:ext cx="1044116" cy="540060"/>
          </a:xfrm>
          <a:prstGeom prst="wedgeRoundRectCallout">
            <a:avLst>
              <a:gd name="adj1" fmla="val -54676"/>
              <a:gd name="adj2" fmla="val -10352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Program </a:t>
            </a:r>
            <a:r>
              <a:rPr lang="sl-SI" sz="1400" dirty="0" err="1">
                <a:solidFill>
                  <a:schemeClr val="tx1"/>
                </a:solidFill>
              </a:rPr>
              <a:t>CiciCAD</a:t>
            </a:r>
            <a:endParaRPr lang="sl-SI" sz="1400" dirty="0">
              <a:solidFill>
                <a:schemeClr val="tx1"/>
              </a:solidFill>
            </a:endParaRPr>
          </a:p>
        </p:txBody>
      </p:sp>
      <p:sp>
        <p:nvSpPr>
          <p:cNvPr id="9" name="Oblaček govora: pravokotnik z zaobljenimi vogali 8">
            <a:extLst>
              <a:ext uri="{FF2B5EF4-FFF2-40B4-BE49-F238E27FC236}">
                <a16:creationId xmlns:a16="http://schemas.microsoft.com/office/drawing/2014/main" id="{63639533-A8B6-449C-A004-7601A7177E65}"/>
              </a:ext>
            </a:extLst>
          </p:cNvPr>
          <p:cNvSpPr/>
          <p:nvPr/>
        </p:nvSpPr>
        <p:spPr>
          <a:xfrm>
            <a:off x="4453491" y="4948188"/>
            <a:ext cx="1044116" cy="540060"/>
          </a:xfrm>
          <a:prstGeom prst="wedgeRoundRectCallout">
            <a:avLst>
              <a:gd name="adj1" fmla="val 72863"/>
              <a:gd name="adj2" fmla="val -129828"/>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Zagon programa</a:t>
            </a:r>
          </a:p>
        </p:txBody>
      </p:sp>
      <p:sp>
        <p:nvSpPr>
          <p:cNvPr id="10" name="Oblaček govora: pravokotnik z zaobljenimi vogali 9">
            <a:extLst>
              <a:ext uri="{FF2B5EF4-FFF2-40B4-BE49-F238E27FC236}">
                <a16:creationId xmlns:a16="http://schemas.microsoft.com/office/drawing/2014/main" id="{56585020-F9EF-4D8F-809C-8A77AE4D5C31}"/>
              </a:ext>
            </a:extLst>
          </p:cNvPr>
          <p:cNvSpPr/>
          <p:nvPr/>
        </p:nvSpPr>
        <p:spPr>
          <a:xfrm>
            <a:off x="8760296" y="3733383"/>
            <a:ext cx="1764196" cy="1496094"/>
          </a:xfrm>
          <a:prstGeom prst="wedgeRoundRectCallout">
            <a:avLst>
              <a:gd name="adj1" fmla="val -13673"/>
              <a:gd name="adj2" fmla="val 65210"/>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Začetno okno računalniškega grafičnega orodja </a:t>
            </a:r>
            <a:r>
              <a:rPr lang="sl-SI" sz="1400" dirty="0" err="1">
                <a:solidFill>
                  <a:schemeClr val="tx1"/>
                </a:solidFill>
              </a:rPr>
              <a:t>CiciCAD</a:t>
            </a:r>
            <a:r>
              <a:rPr lang="sl-SI" sz="1400" dirty="0">
                <a:solidFill>
                  <a:schemeClr val="tx1"/>
                </a:solidFill>
              </a:rPr>
              <a:t> brez določenega lista za risanje.</a:t>
            </a:r>
          </a:p>
        </p:txBody>
      </p:sp>
      <p:sp>
        <p:nvSpPr>
          <p:cNvPr id="11" name="Oblaček govora: pravokotnik z zaobljenimi vogali 10">
            <a:extLst>
              <a:ext uri="{FF2B5EF4-FFF2-40B4-BE49-F238E27FC236}">
                <a16:creationId xmlns:a16="http://schemas.microsoft.com/office/drawing/2014/main" id="{A579F6FC-AAA4-4984-A582-636DDE9080EF}"/>
              </a:ext>
            </a:extLst>
          </p:cNvPr>
          <p:cNvSpPr/>
          <p:nvPr/>
        </p:nvSpPr>
        <p:spPr>
          <a:xfrm>
            <a:off x="8006881" y="2283465"/>
            <a:ext cx="1840872" cy="841152"/>
          </a:xfrm>
          <a:prstGeom prst="wedgeRoundRectCallout">
            <a:avLst>
              <a:gd name="adj1" fmla="val -66794"/>
              <a:gd name="adj2" fmla="val -90620"/>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Izbira privzete predloge lista za risanje</a:t>
            </a:r>
          </a:p>
        </p:txBody>
      </p:sp>
    </p:spTree>
    <p:extLst>
      <p:ext uri="{BB962C8B-B14F-4D97-AF65-F5344CB8AC3E}">
        <p14:creationId xmlns:p14="http://schemas.microsoft.com/office/powerpoint/2010/main" val="532660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CF206CC-5BF4-4E96-A1D4-93759EB63028}"/>
              </a:ext>
            </a:extLst>
          </p:cNvPr>
          <p:cNvSpPr>
            <a:spLocks noGrp="1"/>
          </p:cNvSpPr>
          <p:nvPr>
            <p:ph type="title"/>
          </p:nvPr>
        </p:nvSpPr>
        <p:spPr>
          <a:xfrm>
            <a:off x="6725462" y="181971"/>
            <a:ext cx="4789748" cy="798757"/>
          </a:xfrm>
        </p:spPr>
        <p:txBody>
          <a:bodyPr>
            <a:normAutofit/>
          </a:bodyPr>
          <a:lstStyle/>
          <a:p>
            <a:r>
              <a:rPr lang="sl-SI" sz="3200" dirty="0"/>
              <a:t>OKNO PROGRAMA</a:t>
            </a:r>
          </a:p>
        </p:txBody>
      </p:sp>
      <p:pic>
        <p:nvPicPr>
          <p:cNvPr id="3" name="Slika 2">
            <a:extLst>
              <a:ext uri="{FF2B5EF4-FFF2-40B4-BE49-F238E27FC236}">
                <a16:creationId xmlns:a16="http://schemas.microsoft.com/office/drawing/2014/main" id="{59001742-8F91-471E-AB57-A320E8FAE7E6}"/>
              </a:ext>
            </a:extLst>
          </p:cNvPr>
          <p:cNvPicPr>
            <a:picLocks noChangeAspect="1"/>
          </p:cNvPicPr>
          <p:nvPr/>
        </p:nvPicPr>
        <p:blipFill>
          <a:blip r:embed="rId2"/>
          <a:stretch>
            <a:fillRect/>
          </a:stretch>
        </p:blipFill>
        <p:spPr>
          <a:xfrm>
            <a:off x="407368" y="800708"/>
            <a:ext cx="4917874" cy="5769260"/>
          </a:xfrm>
          <a:prstGeom prst="rect">
            <a:avLst/>
          </a:prstGeom>
        </p:spPr>
      </p:pic>
      <p:sp>
        <p:nvSpPr>
          <p:cNvPr id="5" name="Oblaček govora: pravokotnik z zaobljenimi vogali 4">
            <a:extLst>
              <a:ext uri="{FF2B5EF4-FFF2-40B4-BE49-F238E27FC236}">
                <a16:creationId xmlns:a16="http://schemas.microsoft.com/office/drawing/2014/main" id="{D81F2D25-3DF6-4D8A-929F-D45EEAF99BBE}"/>
              </a:ext>
            </a:extLst>
          </p:cNvPr>
          <p:cNvSpPr/>
          <p:nvPr/>
        </p:nvSpPr>
        <p:spPr>
          <a:xfrm>
            <a:off x="1199456" y="188640"/>
            <a:ext cx="1044116" cy="540060"/>
          </a:xfrm>
          <a:prstGeom prst="wedgeRoundRectCallout">
            <a:avLst>
              <a:gd name="adj1" fmla="val -48724"/>
              <a:gd name="adj2" fmla="val 6907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Začasno ime risbe</a:t>
            </a:r>
          </a:p>
        </p:txBody>
      </p:sp>
      <p:sp>
        <p:nvSpPr>
          <p:cNvPr id="6" name="Oblaček govora: pravokotnik z zaobljenimi vogali 5">
            <a:extLst>
              <a:ext uri="{FF2B5EF4-FFF2-40B4-BE49-F238E27FC236}">
                <a16:creationId xmlns:a16="http://schemas.microsoft.com/office/drawing/2014/main" id="{1B68FEFE-AE8C-4141-BB99-EC4A2948C8FF}"/>
              </a:ext>
            </a:extLst>
          </p:cNvPr>
          <p:cNvSpPr/>
          <p:nvPr/>
        </p:nvSpPr>
        <p:spPr>
          <a:xfrm>
            <a:off x="3323692" y="332656"/>
            <a:ext cx="1044116" cy="540060"/>
          </a:xfrm>
          <a:prstGeom prst="wedgeRoundRectCallout">
            <a:avLst>
              <a:gd name="adj1" fmla="val -48724"/>
              <a:gd name="adj2" fmla="val 6907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menijska vrstica</a:t>
            </a:r>
          </a:p>
        </p:txBody>
      </p:sp>
      <p:sp>
        <p:nvSpPr>
          <p:cNvPr id="7" name="Pravokotnik: zaokroženi vogali 6">
            <a:extLst>
              <a:ext uri="{FF2B5EF4-FFF2-40B4-BE49-F238E27FC236}">
                <a16:creationId xmlns:a16="http://schemas.microsoft.com/office/drawing/2014/main" id="{FE73D7DD-2635-4919-A0F3-F67980C4A028}"/>
              </a:ext>
            </a:extLst>
          </p:cNvPr>
          <p:cNvSpPr/>
          <p:nvPr/>
        </p:nvSpPr>
        <p:spPr>
          <a:xfrm>
            <a:off x="407368" y="1052736"/>
            <a:ext cx="4356484" cy="699356"/>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8" name="Oblaček govora: pravokotnik z zaobljenimi vogali 7">
            <a:extLst>
              <a:ext uri="{FF2B5EF4-FFF2-40B4-BE49-F238E27FC236}">
                <a16:creationId xmlns:a16="http://schemas.microsoft.com/office/drawing/2014/main" id="{71BA267D-AF4C-4687-8692-F4D50C641D8D}"/>
              </a:ext>
            </a:extLst>
          </p:cNvPr>
          <p:cNvSpPr/>
          <p:nvPr/>
        </p:nvSpPr>
        <p:spPr>
          <a:xfrm>
            <a:off x="4763852" y="800708"/>
            <a:ext cx="1044116" cy="699356"/>
          </a:xfrm>
          <a:prstGeom prst="wedgeRoundRectCallout">
            <a:avLst>
              <a:gd name="adj1" fmla="val -48724"/>
              <a:gd name="adj2" fmla="val 69075"/>
              <a:gd name="adj3" fmla="val 16667"/>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orodjarna za nastavitve</a:t>
            </a:r>
          </a:p>
        </p:txBody>
      </p:sp>
      <p:sp>
        <p:nvSpPr>
          <p:cNvPr id="9" name="Pravokotnik: zaokroženi vogali 8">
            <a:extLst>
              <a:ext uri="{FF2B5EF4-FFF2-40B4-BE49-F238E27FC236}">
                <a16:creationId xmlns:a16="http://schemas.microsoft.com/office/drawing/2014/main" id="{35B6CA52-B000-43CF-B76E-3753970EE0E0}"/>
              </a:ext>
            </a:extLst>
          </p:cNvPr>
          <p:cNvSpPr/>
          <p:nvPr/>
        </p:nvSpPr>
        <p:spPr>
          <a:xfrm>
            <a:off x="408347" y="1748872"/>
            <a:ext cx="791109" cy="1284084"/>
          </a:xfrm>
          <a:prstGeom prst="round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0" name="Oblaček govora: pravokotnik z zaobljenimi vogali 9">
            <a:extLst>
              <a:ext uri="{FF2B5EF4-FFF2-40B4-BE49-F238E27FC236}">
                <a16:creationId xmlns:a16="http://schemas.microsoft.com/office/drawing/2014/main" id="{8F42EA7D-9E53-4232-8F7D-3F40B8651E58}"/>
              </a:ext>
            </a:extLst>
          </p:cNvPr>
          <p:cNvSpPr/>
          <p:nvPr/>
        </p:nvSpPr>
        <p:spPr>
          <a:xfrm>
            <a:off x="1201428" y="1932112"/>
            <a:ext cx="1044116" cy="699356"/>
          </a:xfrm>
          <a:prstGeom prst="wedgeRoundRectCallout">
            <a:avLst>
              <a:gd name="adj1" fmla="val -48724"/>
              <a:gd name="adj2" fmla="val 69075"/>
              <a:gd name="adj3" fmla="val 16667"/>
            </a:avLst>
          </a:prstGeom>
          <a:solidFill>
            <a:schemeClr val="accent5">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orodjarna za risanje in urejanje</a:t>
            </a:r>
          </a:p>
        </p:txBody>
      </p:sp>
      <p:sp>
        <p:nvSpPr>
          <p:cNvPr id="11" name="Pravokotnik: zaokroženi vogali 10">
            <a:extLst>
              <a:ext uri="{FF2B5EF4-FFF2-40B4-BE49-F238E27FC236}">
                <a16:creationId xmlns:a16="http://schemas.microsoft.com/office/drawing/2014/main" id="{23D1C43D-F50E-4E59-AE0B-6FC5B57030F5}"/>
              </a:ext>
            </a:extLst>
          </p:cNvPr>
          <p:cNvSpPr/>
          <p:nvPr/>
        </p:nvSpPr>
        <p:spPr>
          <a:xfrm>
            <a:off x="263352" y="5409219"/>
            <a:ext cx="791109" cy="97953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3" name="Oblaček govora: pravokotnik z zaobljenimi vogali 12">
            <a:extLst>
              <a:ext uri="{FF2B5EF4-FFF2-40B4-BE49-F238E27FC236}">
                <a16:creationId xmlns:a16="http://schemas.microsoft.com/office/drawing/2014/main" id="{1AA2C8B2-1481-4A8E-B4F7-A9F1615F7CAF}"/>
              </a:ext>
            </a:extLst>
          </p:cNvPr>
          <p:cNvSpPr/>
          <p:nvPr/>
        </p:nvSpPr>
        <p:spPr>
          <a:xfrm>
            <a:off x="587388" y="4248470"/>
            <a:ext cx="1240395" cy="979539"/>
          </a:xfrm>
          <a:prstGeom prst="wedgeRoundRectCallout">
            <a:avLst>
              <a:gd name="adj1" fmla="val -48724"/>
              <a:gd name="adj2" fmla="val 69075"/>
              <a:gd name="adj3" fmla="val 16667"/>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orodjarna za izbiranje točk</a:t>
            </a:r>
          </a:p>
        </p:txBody>
      </p:sp>
      <p:sp>
        <p:nvSpPr>
          <p:cNvPr id="14" name="Oblaček govora: pravokotnik z zaobljenimi vogali 13">
            <a:extLst>
              <a:ext uri="{FF2B5EF4-FFF2-40B4-BE49-F238E27FC236}">
                <a16:creationId xmlns:a16="http://schemas.microsoft.com/office/drawing/2014/main" id="{CBB3A70C-D16D-454F-B23D-1080C58B39C9}"/>
              </a:ext>
            </a:extLst>
          </p:cNvPr>
          <p:cNvSpPr/>
          <p:nvPr/>
        </p:nvSpPr>
        <p:spPr>
          <a:xfrm>
            <a:off x="2344247" y="2888940"/>
            <a:ext cx="1044116" cy="540060"/>
          </a:xfrm>
          <a:prstGeom prst="wedgeRoundRectCallout">
            <a:avLst>
              <a:gd name="adj1" fmla="val -12163"/>
              <a:gd name="adj2" fmla="val 10852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polje za risanje</a:t>
            </a:r>
          </a:p>
        </p:txBody>
      </p:sp>
      <p:sp>
        <p:nvSpPr>
          <p:cNvPr id="15" name="Oblaček govora: pravokotnik z zaobljenimi vogali 14">
            <a:extLst>
              <a:ext uri="{FF2B5EF4-FFF2-40B4-BE49-F238E27FC236}">
                <a16:creationId xmlns:a16="http://schemas.microsoft.com/office/drawing/2014/main" id="{2CCFD0B9-BBFF-4A1C-8566-7C02CC55BC20}"/>
              </a:ext>
            </a:extLst>
          </p:cNvPr>
          <p:cNvSpPr/>
          <p:nvPr/>
        </p:nvSpPr>
        <p:spPr>
          <a:xfrm>
            <a:off x="2562420" y="4687949"/>
            <a:ext cx="1044116" cy="540060"/>
          </a:xfrm>
          <a:prstGeom prst="wedgeRoundRectCallout">
            <a:avLst>
              <a:gd name="adj1" fmla="val -12163"/>
              <a:gd name="adj2" fmla="val 10852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glava risbe</a:t>
            </a:r>
          </a:p>
        </p:txBody>
      </p:sp>
    </p:spTree>
    <p:extLst>
      <p:ext uri="{BB962C8B-B14F-4D97-AF65-F5344CB8AC3E}">
        <p14:creationId xmlns:p14="http://schemas.microsoft.com/office/powerpoint/2010/main" val="3872480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CF206CC-5BF4-4E96-A1D4-93759EB63028}"/>
              </a:ext>
            </a:extLst>
          </p:cNvPr>
          <p:cNvSpPr>
            <a:spLocks noGrp="1"/>
          </p:cNvSpPr>
          <p:nvPr>
            <p:ph type="title"/>
          </p:nvPr>
        </p:nvSpPr>
        <p:spPr>
          <a:xfrm>
            <a:off x="260148" y="111111"/>
            <a:ext cx="10891818" cy="618737"/>
          </a:xfrm>
        </p:spPr>
        <p:txBody>
          <a:bodyPr>
            <a:normAutofit/>
          </a:bodyPr>
          <a:lstStyle/>
          <a:p>
            <a:r>
              <a:rPr lang="sl-SI" sz="3200" dirty="0"/>
              <a:t>ORODJARNA ZA NASTAVITVE</a:t>
            </a:r>
          </a:p>
        </p:txBody>
      </p:sp>
      <p:pic>
        <p:nvPicPr>
          <p:cNvPr id="16" name="Slika 15">
            <a:extLst>
              <a:ext uri="{FF2B5EF4-FFF2-40B4-BE49-F238E27FC236}">
                <a16:creationId xmlns:a16="http://schemas.microsoft.com/office/drawing/2014/main" id="{34E58C6B-93B0-4348-AB81-F8F5F0FF3B14}"/>
              </a:ext>
            </a:extLst>
          </p:cNvPr>
          <p:cNvPicPr>
            <a:picLocks noChangeAspect="1"/>
          </p:cNvPicPr>
          <p:nvPr/>
        </p:nvPicPr>
        <p:blipFill>
          <a:blip r:embed="rId2"/>
          <a:stretch>
            <a:fillRect/>
          </a:stretch>
        </p:blipFill>
        <p:spPr>
          <a:xfrm>
            <a:off x="139362" y="1101682"/>
            <a:ext cx="11839379" cy="2507338"/>
          </a:xfrm>
          <a:prstGeom prst="rect">
            <a:avLst/>
          </a:prstGeom>
        </p:spPr>
      </p:pic>
      <p:sp>
        <p:nvSpPr>
          <p:cNvPr id="17" name="Oblaček govora: pravokotnik z zaobljenimi vogali 16">
            <a:extLst>
              <a:ext uri="{FF2B5EF4-FFF2-40B4-BE49-F238E27FC236}">
                <a16:creationId xmlns:a16="http://schemas.microsoft.com/office/drawing/2014/main" id="{14980B2E-356D-4328-8631-8B53B3DF6A50}"/>
              </a:ext>
            </a:extLst>
          </p:cNvPr>
          <p:cNvSpPr/>
          <p:nvPr/>
        </p:nvSpPr>
        <p:spPr>
          <a:xfrm>
            <a:off x="767408" y="4149080"/>
            <a:ext cx="1044116" cy="540060"/>
          </a:xfrm>
          <a:prstGeom prst="wedgeRoundRectCallout">
            <a:avLst>
              <a:gd name="adj1" fmla="val -30018"/>
              <a:gd name="adj2" fmla="val -190650"/>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shrani risbo</a:t>
            </a:r>
          </a:p>
        </p:txBody>
      </p:sp>
      <p:sp>
        <p:nvSpPr>
          <p:cNvPr id="18" name="Oblaček govora: pravokotnik z zaobljenimi vogali 17">
            <a:extLst>
              <a:ext uri="{FF2B5EF4-FFF2-40B4-BE49-F238E27FC236}">
                <a16:creationId xmlns:a16="http://schemas.microsoft.com/office/drawing/2014/main" id="{57ACE3FB-FC84-4FB0-AC0F-0ED4C71BD4BB}"/>
              </a:ext>
            </a:extLst>
          </p:cNvPr>
          <p:cNvSpPr/>
          <p:nvPr/>
        </p:nvSpPr>
        <p:spPr>
          <a:xfrm>
            <a:off x="245350" y="4761148"/>
            <a:ext cx="1044116" cy="648072"/>
          </a:xfrm>
          <a:prstGeom prst="wedgeRoundRectCallout">
            <a:avLst>
              <a:gd name="adj1" fmla="val -31719"/>
              <a:gd name="adj2" fmla="val -26051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odpri obstoječo risbo</a:t>
            </a:r>
          </a:p>
        </p:txBody>
      </p:sp>
      <p:sp>
        <p:nvSpPr>
          <p:cNvPr id="19" name="Oblaček govora: pravokotnik z zaobljenimi vogali 18">
            <a:extLst>
              <a:ext uri="{FF2B5EF4-FFF2-40B4-BE49-F238E27FC236}">
                <a16:creationId xmlns:a16="http://schemas.microsoft.com/office/drawing/2014/main" id="{D271D00A-02B6-42C4-B774-FD043B88CD9F}"/>
              </a:ext>
            </a:extLst>
          </p:cNvPr>
          <p:cNvSpPr/>
          <p:nvPr/>
        </p:nvSpPr>
        <p:spPr>
          <a:xfrm>
            <a:off x="1307701" y="3537012"/>
            <a:ext cx="1044116" cy="540060"/>
          </a:xfrm>
          <a:prstGeom prst="wedgeRoundRectCallout">
            <a:avLst>
              <a:gd name="adj1" fmla="val -32569"/>
              <a:gd name="adj2" fmla="val -83801"/>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natisni risbo</a:t>
            </a:r>
          </a:p>
        </p:txBody>
      </p:sp>
      <p:sp>
        <p:nvSpPr>
          <p:cNvPr id="20" name="Pravokotnik: zaokroženi vogali 19">
            <a:extLst>
              <a:ext uri="{FF2B5EF4-FFF2-40B4-BE49-F238E27FC236}">
                <a16:creationId xmlns:a16="http://schemas.microsoft.com/office/drawing/2014/main" id="{9D02FE1E-8591-4CE7-9303-E40582CC3533}"/>
              </a:ext>
            </a:extLst>
          </p:cNvPr>
          <p:cNvSpPr/>
          <p:nvPr/>
        </p:nvSpPr>
        <p:spPr>
          <a:xfrm>
            <a:off x="139362" y="2456892"/>
            <a:ext cx="1672162" cy="612068"/>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1" name="Oblaček govora: pravokotnik z zaobljenimi vogali 20">
            <a:extLst>
              <a:ext uri="{FF2B5EF4-FFF2-40B4-BE49-F238E27FC236}">
                <a16:creationId xmlns:a16="http://schemas.microsoft.com/office/drawing/2014/main" id="{F9BC33C8-6581-4F50-A3A4-DF37D5A86837}"/>
              </a:ext>
            </a:extLst>
          </p:cNvPr>
          <p:cNvSpPr/>
          <p:nvPr/>
        </p:nvSpPr>
        <p:spPr>
          <a:xfrm>
            <a:off x="2063552" y="2857130"/>
            <a:ext cx="1044116" cy="679882"/>
          </a:xfrm>
          <a:prstGeom prst="wedgeRoundRectCallout">
            <a:avLst>
              <a:gd name="adj1" fmla="val -154156"/>
              <a:gd name="adj2" fmla="val -7229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izbira lista privzeta predloga</a:t>
            </a:r>
          </a:p>
        </p:txBody>
      </p:sp>
      <p:sp>
        <p:nvSpPr>
          <p:cNvPr id="22" name="Oblaček govora: pravokotnik z zaobljenimi vogali 21">
            <a:extLst>
              <a:ext uri="{FF2B5EF4-FFF2-40B4-BE49-F238E27FC236}">
                <a16:creationId xmlns:a16="http://schemas.microsoft.com/office/drawing/2014/main" id="{24234D45-D137-4CCC-B44F-26CC920C8C86}"/>
              </a:ext>
            </a:extLst>
          </p:cNvPr>
          <p:cNvSpPr/>
          <p:nvPr/>
        </p:nvSpPr>
        <p:spPr>
          <a:xfrm>
            <a:off x="926110" y="908720"/>
            <a:ext cx="1044116" cy="540060"/>
          </a:xfrm>
          <a:prstGeom prst="wedgeRoundRectCallout">
            <a:avLst>
              <a:gd name="adj1" fmla="val -59777"/>
              <a:gd name="adj2" fmla="val 15455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prikaz cele risbe</a:t>
            </a:r>
          </a:p>
        </p:txBody>
      </p:sp>
      <p:sp>
        <p:nvSpPr>
          <p:cNvPr id="23" name="Pravokotnik: zaokroženi vogali 22">
            <a:extLst>
              <a:ext uri="{FF2B5EF4-FFF2-40B4-BE49-F238E27FC236}">
                <a16:creationId xmlns:a16="http://schemas.microsoft.com/office/drawing/2014/main" id="{E7181A33-E941-4ED0-A230-ACFAF13B8993}"/>
              </a:ext>
            </a:extLst>
          </p:cNvPr>
          <p:cNvSpPr/>
          <p:nvPr/>
        </p:nvSpPr>
        <p:spPr>
          <a:xfrm>
            <a:off x="1019435" y="1916832"/>
            <a:ext cx="1332381" cy="458801"/>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4" name="Oblaček govora: pravokotnik z zaobljenimi vogali 23">
            <a:extLst>
              <a:ext uri="{FF2B5EF4-FFF2-40B4-BE49-F238E27FC236}">
                <a16:creationId xmlns:a16="http://schemas.microsoft.com/office/drawing/2014/main" id="{291577BA-F8C7-4A73-97D4-C6F60063572E}"/>
              </a:ext>
            </a:extLst>
          </p:cNvPr>
          <p:cNvSpPr/>
          <p:nvPr/>
        </p:nvSpPr>
        <p:spPr>
          <a:xfrm>
            <a:off x="2063552" y="859638"/>
            <a:ext cx="1044116" cy="540060"/>
          </a:xfrm>
          <a:prstGeom prst="wedgeRoundRectCallout">
            <a:avLst>
              <a:gd name="adj1" fmla="val -59777"/>
              <a:gd name="adj2" fmla="val 15455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pogled na risbo </a:t>
            </a:r>
          </a:p>
        </p:txBody>
      </p:sp>
      <p:sp>
        <p:nvSpPr>
          <p:cNvPr id="25" name="Oblaček govora: pravokotnik z zaobljenimi vogali 24">
            <a:extLst>
              <a:ext uri="{FF2B5EF4-FFF2-40B4-BE49-F238E27FC236}">
                <a16:creationId xmlns:a16="http://schemas.microsoft.com/office/drawing/2014/main" id="{72782B29-1C50-4952-B9D9-7ACFFA5708B3}"/>
              </a:ext>
            </a:extLst>
          </p:cNvPr>
          <p:cNvSpPr/>
          <p:nvPr/>
        </p:nvSpPr>
        <p:spPr>
          <a:xfrm>
            <a:off x="3200994" y="740095"/>
            <a:ext cx="1382838" cy="779146"/>
          </a:xfrm>
          <a:prstGeom prst="wedgeRoundRectCallout">
            <a:avLst>
              <a:gd name="adj1" fmla="val 11939"/>
              <a:gd name="adj2" fmla="val 10847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vključena črta </a:t>
            </a:r>
            <a:r>
              <a:rPr lang="sl-SI" sz="1400" dirty="0" err="1">
                <a:solidFill>
                  <a:schemeClr val="tx1"/>
                </a:solidFill>
              </a:rPr>
              <a:t>lomljenka</a:t>
            </a:r>
            <a:r>
              <a:rPr lang="sl-SI" sz="1400" dirty="0">
                <a:solidFill>
                  <a:schemeClr val="tx1"/>
                </a:solidFill>
              </a:rPr>
              <a:t> (izključi)</a:t>
            </a:r>
          </a:p>
        </p:txBody>
      </p:sp>
      <p:sp>
        <p:nvSpPr>
          <p:cNvPr id="26" name="Oblaček govora: pravokotnik z zaobljenimi vogali 25">
            <a:extLst>
              <a:ext uri="{FF2B5EF4-FFF2-40B4-BE49-F238E27FC236}">
                <a16:creationId xmlns:a16="http://schemas.microsoft.com/office/drawing/2014/main" id="{5D20CF61-9374-4929-B309-859E01713A43}"/>
              </a:ext>
            </a:extLst>
          </p:cNvPr>
          <p:cNvSpPr/>
          <p:nvPr/>
        </p:nvSpPr>
        <p:spPr>
          <a:xfrm>
            <a:off x="4674624" y="740095"/>
            <a:ext cx="1420332" cy="800966"/>
          </a:xfrm>
          <a:prstGeom prst="wedgeRoundRectCallout">
            <a:avLst>
              <a:gd name="adj1" fmla="val -55402"/>
              <a:gd name="adj2" fmla="val 10689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vključi /izključi pomožne črte</a:t>
            </a:r>
          </a:p>
        </p:txBody>
      </p:sp>
      <p:sp>
        <p:nvSpPr>
          <p:cNvPr id="27" name="Oblaček govora: pravokotnik z zaobljenimi vogali 26">
            <a:extLst>
              <a:ext uri="{FF2B5EF4-FFF2-40B4-BE49-F238E27FC236}">
                <a16:creationId xmlns:a16="http://schemas.microsoft.com/office/drawing/2014/main" id="{C3666D96-CBDD-4FAD-91DF-6C09CD131357}"/>
              </a:ext>
            </a:extLst>
          </p:cNvPr>
          <p:cNvSpPr/>
          <p:nvPr/>
        </p:nvSpPr>
        <p:spPr>
          <a:xfrm>
            <a:off x="7698762" y="744160"/>
            <a:ext cx="1420332" cy="800966"/>
          </a:xfrm>
          <a:prstGeom prst="wedgeRoundRectCallout">
            <a:avLst>
              <a:gd name="adj1" fmla="val 13353"/>
              <a:gd name="adj2" fmla="val 110219"/>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vključi /izključi pravokotni način risanja</a:t>
            </a:r>
          </a:p>
        </p:txBody>
      </p:sp>
      <p:sp>
        <p:nvSpPr>
          <p:cNvPr id="28" name="Oblaček govora: pravokotnik z zaobljenimi vogali 27">
            <a:extLst>
              <a:ext uri="{FF2B5EF4-FFF2-40B4-BE49-F238E27FC236}">
                <a16:creationId xmlns:a16="http://schemas.microsoft.com/office/drawing/2014/main" id="{7E796A5B-1EE4-46F7-A2A1-97878992BA01}"/>
              </a:ext>
            </a:extLst>
          </p:cNvPr>
          <p:cNvSpPr/>
          <p:nvPr/>
        </p:nvSpPr>
        <p:spPr>
          <a:xfrm>
            <a:off x="9246736" y="740095"/>
            <a:ext cx="1420332" cy="800966"/>
          </a:xfrm>
          <a:prstGeom prst="wedgeRoundRectCallout">
            <a:avLst>
              <a:gd name="adj1" fmla="val -41026"/>
              <a:gd name="adj2" fmla="val 101352"/>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hitra presečišča (pusti vedno vključena)</a:t>
            </a:r>
          </a:p>
        </p:txBody>
      </p:sp>
      <p:sp>
        <p:nvSpPr>
          <p:cNvPr id="4" name="PoljeZBesedilom 3">
            <a:extLst>
              <a:ext uri="{FF2B5EF4-FFF2-40B4-BE49-F238E27FC236}">
                <a16:creationId xmlns:a16="http://schemas.microsoft.com/office/drawing/2014/main" id="{2F81952A-41DA-488D-BF1F-A6042B1E7664}"/>
              </a:ext>
            </a:extLst>
          </p:cNvPr>
          <p:cNvSpPr txBox="1"/>
          <p:nvPr/>
        </p:nvSpPr>
        <p:spPr>
          <a:xfrm>
            <a:off x="2650230" y="3801982"/>
            <a:ext cx="8875832" cy="2862322"/>
          </a:xfrm>
          <a:prstGeom prst="rect">
            <a:avLst/>
          </a:prstGeom>
          <a:noFill/>
        </p:spPr>
        <p:txBody>
          <a:bodyPr wrap="square" rtlCol="0">
            <a:spAutoFit/>
          </a:bodyPr>
          <a:lstStyle/>
          <a:p>
            <a:r>
              <a:rPr lang="sl-SI" dirty="0"/>
              <a:t>Opombe: </a:t>
            </a:r>
          </a:p>
          <a:p>
            <a:pPr marL="285750" indent="-285750">
              <a:buFont typeface="Arial" panose="020B0604020202020204" pitchFamily="34" charset="0"/>
              <a:buChar char="•"/>
            </a:pPr>
            <a:r>
              <a:rPr lang="sl-SI" dirty="0"/>
              <a:t>gumb „čopič“ – osveži risbo, ne deluje. Ostanke črt po brisanju odstraniš s klikom na gumb „cela risba“.</a:t>
            </a:r>
          </a:p>
          <a:p>
            <a:pPr marL="285750" indent="-285750">
              <a:buFont typeface="Arial" panose="020B0604020202020204" pitchFamily="34" charset="0"/>
              <a:buChar char="•"/>
            </a:pPr>
            <a:r>
              <a:rPr lang="sl-SI" dirty="0"/>
              <a:t>pri premikanju pogleda na risbo gor /dol, kolešček na miški ne deluje. Premikaš se z drsnikom na desnem / spodnjem robu risbe.</a:t>
            </a:r>
          </a:p>
          <a:p>
            <a:pPr marL="285750" indent="-285750">
              <a:buFont typeface="Arial" panose="020B0604020202020204" pitchFamily="34" charset="0"/>
              <a:buChar char="•"/>
            </a:pPr>
            <a:r>
              <a:rPr lang="sl-SI" dirty="0"/>
              <a:t>program je občutljiv na dvojne klike. VEDNO KLIKNITE NA ORODJA LE 1X!!!</a:t>
            </a:r>
          </a:p>
          <a:p>
            <a:pPr marL="285750" indent="-285750">
              <a:buFont typeface="Arial" panose="020B0604020202020204" pitchFamily="34" charset="0"/>
              <a:buChar char="•"/>
            </a:pPr>
            <a:r>
              <a:rPr lang="sl-SI" dirty="0"/>
              <a:t>včasih se programu z nesmotrnimi dejanji „zameriš“ in se zapre, ne da bi ti dal možnost shraniti svoje delo. Izgubil si vse, kar do tedaj nisi sam shranil. SPROTI SHRANJUJTE SVOJE DELO. Po prvem shranjevanju samo občasno klikneš na gumb shrani in se dodaja v na začetku shranjeno risbo.</a:t>
            </a:r>
          </a:p>
        </p:txBody>
      </p:sp>
    </p:spTree>
    <p:extLst>
      <p:ext uri="{BB962C8B-B14F-4D97-AF65-F5344CB8AC3E}">
        <p14:creationId xmlns:p14="http://schemas.microsoft.com/office/powerpoint/2010/main" val="502839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A0053FE5-D676-4997-8F0C-8A01A7B2839B}"/>
              </a:ext>
            </a:extLst>
          </p:cNvPr>
          <p:cNvPicPr>
            <a:picLocks noChangeAspect="1"/>
          </p:cNvPicPr>
          <p:nvPr/>
        </p:nvPicPr>
        <p:blipFill>
          <a:blip r:embed="rId2"/>
          <a:stretch>
            <a:fillRect/>
          </a:stretch>
        </p:blipFill>
        <p:spPr>
          <a:xfrm>
            <a:off x="9077745" y="2666903"/>
            <a:ext cx="2049680" cy="2786845"/>
          </a:xfrm>
          <a:prstGeom prst="rect">
            <a:avLst/>
          </a:prstGeom>
        </p:spPr>
      </p:pic>
      <p:pic>
        <p:nvPicPr>
          <p:cNvPr id="35" name="Slika 34">
            <a:extLst>
              <a:ext uri="{FF2B5EF4-FFF2-40B4-BE49-F238E27FC236}">
                <a16:creationId xmlns:a16="http://schemas.microsoft.com/office/drawing/2014/main" id="{781492E2-2988-43CB-B177-086AC2F0D8C7}"/>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4930624" y="4336460"/>
            <a:ext cx="749089" cy="810482"/>
          </a:xfrm>
          <a:prstGeom prst="rect">
            <a:avLst/>
          </a:prstGeom>
        </p:spPr>
      </p:pic>
      <p:pic>
        <p:nvPicPr>
          <p:cNvPr id="3" name="Slika 2">
            <a:extLst>
              <a:ext uri="{FF2B5EF4-FFF2-40B4-BE49-F238E27FC236}">
                <a16:creationId xmlns:a16="http://schemas.microsoft.com/office/drawing/2014/main" id="{837B2F1E-6966-406A-8B15-1178F0057576}"/>
              </a:ext>
            </a:extLst>
          </p:cNvPr>
          <p:cNvPicPr>
            <a:picLocks noChangeAspect="1"/>
          </p:cNvPicPr>
          <p:nvPr/>
        </p:nvPicPr>
        <p:blipFill>
          <a:blip r:embed="rId4"/>
          <a:stretch>
            <a:fillRect/>
          </a:stretch>
        </p:blipFill>
        <p:spPr>
          <a:xfrm>
            <a:off x="2459596" y="2041435"/>
            <a:ext cx="2073609" cy="4112366"/>
          </a:xfrm>
          <a:prstGeom prst="rect">
            <a:avLst/>
          </a:prstGeom>
        </p:spPr>
      </p:pic>
      <p:sp>
        <p:nvSpPr>
          <p:cNvPr id="2" name="Naslov 1">
            <a:extLst>
              <a:ext uri="{FF2B5EF4-FFF2-40B4-BE49-F238E27FC236}">
                <a16:creationId xmlns:a16="http://schemas.microsoft.com/office/drawing/2014/main" id="{6CF206CC-5BF4-4E96-A1D4-93759EB63028}"/>
              </a:ext>
            </a:extLst>
          </p:cNvPr>
          <p:cNvSpPr>
            <a:spLocks noGrp="1"/>
          </p:cNvSpPr>
          <p:nvPr>
            <p:ph type="title"/>
          </p:nvPr>
        </p:nvSpPr>
        <p:spPr>
          <a:xfrm>
            <a:off x="260148" y="111111"/>
            <a:ext cx="11579336" cy="618737"/>
          </a:xfrm>
        </p:spPr>
        <p:txBody>
          <a:bodyPr>
            <a:normAutofit fontScale="90000"/>
          </a:bodyPr>
          <a:lstStyle/>
          <a:p>
            <a:r>
              <a:rPr lang="sl-SI" sz="3200" dirty="0"/>
              <a:t>ORODJARNA ZA RISANJE IN UREJANJE ČRT in ORODJARNA ZA IZBIRO TOČK</a:t>
            </a:r>
          </a:p>
        </p:txBody>
      </p:sp>
      <p:sp>
        <p:nvSpPr>
          <p:cNvPr id="22" name="Oblaček govora: pravokotnik z zaobljenimi vogali 21">
            <a:extLst>
              <a:ext uri="{FF2B5EF4-FFF2-40B4-BE49-F238E27FC236}">
                <a16:creationId xmlns:a16="http://schemas.microsoft.com/office/drawing/2014/main" id="{24234D45-D137-4CCC-B44F-26CC920C8C86}"/>
              </a:ext>
            </a:extLst>
          </p:cNvPr>
          <p:cNvSpPr/>
          <p:nvPr/>
        </p:nvSpPr>
        <p:spPr>
          <a:xfrm>
            <a:off x="5678234" y="3101542"/>
            <a:ext cx="1353870" cy="1266106"/>
          </a:xfrm>
          <a:prstGeom prst="wedgeRoundRectCallout">
            <a:avLst>
              <a:gd name="adj1" fmla="val -62717"/>
              <a:gd name="adj2" fmla="val 97058"/>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Če za trenutek držimo gumbe s </a:t>
            </a:r>
            <a:r>
              <a:rPr lang="sl-SI" sz="1400" dirty="0" err="1">
                <a:solidFill>
                  <a:schemeClr val="tx1"/>
                </a:solidFill>
              </a:rPr>
              <a:t>trkotnikom</a:t>
            </a:r>
            <a:r>
              <a:rPr lang="sl-SI" sz="1400" dirty="0">
                <a:solidFill>
                  <a:schemeClr val="tx1"/>
                </a:solidFill>
              </a:rPr>
              <a:t> v vogalu, se odprejo dodatne izbire</a:t>
            </a:r>
          </a:p>
        </p:txBody>
      </p:sp>
      <p:sp>
        <p:nvSpPr>
          <p:cNvPr id="24" name="Oblaček govora: pravokotnik z zaobljenimi vogali 23">
            <a:extLst>
              <a:ext uri="{FF2B5EF4-FFF2-40B4-BE49-F238E27FC236}">
                <a16:creationId xmlns:a16="http://schemas.microsoft.com/office/drawing/2014/main" id="{291577BA-F8C7-4A73-97D4-C6F60063572E}"/>
              </a:ext>
            </a:extLst>
          </p:cNvPr>
          <p:cNvSpPr/>
          <p:nvPr/>
        </p:nvSpPr>
        <p:spPr>
          <a:xfrm>
            <a:off x="335360" y="1516590"/>
            <a:ext cx="1602226" cy="679637"/>
          </a:xfrm>
          <a:prstGeom prst="wedgeRoundRectCallout">
            <a:avLst>
              <a:gd name="adj1" fmla="val 98390"/>
              <a:gd name="adj2" fmla="val 79701"/>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črta med dvema točkama</a:t>
            </a:r>
          </a:p>
        </p:txBody>
      </p:sp>
      <p:sp>
        <p:nvSpPr>
          <p:cNvPr id="25" name="Oblaček govora: pravokotnik z zaobljenimi vogali 24">
            <a:extLst>
              <a:ext uri="{FF2B5EF4-FFF2-40B4-BE49-F238E27FC236}">
                <a16:creationId xmlns:a16="http://schemas.microsoft.com/office/drawing/2014/main" id="{72782B29-1C50-4952-B9D9-7ACFFA5708B3}"/>
              </a:ext>
            </a:extLst>
          </p:cNvPr>
          <p:cNvSpPr/>
          <p:nvPr/>
        </p:nvSpPr>
        <p:spPr>
          <a:xfrm>
            <a:off x="10545576" y="3588502"/>
            <a:ext cx="1382838" cy="779146"/>
          </a:xfrm>
          <a:prstGeom prst="wedgeRoundRectCallout">
            <a:avLst>
              <a:gd name="adj1" fmla="val -74088"/>
              <a:gd name="adj2" fmla="val -3053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vključena črta </a:t>
            </a:r>
            <a:r>
              <a:rPr lang="sl-SI" sz="1400" dirty="0" err="1">
                <a:solidFill>
                  <a:schemeClr val="tx1"/>
                </a:solidFill>
              </a:rPr>
              <a:t>lomljenka</a:t>
            </a:r>
            <a:r>
              <a:rPr lang="sl-SI" sz="1400" dirty="0">
                <a:solidFill>
                  <a:schemeClr val="tx1"/>
                </a:solidFill>
              </a:rPr>
              <a:t> (izključi)</a:t>
            </a:r>
          </a:p>
        </p:txBody>
      </p:sp>
      <p:sp>
        <p:nvSpPr>
          <p:cNvPr id="26" name="Oblaček govora: pravokotnik z zaobljenimi vogali 25">
            <a:extLst>
              <a:ext uri="{FF2B5EF4-FFF2-40B4-BE49-F238E27FC236}">
                <a16:creationId xmlns:a16="http://schemas.microsoft.com/office/drawing/2014/main" id="{5D20CF61-9374-4929-B309-859E01713A43}"/>
              </a:ext>
            </a:extLst>
          </p:cNvPr>
          <p:cNvSpPr/>
          <p:nvPr/>
        </p:nvSpPr>
        <p:spPr>
          <a:xfrm>
            <a:off x="8040216" y="1304764"/>
            <a:ext cx="2304256" cy="989476"/>
          </a:xfrm>
          <a:prstGeom prst="wedgeRoundRectCallout">
            <a:avLst>
              <a:gd name="adj1" fmla="val 15307"/>
              <a:gd name="adj2" fmla="val 11871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izberi točko s klikom z miškinim kazalčkom – privzeta izbira</a:t>
            </a:r>
          </a:p>
        </p:txBody>
      </p:sp>
      <p:sp>
        <p:nvSpPr>
          <p:cNvPr id="27" name="Oblaček govora: pravokotnik z zaobljenimi vogali 26">
            <a:extLst>
              <a:ext uri="{FF2B5EF4-FFF2-40B4-BE49-F238E27FC236}">
                <a16:creationId xmlns:a16="http://schemas.microsoft.com/office/drawing/2014/main" id="{C3666D96-CBDD-4FAD-91DF-6C09CD131357}"/>
              </a:ext>
            </a:extLst>
          </p:cNvPr>
          <p:cNvSpPr/>
          <p:nvPr/>
        </p:nvSpPr>
        <p:spPr>
          <a:xfrm>
            <a:off x="7547843" y="4942301"/>
            <a:ext cx="1420332" cy="1211499"/>
          </a:xfrm>
          <a:prstGeom prst="wedgeRoundRectCallout">
            <a:avLst>
              <a:gd name="adj1" fmla="val 67107"/>
              <a:gd name="adj2" fmla="val -8203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vključi prikazovanje točk kot presečišče dveh črt</a:t>
            </a:r>
          </a:p>
        </p:txBody>
      </p:sp>
      <p:sp>
        <p:nvSpPr>
          <p:cNvPr id="28" name="Oblaček govora: pravokotnik z zaobljenimi vogali 27">
            <a:extLst>
              <a:ext uri="{FF2B5EF4-FFF2-40B4-BE49-F238E27FC236}">
                <a16:creationId xmlns:a16="http://schemas.microsoft.com/office/drawing/2014/main" id="{7E796A5B-1EE4-46F7-A2A1-97878992BA01}"/>
              </a:ext>
            </a:extLst>
          </p:cNvPr>
          <p:cNvSpPr/>
          <p:nvPr/>
        </p:nvSpPr>
        <p:spPr>
          <a:xfrm>
            <a:off x="7466967" y="3084231"/>
            <a:ext cx="1420332" cy="800966"/>
          </a:xfrm>
          <a:prstGeom prst="wedgeRoundRectCallout">
            <a:avLst>
              <a:gd name="adj1" fmla="val 72107"/>
              <a:gd name="adj2" fmla="val 33741"/>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izbere točko na koncu obstoječe črte</a:t>
            </a:r>
          </a:p>
        </p:txBody>
      </p:sp>
      <p:sp>
        <p:nvSpPr>
          <p:cNvPr id="4" name="PoljeZBesedilom 3">
            <a:extLst>
              <a:ext uri="{FF2B5EF4-FFF2-40B4-BE49-F238E27FC236}">
                <a16:creationId xmlns:a16="http://schemas.microsoft.com/office/drawing/2014/main" id="{2F81952A-41DA-488D-BF1F-A6042B1E7664}"/>
              </a:ext>
            </a:extLst>
          </p:cNvPr>
          <p:cNvSpPr txBox="1"/>
          <p:nvPr/>
        </p:nvSpPr>
        <p:spPr>
          <a:xfrm>
            <a:off x="206835" y="614608"/>
            <a:ext cx="8875832" cy="923330"/>
          </a:xfrm>
          <a:prstGeom prst="rect">
            <a:avLst/>
          </a:prstGeom>
          <a:noFill/>
        </p:spPr>
        <p:txBody>
          <a:bodyPr wrap="square" rtlCol="0">
            <a:spAutoFit/>
          </a:bodyPr>
          <a:lstStyle/>
          <a:p>
            <a:r>
              <a:rPr lang="sl-SI" dirty="0"/>
              <a:t>Opombe: orodja iz obeh orodjarn delujejo sočasno. Če želimo narisati črto, izberemo orodje „črta med dvema točkama“ in privzeto s v orodjarni za izbiro točk vključi orodje „Določitev točke s kurzorjem – miškinim kazalčkom. </a:t>
            </a:r>
          </a:p>
        </p:txBody>
      </p:sp>
      <p:sp>
        <p:nvSpPr>
          <p:cNvPr id="29" name="Oblaček govora: pravokotnik z zaobljenimi vogali 28">
            <a:extLst>
              <a:ext uri="{FF2B5EF4-FFF2-40B4-BE49-F238E27FC236}">
                <a16:creationId xmlns:a16="http://schemas.microsoft.com/office/drawing/2014/main" id="{C98DA85D-DF12-4A3E-85C3-5F897E5CD9F1}"/>
              </a:ext>
            </a:extLst>
          </p:cNvPr>
          <p:cNvSpPr/>
          <p:nvPr/>
        </p:nvSpPr>
        <p:spPr>
          <a:xfrm>
            <a:off x="335360" y="2324680"/>
            <a:ext cx="1602226" cy="679637"/>
          </a:xfrm>
          <a:prstGeom prst="wedgeRoundRectCallout">
            <a:avLst>
              <a:gd name="adj1" fmla="val 107256"/>
              <a:gd name="adj2" fmla="val 7186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risanje vzporednice obstoječi črti </a:t>
            </a:r>
          </a:p>
        </p:txBody>
      </p:sp>
      <p:sp>
        <p:nvSpPr>
          <p:cNvPr id="31" name="Oblaček govora: pravokotnik z zaobljenimi vogali 30">
            <a:extLst>
              <a:ext uri="{FF2B5EF4-FFF2-40B4-BE49-F238E27FC236}">
                <a16:creationId xmlns:a16="http://schemas.microsoft.com/office/drawing/2014/main" id="{8508F418-AFEE-4FF0-AEC8-963726154BBC}"/>
              </a:ext>
            </a:extLst>
          </p:cNvPr>
          <p:cNvSpPr/>
          <p:nvPr/>
        </p:nvSpPr>
        <p:spPr>
          <a:xfrm>
            <a:off x="324986" y="3089181"/>
            <a:ext cx="1602226" cy="679637"/>
          </a:xfrm>
          <a:prstGeom prst="wedgeRoundRectCallout">
            <a:avLst>
              <a:gd name="adj1" fmla="val 90634"/>
              <a:gd name="adj2" fmla="val 5488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kotiranje</a:t>
            </a:r>
          </a:p>
        </p:txBody>
      </p:sp>
      <p:sp>
        <p:nvSpPr>
          <p:cNvPr id="32" name="Oblaček govora: pravokotnik z zaobljenimi vogali 31">
            <a:extLst>
              <a:ext uri="{FF2B5EF4-FFF2-40B4-BE49-F238E27FC236}">
                <a16:creationId xmlns:a16="http://schemas.microsoft.com/office/drawing/2014/main" id="{5E331780-AB25-4802-945E-D33EDC0BBF80}"/>
              </a:ext>
            </a:extLst>
          </p:cNvPr>
          <p:cNvSpPr/>
          <p:nvPr/>
        </p:nvSpPr>
        <p:spPr>
          <a:xfrm>
            <a:off x="335360" y="5063631"/>
            <a:ext cx="1602226" cy="679637"/>
          </a:xfrm>
          <a:prstGeom prst="wedgeRoundRectCallout">
            <a:avLst>
              <a:gd name="adj1" fmla="val 90634"/>
              <a:gd name="adj2" fmla="val 5488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urejanje vogalov</a:t>
            </a:r>
          </a:p>
        </p:txBody>
      </p:sp>
      <p:sp>
        <p:nvSpPr>
          <p:cNvPr id="33" name="Oblaček govora: pravokotnik z zaobljenimi vogali 32">
            <a:extLst>
              <a:ext uri="{FF2B5EF4-FFF2-40B4-BE49-F238E27FC236}">
                <a16:creationId xmlns:a16="http://schemas.microsoft.com/office/drawing/2014/main" id="{7C17F15B-C36E-4309-8AFE-CE54AE303BC1}"/>
              </a:ext>
            </a:extLst>
          </p:cNvPr>
          <p:cNvSpPr/>
          <p:nvPr/>
        </p:nvSpPr>
        <p:spPr>
          <a:xfrm>
            <a:off x="3951288" y="1701616"/>
            <a:ext cx="1602226" cy="679637"/>
          </a:xfrm>
          <a:prstGeom prst="wedgeRoundRectCallout">
            <a:avLst>
              <a:gd name="adj1" fmla="val -74483"/>
              <a:gd name="adj2" fmla="val 6794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risanje krogov</a:t>
            </a:r>
          </a:p>
        </p:txBody>
      </p:sp>
      <p:sp>
        <p:nvSpPr>
          <p:cNvPr id="34" name="Oblaček govora: pravokotnik z zaobljenimi vogali 33">
            <a:extLst>
              <a:ext uri="{FF2B5EF4-FFF2-40B4-BE49-F238E27FC236}">
                <a16:creationId xmlns:a16="http://schemas.microsoft.com/office/drawing/2014/main" id="{FE84131D-6D0F-4862-B49A-E9AE49FDE562}"/>
              </a:ext>
            </a:extLst>
          </p:cNvPr>
          <p:cNvSpPr/>
          <p:nvPr/>
        </p:nvSpPr>
        <p:spPr>
          <a:xfrm>
            <a:off x="3982542" y="2421905"/>
            <a:ext cx="1602226" cy="679637"/>
          </a:xfrm>
          <a:prstGeom prst="wedgeRoundRectCallout">
            <a:avLst>
              <a:gd name="adj1" fmla="val -74483"/>
              <a:gd name="adj2" fmla="val 6794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risanje pravokotnikov in večkotnikov</a:t>
            </a:r>
          </a:p>
        </p:txBody>
      </p:sp>
      <p:pic>
        <p:nvPicPr>
          <p:cNvPr id="6" name="Slika 5">
            <a:extLst>
              <a:ext uri="{FF2B5EF4-FFF2-40B4-BE49-F238E27FC236}">
                <a16:creationId xmlns:a16="http://schemas.microsoft.com/office/drawing/2014/main" id="{782428F6-9149-4B82-AE7D-3566BD8DD7DB}"/>
              </a:ext>
            </a:extLst>
          </p:cNvPr>
          <p:cNvPicPr>
            <a:picLocks noChangeAspect="1"/>
          </p:cNvPicPr>
          <p:nvPr/>
        </p:nvPicPr>
        <p:blipFill>
          <a:blip r:embed="rId5"/>
          <a:stretch>
            <a:fillRect/>
          </a:stretch>
        </p:blipFill>
        <p:spPr>
          <a:xfrm>
            <a:off x="4918300" y="5299287"/>
            <a:ext cx="2004234" cy="845893"/>
          </a:xfrm>
          <a:prstGeom prst="rect">
            <a:avLst/>
          </a:prstGeom>
        </p:spPr>
      </p:pic>
    </p:spTree>
    <p:extLst>
      <p:ext uri="{BB962C8B-B14F-4D97-AF65-F5344CB8AC3E}">
        <p14:creationId xmlns:p14="http://schemas.microsoft.com/office/powerpoint/2010/main" val="4056250407"/>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337</Words>
  <Application>Microsoft Office PowerPoint</Application>
  <PresentationFormat>Širokozaslonsko</PresentationFormat>
  <Paragraphs>47</Paragraphs>
  <Slides>5</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5</vt:i4>
      </vt:variant>
    </vt:vector>
  </HeadingPairs>
  <TitlesOfParts>
    <vt:vector size="9" baseType="lpstr">
      <vt:lpstr>Arial</vt:lpstr>
      <vt:lpstr>Calibri</vt:lpstr>
      <vt:lpstr>Calibri Light</vt:lpstr>
      <vt:lpstr>Officeova tema</vt:lpstr>
      <vt:lpstr>CiciCAD - OSNOVE</vt:lpstr>
      <vt:lpstr>ZAGON PROGRAMA</vt:lpstr>
      <vt:lpstr>OKNO PROGRAMA</vt:lpstr>
      <vt:lpstr>ORODJARNA ZA NASTAVITVE</vt:lpstr>
      <vt:lpstr>ORODJARNA ZA RISANJE IN UREJANJE ČRT in ORODJARNA ZA IZBIRO TOČK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CiciCAD - OSNOVE</dc:title>
  <dc:creator>Martin Knuplež</dc:creator>
  <cp:lastModifiedBy>Martin Knuplež</cp:lastModifiedBy>
  <cp:revision>13</cp:revision>
  <dcterms:created xsi:type="dcterms:W3CDTF">2020-04-21T07:53:51Z</dcterms:created>
  <dcterms:modified xsi:type="dcterms:W3CDTF">2020-04-21T10:13:19Z</dcterms:modified>
</cp:coreProperties>
</file>