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F749A-F561-457E-B356-C9C4FAA96664}" type="datetimeFigureOut">
              <a:rPr lang="sl-SI" smtClean="0"/>
              <a:t>23. 02. 2023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44F0CDD2-AE7F-4F42-942B-78F08C9C5644}" type="slidenum">
              <a:rPr lang="sl-SI" smtClean="0"/>
              <a:t>‹#›</a:t>
            </a:fld>
            <a:endParaRPr lang="sl-SI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6365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F749A-F561-457E-B356-C9C4FAA96664}" type="datetimeFigureOut">
              <a:rPr lang="sl-SI" smtClean="0"/>
              <a:t>23. 02. 2023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0CDD2-AE7F-4F42-942B-78F08C9C5644}" type="slidenum">
              <a:rPr lang="sl-SI" smtClean="0"/>
              <a:t>‹#›</a:t>
            </a:fld>
            <a:endParaRPr lang="sl-SI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8157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F749A-F561-457E-B356-C9C4FAA96664}" type="datetimeFigureOut">
              <a:rPr lang="sl-SI" smtClean="0"/>
              <a:t>23. 02. 2023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0CDD2-AE7F-4F42-942B-78F08C9C5644}" type="slidenum">
              <a:rPr lang="sl-SI" smtClean="0"/>
              <a:t>‹#›</a:t>
            </a:fld>
            <a:endParaRPr lang="sl-SI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6080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F749A-F561-457E-B356-C9C4FAA96664}" type="datetimeFigureOut">
              <a:rPr lang="sl-SI" smtClean="0"/>
              <a:t>23. 02. 2023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0CDD2-AE7F-4F42-942B-78F08C9C5644}" type="slidenum">
              <a:rPr lang="sl-SI" smtClean="0"/>
              <a:t>‹#›</a:t>
            </a:fld>
            <a:endParaRPr lang="sl-SI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5019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F749A-F561-457E-B356-C9C4FAA96664}" type="datetimeFigureOut">
              <a:rPr lang="sl-SI" smtClean="0"/>
              <a:t>23. 02. 2023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0CDD2-AE7F-4F42-942B-78F08C9C5644}" type="slidenum">
              <a:rPr lang="sl-SI" smtClean="0"/>
              <a:t>‹#›</a:t>
            </a:fld>
            <a:endParaRPr lang="sl-SI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9568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F749A-F561-457E-B356-C9C4FAA96664}" type="datetimeFigureOut">
              <a:rPr lang="sl-SI" smtClean="0"/>
              <a:t>23. 02. 2023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0CDD2-AE7F-4F42-942B-78F08C9C5644}" type="slidenum">
              <a:rPr lang="sl-SI" smtClean="0"/>
              <a:t>‹#›</a:t>
            </a:fld>
            <a:endParaRPr lang="sl-SI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1188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F749A-F561-457E-B356-C9C4FAA96664}" type="datetimeFigureOut">
              <a:rPr lang="sl-SI" smtClean="0"/>
              <a:t>23. 02. 2023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0CDD2-AE7F-4F42-942B-78F08C9C5644}" type="slidenum">
              <a:rPr lang="sl-SI" smtClean="0"/>
              <a:t>‹#›</a:t>
            </a:fld>
            <a:endParaRPr lang="sl-SI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1640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F749A-F561-457E-B356-C9C4FAA96664}" type="datetimeFigureOut">
              <a:rPr lang="sl-SI" smtClean="0"/>
              <a:t>23. 02. 2023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0CDD2-AE7F-4F42-942B-78F08C9C5644}" type="slidenum">
              <a:rPr lang="sl-SI" smtClean="0"/>
              <a:t>‹#›</a:t>
            </a:fld>
            <a:endParaRPr lang="sl-SI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2398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F749A-F561-457E-B356-C9C4FAA96664}" type="datetimeFigureOut">
              <a:rPr lang="sl-SI" smtClean="0"/>
              <a:t>23. 02. 2023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0CDD2-AE7F-4F42-942B-78F08C9C564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46344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F749A-F561-457E-B356-C9C4FAA96664}" type="datetimeFigureOut">
              <a:rPr lang="sl-SI" smtClean="0"/>
              <a:t>23. 02. 2023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0CDD2-AE7F-4F42-942B-78F08C9C5644}" type="slidenum">
              <a:rPr lang="sl-SI" smtClean="0"/>
              <a:t>‹#›</a:t>
            </a:fld>
            <a:endParaRPr lang="sl-SI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8314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AE2F749A-F561-457E-B356-C9C4FAA96664}" type="datetimeFigureOut">
              <a:rPr lang="sl-SI" smtClean="0"/>
              <a:t>23. 02. 2023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0CDD2-AE7F-4F42-942B-78F08C9C5644}" type="slidenum">
              <a:rPr lang="sl-SI" smtClean="0"/>
              <a:t>‹#›</a:t>
            </a:fld>
            <a:endParaRPr lang="sl-SI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1619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2F749A-F561-457E-B356-C9C4FAA96664}" type="datetimeFigureOut">
              <a:rPr lang="sl-SI" smtClean="0"/>
              <a:t>23. 02. 2023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44F0CDD2-AE7F-4F42-942B-78F08C9C5644}" type="slidenum">
              <a:rPr lang="sl-SI" smtClean="0"/>
              <a:t>‹#›</a:t>
            </a:fld>
            <a:endParaRPr lang="sl-SI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812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34E6C7D-46C5-4AD3-AB83-0892D2456F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68066" y="1122363"/>
            <a:ext cx="3699933" cy="1705504"/>
          </a:xfrm>
        </p:spPr>
        <p:txBody>
          <a:bodyPr>
            <a:normAutofit fontScale="90000"/>
          </a:bodyPr>
          <a:lstStyle/>
          <a:p>
            <a:r>
              <a:rPr lang="sl-SI" b="1" dirty="0">
                <a:solidFill>
                  <a:srgbClr val="7030A0"/>
                </a:solidFill>
              </a:rPr>
              <a:t>EMP – 3. </a:t>
            </a:r>
            <a:r>
              <a:rPr lang="sl-SI" sz="4400" b="1" dirty="0">
                <a:solidFill>
                  <a:srgbClr val="7030A0"/>
                </a:solidFill>
              </a:rPr>
              <a:t>predavanje</a:t>
            </a:r>
            <a:endParaRPr lang="sl-SI" b="1" dirty="0">
              <a:solidFill>
                <a:srgbClr val="7030A0"/>
              </a:solidFill>
            </a:endParaRP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D571F17E-A507-4DB4-968B-555A865834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2933" y="2151"/>
            <a:ext cx="4766734" cy="6856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585183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ja">
  <a:themeElements>
    <a:clrScheme name="Galerij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j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j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</TotalTime>
  <Words>5</Words>
  <Application>Microsoft Office PowerPoint</Application>
  <PresentationFormat>Širokozaslonsko</PresentationFormat>
  <Paragraphs>1</Paragraphs>
  <Slides>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4" baseType="lpstr">
      <vt:lpstr>Arial</vt:lpstr>
      <vt:lpstr>Gill Sans MT</vt:lpstr>
      <vt:lpstr>Galerija</vt:lpstr>
      <vt:lpstr>EMP – 3. predavanje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 – 3. predavanje</dc:title>
  <dc:creator>Vesna Loborec</dc:creator>
  <cp:lastModifiedBy>Vesna Loborec</cp:lastModifiedBy>
  <cp:revision>1</cp:revision>
  <dcterms:created xsi:type="dcterms:W3CDTF">2023-02-23T08:39:31Z</dcterms:created>
  <dcterms:modified xsi:type="dcterms:W3CDTF">2023-02-23T08:40:49Z</dcterms:modified>
</cp:coreProperties>
</file>