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77" r:id="rId3"/>
    <p:sldId id="260" r:id="rId4"/>
    <p:sldId id="262" r:id="rId5"/>
    <p:sldId id="267" r:id="rId6"/>
    <p:sldId id="269" r:id="rId7"/>
    <p:sldId id="392" r:id="rId8"/>
    <p:sldId id="281" r:id="rId9"/>
    <p:sldId id="289" r:id="rId10"/>
    <p:sldId id="283" r:id="rId11"/>
    <p:sldId id="284" r:id="rId12"/>
    <p:sldId id="285" r:id="rId13"/>
    <p:sldId id="286" r:id="rId14"/>
    <p:sldId id="287" r:id="rId15"/>
    <p:sldId id="288" r:id="rId16"/>
    <p:sldId id="258" r:id="rId17"/>
    <p:sldId id="278" r:id="rId18"/>
    <p:sldId id="282" r:id="rId19"/>
    <p:sldId id="292" r:id="rId20"/>
    <p:sldId id="312" r:id="rId21"/>
    <p:sldId id="314" r:id="rId22"/>
    <p:sldId id="319" r:id="rId23"/>
    <p:sldId id="327" r:id="rId24"/>
    <p:sldId id="271" r:id="rId25"/>
    <p:sldId id="272" r:id="rId26"/>
    <p:sldId id="379" r:id="rId27"/>
    <p:sldId id="393" r:id="rId28"/>
    <p:sldId id="394" r:id="rId29"/>
    <p:sldId id="263" r:id="rId30"/>
    <p:sldId id="396" r:id="rId31"/>
    <p:sldId id="397" r:id="rId32"/>
    <p:sldId id="259" r:id="rId33"/>
    <p:sldId id="261" r:id="rId34"/>
    <p:sldId id="398" r:id="rId35"/>
    <p:sldId id="399" r:id="rId36"/>
    <p:sldId id="266" r:id="rId37"/>
    <p:sldId id="400" r:id="rId38"/>
    <p:sldId id="264" r:id="rId39"/>
    <p:sldId id="265" r:id="rId40"/>
    <p:sldId id="268"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46F82-49D5-46B7-A67F-CB107414C42D}" type="doc">
      <dgm:prSet loTypeId="urn:microsoft.com/office/officeart/2005/8/layout/orgChart1" loCatId="hierarchy" qsTypeId="urn:microsoft.com/office/officeart/2005/8/quickstyle/simple1" qsCatId="simple" csTypeId="urn:microsoft.com/office/officeart/2005/8/colors/accent1_2" csCatId="accent1"/>
      <dgm:spPr/>
    </dgm:pt>
    <dgm:pt modelId="{7E8A3628-0C3F-4AFB-9C4E-31A313928AF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(veda in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znanost)</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8241B068-D22B-4492-9B8E-666521B25B54}" type="parTrans" cxnId="{07B0DEFF-F3C0-4574-9B38-A86A66CE14DD}">
      <dgm:prSet/>
      <dgm:spPr/>
    </dgm:pt>
    <dgm:pt modelId="{8BF94B32-AD06-43B0-8062-9B3B09501C5A}" type="sibTrans" cxnId="{07B0DEFF-F3C0-4574-9B38-A86A66CE14DD}">
      <dgm:prSet/>
      <dgm:spPr/>
    </dgm:pt>
    <dgm:pt modelId="{A59B0C8D-7C96-403A-AF5E-4499F73E364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BOTANIKA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1710A647-4A62-48B2-B42F-C8B1259A5A5A}" type="parTrans" cxnId="{3B99F2E4-586E-4887-A5DF-C88E00921CF3}">
      <dgm:prSet/>
      <dgm:spPr/>
    </dgm:pt>
    <dgm:pt modelId="{59D22A14-1486-4E6F-9396-A47CCEAFAB20}" type="sibTrans" cxnId="{3B99F2E4-586E-4887-A5DF-C88E00921CF3}">
      <dgm:prSet/>
      <dgm:spPr/>
    </dgm:pt>
    <dgm:pt modelId="{F21A6E82-0FE6-476B-923F-8A9D5D832FC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ZOOLOGIJA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3B7423F9-C13A-4484-9D9D-7BAEFA62C717}" type="parTrans" cxnId="{1D7E04AB-9115-4C92-8CBC-A30C1F7471BF}">
      <dgm:prSet/>
      <dgm:spPr/>
    </dgm:pt>
    <dgm:pt modelId="{98CE1FEC-4800-40C1-B3C4-49C6E6AD4A53}" type="sibTrans" cxnId="{1D7E04AB-9115-4C92-8CBC-A30C1F7471BF}">
      <dgm:prSet/>
      <dgm:spPr/>
    </dgm:pt>
    <dgm:pt modelId="{CCD561F8-05C9-404B-A44C-8386B690574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ANTROPOLOGIJA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A1826DCE-F8ED-47B1-9A22-CBCCF407821E}" type="parTrans" cxnId="{84818625-220C-4908-BD53-BF309E60BA3A}">
      <dgm:prSet/>
      <dgm:spPr/>
    </dgm:pt>
    <dgm:pt modelId="{AFF68FB4-73EB-4C25-85CA-E080698546A9}" type="sibTrans" cxnId="{84818625-220C-4908-BD53-BF309E60BA3A}">
      <dgm:prSet/>
      <dgm:spPr/>
    </dgm:pt>
    <dgm:pt modelId="{086B42F2-A070-40DF-9129-5DAB75B7D70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MIKROBIOLOGIJA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29A94770-3475-4000-A02D-D7D18445A773}" type="parTrans" cxnId="{8CB6CD42-AF6D-474F-86F6-DF801259FDB8}">
      <dgm:prSet/>
      <dgm:spPr/>
    </dgm:pt>
    <dgm:pt modelId="{63EC0EE0-E075-4526-9328-49073E077C25}" type="sibTrans" cxnId="{8CB6CD42-AF6D-474F-86F6-DF801259FDB8}">
      <dgm:prSet/>
      <dgm:spPr/>
    </dgm:pt>
    <dgm:pt modelId="{B78B3245-BB40-4A1E-8CA4-693AA3FE1100}" type="pres">
      <dgm:prSet presAssocID="{88C46F82-49D5-46B7-A67F-CB107414C42D}" presName="hierChild1" presStyleCnt="0">
        <dgm:presLayoutVars>
          <dgm:orgChart val="1"/>
          <dgm:chPref val="1"/>
          <dgm:dir/>
          <dgm:animOne val="branch"/>
          <dgm:animLvl val="lvl"/>
          <dgm:resizeHandles/>
        </dgm:presLayoutVars>
      </dgm:prSet>
      <dgm:spPr/>
    </dgm:pt>
    <dgm:pt modelId="{FBDEB3D2-A3AB-4079-8A7B-2CF739DD8156}" type="pres">
      <dgm:prSet presAssocID="{7E8A3628-0C3F-4AFB-9C4E-31A313928AFA}" presName="hierRoot1" presStyleCnt="0">
        <dgm:presLayoutVars>
          <dgm:hierBranch/>
        </dgm:presLayoutVars>
      </dgm:prSet>
      <dgm:spPr/>
    </dgm:pt>
    <dgm:pt modelId="{03E362D2-D354-4780-8D28-07104C60C2D1}" type="pres">
      <dgm:prSet presAssocID="{7E8A3628-0C3F-4AFB-9C4E-31A313928AFA}" presName="rootComposite1" presStyleCnt="0"/>
      <dgm:spPr/>
    </dgm:pt>
    <dgm:pt modelId="{B872DA16-C8AB-4385-9414-3FD790B3FF2F}" type="pres">
      <dgm:prSet presAssocID="{7E8A3628-0C3F-4AFB-9C4E-31A313928AFA}" presName="rootText1" presStyleLbl="node0" presStyleIdx="0" presStyleCnt="1">
        <dgm:presLayoutVars>
          <dgm:chPref val="3"/>
        </dgm:presLayoutVars>
      </dgm:prSet>
      <dgm:spPr/>
    </dgm:pt>
    <dgm:pt modelId="{F2CD7F55-5826-497E-BB82-B11F18848EF9}" type="pres">
      <dgm:prSet presAssocID="{7E8A3628-0C3F-4AFB-9C4E-31A313928AFA}" presName="rootConnector1" presStyleLbl="node1" presStyleIdx="0" presStyleCnt="0"/>
      <dgm:spPr/>
    </dgm:pt>
    <dgm:pt modelId="{A1ABFAD8-311B-4FAC-8AD7-2D5D690C69B5}" type="pres">
      <dgm:prSet presAssocID="{7E8A3628-0C3F-4AFB-9C4E-31A313928AFA}" presName="hierChild2" presStyleCnt="0"/>
      <dgm:spPr/>
    </dgm:pt>
    <dgm:pt modelId="{2789AAB3-1B5E-43AE-9154-271D5A58B35A}" type="pres">
      <dgm:prSet presAssocID="{1710A647-4A62-48B2-B42F-C8B1259A5A5A}" presName="Name35" presStyleLbl="parChTrans1D2" presStyleIdx="0" presStyleCnt="4"/>
      <dgm:spPr/>
    </dgm:pt>
    <dgm:pt modelId="{B90E7C2F-7187-4463-AD3A-3D96FAF6F41B}" type="pres">
      <dgm:prSet presAssocID="{A59B0C8D-7C96-403A-AF5E-4499F73E364B}" presName="hierRoot2" presStyleCnt="0">
        <dgm:presLayoutVars>
          <dgm:hierBranch/>
        </dgm:presLayoutVars>
      </dgm:prSet>
      <dgm:spPr/>
    </dgm:pt>
    <dgm:pt modelId="{5FFBCFA9-3FB3-442F-A07D-457EE6D4843C}" type="pres">
      <dgm:prSet presAssocID="{A59B0C8D-7C96-403A-AF5E-4499F73E364B}" presName="rootComposite" presStyleCnt="0"/>
      <dgm:spPr/>
    </dgm:pt>
    <dgm:pt modelId="{0D781AE1-46B0-44BF-A59F-F6CD1312112B}" type="pres">
      <dgm:prSet presAssocID="{A59B0C8D-7C96-403A-AF5E-4499F73E364B}" presName="rootText" presStyleLbl="node2" presStyleIdx="0" presStyleCnt="4">
        <dgm:presLayoutVars>
          <dgm:chPref val="3"/>
        </dgm:presLayoutVars>
      </dgm:prSet>
      <dgm:spPr/>
    </dgm:pt>
    <dgm:pt modelId="{F67E5196-199E-46F3-A772-E5CF8F573EAA}" type="pres">
      <dgm:prSet presAssocID="{A59B0C8D-7C96-403A-AF5E-4499F73E364B}" presName="rootConnector" presStyleLbl="node2" presStyleIdx="0" presStyleCnt="4"/>
      <dgm:spPr/>
    </dgm:pt>
    <dgm:pt modelId="{6994CEF3-4EDE-42FE-B612-95AB52AD8026}" type="pres">
      <dgm:prSet presAssocID="{A59B0C8D-7C96-403A-AF5E-4499F73E364B}" presName="hierChild4" presStyleCnt="0"/>
      <dgm:spPr/>
    </dgm:pt>
    <dgm:pt modelId="{836E8356-ADD6-44C3-AAD0-72ECA3BBD4D6}" type="pres">
      <dgm:prSet presAssocID="{A59B0C8D-7C96-403A-AF5E-4499F73E364B}" presName="hierChild5" presStyleCnt="0"/>
      <dgm:spPr/>
    </dgm:pt>
    <dgm:pt modelId="{6F5BAD95-1A42-4FD1-A578-A496CF7250F7}" type="pres">
      <dgm:prSet presAssocID="{3B7423F9-C13A-4484-9D9D-7BAEFA62C717}" presName="Name35" presStyleLbl="parChTrans1D2" presStyleIdx="1" presStyleCnt="4"/>
      <dgm:spPr/>
    </dgm:pt>
    <dgm:pt modelId="{2B25D253-37CE-43D8-B5E8-E169F7352468}" type="pres">
      <dgm:prSet presAssocID="{F21A6E82-0FE6-476B-923F-8A9D5D832FC4}" presName="hierRoot2" presStyleCnt="0">
        <dgm:presLayoutVars>
          <dgm:hierBranch/>
        </dgm:presLayoutVars>
      </dgm:prSet>
      <dgm:spPr/>
    </dgm:pt>
    <dgm:pt modelId="{EE75B63F-9774-40E4-988A-90CD9DB64379}" type="pres">
      <dgm:prSet presAssocID="{F21A6E82-0FE6-476B-923F-8A9D5D832FC4}" presName="rootComposite" presStyleCnt="0"/>
      <dgm:spPr/>
    </dgm:pt>
    <dgm:pt modelId="{C70B4412-CB21-4A7D-A780-12C384535E4E}" type="pres">
      <dgm:prSet presAssocID="{F21A6E82-0FE6-476B-923F-8A9D5D832FC4}" presName="rootText" presStyleLbl="node2" presStyleIdx="1" presStyleCnt="4">
        <dgm:presLayoutVars>
          <dgm:chPref val="3"/>
        </dgm:presLayoutVars>
      </dgm:prSet>
      <dgm:spPr/>
    </dgm:pt>
    <dgm:pt modelId="{4418CB8F-113E-4CB6-A10D-8DB55174A3BA}" type="pres">
      <dgm:prSet presAssocID="{F21A6E82-0FE6-476B-923F-8A9D5D832FC4}" presName="rootConnector" presStyleLbl="node2" presStyleIdx="1" presStyleCnt="4"/>
      <dgm:spPr/>
    </dgm:pt>
    <dgm:pt modelId="{07622BAF-50C7-4977-99BA-285A07A44331}" type="pres">
      <dgm:prSet presAssocID="{F21A6E82-0FE6-476B-923F-8A9D5D832FC4}" presName="hierChild4" presStyleCnt="0"/>
      <dgm:spPr/>
    </dgm:pt>
    <dgm:pt modelId="{6BE85B49-0EAC-4F29-8F7D-4A320B5659BA}" type="pres">
      <dgm:prSet presAssocID="{F21A6E82-0FE6-476B-923F-8A9D5D832FC4}" presName="hierChild5" presStyleCnt="0"/>
      <dgm:spPr/>
    </dgm:pt>
    <dgm:pt modelId="{30F1D2D9-9366-4315-B14D-05EEF2C54387}" type="pres">
      <dgm:prSet presAssocID="{A1826DCE-F8ED-47B1-9A22-CBCCF407821E}" presName="Name35" presStyleLbl="parChTrans1D2" presStyleIdx="2" presStyleCnt="4"/>
      <dgm:spPr/>
    </dgm:pt>
    <dgm:pt modelId="{5F153DC1-088F-42AE-AFF4-4848F1F7059D}" type="pres">
      <dgm:prSet presAssocID="{CCD561F8-05C9-404B-A44C-8386B690574A}" presName="hierRoot2" presStyleCnt="0">
        <dgm:presLayoutVars>
          <dgm:hierBranch/>
        </dgm:presLayoutVars>
      </dgm:prSet>
      <dgm:spPr/>
    </dgm:pt>
    <dgm:pt modelId="{91273422-85F3-4B4A-AB9E-37583C2E28F2}" type="pres">
      <dgm:prSet presAssocID="{CCD561F8-05C9-404B-A44C-8386B690574A}" presName="rootComposite" presStyleCnt="0"/>
      <dgm:spPr/>
    </dgm:pt>
    <dgm:pt modelId="{FF07BA56-44C3-4199-BE58-6A34DBFCC459}" type="pres">
      <dgm:prSet presAssocID="{CCD561F8-05C9-404B-A44C-8386B690574A}" presName="rootText" presStyleLbl="node2" presStyleIdx="2" presStyleCnt="4">
        <dgm:presLayoutVars>
          <dgm:chPref val="3"/>
        </dgm:presLayoutVars>
      </dgm:prSet>
      <dgm:spPr/>
    </dgm:pt>
    <dgm:pt modelId="{50743D86-1FEF-487F-8AC3-B8B9AC8F1DA9}" type="pres">
      <dgm:prSet presAssocID="{CCD561F8-05C9-404B-A44C-8386B690574A}" presName="rootConnector" presStyleLbl="node2" presStyleIdx="2" presStyleCnt="4"/>
      <dgm:spPr/>
    </dgm:pt>
    <dgm:pt modelId="{C0258E16-133C-4F48-80C6-0D1FF5809658}" type="pres">
      <dgm:prSet presAssocID="{CCD561F8-05C9-404B-A44C-8386B690574A}" presName="hierChild4" presStyleCnt="0"/>
      <dgm:spPr/>
    </dgm:pt>
    <dgm:pt modelId="{21A39E1E-8460-45EE-B6C2-BE7A7F7A3C2B}" type="pres">
      <dgm:prSet presAssocID="{CCD561F8-05C9-404B-A44C-8386B690574A}" presName="hierChild5" presStyleCnt="0"/>
      <dgm:spPr/>
    </dgm:pt>
    <dgm:pt modelId="{4F6FC503-B4AE-4256-A836-97ABF2EE6830}" type="pres">
      <dgm:prSet presAssocID="{29A94770-3475-4000-A02D-D7D18445A773}" presName="Name35" presStyleLbl="parChTrans1D2" presStyleIdx="3" presStyleCnt="4"/>
      <dgm:spPr/>
    </dgm:pt>
    <dgm:pt modelId="{53DF7BC7-6BF4-4406-B615-5F2DE2A11E64}" type="pres">
      <dgm:prSet presAssocID="{086B42F2-A070-40DF-9129-5DAB75B7D703}" presName="hierRoot2" presStyleCnt="0">
        <dgm:presLayoutVars>
          <dgm:hierBranch/>
        </dgm:presLayoutVars>
      </dgm:prSet>
      <dgm:spPr/>
    </dgm:pt>
    <dgm:pt modelId="{E094CF89-4AA0-4456-AC9B-EA088589180F}" type="pres">
      <dgm:prSet presAssocID="{086B42F2-A070-40DF-9129-5DAB75B7D703}" presName="rootComposite" presStyleCnt="0"/>
      <dgm:spPr/>
    </dgm:pt>
    <dgm:pt modelId="{7F710893-922C-4261-B94C-D5D57F766BB2}" type="pres">
      <dgm:prSet presAssocID="{086B42F2-A070-40DF-9129-5DAB75B7D703}" presName="rootText" presStyleLbl="node2" presStyleIdx="3" presStyleCnt="4">
        <dgm:presLayoutVars>
          <dgm:chPref val="3"/>
        </dgm:presLayoutVars>
      </dgm:prSet>
      <dgm:spPr/>
    </dgm:pt>
    <dgm:pt modelId="{46DFADD7-2AF6-4FA4-BB59-0BE4F334EFDA}" type="pres">
      <dgm:prSet presAssocID="{086B42F2-A070-40DF-9129-5DAB75B7D703}" presName="rootConnector" presStyleLbl="node2" presStyleIdx="3" presStyleCnt="4"/>
      <dgm:spPr/>
    </dgm:pt>
    <dgm:pt modelId="{9C012F7A-6437-4C12-9E70-AF06ED010457}" type="pres">
      <dgm:prSet presAssocID="{086B42F2-A070-40DF-9129-5DAB75B7D703}" presName="hierChild4" presStyleCnt="0"/>
      <dgm:spPr/>
    </dgm:pt>
    <dgm:pt modelId="{ECC22C91-D504-417A-8A59-F4F3DEA5A48A}" type="pres">
      <dgm:prSet presAssocID="{086B42F2-A070-40DF-9129-5DAB75B7D703}" presName="hierChild5" presStyleCnt="0"/>
      <dgm:spPr/>
    </dgm:pt>
    <dgm:pt modelId="{513726F2-6242-431E-8440-4A2097D40075}" type="pres">
      <dgm:prSet presAssocID="{7E8A3628-0C3F-4AFB-9C4E-31A313928AFA}" presName="hierChild3" presStyleCnt="0"/>
      <dgm:spPr/>
    </dgm:pt>
  </dgm:ptLst>
  <dgm:cxnLst>
    <dgm:cxn modelId="{58C7C709-E4C8-4B35-9FB0-1B8F351FCCBA}" type="presOf" srcId="{1710A647-4A62-48B2-B42F-C8B1259A5A5A}" destId="{2789AAB3-1B5E-43AE-9154-271D5A58B35A}" srcOrd="0" destOrd="0" presId="urn:microsoft.com/office/officeart/2005/8/layout/orgChart1"/>
    <dgm:cxn modelId="{84818625-220C-4908-BD53-BF309E60BA3A}" srcId="{7E8A3628-0C3F-4AFB-9C4E-31A313928AFA}" destId="{CCD561F8-05C9-404B-A44C-8386B690574A}" srcOrd="2" destOrd="0" parTransId="{A1826DCE-F8ED-47B1-9A22-CBCCF407821E}" sibTransId="{AFF68FB4-73EB-4C25-85CA-E080698546A9}"/>
    <dgm:cxn modelId="{5BBC8633-28C3-46C6-833F-3F23184D3208}" type="presOf" srcId="{29A94770-3475-4000-A02D-D7D18445A773}" destId="{4F6FC503-B4AE-4256-A836-97ABF2EE6830}" srcOrd="0" destOrd="0" presId="urn:microsoft.com/office/officeart/2005/8/layout/orgChart1"/>
    <dgm:cxn modelId="{019B1836-633A-4B3D-B0EB-A7A513E415FA}" type="presOf" srcId="{A1826DCE-F8ED-47B1-9A22-CBCCF407821E}" destId="{30F1D2D9-9366-4315-B14D-05EEF2C54387}" srcOrd="0" destOrd="0" presId="urn:microsoft.com/office/officeart/2005/8/layout/orgChart1"/>
    <dgm:cxn modelId="{0D16B640-658B-45F2-BF6E-E57629393727}" type="presOf" srcId="{3B7423F9-C13A-4484-9D9D-7BAEFA62C717}" destId="{6F5BAD95-1A42-4FD1-A578-A496CF7250F7}" srcOrd="0" destOrd="0" presId="urn:microsoft.com/office/officeart/2005/8/layout/orgChart1"/>
    <dgm:cxn modelId="{460C575C-26D6-4591-B20F-64EAABC8EA7B}" type="presOf" srcId="{88C46F82-49D5-46B7-A67F-CB107414C42D}" destId="{B78B3245-BB40-4A1E-8CA4-693AA3FE1100}" srcOrd="0" destOrd="0" presId="urn:microsoft.com/office/officeart/2005/8/layout/orgChart1"/>
    <dgm:cxn modelId="{8CB6CD42-AF6D-474F-86F6-DF801259FDB8}" srcId="{7E8A3628-0C3F-4AFB-9C4E-31A313928AFA}" destId="{086B42F2-A070-40DF-9129-5DAB75B7D703}" srcOrd="3" destOrd="0" parTransId="{29A94770-3475-4000-A02D-D7D18445A773}" sibTransId="{63EC0EE0-E075-4526-9328-49073E077C25}"/>
    <dgm:cxn modelId="{247DCA54-4E21-4CEE-941E-33E4E6448DC4}" type="presOf" srcId="{7E8A3628-0C3F-4AFB-9C4E-31A313928AFA}" destId="{B872DA16-C8AB-4385-9414-3FD790B3FF2F}" srcOrd="0" destOrd="0" presId="urn:microsoft.com/office/officeart/2005/8/layout/orgChart1"/>
    <dgm:cxn modelId="{FE40068D-29DB-47AF-B1E7-66692DDA8ECA}" type="presOf" srcId="{086B42F2-A070-40DF-9129-5DAB75B7D703}" destId="{7F710893-922C-4261-B94C-D5D57F766BB2}" srcOrd="0" destOrd="0" presId="urn:microsoft.com/office/officeart/2005/8/layout/orgChart1"/>
    <dgm:cxn modelId="{C13B2692-53EA-46B9-8A44-992D5806B9AB}" type="presOf" srcId="{A59B0C8D-7C96-403A-AF5E-4499F73E364B}" destId="{0D781AE1-46B0-44BF-A59F-F6CD1312112B}" srcOrd="0" destOrd="0" presId="urn:microsoft.com/office/officeart/2005/8/layout/orgChart1"/>
    <dgm:cxn modelId="{17368598-A140-4F53-89FC-2D69EEB3286D}" type="presOf" srcId="{CCD561F8-05C9-404B-A44C-8386B690574A}" destId="{50743D86-1FEF-487F-8AC3-B8B9AC8F1DA9}" srcOrd="1" destOrd="0" presId="urn:microsoft.com/office/officeart/2005/8/layout/orgChart1"/>
    <dgm:cxn modelId="{DA19CD9F-F137-42EF-8A44-C07D4EE11D84}" type="presOf" srcId="{F21A6E82-0FE6-476B-923F-8A9D5D832FC4}" destId="{C70B4412-CB21-4A7D-A780-12C384535E4E}" srcOrd="0" destOrd="0" presId="urn:microsoft.com/office/officeart/2005/8/layout/orgChart1"/>
    <dgm:cxn modelId="{1D7E04AB-9115-4C92-8CBC-A30C1F7471BF}" srcId="{7E8A3628-0C3F-4AFB-9C4E-31A313928AFA}" destId="{F21A6E82-0FE6-476B-923F-8A9D5D832FC4}" srcOrd="1" destOrd="0" parTransId="{3B7423F9-C13A-4484-9D9D-7BAEFA62C717}" sibTransId="{98CE1FEC-4800-40C1-B3C4-49C6E6AD4A53}"/>
    <dgm:cxn modelId="{17B47BBA-AE32-4F14-8342-7D16A5816C28}" type="presOf" srcId="{7E8A3628-0C3F-4AFB-9C4E-31A313928AFA}" destId="{F2CD7F55-5826-497E-BB82-B11F18848EF9}" srcOrd="1" destOrd="0" presId="urn:microsoft.com/office/officeart/2005/8/layout/orgChart1"/>
    <dgm:cxn modelId="{620138CC-5D04-4D8B-95D4-161E8CE8B983}" type="presOf" srcId="{A59B0C8D-7C96-403A-AF5E-4499F73E364B}" destId="{F67E5196-199E-46F3-A772-E5CF8F573EAA}" srcOrd="1" destOrd="0" presId="urn:microsoft.com/office/officeart/2005/8/layout/orgChart1"/>
    <dgm:cxn modelId="{A346C1CF-FA22-4DCA-AA69-7C6DFCAA7A3E}" type="presOf" srcId="{086B42F2-A070-40DF-9129-5DAB75B7D703}" destId="{46DFADD7-2AF6-4FA4-BB59-0BE4F334EFDA}" srcOrd="1" destOrd="0" presId="urn:microsoft.com/office/officeart/2005/8/layout/orgChart1"/>
    <dgm:cxn modelId="{E78236E2-442B-4357-97D7-453A94B72F33}" type="presOf" srcId="{CCD561F8-05C9-404B-A44C-8386B690574A}" destId="{FF07BA56-44C3-4199-BE58-6A34DBFCC459}" srcOrd="0" destOrd="0" presId="urn:microsoft.com/office/officeart/2005/8/layout/orgChart1"/>
    <dgm:cxn modelId="{3B99F2E4-586E-4887-A5DF-C88E00921CF3}" srcId="{7E8A3628-0C3F-4AFB-9C4E-31A313928AFA}" destId="{A59B0C8D-7C96-403A-AF5E-4499F73E364B}" srcOrd="0" destOrd="0" parTransId="{1710A647-4A62-48B2-B42F-C8B1259A5A5A}" sibTransId="{59D22A14-1486-4E6F-9396-A47CCEAFAB20}"/>
    <dgm:cxn modelId="{16D2A6FF-BEC3-4E3B-B9BE-3C6B8888240E}" type="presOf" srcId="{F21A6E82-0FE6-476B-923F-8A9D5D832FC4}" destId="{4418CB8F-113E-4CB6-A10D-8DB55174A3BA}" srcOrd="1" destOrd="0" presId="urn:microsoft.com/office/officeart/2005/8/layout/orgChart1"/>
    <dgm:cxn modelId="{07B0DEFF-F3C0-4574-9B38-A86A66CE14DD}" srcId="{88C46F82-49D5-46B7-A67F-CB107414C42D}" destId="{7E8A3628-0C3F-4AFB-9C4E-31A313928AFA}" srcOrd="0" destOrd="0" parTransId="{8241B068-D22B-4492-9B8E-666521B25B54}" sibTransId="{8BF94B32-AD06-43B0-8062-9B3B09501C5A}"/>
    <dgm:cxn modelId="{07FB5EB3-1CA4-4C2D-B0FB-FD8D18D95A77}" type="presParOf" srcId="{B78B3245-BB40-4A1E-8CA4-693AA3FE1100}" destId="{FBDEB3D2-A3AB-4079-8A7B-2CF739DD8156}" srcOrd="0" destOrd="0" presId="urn:microsoft.com/office/officeart/2005/8/layout/orgChart1"/>
    <dgm:cxn modelId="{8ABCEC33-0F3D-4679-A9AC-D187526DE9BC}" type="presParOf" srcId="{FBDEB3D2-A3AB-4079-8A7B-2CF739DD8156}" destId="{03E362D2-D354-4780-8D28-07104C60C2D1}" srcOrd="0" destOrd="0" presId="urn:microsoft.com/office/officeart/2005/8/layout/orgChart1"/>
    <dgm:cxn modelId="{AB37D791-BE39-4C70-9359-ECBD1FD5E251}" type="presParOf" srcId="{03E362D2-D354-4780-8D28-07104C60C2D1}" destId="{B872DA16-C8AB-4385-9414-3FD790B3FF2F}" srcOrd="0" destOrd="0" presId="urn:microsoft.com/office/officeart/2005/8/layout/orgChart1"/>
    <dgm:cxn modelId="{09631F69-6F4A-48D3-86AC-1DBF94911B55}" type="presParOf" srcId="{03E362D2-D354-4780-8D28-07104C60C2D1}" destId="{F2CD7F55-5826-497E-BB82-B11F18848EF9}" srcOrd="1" destOrd="0" presId="urn:microsoft.com/office/officeart/2005/8/layout/orgChart1"/>
    <dgm:cxn modelId="{EABB4F23-826F-425D-BC7F-AF0290CCD42F}" type="presParOf" srcId="{FBDEB3D2-A3AB-4079-8A7B-2CF739DD8156}" destId="{A1ABFAD8-311B-4FAC-8AD7-2D5D690C69B5}" srcOrd="1" destOrd="0" presId="urn:microsoft.com/office/officeart/2005/8/layout/orgChart1"/>
    <dgm:cxn modelId="{8503BC66-E244-4274-B7AB-2016E81788F5}" type="presParOf" srcId="{A1ABFAD8-311B-4FAC-8AD7-2D5D690C69B5}" destId="{2789AAB3-1B5E-43AE-9154-271D5A58B35A}" srcOrd="0" destOrd="0" presId="urn:microsoft.com/office/officeart/2005/8/layout/orgChart1"/>
    <dgm:cxn modelId="{CD59D9DB-CA15-4E91-9546-DA58E8E48BC1}" type="presParOf" srcId="{A1ABFAD8-311B-4FAC-8AD7-2D5D690C69B5}" destId="{B90E7C2F-7187-4463-AD3A-3D96FAF6F41B}" srcOrd="1" destOrd="0" presId="urn:microsoft.com/office/officeart/2005/8/layout/orgChart1"/>
    <dgm:cxn modelId="{8DA617AA-A75E-4431-A1FC-3EECA251BCE5}" type="presParOf" srcId="{B90E7C2F-7187-4463-AD3A-3D96FAF6F41B}" destId="{5FFBCFA9-3FB3-442F-A07D-457EE6D4843C}" srcOrd="0" destOrd="0" presId="urn:microsoft.com/office/officeart/2005/8/layout/orgChart1"/>
    <dgm:cxn modelId="{679615A6-3E91-46E0-A4B4-723DC1660188}" type="presParOf" srcId="{5FFBCFA9-3FB3-442F-A07D-457EE6D4843C}" destId="{0D781AE1-46B0-44BF-A59F-F6CD1312112B}" srcOrd="0" destOrd="0" presId="urn:microsoft.com/office/officeart/2005/8/layout/orgChart1"/>
    <dgm:cxn modelId="{E51BB8E5-EEB4-426F-A1EE-9A1CD624D76F}" type="presParOf" srcId="{5FFBCFA9-3FB3-442F-A07D-457EE6D4843C}" destId="{F67E5196-199E-46F3-A772-E5CF8F573EAA}" srcOrd="1" destOrd="0" presId="urn:microsoft.com/office/officeart/2005/8/layout/orgChart1"/>
    <dgm:cxn modelId="{77B4BFCD-9AC7-4A3D-A9F5-AB9D81DF2F53}" type="presParOf" srcId="{B90E7C2F-7187-4463-AD3A-3D96FAF6F41B}" destId="{6994CEF3-4EDE-42FE-B612-95AB52AD8026}" srcOrd="1" destOrd="0" presId="urn:microsoft.com/office/officeart/2005/8/layout/orgChart1"/>
    <dgm:cxn modelId="{8B958CFA-B159-43A3-8927-99D0B08C79D2}" type="presParOf" srcId="{B90E7C2F-7187-4463-AD3A-3D96FAF6F41B}" destId="{836E8356-ADD6-44C3-AAD0-72ECA3BBD4D6}" srcOrd="2" destOrd="0" presId="urn:microsoft.com/office/officeart/2005/8/layout/orgChart1"/>
    <dgm:cxn modelId="{B67A56BC-42C2-45E3-93D6-A5F11F84698E}" type="presParOf" srcId="{A1ABFAD8-311B-4FAC-8AD7-2D5D690C69B5}" destId="{6F5BAD95-1A42-4FD1-A578-A496CF7250F7}" srcOrd="2" destOrd="0" presId="urn:microsoft.com/office/officeart/2005/8/layout/orgChart1"/>
    <dgm:cxn modelId="{2B065973-F167-4151-A0E9-3DAC228C8B52}" type="presParOf" srcId="{A1ABFAD8-311B-4FAC-8AD7-2D5D690C69B5}" destId="{2B25D253-37CE-43D8-B5E8-E169F7352468}" srcOrd="3" destOrd="0" presId="urn:microsoft.com/office/officeart/2005/8/layout/orgChart1"/>
    <dgm:cxn modelId="{D46D59F1-B88D-4012-9689-9DFE26A9E7FB}" type="presParOf" srcId="{2B25D253-37CE-43D8-B5E8-E169F7352468}" destId="{EE75B63F-9774-40E4-988A-90CD9DB64379}" srcOrd="0" destOrd="0" presId="urn:microsoft.com/office/officeart/2005/8/layout/orgChart1"/>
    <dgm:cxn modelId="{8886F96C-2E5E-4653-BA9B-BB43601293C0}" type="presParOf" srcId="{EE75B63F-9774-40E4-988A-90CD9DB64379}" destId="{C70B4412-CB21-4A7D-A780-12C384535E4E}" srcOrd="0" destOrd="0" presId="urn:microsoft.com/office/officeart/2005/8/layout/orgChart1"/>
    <dgm:cxn modelId="{5D43FFCF-0946-40DC-A585-97BAA51BBDF2}" type="presParOf" srcId="{EE75B63F-9774-40E4-988A-90CD9DB64379}" destId="{4418CB8F-113E-4CB6-A10D-8DB55174A3BA}" srcOrd="1" destOrd="0" presId="urn:microsoft.com/office/officeart/2005/8/layout/orgChart1"/>
    <dgm:cxn modelId="{C8BF3F1D-028C-447A-B572-6B55F60FBE4B}" type="presParOf" srcId="{2B25D253-37CE-43D8-B5E8-E169F7352468}" destId="{07622BAF-50C7-4977-99BA-285A07A44331}" srcOrd="1" destOrd="0" presId="urn:microsoft.com/office/officeart/2005/8/layout/orgChart1"/>
    <dgm:cxn modelId="{86F89F79-169D-4905-8724-0EA96BC733C6}" type="presParOf" srcId="{2B25D253-37CE-43D8-B5E8-E169F7352468}" destId="{6BE85B49-0EAC-4F29-8F7D-4A320B5659BA}" srcOrd="2" destOrd="0" presId="urn:microsoft.com/office/officeart/2005/8/layout/orgChart1"/>
    <dgm:cxn modelId="{CCF72101-CDCC-45D7-B78A-B7A2BE835117}" type="presParOf" srcId="{A1ABFAD8-311B-4FAC-8AD7-2D5D690C69B5}" destId="{30F1D2D9-9366-4315-B14D-05EEF2C54387}" srcOrd="4" destOrd="0" presId="urn:microsoft.com/office/officeart/2005/8/layout/orgChart1"/>
    <dgm:cxn modelId="{557F7459-4A64-4C4D-BD4E-74F33267FD7D}" type="presParOf" srcId="{A1ABFAD8-311B-4FAC-8AD7-2D5D690C69B5}" destId="{5F153DC1-088F-42AE-AFF4-4848F1F7059D}" srcOrd="5" destOrd="0" presId="urn:microsoft.com/office/officeart/2005/8/layout/orgChart1"/>
    <dgm:cxn modelId="{77B0D2B2-59D5-4C98-8568-8A9356BBD16C}" type="presParOf" srcId="{5F153DC1-088F-42AE-AFF4-4848F1F7059D}" destId="{91273422-85F3-4B4A-AB9E-37583C2E28F2}" srcOrd="0" destOrd="0" presId="urn:microsoft.com/office/officeart/2005/8/layout/orgChart1"/>
    <dgm:cxn modelId="{5944A926-EB1D-4EA3-BCED-4F0D509E24DE}" type="presParOf" srcId="{91273422-85F3-4B4A-AB9E-37583C2E28F2}" destId="{FF07BA56-44C3-4199-BE58-6A34DBFCC459}" srcOrd="0" destOrd="0" presId="urn:microsoft.com/office/officeart/2005/8/layout/orgChart1"/>
    <dgm:cxn modelId="{31B14E56-B775-45C3-844F-E2B2EA5AFB07}" type="presParOf" srcId="{91273422-85F3-4B4A-AB9E-37583C2E28F2}" destId="{50743D86-1FEF-487F-8AC3-B8B9AC8F1DA9}" srcOrd="1" destOrd="0" presId="urn:microsoft.com/office/officeart/2005/8/layout/orgChart1"/>
    <dgm:cxn modelId="{10518384-46BE-4252-A539-A2E25142FA31}" type="presParOf" srcId="{5F153DC1-088F-42AE-AFF4-4848F1F7059D}" destId="{C0258E16-133C-4F48-80C6-0D1FF5809658}" srcOrd="1" destOrd="0" presId="urn:microsoft.com/office/officeart/2005/8/layout/orgChart1"/>
    <dgm:cxn modelId="{6E39256F-78E9-4BDE-A93C-D483A94396D9}" type="presParOf" srcId="{5F153DC1-088F-42AE-AFF4-4848F1F7059D}" destId="{21A39E1E-8460-45EE-B6C2-BE7A7F7A3C2B}" srcOrd="2" destOrd="0" presId="urn:microsoft.com/office/officeart/2005/8/layout/orgChart1"/>
    <dgm:cxn modelId="{EF21443C-A1E7-4E03-9C06-8D498C2BE20F}" type="presParOf" srcId="{A1ABFAD8-311B-4FAC-8AD7-2D5D690C69B5}" destId="{4F6FC503-B4AE-4256-A836-97ABF2EE6830}" srcOrd="6" destOrd="0" presId="urn:microsoft.com/office/officeart/2005/8/layout/orgChart1"/>
    <dgm:cxn modelId="{9C83761B-AB8F-4840-83A6-35A6449E0260}" type="presParOf" srcId="{A1ABFAD8-311B-4FAC-8AD7-2D5D690C69B5}" destId="{53DF7BC7-6BF4-4406-B615-5F2DE2A11E64}" srcOrd="7" destOrd="0" presId="urn:microsoft.com/office/officeart/2005/8/layout/orgChart1"/>
    <dgm:cxn modelId="{38AF82EB-008E-4540-A104-AAB813E92CB6}" type="presParOf" srcId="{53DF7BC7-6BF4-4406-B615-5F2DE2A11E64}" destId="{E094CF89-4AA0-4456-AC9B-EA088589180F}" srcOrd="0" destOrd="0" presId="urn:microsoft.com/office/officeart/2005/8/layout/orgChart1"/>
    <dgm:cxn modelId="{4682B300-A575-4430-A968-9EB9AD15C466}" type="presParOf" srcId="{E094CF89-4AA0-4456-AC9B-EA088589180F}" destId="{7F710893-922C-4261-B94C-D5D57F766BB2}" srcOrd="0" destOrd="0" presId="urn:microsoft.com/office/officeart/2005/8/layout/orgChart1"/>
    <dgm:cxn modelId="{4977BED9-25FE-4C20-8BA5-9E9C0EDC0FA9}" type="presParOf" srcId="{E094CF89-4AA0-4456-AC9B-EA088589180F}" destId="{46DFADD7-2AF6-4FA4-BB59-0BE4F334EFDA}" srcOrd="1" destOrd="0" presId="urn:microsoft.com/office/officeart/2005/8/layout/orgChart1"/>
    <dgm:cxn modelId="{67337822-922A-4882-9D97-811BD087A1C3}" type="presParOf" srcId="{53DF7BC7-6BF4-4406-B615-5F2DE2A11E64}" destId="{9C012F7A-6437-4C12-9E70-AF06ED010457}" srcOrd="1" destOrd="0" presId="urn:microsoft.com/office/officeart/2005/8/layout/orgChart1"/>
    <dgm:cxn modelId="{8530926C-22E0-4677-B01B-8C976BDB2D28}" type="presParOf" srcId="{53DF7BC7-6BF4-4406-B615-5F2DE2A11E64}" destId="{ECC22C91-D504-417A-8A59-F4F3DEA5A48A}" srcOrd="2" destOrd="0" presId="urn:microsoft.com/office/officeart/2005/8/layout/orgChart1"/>
    <dgm:cxn modelId="{24B802E0-AE17-4CAD-A57D-B109E1C2E859}" type="presParOf" srcId="{FBDEB3D2-A3AB-4079-8A7B-2CF739DD8156}" destId="{513726F2-6242-431E-8440-4A2097D4007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5C472-9FE2-4C73-85F0-C9F33FA20B5C}" type="doc">
      <dgm:prSet loTypeId="urn:microsoft.com/office/officeart/2005/8/layout/orgChart1" loCatId="hierarchy" qsTypeId="urn:microsoft.com/office/officeart/2005/8/quickstyle/simple1" qsCatId="simple" csTypeId="urn:microsoft.com/office/officeart/2005/8/colors/accent1_2" csCatId="accent1"/>
      <dgm:spPr/>
    </dgm:pt>
    <dgm:pt modelId="{858D00AB-67B7-4124-B164-BDC2026627C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MORFOLOGIJA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56DFD193-10C5-40EF-9F19-CE9EDB8C6DA6}" type="parTrans" cxnId="{11FBA0A8-EA84-4038-9521-42CA314D5A45}">
      <dgm:prSet/>
      <dgm:spPr/>
    </dgm:pt>
    <dgm:pt modelId="{0E417B1B-BE0F-4189-8562-4FB41001620B}" type="sibTrans" cxnId="{11FBA0A8-EA84-4038-9521-42CA314D5A45}">
      <dgm:prSet/>
      <dgm:spPr/>
    </dgm:pt>
    <dgm:pt modelId="{E3613D27-ED59-4476-A9EE-EBFFAEBEC98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CITOLOGIJA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A1AE972D-059F-46DA-B52C-9B52D557D04E}" type="parTrans" cxnId="{03C3BC5E-F534-4E06-B225-63EF6BA08D60}">
      <dgm:prSet/>
      <dgm:spPr/>
    </dgm:pt>
    <dgm:pt modelId="{8478608B-8A17-4E60-A18A-E24248D4C6EC}" type="sibTrans" cxnId="{03C3BC5E-F534-4E06-B225-63EF6BA08D60}">
      <dgm:prSet/>
      <dgm:spPr/>
    </dgm:pt>
    <dgm:pt modelId="{E7F8E876-E1DD-42D3-93C5-52B037CE97B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HISTOLOGIJA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FCF5CE09-DBB0-468D-A77B-CCE1B68695FF}" type="parTrans" cxnId="{716FAD53-10F5-4857-B895-1D9CB22D17FA}">
      <dgm:prSet/>
      <dgm:spPr/>
    </dgm:pt>
    <dgm:pt modelId="{243F37DE-12C5-471D-871B-45CD9515C52A}" type="sibTrans" cxnId="{716FAD53-10F5-4857-B895-1D9CB22D17FA}">
      <dgm:prSet/>
      <dgm:spPr/>
    </dgm:pt>
    <dgm:pt modelId="{4E5B2AF6-7068-43F0-8491-00EFBFC4F4D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ANATOMIJA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F1A7556A-DFD8-4537-B88B-BA4EBEBCE453}" type="parTrans" cxnId="{1C6D173B-9554-48C0-92D8-725C0232F8F1}">
      <dgm:prSet/>
      <dgm:spPr/>
    </dgm:pt>
    <dgm:pt modelId="{38A8B574-FAAF-4BFF-B2E3-E964E596261B}" type="sibTrans" cxnId="{1C6D173B-9554-48C0-92D8-725C0232F8F1}">
      <dgm:prSet/>
      <dgm:spPr/>
    </dgm:pt>
    <dgm:pt modelId="{0C6B2C1C-36B4-4379-B7D9-884C0D7054DE}" type="pres">
      <dgm:prSet presAssocID="{E675C472-9FE2-4C73-85F0-C9F33FA20B5C}" presName="hierChild1" presStyleCnt="0">
        <dgm:presLayoutVars>
          <dgm:orgChart val="1"/>
          <dgm:chPref val="1"/>
          <dgm:dir/>
          <dgm:animOne val="branch"/>
          <dgm:animLvl val="lvl"/>
          <dgm:resizeHandles/>
        </dgm:presLayoutVars>
      </dgm:prSet>
      <dgm:spPr/>
    </dgm:pt>
    <dgm:pt modelId="{8427F087-22E1-4BDF-9168-2AE2A8A10C2C}" type="pres">
      <dgm:prSet presAssocID="{858D00AB-67B7-4124-B164-BDC2026627C3}" presName="hierRoot1" presStyleCnt="0">
        <dgm:presLayoutVars>
          <dgm:hierBranch/>
        </dgm:presLayoutVars>
      </dgm:prSet>
      <dgm:spPr/>
    </dgm:pt>
    <dgm:pt modelId="{0AF89C61-C6E7-4C35-B598-66831A4D0ED6}" type="pres">
      <dgm:prSet presAssocID="{858D00AB-67B7-4124-B164-BDC2026627C3}" presName="rootComposite1" presStyleCnt="0"/>
      <dgm:spPr/>
    </dgm:pt>
    <dgm:pt modelId="{6607D367-7470-4573-9B54-6FD512F6F55F}" type="pres">
      <dgm:prSet presAssocID="{858D00AB-67B7-4124-B164-BDC2026627C3}" presName="rootText1" presStyleLbl="node0" presStyleIdx="0" presStyleCnt="1">
        <dgm:presLayoutVars>
          <dgm:chPref val="3"/>
        </dgm:presLayoutVars>
      </dgm:prSet>
      <dgm:spPr/>
    </dgm:pt>
    <dgm:pt modelId="{D650A141-A31A-432F-ACF3-5187EF7D41E1}" type="pres">
      <dgm:prSet presAssocID="{858D00AB-67B7-4124-B164-BDC2026627C3}" presName="rootConnector1" presStyleLbl="node1" presStyleIdx="0" presStyleCnt="0"/>
      <dgm:spPr/>
    </dgm:pt>
    <dgm:pt modelId="{7C9C4B19-5D20-437A-8B45-F35CFD0114B1}" type="pres">
      <dgm:prSet presAssocID="{858D00AB-67B7-4124-B164-BDC2026627C3}" presName="hierChild2" presStyleCnt="0"/>
      <dgm:spPr/>
    </dgm:pt>
    <dgm:pt modelId="{5F7D8E2B-3168-43CC-BC87-C23DE368E3AF}" type="pres">
      <dgm:prSet presAssocID="{A1AE972D-059F-46DA-B52C-9B52D557D04E}" presName="Name35" presStyleLbl="parChTrans1D2" presStyleIdx="0" presStyleCnt="3"/>
      <dgm:spPr/>
    </dgm:pt>
    <dgm:pt modelId="{2497997C-7F68-4B89-9C71-D180BAEB7C0A}" type="pres">
      <dgm:prSet presAssocID="{E3613D27-ED59-4476-A9EE-EBFFAEBEC98D}" presName="hierRoot2" presStyleCnt="0">
        <dgm:presLayoutVars>
          <dgm:hierBranch/>
        </dgm:presLayoutVars>
      </dgm:prSet>
      <dgm:spPr/>
    </dgm:pt>
    <dgm:pt modelId="{10890278-7ECD-4AE3-BF44-0EA84F09E5F5}" type="pres">
      <dgm:prSet presAssocID="{E3613D27-ED59-4476-A9EE-EBFFAEBEC98D}" presName="rootComposite" presStyleCnt="0"/>
      <dgm:spPr/>
    </dgm:pt>
    <dgm:pt modelId="{55820F79-D667-44EB-A21B-F6D22018F6BB}" type="pres">
      <dgm:prSet presAssocID="{E3613D27-ED59-4476-A9EE-EBFFAEBEC98D}" presName="rootText" presStyleLbl="node2" presStyleIdx="0" presStyleCnt="3">
        <dgm:presLayoutVars>
          <dgm:chPref val="3"/>
        </dgm:presLayoutVars>
      </dgm:prSet>
      <dgm:spPr/>
    </dgm:pt>
    <dgm:pt modelId="{DA9C7A56-E5B5-4585-B7DB-B425129D56CC}" type="pres">
      <dgm:prSet presAssocID="{E3613D27-ED59-4476-A9EE-EBFFAEBEC98D}" presName="rootConnector" presStyleLbl="node2" presStyleIdx="0" presStyleCnt="3"/>
      <dgm:spPr/>
    </dgm:pt>
    <dgm:pt modelId="{BBCC5D36-1D29-42CD-AF7D-216AED68A659}" type="pres">
      <dgm:prSet presAssocID="{E3613D27-ED59-4476-A9EE-EBFFAEBEC98D}" presName="hierChild4" presStyleCnt="0"/>
      <dgm:spPr/>
    </dgm:pt>
    <dgm:pt modelId="{68B0BDF2-BDB0-497A-9ABB-2C7773AC7FFE}" type="pres">
      <dgm:prSet presAssocID="{E3613D27-ED59-4476-A9EE-EBFFAEBEC98D}" presName="hierChild5" presStyleCnt="0"/>
      <dgm:spPr/>
    </dgm:pt>
    <dgm:pt modelId="{771757AF-6127-40EB-B0D8-F8BE5BD5D79B}" type="pres">
      <dgm:prSet presAssocID="{FCF5CE09-DBB0-468D-A77B-CCE1B68695FF}" presName="Name35" presStyleLbl="parChTrans1D2" presStyleIdx="1" presStyleCnt="3"/>
      <dgm:spPr/>
    </dgm:pt>
    <dgm:pt modelId="{A6FCAF91-D788-4A80-82E6-FBE2CF237106}" type="pres">
      <dgm:prSet presAssocID="{E7F8E876-E1DD-42D3-93C5-52B037CE97B2}" presName="hierRoot2" presStyleCnt="0">
        <dgm:presLayoutVars>
          <dgm:hierBranch/>
        </dgm:presLayoutVars>
      </dgm:prSet>
      <dgm:spPr/>
    </dgm:pt>
    <dgm:pt modelId="{E184E299-C130-492F-9D56-BAEC8AE123ED}" type="pres">
      <dgm:prSet presAssocID="{E7F8E876-E1DD-42D3-93C5-52B037CE97B2}" presName="rootComposite" presStyleCnt="0"/>
      <dgm:spPr/>
    </dgm:pt>
    <dgm:pt modelId="{D31BE47C-CE93-4760-A395-37977CDB4B96}" type="pres">
      <dgm:prSet presAssocID="{E7F8E876-E1DD-42D3-93C5-52B037CE97B2}" presName="rootText" presStyleLbl="node2" presStyleIdx="1" presStyleCnt="3">
        <dgm:presLayoutVars>
          <dgm:chPref val="3"/>
        </dgm:presLayoutVars>
      </dgm:prSet>
      <dgm:spPr/>
    </dgm:pt>
    <dgm:pt modelId="{FBBD5402-C224-4305-AC99-2729B6B97F6C}" type="pres">
      <dgm:prSet presAssocID="{E7F8E876-E1DD-42D3-93C5-52B037CE97B2}" presName="rootConnector" presStyleLbl="node2" presStyleIdx="1" presStyleCnt="3"/>
      <dgm:spPr/>
    </dgm:pt>
    <dgm:pt modelId="{8C93B371-E560-454C-A9A4-C7D9625D4958}" type="pres">
      <dgm:prSet presAssocID="{E7F8E876-E1DD-42D3-93C5-52B037CE97B2}" presName="hierChild4" presStyleCnt="0"/>
      <dgm:spPr/>
    </dgm:pt>
    <dgm:pt modelId="{FC1A8EEB-E56A-4CAF-9CC3-2250A7B6F19A}" type="pres">
      <dgm:prSet presAssocID="{E7F8E876-E1DD-42D3-93C5-52B037CE97B2}" presName="hierChild5" presStyleCnt="0"/>
      <dgm:spPr/>
    </dgm:pt>
    <dgm:pt modelId="{176F694A-FC85-4365-B3F1-B6531BA3443C}" type="pres">
      <dgm:prSet presAssocID="{F1A7556A-DFD8-4537-B88B-BA4EBEBCE453}" presName="Name35" presStyleLbl="parChTrans1D2" presStyleIdx="2" presStyleCnt="3"/>
      <dgm:spPr/>
    </dgm:pt>
    <dgm:pt modelId="{E2AA173A-2770-45CC-9411-BA8BE3B09C20}" type="pres">
      <dgm:prSet presAssocID="{4E5B2AF6-7068-43F0-8491-00EFBFC4F4DE}" presName="hierRoot2" presStyleCnt="0">
        <dgm:presLayoutVars>
          <dgm:hierBranch/>
        </dgm:presLayoutVars>
      </dgm:prSet>
      <dgm:spPr/>
    </dgm:pt>
    <dgm:pt modelId="{00EBE4C7-3552-4451-9C45-D30A9CAB38EC}" type="pres">
      <dgm:prSet presAssocID="{4E5B2AF6-7068-43F0-8491-00EFBFC4F4DE}" presName="rootComposite" presStyleCnt="0"/>
      <dgm:spPr/>
    </dgm:pt>
    <dgm:pt modelId="{74E63AEC-3B48-4179-8AB3-FA80C92C69F9}" type="pres">
      <dgm:prSet presAssocID="{4E5B2AF6-7068-43F0-8491-00EFBFC4F4DE}" presName="rootText" presStyleLbl="node2" presStyleIdx="2" presStyleCnt="3">
        <dgm:presLayoutVars>
          <dgm:chPref val="3"/>
        </dgm:presLayoutVars>
      </dgm:prSet>
      <dgm:spPr/>
    </dgm:pt>
    <dgm:pt modelId="{0D0CB9CC-30CA-4C1B-B065-28B141A9F756}" type="pres">
      <dgm:prSet presAssocID="{4E5B2AF6-7068-43F0-8491-00EFBFC4F4DE}" presName="rootConnector" presStyleLbl="node2" presStyleIdx="2" presStyleCnt="3"/>
      <dgm:spPr/>
    </dgm:pt>
    <dgm:pt modelId="{0D2125AF-A86C-49B8-ACA7-2CC78ED560F1}" type="pres">
      <dgm:prSet presAssocID="{4E5B2AF6-7068-43F0-8491-00EFBFC4F4DE}" presName="hierChild4" presStyleCnt="0"/>
      <dgm:spPr/>
    </dgm:pt>
    <dgm:pt modelId="{C32A7419-B1C8-4FB0-897E-EB3BA3853458}" type="pres">
      <dgm:prSet presAssocID="{4E5B2AF6-7068-43F0-8491-00EFBFC4F4DE}" presName="hierChild5" presStyleCnt="0"/>
      <dgm:spPr/>
    </dgm:pt>
    <dgm:pt modelId="{FCD7EAAD-515C-425E-918E-50EF02E29B35}" type="pres">
      <dgm:prSet presAssocID="{858D00AB-67B7-4124-B164-BDC2026627C3}" presName="hierChild3" presStyleCnt="0"/>
      <dgm:spPr/>
    </dgm:pt>
  </dgm:ptLst>
  <dgm:cxnLst>
    <dgm:cxn modelId="{AE9CEA20-9AA5-45B3-A1BD-11DE4A5EE958}" type="presOf" srcId="{858D00AB-67B7-4124-B164-BDC2026627C3}" destId="{6607D367-7470-4573-9B54-6FD512F6F55F}" srcOrd="0" destOrd="0" presId="urn:microsoft.com/office/officeart/2005/8/layout/orgChart1"/>
    <dgm:cxn modelId="{1C6D173B-9554-48C0-92D8-725C0232F8F1}" srcId="{858D00AB-67B7-4124-B164-BDC2026627C3}" destId="{4E5B2AF6-7068-43F0-8491-00EFBFC4F4DE}" srcOrd="2" destOrd="0" parTransId="{F1A7556A-DFD8-4537-B88B-BA4EBEBCE453}" sibTransId="{38A8B574-FAAF-4BFF-B2E3-E964E596261B}"/>
    <dgm:cxn modelId="{8477965C-3D04-4AC4-A9E3-987DE7247EEA}" type="presOf" srcId="{E7F8E876-E1DD-42D3-93C5-52B037CE97B2}" destId="{D31BE47C-CE93-4760-A395-37977CDB4B96}" srcOrd="0" destOrd="0" presId="urn:microsoft.com/office/officeart/2005/8/layout/orgChart1"/>
    <dgm:cxn modelId="{03C3BC5E-F534-4E06-B225-63EF6BA08D60}" srcId="{858D00AB-67B7-4124-B164-BDC2026627C3}" destId="{E3613D27-ED59-4476-A9EE-EBFFAEBEC98D}" srcOrd="0" destOrd="0" parTransId="{A1AE972D-059F-46DA-B52C-9B52D557D04E}" sibTransId="{8478608B-8A17-4E60-A18A-E24248D4C6EC}"/>
    <dgm:cxn modelId="{147F7C49-A34D-4801-B6C0-278A5DF9DE6A}" type="presOf" srcId="{E3613D27-ED59-4476-A9EE-EBFFAEBEC98D}" destId="{55820F79-D667-44EB-A21B-F6D22018F6BB}" srcOrd="0" destOrd="0" presId="urn:microsoft.com/office/officeart/2005/8/layout/orgChart1"/>
    <dgm:cxn modelId="{91E7A86D-949E-44B4-8282-40E0D476FE52}" type="presOf" srcId="{FCF5CE09-DBB0-468D-A77B-CCE1B68695FF}" destId="{771757AF-6127-40EB-B0D8-F8BE5BD5D79B}" srcOrd="0" destOrd="0" presId="urn:microsoft.com/office/officeart/2005/8/layout/orgChart1"/>
    <dgm:cxn modelId="{716FAD53-10F5-4857-B895-1D9CB22D17FA}" srcId="{858D00AB-67B7-4124-B164-BDC2026627C3}" destId="{E7F8E876-E1DD-42D3-93C5-52B037CE97B2}" srcOrd="1" destOrd="0" parTransId="{FCF5CE09-DBB0-468D-A77B-CCE1B68695FF}" sibTransId="{243F37DE-12C5-471D-871B-45CD9515C52A}"/>
    <dgm:cxn modelId="{2D168783-E4D7-4D31-8A13-35B60AD14BFD}" type="presOf" srcId="{A1AE972D-059F-46DA-B52C-9B52D557D04E}" destId="{5F7D8E2B-3168-43CC-BC87-C23DE368E3AF}" srcOrd="0" destOrd="0" presId="urn:microsoft.com/office/officeart/2005/8/layout/orgChart1"/>
    <dgm:cxn modelId="{695E8C85-9FE9-4CC7-9C90-39EF22F00871}" type="presOf" srcId="{4E5B2AF6-7068-43F0-8491-00EFBFC4F4DE}" destId="{0D0CB9CC-30CA-4C1B-B065-28B141A9F756}" srcOrd="1" destOrd="0" presId="urn:microsoft.com/office/officeart/2005/8/layout/orgChart1"/>
    <dgm:cxn modelId="{348CC38E-4CAD-4242-898D-321CB1C5FF50}" type="presOf" srcId="{E7F8E876-E1DD-42D3-93C5-52B037CE97B2}" destId="{FBBD5402-C224-4305-AC99-2729B6B97F6C}" srcOrd="1" destOrd="0" presId="urn:microsoft.com/office/officeart/2005/8/layout/orgChart1"/>
    <dgm:cxn modelId="{11FBA0A8-EA84-4038-9521-42CA314D5A45}" srcId="{E675C472-9FE2-4C73-85F0-C9F33FA20B5C}" destId="{858D00AB-67B7-4124-B164-BDC2026627C3}" srcOrd="0" destOrd="0" parTransId="{56DFD193-10C5-40EF-9F19-CE9EDB8C6DA6}" sibTransId="{0E417B1B-BE0F-4189-8562-4FB41001620B}"/>
    <dgm:cxn modelId="{26B5D8B3-10C1-4E16-8C57-D2D980A0470F}" type="presOf" srcId="{858D00AB-67B7-4124-B164-BDC2026627C3}" destId="{D650A141-A31A-432F-ACF3-5187EF7D41E1}" srcOrd="1" destOrd="0" presId="urn:microsoft.com/office/officeart/2005/8/layout/orgChart1"/>
    <dgm:cxn modelId="{778000D2-580C-4AB7-98AA-1C1F8AAB2DD8}" type="presOf" srcId="{E3613D27-ED59-4476-A9EE-EBFFAEBEC98D}" destId="{DA9C7A56-E5B5-4585-B7DB-B425129D56CC}" srcOrd="1" destOrd="0" presId="urn:microsoft.com/office/officeart/2005/8/layout/orgChart1"/>
    <dgm:cxn modelId="{A9E776F5-06E1-4C64-B860-A3B555A5FB44}" type="presOf" srcId="{4E5B2AF6-7068-43F0-8491-00EFBFC4F4DE}" destId="{74E63AEC-3B48-4179-8AB3-FA80C92C69F9}" srcOrd="0" destOrd="0" presId="urn:microsoft.com/office/officeart/2005/8/layout/orgChart1"/>
    <dgm:cxn modelId="{4B26CFF6-3F60-493C-A805-E9B6DF16FAC0}" type="presOf" srcId="{F1A7556A-DFD8-4537-B88B-BA4EBEBCE453}" destId="{176F694A-FC85-4365-B3F1-B6531BA3443C}" srcOrd="0" destOrd="0" presId="urn:microsoft.com/office/officeart/2005/8/layout/orgChart1"/>
    <dgm:cxn modelId="{7F0E3EFE-2F45-42D9-B29F-5945C9ED6659}" type="presOf" srcId="{E675C472-9FE2-4C73-85F0-C9F33FA20B5C}" destId="{0C6B2C1C-36B4-4379-B7D9-884C0D7054DE}" srcOrd="0" destOrd="0" presId="urn:microsoft.com/office/officeart/2005/8/layout/orgChart1"/>
    <dgm:cxn modelId="{4EAC92D9-BD04-45E8-9868-28996308FA8E}" type="presParOf" srcId="{0C6B2C1C-36B4-4379-B7D9-884C0D7054DE}" destId="{8427F087-22E1-4BDF-9168-2AE2A8A10C2C}" srcOrd="0" destOrd="0" presId="urn:microsoft.com/office/officeart/2005/8/layout/orgChart1"/>
    <dgm:cxn modelId="{D0FF3E6A-2F02-4F7E-BDEC-106335753135}" type="presParOf" srcId="{8427F087-22E1-4BDF-9168-2AE2A8A10C2C}" destId="{0AF89C61-C6E7-4C35-B598-66831A4D0ED6}" srcOrd="0" destOrd="0" presId="urn:microsoft.com/office/officeart/2005/8/layout/orgChart1"/>
    <dgm:cxn modelId="{8A53F926-505C-478C-B3D0-32BBD36897F8}" type="presParOf" srcId="{0AF89C61-C6E7-4C35-B598-66831A4D0ED6}" destId="{6607D367-7470-4573-9B54-6FD512F6F55F}" srcOrd="0" destOrd="0" presId="urn:microsoft.com/office/officeart/2005/8/layout/orgChart1"/>
    <dgm:cxn modelId="{CFE21F30-74DE-41CE-BF72-58FEBAE32758}" type="presParOf" srcId="{0AF89C61-C6E7-4C35-B598-66831A4D0ED6}" destId="{D650A141-A31A-432F-ACF3-5187EF7D41E1}" srcOrd="1" destOrd="0" presId="urn:microsoft.com/office/officeart/2005/8/layout/orgChart1"/>
    <dgm:cxn modelId="{C39E8A1B-AA7F-41D6-A0E2-36EE73459768}" type="presParOf" srcId="{8427F087-22E1-4BDF-9168-2AE2A8A10C2C}" destId="{7C9C4B19-5D20-437A-8B45-F35CFD0114B1}" srcOrd="1" destOrd="0" presId="urn:microsoft.com/office/officeart/2005/8/layout/orgChart1"/>
    <dgm:cxn modelId="{60244FB0-EE00-4A92-8B24-7E1D3A0ABD76}" type="presParOf" srcId="{7C9C4B19-5D20-437A-8B45-F35CFD0114B1}" destId="{5F7D8E2B-3168-43CC-BC87-C23DE368E3AF}" srcOrd="0" destOrd="0" presId="urn:microsoft.com/office/officeart/2005/8/layout/orgChart1"/>
    <dgm:cxn modelId="{AC2ED327-A4D8-4DD7-A387-446F19DB3982}" type="presParOf" srcId="{7C9C4B19-5D20-437A-8B45-F35CFD0114B1}" destId="{2497997C-7F68-4B89-9C71-D180BAEB7C0A}" srcOrd="1" destOrd="0" presId="urn:microsoft.com/office/officeart/2005/8/layout/orgChart1"/>
    <dgm:cxn modelId="{C8C20777-2638-4131-94F0-CF4467B75BD8}" type="presParOf" srcId="{2497997C-7F68-4B89-9C71-D180BAEB7C0A}" destId="{10890278-7ECD-4AE3-BF44-0EA84F09E5F5}" srcOrd="0" destOrd="0" presId="urn:microsoft.com/office/officeart/2005/8/layout/orgChart1"/>
    <dgm:cxn modelId="{F15F29EE-41D9-49D1-97C7-0159129C6146}" type="presParOf" srcId="{10890278-7ECD-4AE3-BF44-0EA84F09E5F5}" destId="{55820F79-D667-44EB-A21B-F6D22018F6BB}" srcOrd="0" destOrd="0" presId="urn:microsoft.com/office/officeart/2005/8/layout/orgChart1"/>
    <dgm:cxn modelId="{C740371E-3214-4A7F-B861-85692626BFA6}" type="presParOf" srcId="{10890278-7ECD-4AE3-BF44-0EA84F09E5F5}" destId="{DA9C7A56-E5B5-4585-B7DB-B425129D56CC}" srcOrd="1" destOrd="0" presId="urn:microsoft.com/office/officeart/2005/8/layout/orgChart1"/>
    <dgm:cxn modelId="{31531790-4CEC-4CF2-9456-9882644D3ECD}" type="presParOf" srcId="{2497997C-7F68-4B89-9C71-D180BAEB7C0A}" destId="{BBCC5D36-1D29-42CD-AF7D-216AED68A659}" srcOrd="1" destOrd="0" presId="urn:microsoft.com/office/officeart/2005/8/layout/orgChart1"/>
    <dgm:cxn modelId="{7D04BDBE-B6FB-466B-92DD-A3EC6CCCD407}" type="presParOf" srcId="{2497997C-7F68-4B89-9C71-D180BAEB7C0A}" destId="{68B0BDF2-BDB0-497A-9ABB-2C7773AC7FFE}" srcOrd="2" destOrd="0" presId="urn:microsoft.com/office/officeart/2005/8/layout/orgChart1"/>
    <dgm:cxn modelId="{AB1D8AA7-1761-44E2-A59D-6579FF57E980}" type="presParOf" srcId="{7C9C4B19-5D20-437A-8B45-F35CFD0114B1}" destId="{771757AF-6127-40EB-B0D8-F8BE5BD5D79B}" srcOrd="2" destOrd="0" presId="urn:microsoft.com/office/officeart/2005/8/layout/orgChart1"/>
    <dgm:cxn modelId="{17F86677-19F2-4B56-86E2-52C38FA02609}" type="presParOf" srcId="{7C9C4B19-5D20-437A-8B45-F35CFD0114B1}" destId="{A6FCAF91-D788-4A80-82E6-FBE2CF237106}" srcOrd="3" destOrd="0" presId="urn:microsoft.com/office/officeart/2005/8/layout/orgChart1"/>
    <dgm:cxn modelId="{E519024A-1AAE-4485-BF88-5BB26DB21F46}" type="presParOf" srcId="{A6FCAF91-D788-4A80-82E6-FBE2CF237106}" destId="{E184E299-C130-492F-9D56-BAEC8AE123ED}" srcOrd="0" destOrd="0" presId="urn:microsoft.com/office/officeart/2005/8/layout/orgChart1"/>
    <dgm:cxn modelId="{0F2AB913-8910-4AE5-8E8F-416047457702}" type="presParOf" srcId="{E184E299-C130-492F-9D56-BAEC8AE123ED}" destId="{D31BE47C-CE93-4760-A395-37977CDB4B96}" srcOrd="0" destOrd="0" presId="urn:microsoft.com/office/officeart/2005/8/layout/orgChart1"/>
    <dgm:cxn modelId="{2BA1F58D-CDBA-47E9-9336-15F8B3005BC2}" type="presParOf" srcId="{E184E299-C130-492F-9D56-BAEC8AE123ED}" destId="{FBBD5402-C224-4305-AC99-2729B6B97F6C}" srcOrd="1" destOrd="0" presId="urn:microsoft.com/office/officeart/2005/8/layout/orgChart1"/>
    <dgm:cxn modelId="{45904100-3DC7-47D1-94A4-F2EB0FA70547}" type="presParOf" srcId="{A6FCAF91-D788-4A80-82E6-FBE2CF237106}" destId="{8C93B371-E560-454C-A9A4-C7D9625D4958}" srcOrd="1" destOrd="0" presId="urn:microsoft.com/office/officeart/2005/8/layout/orgChart1"/>
    <dgm:cxn modelId="{F5559DC0-96EA-4E0E-BCFC-03CBAF2A520F}" type="presParOf" srcId="{A6FCAF91-D788-4A80-82E6-FBE2CF237106}" destId="{FC1A8EEB-E56A-4CAF-9CC3-2250A7B6F19A}" srcOrd="2" destOrd="0" presId="urn:microsoft.com/office/officeart/2005/8/layout/orgChart1"/>
    <dgm:cxn modelId="{4A19F6AE-E7B9-4FE4-A53F-A7A2D8097760}" type="presParOf" srcId="{7C9C4B19-5D20-437A-8B45-F35CFD0114B1}" destId="{176F694A-FC85-4365-B3F1-B6531BA3443C}" srcOrd="4" destOrd="0" presId="urn:microsoft.com/office/officeart/2005/8/layout/orgChart1"/>
    <dgm:cxn modelId="{C721BDC0-ECED-4A75-9434-CDFC1FFEB2F9}" type="presParOf" srcId="{7C9C4B19-5D20-437A-8B45-F35CFD0114B1}" destId="{E2AA173A-2770-45CC-9411-BA8BE3B09C20}" srcOrd="5" destOrd="0" presId="urn:microsoft.com/office/officeart/2005/8/layout/orgChart1"/>
    <dgm:cxn modelId="{1EA913B5-29A0-44E3-BA07-356A4299580A}" type="presParOf" srcId="{E2AA173A-2770-45CC-9411-BA8BE3B09C20}" destId="{00EBE4C7-3552-4451-9C45-D30A9CAB38EC}" srcOrd="0" destOrd="0" presId="urn:microsoft.com/office/officeart/2005/8/layout/orgChart1"/>
    <dgm:cxn modelId="{4EEC061D-CF67-4B79-BF56-C2265F91870C}" type="presParOf" srcId="{00EBE4C7-3552-4451-9C45-D30A9CAB38EC}" destId="{74E63AEC-3B48-4179-8AB3-FA80C92C69F9}" srcOrd="0" destOrd="0" presId="urn:microsoft.com/office/officeart/2005/8/layout/orgChart1"/>
    <dgm:cxn modelId="{83071E8A-9755-44B1-A4DD-D9BE874FAC7E}" type="presParOf" srcId="{00EBE4C7-3552-4451-9C45-D30A9CAB38EC}" destId="{0D0CB9CC-30CA-4C1B-B065-28B141A9F756}" srcOrd="1" destOrd="0" presId="urn:microsoft.com/office/officeart/2005/8/layout/orgChart1"/>
    <dgm:cxn modelId="{B1101A3B-3222-49E0-9CFD-9D7273AFE7F6}" type="presParOf" srcId="{E2AA173A-2770-45CC-9411-BA8BE3B09C20}" destId="{0D2125AF-A86C-49B8-ACA7-2CC78ED560F1}" srcOrd="1" destOrd="0" presId="urn:microsoft.com/office/officeart/2005/8/layout/orgChart1"/>
    <dgm:cxn modelId="{C0B2AF1E-BAF2-461E-B298-00E672A837E4}" type="presParOf" srcId="{E2AA173A-2770-45CC-9411-BA8BE3B09C20}" destId="{C32A7419-B1C8-4FB0-897E-EB3BA3853458}" srcOrd="2" destOrd="0" presId="urn:microsoft.com/office/officeart/2005/8/layout/orgChart1"/>
    <dgm:cxn modelId="{104E0DF3-E289-4728-8E71-83AC73C98E03}" type="presParOf" srcId="{8427F087-22E1-4BDF-9168-2AE2A8A10C2C}" destId="{FCD7EAAD-515C-425E-918E-50EF02E29B35}"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65545-68DC-418C-9E20-6CF46C7B66A2}" type="doc">
      <dgm:prSet loTypeId="urn:microsoft.com/office/officeart/2005/8/layout/orgChart1" loCatId="hierarchy" qsTypeId="urn:microsoft.com/office/officeart/2005/8/quickstyle/simple1" qsCatId="simple" csTypeId="urn:microsoft.com/office/officeart/2005/8/colors/accent1_2" csCatId="accent1"/>
      <dgm:spPr/>
    </dgm:pt>
    <dgm:pt modelId="{64B5E91D-BB70-4909-BE56-F7B1A5DEF6F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2CEF2933-4709-4B58-9E89-81DE6AF73AD3}" type="parTrans" cxnId="{DFA9EAAA-BE85-49F8-8860-90CAC1AF2305}">
      <dgm:prSet/>
      <dgm:spPr/>
    </dgm:pt>
    <dgm:pt modelId="{CE7D9DD6-5BAD-4736-A58D-28BBD785D96A}" type="sibTrans" cxnId="{DFA9EAAA-BE85-49F8-8860-90CAC1AF2305}">
      <dgm:prSet/>
      <dgm:spPr/>
    </dgm:pt>
    <dgm:pt modelId="{86F93FD1-8F77-4E98-8581-DA656122215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ŽIVALI</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7B489F77-5A9C-4872-A852-FE54B0EBC88F}" type="parTrans" cxnId="{9B8158BB-4D9D-4D03-9248-274B590DB495}">
      <dgm:prSet/>
      <dgm:spPr/>
    </dgm:pt>
    <dgm:pt modelId="{4E4B192B-B27A-4FC0-BF52-64FBBF3FA494}" type="sibTrans" cxnId="{9B8158BB-4D9D-4D03-9248-274B590DB495}">
      <dgm:prSet/>
      <dgm:spPr/>
    </dgm:pt>
    <dgm:pt modelId="{87764AC2-429E-4CD7-979D-2BBBCEC5268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 RASTLIN</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77812409-2397-4F1A-B7EF-75FB1AFC8A5A}" type="parTrans" cxnId="{4680F57B-443D-4F7C-B88E-EA8157ED78AE}">
      <dgm:prSet/>
      <dgm:spPr/>
    </dgm:pt>
    <dgm:pt modelId="{A6E0C78D-34ED-43F1-9640-1CC1D0E3F2B9}" type="sibTrans" cxnId="{4680F57B-443D-4F7C-B88E-EA8157ED78AE}">
      <dgm:prSet/>
      <dgm:spPr/>
    </dgm:pt>
    <dgm:pt modelId="{10D7C294-1AD8-4FF9-BEFC-B8F43110BFD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ČLOVEKA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F125C926-9AD1-43ED-B6C5-22BE8A5B756C}" type="parTrans" cxnId="{87112ED5-A7B5-4149-8E3D-F5DB4B23FC2D}">
      <dgm:prSet/>
      <dgm:spPr/>
    </dgm:pt>
    <dgm:pt modelId="{9D836115-16BF-4AA4-A8EA-5A7EBF307491}" type="sibTrans" cxnId="{87112ED5-A7B5-4149-8E3D-F5DB4B23FC2D}">
      <dgm:prSet/>
      <dgm:spPr/>
    </dgm:pt>
    <dgm:pt modelId="{C87DDEF1-14F9-4E2E-B76F-010B425E790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CELIČNA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CC9A47FF-6748-4926-9C46-04E237B2C731}" type="parTrans" cxnId="{61982719-57EA-4193-AF29-FE4E8EFC4E72}">
      <dgm:prSet/>
      <dgm:spPr/>
    </dgm:pt>
    <dgm:pt modelId="{07D474BB-F474-42C3-8B43-52E5359A6C00}" type="sibTrans" cxnId="{61982719-57EA-4193-AF29-FE4E8EFC4E72}">
      <dgm:prSet/>
      <dgm:spPr/>
    </dgm:pt>
    <dgm:pt modelId="{2859ECB8-4036-41BA-BFD1-E132C9356AD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NEVRO-</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FIZIOLOGIJA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5CA1811F-6508-43E5-A738-D73C003E4C65}" type="parTrans" cxnId="{635C7809-83CC-410C-8AC1-43063ACE7985}">
      <dgm:prSet/>
      <dgm:spPr/>
    </dgm:pt>
    <dgm:pt modelId="{1E5CFE4D-4623-48C4-A0BE-4A0622D6BA7B}" type="sibTrans" cxnId="{635C7809-83CC-410C-8AC1-43063ACE7985}">
      <dgm:prSet/>
      <dgm:spPr/>
    </dgm:pt>
    <dgm:pt modelId="{6163FA52-1351-4629-9EFF-99BB33A20E88}" type="pres">
      <dgm:prSet presAssocID="{A8065545-68DC-418C-9E20-6CF46C7B66A2}" presName="hierChild1" presStyleCnt="0">
        <dgm:presLayoutVars>
          <dgm:orgChart val="1"/>
          <dgm:chPref val="1"/>
          <dgm:dir/>
          <dgm:animOne val="branch"/>
          <dgm:animLvl val="lvl"/>
          <dgm:resizeHandles/>
        </dgm:presLayoutVars>
      </dgm:prSet>
      <dgm:spPr/>
    </dgm:pt>
    <dgm:pt modelId="{780D9634-4567-487C-BB4B-B82609E4711C}" type="pres">
      <dgm:prSet presAssocID="{64B5E91D-BB70-4909-BE56-F7B1A5DEF6F4}" presName="hierRoot1" presStyleCnt="0">
        <dgm:presLayoutVars>
          <dgm:hierBranch/>
        </dgm:presLayoutVars>
      </dgm:prSet>
      <dgm:spPr/>
    </dgm:pt>
    <dgm:pt modelId="{1E230431-4F22-4189-B04A-D82D354C5652}" type="pres">
      <dgm:prSet presAssocID="{64B5E91D-BB70-4909-BE56-F7B1A5DEF6F4}" presName="rootComposite1" presStyleCnt="0"/>
      <dgm:spPr/>
    </dgm:pt>
    <dgm:pt modelId="{8B2A39F6-CCCD-4D16-BF96-857F36395756}" type="pres">
      <dgm:prSet presAssocID="{64B5E91D-BB70-4909-BE56-F7B1A5DEF6F4}" presName="rootText1" presStyleLbl="node0" presStyleIdx="0" presStyleCnt="1">
        <dgm:presLayoutVars>
          <dgm:chPref val="3"/>
        </dgm:presLayoutVars>
      </dgm:prSet>
      <dgm:spPr/>
    </dgm:pt>
    <dgm:pt modelId="{C3740E72-5BA9-435B-A5B0-32C871BC54A1}" type="pres">
      <dgm:prSet presAssocID="{64B5E91D-BB70-4909-BE56-F7B1A5DEF6F4}" presName="rootConnector1" presStyleLbl="node1" presStyleIdx="0" presStyleCnt="0"/>
      <dgm:spPr/>
    </dgm:pt>
    <dgm:pt modelId="{B0A28585-A51C-47CD-BF9A-0BCC5216DA23}" type="pres">
      <dgm:prSet presAssocID="{64B5E91D-BB70-4909-BE56-F7B1A5DEF6F4}" presName="hierChild2" presStyleCnt="0"/>
      <dgm:spPr/>
    </dgm:pt>
    <dgm:pt modelId="{BA8F3334-8205-4889-B76B-92D9F8731C5E}" type="pres">
      <dgm:prSet presAssocID="{7B489F77-5A9C-4872-A852-FE54B0EBC88F}" presName="Name35" presStyleLbl="parChTrans1D2" presStyleIdx="0" presStyleCnt="5"/>
      <dgm:spPr/>
    </dgm:pt>
    <dgm:pt modelId="{135E60EB-C744-44E5-8E03-DC8070C72C10}" type="pres">
      <dgm:prSet presAssocID="{86F93FD1-8F77-4E98-8581-DA656122215A}" presName="hierRoot2" presStyleCnt="0">
        <dgm:presLayoutVars>
          <dgm:hierBranch/>
        </dgm:presLayoutVars>
      </dgm:prSet>
      <dgm:spPr/>
    </dgm:pt>
    <dgm:pt modelId="{3F3E078B-5FF8-4772-A9F4-C2AB0CFBB18E}" type="pres">
      <dgm:prSet presAssocID="{86F93FD1-8F77-4E98-8581-DA656122215A}" presName="rootComposite" presStyleCnt="0"/>
      <dgm:spPr/>
    </dgm:pt>
    <dgm:pt modelId="{4881861E-0493-4B01-B89F-9A78B1FD0880}" type="pres">
      <dgm:prSet presAssocID="{86F93FD1-8F77-4E98-8581-DA656122215A}" presName="rootText" presStyleLbl="node2" presStyleIdx="0" presStyleCnt="5">
        <dgm:presLayoutVars>
          <dgm:chPref val="3"/>
        </dgm:presLayoutVars>
      </dgm:prSet>
      <dgm:spPr/>
    </dgm:pt>
    <dgm:pt modelId="{B226F0DD-2633-494E-AD14-5AD449A3F9C6}" type="pres">
      <dgm:prSet presAssocID="{86F93FD1-8F77-4E98-8581-DA656122215A}" presName="rootConnector" presStyleLbl="node2" presStyleIdx="0" presStyleCnt="5"/>
      <dgm:spPr/>
    </dgm:pt>
    <dgm:pt modelId="{4474DD6F-68DB-402C-90A5-B4513109BD32}" type="pres">
      <dgm:prSet presAssocID="{86F93FD1-8F77-4E98-8581-DA656122215A}" presName="hierChild4" presStyleCnt="0"/>
      <dgm:spPr/>
    </dgm:pt>
    <dgm:pt modelId="{06C06424-E2E5-48CF-A885-FAC943C0CA7D}" type="pres">
      <dgm:prSet presAssocID="{86F93FD1-8F77-4E98-8581-DA656122215A}" presName="hierChild5" presStyleCnt="0"/>
      <dgm:spPr/>
    </dgm:pt>
    <dgm:pt modelId="{3CC2AD61-9E35-4F58-B863-CF5FEC030943}" type="pres">
      <dgm:prSet presAssocID="{77812409-2397-4F1A-B7EF-75FB1AFC8A5A}" presName="Name35" presStyleLbl="parChTrans1D2" presStyleIdx="1" presStyleCnt="5"/>
      <dgm:spPr/>
    </dgm:pt>
    <dgm:pt modelId="{1A4A4DF5-D8B4-4CC1-BAF5-C0088DED7330}" type="pres">
      <dgm:prSet presAssocID="{87764AC2-429E-4CD7-979D-2BBBCEC5268B}" presName="hierRoot2" presStyleCnt="0">
        <dgm:presLayoutVars>
          <dgm:hierBranch/>
        </dgm:presLayoutVars>
      </dgm:prSet>
      <dgm:spPr/>
    </dgm:pt>
    <dgm:pt modelId="{B422C490-6D3F-4D2A-8653-95BB37B91F1C}" type="pres">
      <dgm:prSet presAssocID="{87764AC2-429E-4CD7-979D-2BBBCEC5268B}" presName="rootComposite" presStyleCnt="0"/>
      <dgm:spPr/>
    </dgm:pt>
    <dgm:pt modelId="{14372D5C-1C8B-48FA-9257-657AF00D109A}" type="pres">
      <dgm:prSet presAssocID="{87764AC2-429E-4CD7-979D-2BBBCEC5268B}" presName="rootText" presStyleLbl="node2" presStyleIdx="1" presStyleCnt="5">
        <dgm:presLayoutVars>
          <dgm:chPref val="3"/>
        </dgm:presLayoutVars>
      </dgm:prSet>
      <dgm:spPr/>
    </dgm:pt>
    <dgm:pt modelId="{C1DFF57F-47B3-4143-A382-753533F52B25}" type="pres">
      <dgm:prSet presAssocID="{87764AC2-429E-4CD7-979D-2BBBCEC5268B}" presName="rootConnector" presStyleLbl="node2" presStyleIdx="1" presStyleCnt="5"/>
      <dgm:spPr/>
    </dgm:pt>
    <dgm:pt modelId="{A34546C0-5678-47C6-A909-F1A4A1DFA0BD}" type="pres">
      <dgm:prSet presAssocID="{87764AC2-429E-4CD7-979D-2BBBCEC5268B}" presName="hierChild4" presStyleCnt="0"/>
      <dgm:spPr/>
    </dgm:pt>
    <dgm:pt modelId="{A16684C0-4896-47A6-A4AE-CC271BE8B520}" type="pres">
      <dgm:prSet presAssocID="{87764AC2-429E-4CD7-979D-2BBBCEC5268B}" presName="hierChild5" presStyleCnt="0"/>
      <dgm:spPr/>
    </dgm:pt>
    <dgm:pt modelId="{DDC1B784-A591-4CB0-9501-0B9D66F57242}" type="pres">
      <dgm:prSet presAssocID="{F125C926-9AD1-43ED-B6C5-22BE8A5B756C}" presName="Name35" presStyleLbl="parChTrans1D2" presStyleIdx="2" presStyleCnt="5"/>
      <dgm:spPr/>
    </dgm:pt>
    <dgm:pt modelId="{A186A01C-184A-4722-B5D8-EBDA690C6F94}" type="pres">
      <dgm:prSet presAssocID="{10D7C294-1AD8-4FF9-BEFC-B8F43110BFDE}" presName="hierRoot2" presStyleCnt="0">
        <dgm:presLayoutVars>
          <dgm:hierBranch/>
        </dgm:presLayoutVars>
      </dgm:prSet>
      <dgm:spPr/>
    </dgm:pt>
    <dgm:pt modelId="{9328663F-8D24-4FF8-A192-167815F10B07}" type="pres">
      <dgm:prSet presAssocID="{10D7C294-1AD8-4FF9-BEFC-B8F43110BFDE}" presName="rootComposite" presStyleCnt="0"/>
      <dgm:spPr/>
    </dgm:pt>
    <dgm:pt modelId="{AFF17DC4-A6BB-4AED-889B-E651E14ECA30}" type="pres">
      <dgm:prSet presAssocID="{10D7C294-1AD8-4FF9-BEFC-B8F43110BFDE}" presName="rootText" presStyleLbl="node2" presStyleIdx="2" presStyleCnt="5">
        <dgm:presLayoutVars>
          <dgm:chPref val="3"/>
        </dgm:presLayoutVars>
      </dgm:prSet>
      <dgm:spPr/>
    </dgm:pt>
    <dgm:pt modelId="{A1C9DC35-3E78-417B-895E-0F43B39D2313}" type="pres">
      <dgm:prSet presAssocID="{10D7C294-1AD8-4FF9-BEFC-B8F43110BFDE}" presName="rootConnector" presStyleLbl="node2" presStyleIdx="2" presStyleCnt="5"/>
      <dgm:spPr/>
    </dgm:pt>
    <dgm:pt modelId="{531134D7-BA45-420A-A295-DDB037D97B24}" type="pres">
      <dgm:prSet presAssocID="{10D7C294-1AD8-4FF9-BEFC-B8F43110BFDE}" presName="hierChild4" presStyleCnt="0"/>
      <dgm:spPr/>
    </dgm:pt>
    <dgm:pt modelId="{357FE6F1-2C8C-438F-B84C-BCC3B8BADB7C}" type="pres">
      <dgm:prSet presAssocID="{10D7C294-1AD8-4FF9-BEFC-B8F43110BFDE}" presName="hierChild5" presStyleCnt="0"/>
      <dgm:spPr/>
    </dgm:pt>
    <dgm:pt modelId="{4E457B26-8B3B-43AD-8E1D-813E76EB5A59}" type="pres">
      <dgm:prSet presAssocID="{CC9A47FF-6748-4926-9C46-04E237B2C731}" presName="Name35" presStyleLbl="parChTrans1D2" presStyleIdx="3" presStyleCnt="5"/>
      <dgm:spPr/>
    </dgm:pt>
    <dgm:pt modelId="{6D719BB9-72ED-479B-9877-B1B4C30080D5}" type="pres">
      <dgm:prSet presAssocID="{C87DDEF1-14F9-4E2E-B76F-010B425E7901}" presName="hierRoot2" presStyleCnt="0">
        <dgm:presLayoutVars>
          <dgm:hierBranch/>
        </dgm:presLayoutVars>
      </dgm:prSet>
      <dgm:spPr/>
    </dgm:pt>
    <dgm:pt modelId="{B1387B81-AA3E-4CC9-B886-46EB430CDC1E}" type="pres">
      <dgm:prSet presAssocID="{C87DDEF1-14F9-4E2E-B76F-010B425E7901}" presName="rootComposite" presStyleCnt="0"/>
      <dgm:spPr/>
    </dgm:pt>
    <dgm:pt modelId="{817FF06F-5EE8-48DA-B7DD-4D7398FB17C8}" type="pres">
      <dgm:prSet presAssocID="{C87DDEF1-14F9-4E2E-B76F-010B425E7901}" presName="rootText" presStyleLbl="node2" presStyleIdx="3" presStyleCnt="5">
        <dgm:presLayoutVars>
          <dgm:chPref val="3"/>
        </dgm:presLayoutVars>
      </dgm:prSet>
      <dgm:spPr/>
    </dgm:pt>
    <dgm:pt modelId="{D81C4C6C-65CF-40BE-9023-F79668AAE1CD}" type="pres">
      <dgm:prSet presAssocID="{C87DDEF1-14F9-4E2E-B76F-010B425E7901}" presName="rootConnector" presStyleLbl="node2" presStyleIdx="3" presStyleCnt="5"/>
      <dgm:spPr/>
    </dgm:pt>
    <dgm:pt modelId="{4FB0080F-48B5-4577-982C-31AF6EB2FCAC}" type="pres">
      <dgm:prSet presAssocID="{C87DDEF1-14F9-4E2E-B76F-010B425E7901}" presName="hierChild4" presStyleCnt="0"/>
      <dgm:spPr/>
    </dgm:pt>
    <dgm:pt modelId="{108D870C-74C5-46DD-8886-FC24584593F0}" type="pres">
      <dgm:prSet presAssocID="{C87DDEF1-14F9-4E2E-B76F-010B425E7901}" presName="hierChild5" presStyleCnt="0"/>
      <dgm:spPr/>
    </dgm:pt>
    <dgm:pt modelId="{BBCA75A5-DC2A-4A54-9DEB-5E5122F40A1B}" type="pres">
      <dgm:prSet presAssocID="{5CA1811F-6508-43E5-A738-D73C003E4C65}" presName="Name35" presStyleLbl="parChTrans1D2" presStyleIdx="4" presStyleCnt="5"/>
      <dgm:spPr/>
    </dgm:pt>
    <dgm:pt modelId="{0E4AF138-6EBF-4E48-BDEB-8433D42D70A6}" type="pres">
      <dgm:prSet presAssocID="{2859ECB8-4036-41BA-BFD1-E132C9356ADA}" presName="hierRoot2" presStyleCnt="0">
        <dgm:presLayoutVars>
          <dgm:hierBranch/>
        </dgm:presLayoutVars>
      </dgm:prSet>
      <dgm:spPr/>
    </dgm:pt>
    <dgm:pt modelId="{E47ED295-3E37-46DD-A7A9-BE5420A83712}" type="pres">
      <dgm:prSet presAssocID="{2859ECB8-4036-41BA-BFD1-E132C9356ADA}" presName="rootComposite" presStyleCnt="0"/>
      <dgm:spPr/>
    </dgm:pt>
    <dgm:pt modelId="{18BBA3D3-1A55-4ABF-9F8C-D4B85BFE661E}" type="pres">
      <dgm:prSet presAssocID="{2859ECB8-4036-41BA-BFD1-E132C9356ADA}" presName="rootText" presStyleLbl="node2" presStyleIdx="4" presStyleCnt="5">
        <dgm:presLayoutVars>
          <dgm:chPref val="3"/>
        </dgm:presLayoutVars>
      </dgm:prSet>
      <dgm:spPr/>
    </dgm:pt>
    <dgm:pt modelId="{D47468E2-A10F-4B61-A1A5-38B6DCBF92D3}" type="pres">
      <dgm:prSet presAssocID="{2859ECB8-4036-41BA-BFD1-E132C9356ADA}" presName="rootConnector" presStyleLbl="node2" presStyleIdx="4" presStyleCnt="5"/>
      <dgm:spPr/>
    </dgm:pt>
    <dgm:pt modelId="{6254CDDF-85CF-41EC-BA7A-91044AEE2F64}" type="pres">
      <dgm:prSet presAssocID="{2859ECB8-4036-41BA-BFD1-E132C9356ADA}" presName="hierChild4" presStyleCnt="0"/>
      <dgm:spPr/>
    </dgm:pt>
    <dgm:pt modelId="{30DE9AB9-FDAF-453E-A413-826C462E68B9}" type="pres">
      <dgm:prSet presAssocID="{2859ECB8-4036-41BA-BFD1-E132C9356ADA}" presName="hierChild5" presStyleCnt="0"/>
      <dgm:spPr/>
    </dgm:pt>
    <dgm:pt modelId="{132E1EEB-195F-4892-BDE2-EA26109D1E73}" type="pres">
      <dgm:prSet presAssocID="{64B5E91D-BB70-4909-BE56-F7B1A5DEF6F4}" presName="hierChild3" presStyleCnt="0"/>
      <dgm:spPr/>
    </dgm:pt>
  </dgm:ptLst>
  <dgm:cxnLst>
    <dgm:cxn modelId="{13CABE01-B15F-423B-8ABB-76535BA1C404}" type="presOf" srcId="{A8065545-68DC-418C-9E20-6CF46C7B66A2}" destId="{6163FA52-1351-4629-9EFF-99BB33A20E88}" srcOrd="0" destOrd="0" presId="urn:microsoft.com/office/officeart/2005/8/layout/orgChart1"/>
    <dgm:cxn modelId="{A9ED3902-D862-4C4D-9D6A-46B745C20035}" type="presOf" srcId="{10D7C294-1AD8-4FF9-BEFC-B8F43110BFDE}" destId="{A1C9DC35-3E78-417B-895E-0F43B39D2313}" srcOrd="1" destOrd="0" presId="urn:microsoft.com/office/officeart/2005/8/layout/orgChart1"/>
    <dgm:cxn modelId="{1B128E04-B291-4E49-A203-A5A2C90D1CB2}" type="presOf" srcId="{C87DDEF1-14F9-4E2E-B76F-010B425E7901}" destId="{D81C4C6C-65CF-40BE-9023-F79668AAE1CD}" srcOrd="1" destOrd="0" presId="urn:microsoft.com/office/officeart/2005/8/layout/orgChart1"/>
    <dgm:cxn modelId="{635C7809-83CC-410C-8AC1-43063ACE7985}" srcId="{64B5E91D-BB70-4909-BE56-F7B1A5DEF6F4}" destId="{2859ECB8-4036-41BA-BFD1-E132C9356ADA}" srcOrd="4" destOrd="0" parTransId="{5CA1811F-6508-43E5-A738-D73C003E4C65}" sibTransId="{1E5CFE4D-4623-48C4-A0BE-4A0622D6BA7B}"/>
    <dgm:cxn modelId="{D2C0390C-5112-4B8D-A40B-C0CBA7220E53}" type="presOf" srcId="{7B489F77-5A9C-4872-A852-FE54B0EBC88F}" destId="{BA8F3334-8205-4889-B76B-92D9F8731C5E}" srcOrd="0" destOrd="0" presId="urn:microsoft.com/office/officeart/2005/8/layout/orgChart1"/>
    <dgm:cxn modelId="{4797DF0D-C0AB-40DA-9B56-BAEAE51164CF}" type="presOf" srcId="{C87DDEF1-14F9-4E2E-B76F-010B425E7901}" destId="{817FF06F-5EE8-48DA-B7DD-4D7398FB17C8}" srcOrd="0" destOrd="0" presId="urn:microsoft.com/office/officeart/2005/8/layout/orgChart1"/>
    <dgm:cxn modelId="{63DEE10D-1339-4FFF-B54E-25830B1C5E03}" type="presOf" srcId="{64B5E91D-BB70-4909-BE56-F7B1A5DEF6F4}" destId="{8B2A39F6-CCCD-4D16-BF96-857F36395756}" srcOrd="0" destOrd="0" presId="urn:microsoft.com/office/officeart/2005/8/layout/orgChart1"/>
    <dgm:cxn modelId="{7D803910-F104-4134-BDEB-9F4C44329B6C}" type="presOf" srcId="{86F93FD1-8F77-4E98-8581-DA656122215A}" destId="{B226F0DD-2633-494E-AD14-5AD449A3F9C6}" srcOrd="1" destOrd="0" presId="urn:microsoft.com/office/officeart/2005/8/layout/orgChart1"/>
    <dgm:cxn modelId="{61982719-57EA-4193-AF29-FE4E8EFC4E72}" srcId="{64B5E91D-BB70-4909-BE56-F7B1A5DEF6F4}" destId="{C87DDEF1-14F9-4E2E-B76F-010B425E7901}" srcOrd="3" destOrd="0" parTransId="{CC9A47FF-6748-4926-9C46-04E237B2C731}" sibTransId="{07D474BB-F474-42C3-8B43-52E5359A6C00}"/>
    <dgm:cxn modelId="{3DA82961-FDD4-408B-8F53-5D08A126FB3E}" type="presOf" srcId="{86F93FD1-8F77-4E98-8581-DA656122215A}" destId="{4881861E-0493-4B01-B89F-9A78B1FD0880}" srcOrd="0" destOrd="0" presId="urn:microsoft.com/office/officeart/2005/8/layout/orgChart1"/>
    <dgm:cxn modelId="{B8FEB045-F06A-4105-828C-E6C685A1BE43}" type="presOf" srcId="{64B5E91D-BB70-4909-BE56-F7B1A5DEF6F4}" destId="{C3740E72-5BA9-435B-A5B0-32C871BC54A1}" srcOrd="1" destOrd="0" presId="urn:microsoft.com/office/officeart/2005/8/layout/orgChart1"/>
    <dgm:cxn modelId="{7AE9F54C-D9F0-48E7-A6E9-6EB461C02C2B}" type="presOf" srcId="{F125C926-9AD1-43ED-B6C5-22BE8A5B756C}" destId="{DDC1B784-A591-4CB0-9501-0B9D66F57242}" srcOrd="0" destOrd="0" presId="urn:microsoft.com/office/officeart/2005/8/layout/orgChart1"/>
    <dgm:cxn modelId="{4FE32154-AF56-4C9F-B99C-057F1A712879}" type="presOf" srcId="{77812409-2397-4F1A-B7EF-75FB1AFC8A5A}" destId="{3CC2AD61-9E35-4F58-B863-CF5FEC030943}" srcOrd="0" destOrd="0" presId="urn:microsoft.com/office/officeart/2005/8/layout/orgChart1"/>
    <dgm:cxn modelId="{71FC777A-5EA6-4A60-88BB-655AFE085584}" type="presOf" srcId="{CC9A47FF-6748-4926-9C46-04E237B2C731}" destId="{4E457B26-8B3B-43AD-8E1D-813E76EB5A59}" srcOrd="0" destOrd="0" presId="urn:microsoft.com/office/officeart/2005/8/layout/orgChart1"/>
    <dgm:cxn modelId="{4680F57B-443D-4F7C-B88E-EA8157ED78AE}" srcId="{64B5E91D-BB70-4909-BE56-F7B1A5DEF6F4}" destId="{87764AC2-429E-4CD7-979D-2BBBCEC5268B}" srcOrd="1" destOrd="0" parTransId="{77812409-2397-4F1A-B7EF-75FB1AFC8A5A}" sibTransId="{A6E0C78D-34ED-43F1-9640-1CC1D0E3F2B9}"/>
    <dgm:cxn modelId="{66F6B492-E2E1-41A6-8A18-543C23ECC77D}" type="presOf" srcId="{2859ECB8-4036-41BA-BFD1-E132C9356ADA}" destId="{D47468E2-A10F-4B61-A1A5-38B6DCBF92D3}" srcOrd="1" destOrd="0" presId="urn:microsoft.com/office/officeart/2005/8/layout/orgChart1"/>
    <dgm:cxn modelId="{DFA9EAAA-BE85-49F8-8860-90CAC1AF2305}" srcId="{A8065545-68DC-418C-9E20-6CF46C7B66A2}" destId="{64B5E91D-BB70-4909-BE56-F7B1A5DEF6F4}" srcOrd="0" destOrd="0" parTransId="{2CEF2933-4709-4B58-9E89-81DE6AF73AD3}" sibTransId="{CE7D9DD6-5BAD-4736-A58D-28BBD785D96A}"/>
    <dgm:cxn modelId="{86DC31B8-1C7C-44B3-920A-029BE7B52EE8}" type="presOf" srcId="{87764AC2-429E-4CD7-979D-2BBBCEC5268B}" destId="{14372D5C-1C8B-48FA-9257-657AF00D109A}" srcOrd="0" destOrd="0" presId="urn:microsoft.com/office/officeart/2005/8/layout/orgChart1"/>
    <dgm:cxn modelId="{9B8158BB-4D9D-4D03-9248-274B590DB495}" srcId="{64B5E91D-BB70-4909-BE56-F7B1A5DEF6F4}" destId="{86F93FD1-8F77-4E98-8581-DA656122215A}" srcOrd="0" destOrd="0" parTransId="{7B489F77-5A9C-4872-A852-FE54B0EBC88F}" sibTransId="{4E4B192B-B27A-4FC0-BF52-64FBBF3FA494}"/>
    <dgm:cxn modelId="{02FB51CD-6DA6-48BD-97D5-522CFD6653C5}" type="presOf" srcId="{2859ECB8-4036-41BA-BFD1-E132C9356ADA}" destId="{18BBA3D3-1A55-4ABF-9F8C-D4B85BFE661E}" srcOrd="0" destOrd="0" presId="urn:microsoft.com/office/officeart/2005/8/layout/orgChart1"/>
    <dgm:cxn modelId="{87112ED5-A7B5-4149-8E3D-F5DB4B23FC2D}" srcId="{64B5E91D-BB70-4909-BE56-F7B1A5DEF6F4}" destId="{10D7C294-1AD8-4FF9-BEFC-B8F43110BFDE}" srcOrd="2" destOrd="0" parTransId="{F125C926-9AD1-43ED-B6C5-22BE8A5B756C}" sibTransId="{9D836115-16BF-4AA4-A8EA-5A7EBF307491}"/>
    <dgm:cxn modelId="{218C4ADD-6B3E-4F8A-8AB2-28E1C09312E8}" type="presOf" srcId="{87764AC2-429E-4CD7-979D-2BBBCEC5268B}" destId="{C1DFF57F-47B3-4143-A382-753533F52B25}" srcOrd="1" destOrd="0" presId="urn:microsoft.com/office/officeart/2005/8/layout/orgChart1"/>
    <dgm:cxn modelId="{2CEBCBE6-84FB-45C1-8D23-71C7E80F26F3}" type="presOf" srcId="{10D7C294-1AD8-4FF9-BEFC-B8F43110BFDE}" destId="{AFF17DC4-A6BB-4AED-889B-E651E14ECA30}" srcOrd="0" destOrd="0" presId="urn:microsoft.com/office/officeart/2005/8/layout/orgChart1"/>
    <dgm:cxn modelId="{0DEF7CFF-C516-4D72-801E-12584A1A47A4}" type="presOf" srcId="{5CA1811F-6508-43E5-A738-D73C003E4C65}" destId="{BBCA75A5-DC2A-4A54-9DEB-5E5122F40A1B}" srcOrd="0" destOrd="0" presId="urn:microsoft.com/office/officeart/2005/8/layout/orgChart1"/>
    <dgm:cxn modelId="{39C488B6-FFBD-4827-B0F3-1F13DBFBC0EE}" type="presParOf" srcId="{6163FA52-1351-4629-9EFF-99BB33A20E88}" destId="{780D9634-4567-487C-BB4B-B82609E4711C}" srcOrd="0" destOrd="0" presId="urn:microsoft.com/office/officeart/2005/8/layout/orgChart1"/>
    <dgm:cxn modelId="{59C4DF47-D406-4840-B8D9-C71A19615A8F}" type="presParOf" srcId="{780D9634-4567-487C-BB4B-B82609E4711C}" destId="{1E230431-4F22-4189-B04A-D82D354C5652}" srcOrd="0" destOrd="0" presId="urn:microsoft.com/office/officeart/2005/8/layout/orgChart1"/>
    <dgm:cxn modelId="{9752822C-4105-4EF6-B779-472B33BC3FB9}" type="presParOf" srcId="{1E230431-4F22-4189-B04A-D82D354C5652}" destId="{8B2A39F6-CCCD-4D16-BF96-857F36395756}" srcOrd="0" destOrd="0" presId="urn:microsoft.com/office/officeart/2005/8/layout/orgChart1"/>
    <dgm:cxn modelId="{08AF939C-AB39-4F7C-9663-4EE38864E981}" type="presParOf" srcId="{1E230431-4F22-4189-B04A-D82D354C5652}" destId="{C3740E72-5BA9-435B-A5B0-32C871BC54A1}" srcOrd="1" destOrd="0" presId="urn:microsoft.com/office/officeart/2005/8/layout/orgChart1"/>
    <dgm:cxn modelId="{511A3448-683D-434B-9603-45F28F7F0B89}" type="presParOf" srcId="{780D9634-4567-487C-BB4B-B82609E4711C}" destId="{B0A28585-A51C-47CD-BF9A-0BCC5216DA23}" srcOrd="1" destOrd="0" presId="urn:microsoft.com/office/officeart/2005/8/layout/orgChart1"/>
    <dgm:cxn modelId="{199C4E48-1F07-4F42-9B3F-FBCFC56B6F3F}" type="presParOf" srcId="{B0A28585-A51C-47CD-BF9A-0BCC5216DA23}" destId="{BA8F3334-8205-4889-B76B-92D9F8731C5E}" srcOrd="0" destOrd="0" presId="urn:microsoft.com/office/officeart/2005/8/layout/orgChart1"/>
    <dgm:cxn modelId="{F5F43C28-A075-4FA7-A00B-FA529DD317EA}" type="presParOf" srcId="{B0A28585-A51C-47CD-BF9A-0BCC5216DA23}" destId="{135E60EB-C744-44E5-8E03-DC8070C72C10}" srcOrd="1" destOrd="0" presId="urn:microsoft.com/office/officeart/2005/8/layout/orgChart1"/>
    <dgm:cxn modelId="{1AFEA800-F7D2-4D6D-BC97-D5FD41A30A9E}" type="presParOf" srcId="{135E60EB-C744-44E5-8E03-DC8070C72C10}" destId="{3F3E078B-5FF8-4772-A9F4-C2AB0CFBB18E}" srcOrd="0" destOrd="0" presId="urn:microsoft.com/office/officeart/2005/8/layout/orgChart1"/>
    <dgm:cxn modelId="{231ED35C-BF70-4365-81D8-6E3AFE2DE8EA}" type="presParOf" srcId="{3F3E078B-5FF8-4772-A9F4-C2AB0CFBB18E}" destId="{4881861E-0493-4B01-B89F-9A78B1FD0880}" srcOrd="0" destOrd="0" presId="urn:microsoft.com/office/officeart/2005/8/layout/orgChart1"/>
    <dgm:cxn modelId="{18EC4B27-0431-4F5F-8D9D-CBBE91E25406}" type="presParOf" srcId="{3F3E078B-5FF8-4772-A9F4-C2AB0CFBB18E}" destId="{B226F0DD-2633-494E-AD14-5AD449A3F9C6}" srcOrd="1" destOrd="0" presId="urn:microsoft.com/office/officeart/2005/8/layout/orgChart1"/>
    <dgm:cxn modelId="{C7772803-DC6B-47AF-B7FA-200F3E6D9A62}" type="presParOf" srcId="{135E60EB-C744-44E5-8E03-DC8070C72C10}" destId="{4474DD6F-68DB-402C-90A5-B4513109BD32}" srcOrd="1" destOrd="0" presId="urn:microsoft.com/office/officeart/2005/8/layout/orgChart1"/>
    <dgm:cxn modelId="{FF376598-B9DA-48F8-B82F-F9544A4BB943}" type="presParOf" srcId="{135E60EB-C744-44E5-8E03-DC8070C72C10}" destId="{06C06424-E2E5-48CF-A885-FAC943C0CA7D}" srcOrd="2" destOrd="0" presId="urn:microsoft.com/office/officeart/2005/8/layout/orgChart1"/>
    <dgm:cxn modelId="{BCAEAA59-0367-43C0-9E31-9884AEEE114D}" type="presParOf" srcId="{B0A28585-A51C-47CD-BF9A-0BCC5216DA23}" destId="{3CC2AD61-9E35-4F58-B863-CF5FEC030943}" srcOrd="2" destOrd="0" presId="urn:microsoft.com/office/officeart/2005/8/layout/orgChart1"/>
    <dgm:cxn modelId="{19416CD2-89EE-42D1-A4FA-E845284D6559}" type="presParOf" srcId="{B0A28585-A51C-47CD-BF9A-0BCC5216DA23}" destId="{1A4A4DF5-D8B4-4CC1-BAF5-C0088DED7330}" srcOrd="3" destOrd="0" presId="urn:microsoft.com/office/officeart/2005/8/layout/orgChart1"/>
    <dgm:cxn modelId="{4E698B82-F710-4379-9F86-A25A9DAD62CF}" type="presParOf" srcId="{1A4A4DF5-D8B4-4CC1-BAF5-C0088DED7330}" destId="{B422C490-6D3F-4D2A-8653-95BB37B91F1C}" srcOrd="0" destOrd="0" presId="urn:microsoft.com/office/officeart/2005/8/layout/orgChart1"/>
    <dgm:cxn modelId="{BEEFEA6D-98F2-474D-A19B-CD2FB9697619}" type="presParOf" srcId="{B422C490-6D3F-4D2A-8653-95BB37B91F1C}" destId="{14372D5C-1C8B-48FA-9257-657AF00D109A}" srcOrd="0" destOrd="0" presId="urn:microsoft.com/office/officeart/2005/8/layout/orgChart1"/>
    <dgm:cxn modelId="{D2EA3D96-4EF4-42A2-B6B3-742A8DC037BE}" type="presParOf" srcId="{B422C490-6D3F-4D2A-8653-95BB37B91F1C}" destId="{C1DFF57F-47B3-4143-A382-753533F52B25}" srcOrd="1" destOrd="0" presId="urn:microsoft.com/office/officeart/2005/8/layout/orgChart1"/>
    <dgm:cxn modelId="{3A2C994D-2FF7-4772-AC57-6480D8DAD354}" type="presParOf" srcId="{1A4A4DF5-D8B4-4CC1-BAF5-C0088DED7330}" destId="{A34546C0-5678-47C6-A909-F1A4A1DFA0BD}" srcOrd="1" destOrd="0" presId="urn:microsoft.com/office/officeart/2005/8/layout/orgChart1"/>
    <dgm:cxn modelId="{890A98F6-85F4-4C12-9A55-BA90558D36CE}" type="presParOf" srcId="{1A4A4DF5-D8B4-4CC1-BAF5-C0088DED7330}" destId="{A16684C0-4896-47A6-A4AE-CC271BE8B520}" srcOrd="2" destOrd="0" presId="urn:microsoft.com/office/officeart/2005/8/layout/orgChart1"/>
    <dgm:cxn modelId="{3AC2F583-0384-4B31-A068-9F575D90BB9A}" type="presParOf" srcId="{B0A28585-A51C-47CD-BF9A-0BCC5216DA23}" destId="{DDC1B784-A591-4CB0-9501-0B9D66F57242}" srcOrd="4" destOrd="0" presId="urn:microsoft.com/office/officeart/2005/8/layout/orgChart1"/>
    <dgm:cxn modelId="{8BFA0053-FC6C-47B4-AF9A-63B2F99851FB}" type="presParOf" srcId="{B0A28585-A51C-47CD-BF9A-0BCC5216DA23}" destId="{A186A01C-184A-4722-B5D8-EBDA690C6F94}" srcOrd="5" destOrd="0" presId="urn:microsoft.com/office/officeart/2005/8/layout/orgChart1"/>
    <dgm:cxn modelId="{BCCD087C-4687-40DF-8D50-9E46A010A3FB}" type="presParOf" srcId="{A186A01C-184A-4722-B5D8-EBDA690C6F94}" destId="{9328663F-8D24-4FF8-A192-167815F10B07}" srcOrd="0" destOrd="0" presId="urn:microsoft.com/office/officeart/2005/8/layout/orgChart1"/>
    <dgm:cxn modelId="{73B8E91E-EFA0-4657-B156-9FF461294502}" type="presParOf" srcId="{9328663F-8D24-4FF8-A192-167815F10B07}" destId="{AFF17DC4-A6BB-4AED-889B-E651E14ECA30}" srcOrd="0" destOrd="0" presId="urn:microsoft.com/office/officeart/2005/8/layout/orgChart1"/>
    <dgm:cxn modelId="{688BF03A-16E3-4435-B118-E94C16585468}" type="presParOf" srcId="{9328663F-8D24-4FF8-A192-167815F10B07}" destId="{A1C9DC35-3E78-417B-895E-0F43B39D2313}" srcOrd="1" destOrd="0" presId="urn:microsoft.com/office/officeart/2005/8/layout/orgChart1"/>
    <dgm:cxn modelId="{B4F57828-117F-43BC-9527-B1CDC9F0EED4}" type="presParOf" srcId="{A186A01C-184A-4722-B5D8-EBDA690C6F94}" destId="{531134D7-BA45-420A-A295-DDB037D97B24}" srcOrd="1" destOrd="0" presId="urn:microsoft.com/office/officeart/2005/8/layout/orgChart1"/>
    <dgm:cxn modelId="{82FCF5A4-E341-447D-8286-3C6E61A49AFE}" type="presParOf" srcId="{A186A01C-184A-4722-B5D8-EBDA690C6F94}" destId="{357FE6F1-2C8C-438F-B84C-BCC3B8BADB7C}" srcOrd="2" destOrd="0" presId="urn:microsoft.com/office/officeart/2005/8/layout/orgChart1"/>
    <dgm:cxn modelId="{824EEC7A-B748-48B3-9E5B-847A4769EC2E}" type="presParOf" srcId="{B0A28585-A51C-47CD-BF9A-0BCC5216DA23}" destId="{4E457B26-8B3B-43AD-8E1D-813E76EB5A59}" srcOrd="6" destOrd="0" presId="urn:microsoft.com/office/officeart/2005/8/layout/orgChart1"/>
    <dgm:cxn modelId="{ED30A9BD-5140-45A9-8A53-F23D5A0067BD}" type="presParOf" srcId="{B0A28585-A51C-47CD-BF9A-0BCC5216DA23}" destId="{6D719BB9-72ED-479B-9877-B1B4C30080D5}" srcOrd="7" destOrd="0" presId="urn:microsoft.com/office/officeart/2005/8/layout/orgChart1"/>
    <dgm:cxn modelId="{F82EE650-6535-4DA1-9D96-6D7C12CCBF35}" type="presParOf" srcId="{6D719BB9-72ED-479B-9877-B1B4C30080D5}" destId="{B1387B81-AA3E-4CC9-B886-46EB430CDC1E}" srcOrd="0" destOrd="0" presId="urn:microsoft.com/office/officeart/2005/8/layout/orgChart1"/>
    <dgm:cxn modelId="{E67EBF49-1E9D-476F-BCDA-2B6CC417088E}" type="presParOf" srcId="{B1387B81-AA3E-4CC9-B886-46EB430CDC1E}" destId="{817FF06F-5EE8-48DA-B7DD-4D7398FB17C8}" srcOrd="0" destOrd="0" presId="urn:microsoft.com/office/officeart/2005/8/layout/orgChart1"/>
    <dgm:cxn modelId="{0FD954EC-DD32-406A-B325-E42D9F54CDE1}" type="presParOf" srcId="{B1387B81-AA3E-4CC9-B886-46EB430CDC1E}" destId="{D81C4C6C-65CF-40BE-9023-F79668AAE1CD}" srcOrd="1" destOrd="0" presId="urn:microsoft.com/office/officeart/2005/8/layout/orgChart1"/>
    <dgm:cxn modelId="{87A4EC91-9074-43F0-9F0D-BDAC517FF7CB}" type="presParOf" srcId="{6D719BB9-72ED-479B-9877-B1B4C30080D5}" destId="{4FB0080F-48B5-4577-982C-31AF6EB2FCAC}" srcOrd="1" destOrd="0" presId="urn:microsoft.com/office/officeart/2005/8/layout/orgChart1"/>
    <dgm:cxn modelId="{D8648877-0D40-4924-9F95-AE184F5A9EAD}" type="presParOf" srcId="{6D719BB9-72ED-479B-9877-B1B4C30080D5}" destId="{108D870C-74C5-46DD-8886-FC24584593F0}" srcOrd="2" destOrd="0" presId="urn:microsoft.com/office/officeart/2005/8/layout/orgChart1"/>
    <dgm:cxn modelId="{E91953C5-9C9C-4BDF-8BD8-6D0251EAF468}" type="presParOf" srcId="{B0A28585-A51C-47CD-BF9A-0BCC5216DA23}" destId="{BBCA75A5-DC2A-4A54-9DEB-5E5122F40A1B}" srcOrd="8" destOrd="0" presId="urn:microsoft.com/office/officeart/2005/8/layout/orgChart1"/>
    <dgm:cxn modelId="{051A1DEA-22E4-4BC0-B238-CACFDEB033D8}" type="presParOf" srcId="{B0A28585-A51C-47CD-BF9A-0BCC5216DA23}" destId="{0E4AF138-6EBF-4E48-BDEB-8433D42D70A6}" srcOrd="9" destOrd="0" presId="urn:microsoft.com/office/officeart/2005/8/layout/orgChart1"/>
    <dgm:cxn modelId="{9739C973-572E-473F-A3D4-9BACE238B4CD}" type="presParOf" srcId="{0E4AF138-6EBF-4E48-BDEB-8433D42D70A6}" destId="{E47ED295-3E37-46DD-A7A9-BE5420A83712}" srcOrd="0" destOrd="0" presId="urn:microsoft.com/office/officeart/2005/8/layout/orgChart1"/>
    <dgm:cxn modelId="{C369B76E-9FC8-46A8-88F6-6C61DBF7B14F}" type="presParOf" srcId="{E47ED295-3E37-46DD-A7A9-BE5420A83712}" destId="{18BBA3D3-1A55-4ABF-9F8C-D4B85BFE661E}" srcOrd="0" destOrd="0" presId="urn:microsoft.com/office/officeart/2005/8/layout/orgChart1"/>
    <dgm:cxn modelId="{18D80A33-BE65-4F32-A025-A03B0C070B6D}" type="presParOf" srcId="{E47ED295-3E37-46DD-A7A9-BE5420A83712}" destId="{D47468E2-A10F-4B61-A1A5-38B6DCBF92D3}" srcOrd="1" destOrd="0" presId="urn:microsoft.com/office/officeart/2005/8/layout/orgChart1"/>
    <dgm:cxn modelId="{8D4670C2-1280-41D5-B1C4-92348D2F3110}" type="presParOf" srcId="{0E4AF138-6EBF-4E48-BDEB-8433D42D70A6}" destId="{6254CDDF-85CF-41EC-BA7A-91044AEE2F64}" srcOrd="1" destOrd="0" presId="urn:microsoft.com/office/officeart/2005/8/layout/orgChart1"/>
    <dgm:cxn modelId="{D091B1D1-284C-4EE6-81EF-10A3C3C170CF}" type="presParOf" srcId="{0E4AF138-6EBF-4E48-BDEB-8433D42D70A6}" destId="{30DE9AB9-FDAF-453E-A413-826C462E68B9}" srcOrd="2" destOrd="0" presId="urn:microsoft.com/office/officeart/2005/8/layout/orgChart1"/>
    <dgm:cxn modelId="{D5717D9F-5C7D-491D-9729-8F060BBF7218}" type="presParOf" srcId="{780D9634-4567-487C-BB4B-B82609E4711C}" destId="{132E1EEB-195F-4892-BDE2-EA26109D1E7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3FA724-77E3-443C-84B6-9D0C6DBFA7A0}" type="doc">
      <dgm:prSet loTypeId="urn:microsoft.com/office/officeart/2005/8/layout/orgChart1" loCatId="hierarchy" qsTypeId="urn:microsoft.com/office/officeart/2005/8/quickstyle/simple1" qsCatId="simple" csTypeId="urn:microsoft.com/office/officeart/2005/8/colors/accent1_2" csCatId="accent1"/>
      <dgm:spPr/>
    </dgm:pt>
    <dgm:pt modelId="{B2A9D8AE-DB12-4C10-9559-9438CBC1899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EKOLOGIJA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6201095C-DE25-4C30-B17D-C8EDF50CDD71}" type="parTrans" cxnId="{D4C4418F-3959-408B-8B1C-650B3E8D914C}">
      <dgm:prSet/>
      <dgm:spPr/>
    </dgm:pt>
    <dgm:pt modelId="{C5C794BA-F7B6-4688-9069-9C926A942EB1}" type="sibTrans" cxnId="{D4C4418F-3959-408B-8B1C-650B3E8D914C}">
      <dgm:prSet/>
      <dgm:spPr/>
    </dgm:pt>
    <dgm:pt modelId="{F44FC32C-A89F-4B6E-93C3-ADA8A2FFD1D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MORJA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5FE3D053-FB3C-4BE7-B31E-9A78F2A21BB8}" type="parTrans" cxnId="{AF26D39B-8533-4C2C-B54E-2AC2B8E3AA84}">
      <dgm:prSet/>
      <dgm:spPr/>
    </dgm:pt>
    <dgm:pt modelId="{5193851D-9883-49F3-9B24-16104B851071}" type="sibTrans" cxnId="{AF26D39B-8533-4C2C-B54E-2AC2B8E3AA84}">
      <dgm:prSet/>
      <dgm:spPr/>
    </dgm:pt>
    <dgm:pt modelId="{2441ED7C-1D5B-4136-913C-8A0C05FF634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 CELINSKIH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VODA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A8B6BE9F-DC46-49DD-AF80-09F87F2D5A92}" type="parTrans" cxnId="{BA9960D1-8524-4D4D-B177-5D701B2257CD}">
      <dgm:prSet/>
      <dgm:spPr/>
    </dgm:pt>
    <dgm:pt modelId="{70D9C270-0590-4F1B-9AF3-E34CA21B07E9}" type="sibTrans" cxnId="{BA9960D1-8524-4D4D-B177-5D701B2257CD}">
      <dgm:prSet/>
      <dgm:spPr/>
    </dgm:pt>
    <dgm:pt modelId="{2DC65D03-0486-46D9-A034-EF5BE8BA545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KOPNEGA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625A2CF8-B2CE-44BD-B594-8FD0370D8E70}" type="parTrans" cxnId="{247CB2DF-6B54-495F-9254-E8EEACE474BA}">
      <dgm:prSet/>
      <dgm:spPr/>
    </dgm:pt>
    <dgm:pt modelId="{A7939972-E068-4CF3-8C0C-1D3E6DC871AC}" type="sibTrans" cxnId="{247CB2DF-6B54-495F-9254-E8EEACE474BA}">
      <dgm:prSet/>
      <dgm:spPr/>
    </dgm:pt>
    <dgm:pt modelId="{2BE89284-D0B2-405B-92AD-ADB0FC4EAA4E}" type="pres">
      <dgm:prSet presAssocID="{9A3FA724-77E3-443C-84B6-9D0C6DBFA7A0}" presName="hierChild1" presStyleCnt="0">
        <dgm:presLayoutVars>
          <dgm:orgChart val="1"/>
          <dgm:chPref val="1"/>
          <dgm:dir/>
          <dgm:animOne val="branch"/>
          <dgm:animLvl val="lvl"/>
          <dgm:resizeHandles/>
        </dgm:presLayoutVars>
      </dgm:prSet>
      <dgm:spPr/>
    </dgm:pt>
    <dgm:pt modelId="{52A70BD9-1A97-4C17-90A7-F9DE77BEDEF6}" type="pres">
      <dgm:prSet presAssocID="{B2A9D8AE-DB12-4C10-9559-9438CBC18992}" presName="hierRoot1" presStyleCnt="0">
        <dgm:presLayoutVars>
          <dgm:hierBranch/>
        </dgm:presLayoutVars>
      </dgm:prSet>
      <dgm:spPr/>
    </dgm:pt>
    <dgm:pt modelId="{4E882842-8311-4FD2-9095-3CBEBDF71735}" type="pres">
      <dgm:prSet presAssocID="{B2A9D8AE-DB12-4C10-9559-9438CBC18992}" presName="rootComposite1" presStyleCnt="0"/>
      <dgm:spPr/>
    </dgm:pt>
    <dgm:pt modelId="{899A4913-CC87-457C-B96A-CC444D8FB7B6}" type="pres">
      <dgm:prSet presAssocID="{B2A9D8AE-DB12-4C10-9559-9438CBC18992}" presName="rootText1" presStyleLbl="node0" presStyleIdx="0" presStyleCnt="1">
        <dgm:presLayoutVars>
          <dgm:chPref val="3"/>
        </dgm:presLayoutVars>
      </dgm:prSet>
      <dgm:spPr/>
    </dgm:pt>
    <dgm:pt modelId="{A4D1EC2A-9CC9-4121-B214-C49DC6D459AA}" type="pres">
      <dgm:prSet presAssocID="{B2A9D8AE-DB12-4C10-9559-9438CBC18992}" presName="rootConnector1" presStyleLbl="node1" presStyleIdx="0" presStyleCnt="0"/>
      <dgm:spPr/>
    </dgm:pt>
    <dgm:pt modelId="{EC3E8DF3-6012-401D-8F5F-23E0D86A4E94}" type="pres">
      <dgm:prSet presAssocID="{B2A9D8AE-DB12-4C10-9559-9438CBC18992}" presName="hierChild2" presStyleCnt="0"/>
      <dgm:spPr/>
    </dgm:pt>
    <dgm:pt modelId="{5CFF2B4F-2FF8-4B4E-B634-98FCD8C980C5}" type="pres">
      <dgm:prSet presAssocID="{5FE3D053-FB3C-4BE7-B31E-9A78F2A21BB8}" presName="Name35" presStyleLbl="parChTrans1D2" presStyleIdx="0" presStyleCnt="3"/>
      <dgm:spPr/>
    </dgm:pt>
    <dgm:pt modelId="{51FD40CD-A3A1-403D-9C36-3FDC16EFB066}" type="pres">
      <dgm:prSet presAssocID="{F44FC32C-A89F-4B6E-93C3-ADA8A2FFD1D3}" presName="hierRoot2" presStyleCnt="0">
        <dgm:presLayoutVars>
          <dgm:hierBranch/>
        </dgm:presLayoutVars>
      </dgm:prSet>
      <dgm:spPr/>
    </dgm:pt>
    <dgm:pt modelId="{2DB93875-5564-421A-BA2E-0AAC5FA8DC24}" type="pres">
      <dgm:prSet presAssocID="{F44FC32C-A89F-4B6E-93C3-ADA8A2FFD1D3}" presName="rootComposite" presStyleCnt="0"/>
      <dgm:spPr/>
    </dgm:pt>
    <dgm:pt modelId="{F10BE2BC-108B-40B3-B540-384C28ECA3A4}" type="pres">
      <dgm:prSet presAssocID="{F44FC32C-A89F-4B6E-93C3-ADA8A2FFD1D3}" presName="rootText" presStyleLbl="node2" presStyleIdx="0" presStyleCnt="3">
        <dgm:presLayoutVars>
          <dgm:chPref val="3"/>
        </dgm:presLayoutVars>
      </dgm:prSet>
      <dgm:spPr/>
    </dgm:pt>
    <dgm:pt modelId="{CE1CF117-77B2-4891-9DCD-5B07A4FCB118}" type="pres">
      <dgm:prSet presAssocID="{F44FC32C-A89F-4B6E-93C3-ADA8A2FFD1D3}" presName="rootConnector" presStyleLbl="node2" presStyleIdx="0" presStyleCnt="3"/>
      <dgm:spPr/>
    </dgm:pt>
    <dgm:pt modelId="{4392CAF7-C817-4A69-9889-D7B9CB5564DD}" type="pres">
      <dgm:prSet presAssocID="{F44FC32C-A89F-4B6E-93C3-ADA8A2FFD1D3}" presName="hierChild4" presStyleCnt="0"/>
      <dgm:spPr/>
    </dgm:pt>
    <dgm:pt modelId="{0A4E2B37-9704-41CF-8F34-1C166C9AC203}" type="pres">
      <dgm:prSet presAssocID="{F44FC32C-A89F-4B6E-93C3-ADA8A2FFD1D3}" presName="hierChild5" presStyleCnt="0"/>
      <dgm:spPr/>
    </dgm:pt>
    <dgm:pt modelId="{88941F7F-8640-45B6-8327-6E9447EB03F3}" type="pres">
      <dgm:prSet presAssocID="{A8B6BE9F-DC46-49DD-AF80-09F87F2D5A92}" presName="Name35" presStyleLbl="parChTrans1D2" presStyleIdx="1" presStyleCnt="3"/>
      <dgm:spPr/>
    </dgm:pt>
    <dgm:pt modelId="{47986106-98FD-4A92-B776-31D7937735EF}" type="pres">
      <dgm:prSet presAssocID="{2441ED7C-1D5B-4136-913C-8A0C05FF6341}" presName="hierRoot2" presStyleCnt="0">
        <dgm:presLayoutVars>
          <dgm:hierBranch/>
        </dgm:presLayoutVars>
      </dgm:prSet>
      <dgm:spPr/>
    </dgm:pt>
    <dgm:pt modelId="{F8651025-E204-41B2-BA96-44C0647130DA}" type="pres">
      <dgm:prSet presAssocID="{2441ED7C-1D5B-4136-913C-8A0C05FF6341}" presName="rootComposite" presStyleCnt="0"/>
      <dgm:spPr/>
    </dgm:pt>
    <dgm:pt modelId="{D5C6D55A-2676-445D-AF28-898AD5146386}" type="pres">
      <dgm:prSet presAssocID="{2441ED7C-1D5B-4136-913C-8A0C05FF6341}" presName="rootText" presStyleLbl="node2" presStyleIdx="1" presStyleCnt="3">
        <dgm:presLayoutVars>
          <dgm:chPref val="3"/>
        </dgm:presLayoutVars>
      </dgm:prSet>
      <dgm:spPr/>
    </dgm:pt>
    <dgm:pt modelId="{927589CC-52CA-45BF-A189-B0E682F01CB8}" type="pres">
      <dgm:prSet presAssocID="{2441ED7C-1D5B-4136-913C-8A0C05FF6341}" presName="rootConnector" presStyleLbl="node2" presStyleIdx="1" presStyleCnt="3"/>
      <dgm:spPr/>
    </dgm:pt>
    <dgm:pt modelId="{17D1AE80-F2F2-412B-920F-994E42834625}" type="pres">
      <dgm:prSet presAssocID="{2441ED7C-1D5B-4136-913C-8A0C05FF6341}" presName="hierChild4" presStyleCnt="0"/>
      <dgm:spPr/>
    </dgm:pt>
    <dgm:pt modelId="{32D1FB3E-7B5D-4031-91D5-E0280605005B}" type="pres">
      <dgm:prSet presAssocID="{2441ED7C-1D5B-4136-913C-8A0C05FF6341}" presName="hierChild5" presStyleCnt="0"/>
      <dgm:spPr/>
    </dgm:pt>
    <dgm:pt modelId="{C78C0FFA-AFDB-4DD8-AF51-3DD38430108D}" type="pres">
      <dgm:prSet presAssocID="{625A2CF8-B2CE-44BD-B594-8FD0370D8E70}" presName="Name35" presStyleLbl="parChTrans1D2" presStyleIdx="2" presStyleCnt="3"/>
      <dgm:spPr/>
    </dgm:pt>
    <dgm:pt modelId="{D8077879-8BE7-401B-85FF-D7B1581A3ADD}" type="pres">
      <dgm:prSet presAssocID="{2DC65D03-0486-46D9-A034-EF5BE8BA5455}" presName="hierRoot2" presStyleCnt="0">
        <dgm:presLayoutVars>
          <dgm:hierBranch/>
        </dgm:presLayoutVars>
      </dgm:prSet>
      <dgm:spPr/>
    </dgm:pt>
    <dgm:pt modelId="{263574DE-574F-4DB4-ACCF-D7B24C2ED5F2}" type="pres">
      <dgm:prSet presAssocID="{2DC65D03-0486-46D9-A034-EF5BE8BA5455}" presName="rootComposite" presStyleCnt="0"/>
      <dgm:spPr/>
    </dgm:pt>
    <dgm:pt modelId="{6F84855A-A949-4608-B7C5-DFF3A38FFCA8}" type="pres">
      <dgm:prSet presAssocID="{2DC65D03-0486-46D9-A034-EF5BE8BA5455}" presName="rootText" presStyleLbl="node2" presStyleIdx="2" presStyleCnt="3">
        <dgm:presLayoutVars>
          <dgm:chPref val="3"/>
        </dgm:presLayoutVars>
      </dgm:prSet>
      <dgm:spPr/>
    </dgm:pt>
    <dgm:pt modelId="{EAADCC01-F6CC-4920-9383-4FFF95AF8161}" type="pres">
      <dgm:prSet presAssocID="{2DC65D03-0486-46D9-A034-EF5BE8BA5455}" presName="rootConnector" presStyleLbl="node2" presStyleIdx="2" presStyleCnt="3"/>
      <dgm:spPr/>
    </dgm:pt>
    <dgm:pt modelId="{88FCA095-8C05-4CE4-99A7-91C47D63C999}" type="pres">
      <dgm:prSet presAssocID="{2DC65D03-0486-46D9-A034-EF5BE8BA5455}" presName="hierChild4" presStyleCnt="0"/>
      <dgm:spPr/>
    </dgm:pt>
    <dgm:pt modelId="{C252DA8F-7FCF-49C3-A3D2-8F82292E64A8}" type="pres">
      <dgm:prSet presAssocID="{2DC65D03-0486-46D9-A034-EF5BE8BA5455}" presName="hierChild5" presStyleCnt="0"/>
      <dgm:spPr/>
    </dgm:pt>
    <dgm:pt modelId="{DD633625-8DD8-40C0-8D9E-9F86D8972BBE}" type="pres">
      <dgm:prSet presAssocID="{B2A9D8AE-DB12-4C10-9559-9438CBC18992}" presName="hierChild3" presStyleCnt="0"/>
      <dgm:spPr/>
    </dgm:pt>
  </dgm:ptLst>
  <dgm:cxnLst>
    <dgm:cxn modelId="{11152205-4D09-4504-985A-D56AFCFAF97E}" type="presOf" srcId="{2441ED7C-1D5B-4136-913C-8A0C05FF6341}" destId="{927589CC-52CA-45BF-A189-B0E682F01CB8}" srcOrd="1" destOrd="0" presId="urn:microsoft.com/office/officeart/2005/8/layout/orgChart1"/>
    <dgm:cxn modelId="{E420640B-AC2C-4AE2-9D05-1E2E120FA4F3}" type="presOf" srcId="{2DC65D03-0486-46D9-A034-EF5BE8BA5455}" destId="{EAADCC01-F6CC-4920-9383-4FFF95AF8161}" srcOrd="1" destOrd="0" presId="urn:microsoft.com/office/officeart/2005/8/layout/orgChart1"/>
    <dgm:cxn modelId="{9DE5CD12-C821-4887-B001-67CB3287F545}" type="presOf" srcId="{A8B6BE9F-DC46-49DD-AF80-09F87F2D5A92}" destId="{88941F7F-8640-45B6-8327-6E9447EB03F3}" srcOrd="0" destOrd="0" presId="urn:microsoft.com/office/officeart/2005/8/layout/orgChart1"/>
    <dgm:cxn modelId="{8D8D7D5D-D7C3-4BF5-875E-5332BBFDFBEC}" type="presOf" srcId="{B2A9D8AE-DB12-4C10-9559-9438CBC18992}" destId="{899A4913-CC87-457C-B96A-CC444D8FB7B6}" srcOrd="0" destOrd="0" presId="urn:microsoft.com/office/officeart/2005/8/layout/orgChart1"/>
    <dgm:cxn modelId="{53B11A52-D109-4B5D-B0D3-505DA3344847}" type="presOf" srcId="{9A3FA724-77E3-443C-84B6-9D0C6DBFA7A0}" destId="{2BE89284-D0B2-405B-92AD-ADB0FC4EAA4E}" srcOrd="0" destOrd="0" presId="urn:microsoft.com/office/officeart/2005/8/layout/orgChart1"/>
    <dgm:cxn modelId="{0D498E7F-ADB7-4897-AA12-D80E02365938}" type="presOf" srcId="{F44FC32C-A89F-4B6E-93C3-ADA8A2FFD1D3}" destId="{CE1CF117-77B2-4891-9DCD-5B07A4FCB118}" srcOrd="1" destOrd="0" presId="urn:microsoft.com/office/officeart/2005/8/layout/orgChart1"/>
    <dgm:cxn modelId="{D4C4418F-3959-408B-8B1C-650B3E8D914C}" srcId="{9A3FA724-77E3-443C-84B6-9D0C6DBFA7A0}" destId="{B2A9D8AE-DB12-4C10-9559-9438CBC18992}" srcOrd="0" destOrd="0" parTransId="{6201095C-DE25-4C30-B17D-C8EDF50CDD71}" sibTransId="{C5C794BA-F7B6-4688-9069-9C926A942EB1}"/>
    <dgm:cxn modelId="{0C5B2398-FDB5-4FF6-81E3-9B6D7B8ECAB7}" type="presOf" srcId="{2441ED7C-1D5B-4136-913C-8A0C05FF6341}" destId="{D5C6D55A-2676-445D-AF28-898AD5146386}" srcOrd="0" destOrd="0" presId="urn:microsoft.com/office/officeart/2005/8/layout/orgChart1"/>
    <dgm:cxn modelId="{22ED399A-8404-4E07-9A12-B9488DA86241}" type="presOf" srcId="{F44FC32C-A89F-4B6E-93C3-ADA8A2FFD1D3}" destId="{F10BE2BC-108B-40B3-B540-384C28ECA3A4}" srcOrd="0" destOrd="0" presId="urn:microsoft.com/office/officeart/2005/8/layout/orgChart1"/>
    <dgm:cxn modelId="{AF26D39B-8533-4C2C-B54E-2AC2B8E3AA84}" srcId="{B2A9D8AE-DB12-4C10-9559-9438CBC18992}" destId="{F44FC32C-A89F-4B6E-93C3-ADA8A2FFD1D3}" srcOrd="0" destOrd="0" parTransId="{5FE3D053-FB3C-4BE7-B31E-9A78F2A21BB8}" sibTransId="{5193851D-9883-49F3-9B24-16104B851071}"/>
    <dgm:cxn modelId="{55C325CD-921B-474E-863E-D5227228D55B}" type="presOf" srcId="{2DC65D03-0486-46D9-A034-EF5BE8BA5455}" destId="{6F84855A-A949-4608-B7C5-DFF3A38FFCA8}" srcOrd="0" destOrd="0" presId="urn:microsoft.com/office/officeart/2005/8/layout/orgChart1"/>
    <dgm:cxn modelId="{BA9960D1-8524-4D4D-B177-5D701B2257CD}" srcId="{B2A9D8AE-DB12-4C10-9559-9438CBC18992}" destId="{2441ED7C-1D5B-4136-913C-8A0C05FF6341}" srcOrd="1" destOrd="0" parTransId="{A8B6BE9F-DC46-49DD-AF80-09F87F2D5A92}" sibTransId="{70D9C270-0590-4F1B-9AF3-E34CA21B07E9}"/>
    <dgm:cxn modelId="{18ECEAD8-A137-4D26-B888-BDBAC5A03B1D}" type="presOf" srcId="{B2A9D8AE-DB12-4C10-9559-9438CBC18992}" destId="{A4D1EC2A-9CC9-4121-B214-C49DC6D459AA}" srcOrd="1" destOrd="0" presId="urn:microsoft.com/office/officeart/2005/8/layout/orgChart1"/>
    <dgm:cxn modelId="{539936DF-C5F7-4F35-8619-AB02A1206758}" type="presOf" srcId="{5FE3D053-FB3C-4BE7-B31E-9A78F2A21BB8}" destId="{5CFF2B4F-2FF8-4B4E-B634-98FCD8C980C5}" srcOrd="0" destOrd="0" presId="urn:microsoft.com/office/officeart/2005/8/layout/orgChart1"/>
    <dgm:cxn modelId="{247CB2DF-6B54-495F-9254-E8EEACE474BA}" srcId="{B2A9D8AE-DB12-4C10-9559-9438CBC18992}" destId="{2DC65D03-0486-46D9-A034-EF5BE8BA5455}" srcOrd="2" destOrd="0" parTransId="{625A2CF8-B2CE-44BD-B594-8FD0370D8E70}" sibTransId="{A7939972-E068-4CF3-8C0C-1D3E6DC871AC}"/>
    <dgm:cxn modelId="{BCABECF8-C78D-4294-B2C8-A2D9AE32D994}" type="presOf" srcId="{625A2CF8-B2CE-44BD-B594-8FD0370D8E70}" destId="{C78C0FFA-AFDB-4DD8-AF51-3DD38430108D}" srcOrd="0" destOrd="0" presId="urn:microsoft.com/office/officeart/2005/8/layout/orgChart1"/>
    <dgm:cxn modelId="{45C383BB-C8F2-4E7F-B780-6B17027318D8}" type="presParOf" srcId="{2BE89284-D0B2-405B-92AD-ADB0FC4EAA4E}" destId="{52A70BD9-1A97-4C17-90A7-F9DE77BEDEF6}" srcOrd="0" destOrd="0" presId="urn:microsoft.com/office/officeart/2005/8/layout/orgChart1"/>
    <dgm:cxn modelId="{7392A2BB-EEDD-440B-82D1-C77D05A0A3E0}" type="presParOf" srcId="{52A70BD9-1A97-4C17-90A7-F9DE77BEDEF6}" destId="{4E882842-8311-4FD2-9095-3CBEBDF71735}" srcOrd="0" destOrd="0" presId="urn:microsoft.com/office/officeart/2005/8/layout/orgChart1"/>
    <dgm:cxn modelId="{21F62FA4-E03B-4B1D-8BFF-1B35471416C7}" type="presParOf" srcId="{4E882842-8311-4FD2-9095-3CBEBDF71735}" destId="{899A4913-CC87-457C-B96A-CC444D8FB7B6}" srcOrd="0" destOrd="0" presId="urn:microsoft.com/office/officeart/2005/8/layout/orgChart1"/>
    <dgm:cxn modelId="{2B51176D-4B72-4F76-BDD1-C016ABB00527}" type="presParOf" srcId="{4E882842-8311-4FD2-9095-3CBEBDF71735}" destId="{A4D1EC2A-9CC9-4121-B214-C49DC6D459AA}" srcOrd="1" destOrd="0" presId="urn:microsoft.com/office/officeart/2005/8/layout/orgChart1"/>
    <dgm:cxn modelId="{9C2ACEE6-85A9-42E7-8CA7-9EC1FDBD91AD}" type="presParOf" srcId="{52A70BD9-1A97-4C17-90A7-F9DE77BEDEF6}" destId="{EC3E8DF3-6012-401D-8F5F-23E0D86A4E94}" srcOrd="1" destOrd="0" presId="urn:microsoft.com/office/officeart/2005/8/layout/orgChart1"/>
    <dgm:cxn modelId="{4E3995DE-B5D7-4DF0-8368-432101BAC417}" type="presParOf" srcId="{EC3E8DF3-6012-401D-8F5F-23E0D86A4E94}" destId="{5CFF2B4F-2FF8-4B4E-B634-98FCD8C980C5}" srcOrd="0" destOrd="0" presId="urn:microsoft.com/office/officeart/2005/8/layout/orgChart1"/>
    <dgm:cxn modelId="{8B8E9BCC-8F5A-4149-8FEA-B83214D7FF70}" type="presParOf" srcId="{EC3E8DF3-6012-401D-8F5F-23E0D86A4E94}" destId="{51FD40CD-A3A1-403D-9C36-3FDC16EFB066}" srcOrd="1" destOrd="0" presId="urn:microsoft.com/office/officeart/2005/8/layout/orgChart1"/>
    <dgm:cxn modelId="{07A24FFE-70A2-4B81-BB31-8E67F45C1364}" type="presParOf" srcId="{51FD40CD-A3A1-403D-9C36-3FDC16EFB066}" destId="{2DB93875-5564-421A-BA2E-0AAC5FA8DC24}" srcOrd="0" destOrd="0" presId="urn:microsoft.com/office/officeart/2005/8/layout/orgChart1"/>
    <dgm:cxn modelId="{26049EF4-5CEF-4D9C-9403-FF97624D5E07}" type="presParOf" srcId="{2DB93875-5564-421A-BA2E-0AAC5FA8DC24}" destId="{F10BE2BC-108B-40B3-B540-384C28ECA3A4}" srcOrd="0" destOrd="0" presId="urn:microsoft.com/office/officeart/2005/8/layout/orgChart1"/>
    <dgm:cxn modelId="{E62AD4FD-1E86-4BFB-88BB-C06F0F2C19D1}" type="presParOf" srcId="{2DB93875-5564-421A-BA2E-0AAC5FA8DC24}" destId="{CE1CF117-77B2-4891-9DCD-5B07A4FCB118}" srcOrd="1" destOrd="0" presId="urn:microsoft.com/office/officeart/2005/8/layout/orgChart1"/>
    <dgm:cxn modelId="{C23E05C7-A454-4CF4-A7F9-958CC8AEE47A}" type="presParOf" srcId="{51FD40CD-A3A1-403D-9C36-3FDC16EFB066}" destId="{4392CAF7-C817-4A69-9889-D7B9CB5564DD}" srcOrd="1" destOrd="0" presId="urn:microsoft.com/office/officeart/2005/8/layout/orgChart1"/>
    <dgm:cxn modelId="{02AAB2C9-F370-43C6-8D17-39B670225179}" type="presParOf" srcId="{51FD40CD-A3A1-403D-9C36-3FDC16EFB066}" destId="{0A4E2B37-9704-41CF-8F34-1C166C9AC203}" srcOrd="2" destOrd="0" presId="urn:microsoft.com/office/officeart/2005/8/layout/orgChart1"/>
    <dgm:cxn modelId="{5F2E9E30-E22A-4537-AFA1-C4C487F8035A}" type="presParOf" srcId="{EC3E8DF3-6012-401D-8F5F-23E0D86A4E94}" destId="{88941F7F-8640-45B6-8327-6E9447EB03F3}" srcOrd="2" destOrd="0" presId="urn:microsoft.com/office/officeart/2005/8/layout/orgChart1"/>
    <dgm:cxn modelId="{34F8A679-34AE-41AD-94BE-AF9FD947F8DB}" type="presParOf" srcId="{EC3E8DF3-6012-401D-8F5F-23E0D86A4E94}" destId="{47986106-98FD-4A92-B776-31D7937735EF}" srcOrd="3" destOrd="0" presId="urn:microsoft.com/office/officeart/2005/8/layout/orgChart1"/>
    <dgm:cxn modelId="{C0C4734C-B230-4BC1-B79B-073648ADBE4C}" type="presParOf" srcId="{47986106-98FD-4A92-B776-31D7937735EF}" destId="{F8651025-E204-41B2-BA96-44C0647130DA}" srcOrd="0" destOrd="0" presId="urn:microsoft.com/office/officeart/2005/8/layout/orgChart1"/>
    <dgm:cxn modelId="{FE62AD1F-134E-431C-A605-5B63129B0BCB}" type="presParOf" srcId="{F8651025-E204-41B2-BA96-44C0647130DA}" destId="{D5C6D55A-2676-445D-AF28-898AD5146386}" srcOrd="0" destOrd="0" presId="urn:microsoft.com/office/officeart/2005/8/layout/orgChart1"/>
    <dgm:cxn modelId="{7EE3F3AA-D41F-4B57-88E1-7B6DC280FE4D}" type="presParOf" srcId="{F8651025-E204-41B2-BA96-44C0647130DA}" destId="{927589CC-52CA-45BF-A189-B0E682F01CB8}" srcOrd="1" destOrd="0" presId="urn:microsoft.com/office/officeart/2005/8/layout/orgChart1"/>
    <dgm:cxn modelId="{E214951C-A080-40AC-86E3-13B4F30904D0}" type="presParOf" srcId="{47986106-98FD-4A92-B776-31D7937735EF}" destId="{17D1AE80-F2F2-412B-920F-994E42834625}" srcOrd="1" destOrd="0" presId="urn:microsoft.com/office/officeart/2005/8/layout/orgChart1"/>
    <dgm:cxn modelId="{6920269E-4B13-4637-B15E-8B2A4E9C41CE}" type="presParOf" srcId="{47986106-98FD-4A92-B776-31D7937735EF}" destId="{32D1FB3E-7B5D-4031-91D5-E0280605005B}" srcOrd="2" destOrd="0" presId="urn:microsoft.com/office/officeart/2005/8/layout/orgChart1"/>
    <dgm:cxn modelId="{0F365389-5D58-405A-85EC-7E93C5734D63}" type="presParOf" srcId="{EC3E8DF3-6012-401D-8F5F-23E0D86A4E94}" destId="{C78C0FFA-AFDB-4DD8-AF51-3DD38430108D}" srcOrd="4" destOrd="0" presId="urn:microsoft.com/office/officeart/2005/8/layout/orgChart1"/>
    <dgm:cxn modelId="{2DB02F80-4D4F-4165-9CD8-6DEB990FF69E}" type="presParOf" srcId="{EC3E8DF3-6012-401D-8F5F-23E0D86A4E94}" destId="{D8077879-8BE7-401B-85FF-D7B1581A3ADD}" srcOrd="5" destOrd="0" presId="urn:microsoft.com/office/officeart/2005/8/layout/orgChart1"/>
    <dgm:cxn modelId="{EDC8C066-2E7A-4F67-8A95-CF14C9BE87A2}" type="presParOf" srcId="{D8077879-8BE7-401B-85FF-D7B1581A3ADD}" destId="{263574DE-574F-4DB4-ACCF-D7B24C2ED5F2}" srcOrd="0" destOrd="0" presId="urn:microsoft.com/office/officeart/2005/8/layout/orgChart1"/>
    <dgm:cxn modelId="{B4DA345C-2047-4AFA-AABE-AA0CDA451D3B}" type="presParOf" srcId="{263574DE-574F-4DB4-ACCF-D7B24C2ED5F2}" destId="{6F84855A-A949-4608-B7C5-DFF3A38FFCA8}" srcOrd="0" destOrd="0" presId="urn:microsoft.com/office/officeart/2005/8/layout/orgChart1"/>
    <dgm:cxn modelId="{14159D21-B122-4DE8-A0A0-931F8E62F47F}" type="presParOf" srcId="{263574DE-574F-4DB4-ACCF-D7B24C2ED5F2}" destId="{EAADCC01-F6CC-4920-9383-4FFF95AF8161}" srcOrd="1" destOrd="0" presId="urn:microsoft.com/office/officeart/2005/8/layout/orgChart1"/>
    <dgm:cxn modelId="{BDDACF00-3C9C-4FAD-87E8-3A6451210289}" type="presParOf" srcId="{D8077879-8BE7-401B-85FF-D7B1581A3ADD}" destId="{88FCA095-8C05-4CE4-99A7-91C47D63C999}" srcOrd="1" destOrd="0" presId="urn:microsoft.com/office/officeart/2005/8/layout/orgChart1"/>
    <dgm:cxn modelId="{D77E400B-C723-4CC9-989D-678923128FB6}" type="presParOf" srcId="{D8077879-8BE7-401B-85FF-D7B1581A3ADD}" destId="{C252DA8F-7FCF-49C3-A3D2-8F82292E64A8}" srcOrd="2" destOrd="0" presId="urn:microsoft.com/office/officeart/2005/8/layout/orgChart1"/>
    <dgm:cxn modelId="{E3E1D9AE-B738-4BB0-9CC6-536E233E09B0}" type="presParOf" srcId="{52A70BD9-1A97-4C17-90A7-F9DE77BEDEF6}" destId="{DD633625-8DD8-40C0-8D9E-9F86D8972BBE}"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1100E8-9517-4DFC-9DCA-E9E39407841F}" type="doc">
      <dgm:prSet loTypeId="urn:microsoft.com/office/officeart/2005/8/layout/orgChart1" loCatId="hierarchy" qsTypeId="urn:microsoft.com/office/officeart/2005/8/quickstyle/simple1" qsCatId="simple" csTypeId="urn:microsoft.com/office/officeart/2005/8/colors/accent1_2" csCatId="accent1"/>
      <dgm:spPr/>
    </dgm:pt>
    <dgm:pt modelId="{40B29177-1817-4356-A88A-A098CC92730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GENETIKA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7087E319-C8BE-49C0-8DDA-4A2AAA14A0CF}" type="parTrans" cxnId="{70FA0265-2829-4AB1-9A81-A74273CF3574}">
      <dgm:prSet/>
      <dgm:spPr/>
    </dgm:pt>
    <dgm:pt modelId="{312D4C4C-A988-4E06-8CB7-51BDF3F3A552}" type="sibTrans" cxnId="{70FA0265-2829-4AB1-9A81-A74273CF3574}">
      <dgm:prSet/>
      <dgm:spPr/>
    </dgm:pt>
    <dgm:pt modelId="{8E1279B6-0C8D-4292-BC42-F118199C888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BAKTERIJSKA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GENETIKA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B0228B48-E426-4240-958A-8E0D17635B45}" type="parTrans" cxnId="{647FF7B5-3BDC-4AD4-BA46-3EABE0E84DB5}">
      <dgm:prSet/>
      <dgm:spPr/>
    </dgm:pt>
    <dgm:pt modelId="{2E02A60E-70C8-4CE6-89ED-1A7FCE4E1A7C}" type="sibTrans" cxnId="{647FF7B5-3BDC-4AD4-BA46-3EABE0E84DB5}">
      <dgm:prSet/>
      <dgm:spPr/>
    </dgm:pt>
    <dgm:pt modelId="{43388CDB-7F3E-496F-85AF-CBE57A39AFD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MOLEKULARNA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GENETIKA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9B4EC049-1D23-438C-94D6-DC4F709E9901}" type="parTrans" cxnId="{AA03EA2E-AADF-4C50-B5C2-F4E5564C88E1}">
      <dgm:prSet/>
      <dgm:spPr/>
    </dgm:pt>
    <dgm:pt modelId="{240E0E81-DB2F-4A52-8937-807C3EAB01F5}" type="sibTrans" cxnId="{AA03EA2E-AADF-4C50-B5C2-F4E5564C88E1}">
      <dgm:prSet/>
      <dgm:spPr/>
    </dgm:pt>
    <dgm:pt modelId="{23B90C90-A403-4473-BB84-BE94DD28708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BIOKEMIJA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HORMONOV</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837E4981-A3DE-41AC-90ED-56655E5518CB}" type="parTrans" cxnId="{31423479-98B6-42A5-A47B-DBBBEBA5C87E}">
      <dgm:prSet/>
      <dgm:spPr/>
    </dgm:pt>
    <dgm:pt modelId="{A98036E3-3840-4265-A3EB-F63418D065BF}" type="sibTrans" cxnId="{31423479-98B6-42A5-A47B-DBBBEBA5C87E}">
      <dgm:prSet/>
      <dgm:spPr/>
    </dgm:pt>
    <dgm:pt modelId="{A0EE0F5B-ACCE-46F7-A3A4-4391BAAD285A}" type="pres">
      <dgm:prSet presAssocID="{CE1100E8-9517-4DFC-9DCA-E9E39407841F}" presName="hierChild1" presStyleCnt="0">
        <dgm:presLayoutVars>
          <dgm:orgChart val="1"/>
          <dgm:chPref val="1"/>
          <dgm:dir/>
          <dgm:animOne val="branch"/>
          <dgm:animLvl val="lvl"/>
          <dgm:resizeHandles/>
        </dgm:presLayoutVars>
      </dgm:prSet>
      <dgm:spPr/>
    </dgm:pt>
    <dgm:pt modelId="{7B5487BA-9EDD-4070-83C4-80B1C5F00871}" type="pres">
      <dgm:prSet presAssocID="{40B29177-1817-4356-A88A-A098CC92730B}" presName="hierRoot1" presStyleCnt="0">
        <dgm:presLayoutVars>
          <dgm:hierBranch/>
        </dgm:presLayoutVars>
      </dgm:prSet>
      <dgm:spPr/>
    </dgm:pt>
    <dgm:pt modelId="{60A5009B-C539-4275-A8D9-52357E72EB15}" type="pres">
      <dgm:prSet presAssocID="{40B29177-1817-4356-A88A-A098CC92730B}" presName="rootComposite1" presStyleCnt="0"/>
      <dgm:spPr/>
    </dgm:pt>
    <dgm:pt modelId="{B5763362-1134-40B7-AC9C-1DF2F21B6EE6}" type="pres">
      <dgm:prSet presAssocID="{40B29177-1817-4356-A88A-A098CC92730B}" presName="rootText1" presStyleLbl="node0" presStyleIdx="0" presStyleCnt="1">
        <dgm:presLayoutVars>
          <dgm:chPref val="3"/>
        </dgm:presLayoutVars>
      </dgm:prSet>
      <dgm:spPr/>
    </dgm:pt>
    <dgm:pt modelId="{863A9481-94BB-4C1B-A851-9A96FB48B8D7}" type="pres">
      <dgm:prSet presAssocID="{40B29177-1817-4356-A88A-A098CC92730B}" presName="rootConnector1" presStyleLbl="node1" presStyleIdx="0" presStyleCnt="0"/>
      <dgm:spPr/>
    </dgm:pt>
    <dgm:pt modelId="{97B6325D-1731-476A-B201-AEF4E2087B0D}" type="pres">
      <dgm:prSet presAssocID="{40B29177-1817-4356-A88A-A098CC92730B}" presName="hierChild2" presStyleCnt="0"/>
      <dgm:spPr/>
    </dgm:pt>
    <dgm:pt modelId="{202647E4-2CD8-430C-87D9-4ABCF70A0891}" type="pres">
      <dgm:prSet presAssocID="{B0228B48-E426-4240-958A-8E0D17635B45}" presName="Name35" presStyleLbl="parChTrans1D2" presStyleIdx="0" presStyleCnt="3"/>
      <dgm:spPr/>
    </dgm:pt>
    <dgm:pt modelId="{37BA5865-1136-459A-A44F-B8F9F2764521}" type="pres">
      <dgm:prSet presAssocID="{8E1279B6-0C8D-4292-BC42-F118199C8882}" presName="hierRoot2" presStyleCnt="0">
        <dgm:presLayoutVars>
          <dgm:hierBranch/>
        </dgm:presLayoutVars>
      </dgm:prSet>
      <dgm:spPr/>
    </dgm:pt>
    <dgm:pt modelId="{1A68E3E4-91CD-45FB-9289-0B2BC42047A4}" type="pres">
      <dgm:prSet presAssocID="{8E1279B6-0C8D-4292-BC42-F118199C8882}" presName="rootComposite" presStyleCnt="0"/>
      <dgm:spPr/>
    </dgm:pt>
    <dgm:pt modelId="{64A47D22-4644-41A7-ADFC-BA3080720368}" type="pres">
      <dgm:prSet presAssocID="{8E1279B6-0C8D-4292-BC42-F118199C8882}" presName="rootText" presStyleLbl="node2" presStyleIdx="0" presStyleCnt="3">
        <dgm:presLayoutVars>
          <dgm:chPref val="3"/>
        </dgm:presLayoutVars>
      </dgm:prSet>
      <dgm:spPr/>
    </dgm:pt>
    <dgm:pt modelId="{7895C591-9DA6-4B68-893F-BAB4D3CEAEE0}" type="pres">
      <dgm:prSet presAssocID="{8E1279B6-0C8D-4292-BC42-F118199C8882}" presName="rootConnector" presStyleLbl="node2" presStyleIdx="0" presStyleCnt="3"/>
      <dgm:spPr/>
    </dgm:pt>
    <dgm:pt modelId="{D32C4DEE-9030-4E3E-941F-A08E7AB33188}" type="pres">
      <dgm:prSet presAssocID="{8E1279B6-0C8D-4292-BC42-F118199C8882}" presName="hierChild4" presStyleCnt="0"/>
      <dgm:spPr/>
    </dgm:pt>
    <dgm:pt modelId="{0BC6E43A-1567-4898-AB46-E9C7014F4827}" type="pres">
      <dgm:prSet presAssocID="{8E1279B6-0C8D-4292-BC42-F118199C8882}" presName="hierChild5" presStyleCnt="0"/>
      <dgm:spPr/>
    </dgm:pt>
    <dgm:pt modelId="{F7FC90BA-8736-4567-A0B0-E6555D80018A}" type="pres">
      <dgm:prSet presAssocID="{9B4EC049-1D23-438C-94D6-DC4F709E9901}" presName="Name35" presStyleLbl="parChTrans1D2" presStyleIdx="1" presStyleCnt="3"/>
      <dgm:spPr/>
    </dgm:pt>
    <dgm:pt modelId="{4F27FCE7-D243-4300-9B75-6AB376AC3EFD}" type="pres">
      <dgm:prSet presAssocID="{43388CDB-7F3E-496F-85AF-CBE57A39AFD1}" presName="hierRoot2" presStyleCnt="0">
        <dgm:presLayoutVars>
          <dgm:hierBranch/>
        </dgm:presLayoutVars>
      </dgm:prSet>
      <dgm:spPr/>
    </dgm:pt>
    <dgm:pt modelId="{BB544808-FF0A-4D6C-9C40-371A9AF572F2}" type="pres">
      <dgm:prSet presAssocID="{43388CDB-7F3E-496F-85AF-CBE57A39AFD1}" presName="rootComposite" presStyleCnt="0"/>
      <dgm:spPr/>
    </dgm:pt>
    <dgm:pt modelId="{5F2FFECE-10F7-4C45-8EC5-2D757480D700}" type="pres">
      <dgm:prSet presAssocID="{43388CDB-7F3E-496F-85AF-CBE57A39AFD1}" presName="rootText" presStyleLbl="node2" presStyleIdx="1" presStyleCnt="3">
        <dgm:presLayoutVars>
          <dgm:chPref val="3"/>
        </dgm:presLayoutVars>
      </dgm:prSet>
      <dgm:spPr/>
    </dgm:pt>
    <dgm:pt modelId="{1E6B4407-7D12-4E73-982F-DF86E6DA6AFB}" type="pres">
      <dgm:prSet presAssocID="{43388CDB-7F3E-496F-85AF-CBE57A39AFD1}" presName="rootConnector" presStyleLbl="node2" presStyleIdx="1" presStyleCnt="3"/>
      <dgm:spPr/>
    </dgm:pt>
    <dgm:pt modelId="{D5F6CD19-A073-48B8-B5BB-DC6959C01B9B}" type="pres">
      <dgm:prSet presAssocID="{43388CDB-7F3E-496F-85AF-CBE57A39AFD1}" presName="hierChild4" presStyleCnt="0"/>
      <dgm:spPr/>
    </dgm:pt>
    <dgm:pt modelId="{35E7767B-7B5D-4BC8-8045-9C4C4FFC660D}" type="pres">
      <dgm:prSet presAssocID="{43388CDB-7F3E-496F-85AF-CBE57A39AFD1}" presName="hierChild5" presStyleCnt="0"/>
      <dgm:spPr/>
    </dgm:pt>
    <dgm:pt modelId="{AEF68B0D-711D-4DCC-9A1A-1BC207261126}" type="pres">
      <dgm:prSet presAssocID="{837E4981-A3DE-41AC-90ED-56655E5518CB}" presName="Name35" presStyleLbl="parChTrans1D2" presStyleIdx="2" presStyleCnt="3"/>
      <dgm:spPr/>
    </dgm:pt>
    <dgm:pt modelId="{8D0D949B-2967-4FFB-8E90-3B28B425FC46}" type="pres">
      <dgm:prSet presAssocID="{23B90C90-A403-4473-BB84-BE94DD287085}" presName="hierRoot2" presStyleCnt="0">
        <dgm:presLayoutVars>
          <dgm:hierBranch/>
        </dgm:presLayoutVars>
      </dgm:prSet>
      <dgm:spPr/>
    </dgm:pt>
    <dgm:pt modelId="{2C25D291-97F4-4139-BEAD-F7603E51DC03}" type="pres">
      <dgm:prSet presAssocID="{23B90C90-A403-4473-BB84-BE94DD287085}" presName="rootComposite" presStyleCnt="0"/>
      <dgm:spPr/>
    </dgm:pt>
    <dgm:pt modelId="{33F53AAD-C17E-4C4B-8AC4-0A26FAE646F1}" type="pres">
      <dgm:prSet presAssocID="{23B90C90-A403-4473-BB84-BE94DD287085}" presName="rootText" presStyleLbl="node2" presStyleIdx="2" presStyleCnt="3">
        <dgm:presLayoutVars>
          <dgm:chPref val="3"/>
        </dgm:presLayoutVars>
      </dgm:prSet>
      <dgm:spPr/>
    </dgm:pt>
    <dgm:pt modelId="{B8C19311-8DCD-43A2-8641-6FCCCD7C35E8}" type="pres">
      <dgm:prSet presAssocID="{23B90C90-A403-4473-BB84-BE94DD287085}" presName="rootConnector" presStyleLbl="node2" presStyleIdx="2" presStyleCnt="3"/>
      <dgm:spPr/>
    </dgm:pt>
    <dgm:pt modelId="{C9E04359-B5E1-4E28-81F3-E80760FCE8C9}" type="pres">
      <dgm:prSet presAssocID="{23B90C90-A403-4473-BB84-BE94DD287085}" presName="hierChild4" presStyleCnt="0"/>
      <dgm:spPr/>
    </dgm:pt>
    <dgm:pt modelId="{941FD0F0-5A9C-4B0C-A7A8-F18051D23EA3}" type="pres">
      <dgm:prSet presAssocID="{23B90C90-A403-4473-BB84-BE94DD287085}" presName="hierChild5" presStyleCnt="0"/>
      <dgm:spPr/>
    </dgm:pt>
    <dgm:pt modelId="{4C6D0A6D-55B1-406C-889F-33C6235ECA27}" type="pres">
      <dgm:prSet presAssocID="{40B29177-1817-4356-A88A-A098CC92730B}" presName="hierChild3" presStyleCnt="0"/>
      <dgm:spPr/>
    </dgm:pt>
  </dgm:ptLst>
  <dgm:cxnLst>
    <dgm:cxn modelId="{D53ECD11-CC5A-4953-9052-BD908F110B13}" type="presOf" srcId="{40B29177-1817-4356-A88A-A098CC92730B}" destId="{B5763362-1134-40B7-AC9C-1DF2F21B6EE6}" srcOrd="0" destOrd="0" presId="urn:microsoft.com/office/officeart/2005/8/layout/orgChart1"/>
    <dgm:cxn modelId="{E8BDC11B-E534-4909-80D9-08F639E8968B}" type="presOf" srcId="{8E1279B6-0C8D-4292-BC42-F118199C8882}" destId="{64A47D22-4644-41A7-ADFC-BA3080720368}" srcOrd="0" destOrd="0" presId="urn:microsoft.com/office/officeart/2005/8/layout/orgChart1"/>
    <dgm:cxn modelId="{AA03EA2E-AADF-4C50-B5C2-F4E5564C88E1}" srcId="{40B29177-1817-4356-A88A-A098CC92730B}" destId="{43388CDB-7F3E-496F-85AF-CBE57A39AFD1}" srcOrd="1" destOrd="0" parTransId="{9B4EC049-1D23-438C-94D6-DC4F709E9901}" sibTransId="{240E0E81-DB2F-4A52-8937-807C3EAB01F5}"/>
    <dgm:cxn modelId="{44FC195D-173D-46F2-A969-813BE8111B36}" type="presOf" srcId="{23B90C90-A403-4473-BB84-BE94DD287085}" destId="{33F53AAD-C17E-4C4B-8AC4-0A26FAE646F1}" srcOrd="0" destOrd="0" presId="urn:microsoft.com/office/officeart/2005/8/layout/orgChart1"/>
    <dgm:cxn modelId="{70FA0265-2829-4AB1-9A81-A74273CF3574}" srcId="{CE1100E8-9517-4DFC-9DCA-E9E39407841F}" destId="{40B29177-1817-4356-A88A-A098CC92730B}" srcOrd="0" destOrd="0" parTransId="{7087E319-C8BE-49C0-8DDA-4A2AAA14A0CF}" sibTransId="{312D4C4C-A988-4E06-8CB7-51BDF3F3A552}"/>
    <dgm:cxn modelId="{2733666C-8276-44D7-B72E-709E3DB5D980}" type="presOf" srcId="{CE1100E8-9517-4DFC-9DCA-E9E39407841F}" destId="{A0EE0F5B-ACCE-46F7-A3A4-4391BAAD285A}" srcOrd="0" destOrd="0" presId="urn:microsoft.com/office/officeart/2005/8/layout/orgChart1"/>
    <dgm:cxn modelId="{E4B2F652-EBA8-49B4-8548-89139C36443E}" type="presOf" srcId="{43388CDB-7F3E-496F-85AF-CBE57A39AFD1}" destId="{5F2FFECE-10F7-4C45-8EC5-2D757480D700}" srcOrd="0" destOrd="0" presId="urn:microsoft.com/office/officeart/2005/8/layout/orgChart1"/>
    <dgm:cxn modelId="{31423479-98B6-42A5-A47B-DBBBEBA5C87E}" srcId="{40B29177-1817-4356-A88A-A098CC92730B}" destId="{23B90C90-A403-4473-BB84-BE94DD287085}" srcOrd="2" destOrd="0" parTransId="{837E4981-A3DE-41AC-90ED-56655E5518CB}" sibTransId="{A98036E3-3840-4265-A3EB-F63418D065BF}"/>
    <dgm:cxn modelId="{30B6788B-87EE-46AE-9D1D-8DF56A69F36C}" type="presOf" srcId="{9B4EC049-1D23-438C-94D6-DC4F709E9901}" destId="{F7FC90BA-8736-4567-A0B0-E6555D80018A}" srcOrd="0" destOrd="0" presId="urn:microsoft.com/office/officeart/2005/8/layout/orgChart1"/>
    <dgm:cxn modelId="{FC078F9B-BF70-42BB-9306-6224261AEEDD}" type="presOf" srcId="{43388CDB-7F3E-496F-85AF-CBE57A39AFD1}" destId="{1E6B4407-7D12-4E73-982F-DF86E6DA6AFB}" srcOrd="1" destOrd="0" presId="urn:microsoft.com/office/officeart/2005/8/layout/orgChart1"/>
    <dgm:cxn modelId="{E3EE5A9E-DBA5-4291-B3CB-9AF8FC20363E}" type="presOf" srcId="{40B29177-1817-4356-A88A-A098CC92730B}" destId="{863A9481-94BB-4C1B-A851-9A96FB48B8D7}" srcOrd="1" destOrd="0" presId="urn:microsoft.com/office/officeart/2005/8/layout/orgChart1"/>
    <dgm:cxn modelId="{CB2ED4B5-4596-4558-AF1D-2998A337A200}" type="presOf" srcId="{837E4981-A3DE-41AC-90ED-56655E5518CB}" destId="{AEF68B0D-711D-4DCC-9A1A-1BC207261126}" srcOrd="0" destOrd="0" presId="urn:microsoft.com/office/officeart/2005/8/layout/orgChart1"/>
    <dgm:cxn modelId="{647FF7B5-3BDC-4AD4-BA46-3EABE0E84DB5}" srcId="{40B29177-1817-4356-A88A-A098CC92730B}" destId="{8E1279B6-0C8D-4292-BC42-F118199C8882}" srcOrd="0" destOrd="0" parTransId="{B0228B48-E426-4240-958A-8E0D17635B45}" sibTransId="{2E02A60E-70C8-4CE6-89ED-1A7FCE4E1A7C}"/>
    <dgm:cxn modelId="{93EDA7DE-2C5F-4D15-93BD-C0F2C22A23EE}" type="presOf" srcId="{8E1279B6-0C8D-4292-BC42-F118199C8882}" destId="{7895C591-9DA6-4B68-893F-BAB4D3CEAEE0}" srcOrd="1" destOrd="0" presId="urn:microsoft.com/office/officeart/2005/8/layout/orgChart1"/>
    <dgm:cxn modelId="{54B048DF-9D5D-4487-9D0C-E1DD92039057}" type="presOf" srcId="{B0228B48-E426-4240-958A-8E0D17635B45}" destId="{202647E4-2CD8-430C-87D9-4ABCF70A0891}" srcOrd="0" destOrd="0" presId="urn:microsoft.com/office/officeart/2005/8/layout/orgChart1"/>
    <dgm:cxn modelId="{CB383BEB-2749-4A83-B283-94DE785E8F11}" type="presOf" srcId="{23B90C90-A403-4473-BB84-BE94DD287085}" destId="{B8C19311-8DCD-43A2-8641-6FCCCD7C35E8}" srcOrd="1" destOrd="0" presId="urn:microsoft.com/office/officeart/2005/8/layout/orgChart1"/>
    <dgm:cxn modelId="{C477E7CC-4CF4-4A39-B47B-2762F9137316}" type="presParOf" srcId="{A0EE0F5B-ACCE-46F7-A3A4-4391BAAD285A}" destId="{7B5487BA-9EDD-4070-83C4-80B1C5F00871}" srcOrd="0" destOrd="0" presId="urn:microsoft.com/office/officeart/2005/8/layout/orgChart1"/>
    <dgm:cxn modelId="{6D9CCAF0-AEA9-4E78-A7BD-92B22C64BED4}" type="presParOf" srcId="{7B5487BA-9EDD-4070-83C4-80B1C5F00871}" destId="{60A5009B-C539-4275-A8D9-52357E72EB15}" srcOrd="0" destOrd="0" presId="urn:microsoft.com/office/officeart/2005/8/layout/orgChart1"/>
    <dgm:cxn modelId="{04B5B60A-DFC7-47CF-9444-D61C1F0BC767}" type="presParOf" srcId="{60A5009B-C539-4275-A8D9-52357E72EB15}" destId="{B5763362-1134-40B7-AC9C-1DF2F21B6EE6}" srcOrd="0" destOrd="0" presId="urn:microsoft.com/office/officeart/2005/8/layout/orgChart1"/>
    <dgm:cxn modelId="{EFECA42C-F1D3-43E3-983A-DC71CD2FE5F7}" type="presParOf" srcId="{60A5009B-C539-4275-A8D9-52357E72EB15}" destId="{863A9481-94BB-4C1B-A851-9A96FB48B8D7}" srcOrd="1" destOrd="0" presId="urn:microsoft.com/office/officeart/2005/8/layout/orgChart1"/>
    <dgm:cxn modelId="{DD8688DD-4151-4878-8201-26CE63F43FB5}" type="presParOf" srcId="{7B5487BA-9EDD-4070-83C4-80B1C5F00871}" destId="{97B6325D-1731-476A-B201-AEF4E2087B0D}" srcOrd="1" destOrd="0" presId="urn:microsoft.com/office/officeart/2005/8/layout/orgChart1"/>
    <dgm:cxn modelId="{45B93B41-65D8-478C-B2F6-D8B394C3508F}" type="presParOf" srcId="{97B6325D-1731-476A-B201-AEF4E2087B0D}" destId="{202647E4-2CD8-430C-87D9-4ABCF70A0891}" srcOrd="0" destOrd="0" presId="urn:microsoft.com/office/officeart/2005/8/layout/orgChart1"/>
    <dgm:cxn modelId="{05AEB521-A992-4E57-A4BF-450AA5F89868}" type="presParOf" srcId="{97B6325D-1731-476A-B201-AEF4E2087B0D}" destId="{37BA5865-1136-459A-A44F-B8F9F2764521}" srcOrd="1" destOrd="0" presId="urn:microsoft.com/office/officeart/2005/8/layout/orgChart1"/>
    <dgm:cxn modelId="{2AEEDB97-ADC9-42BF-BF22-44816BB94D21}" type="presParOf" srcId="{37BA5865-1136-459A-A44F-B8F9F2764521}" destId="{1A68E3E4-91CD-45FB-9289-0B2BC42047A4}" srcOrd="0" destOrd="0" presId="urn:microsoft.com/office/officeart/2005/8/layout/orgChart1"/>
    <dgm:cxn modelId="{3B24B10C-54AA-4AD7-A2FA-C83B333B4AAA}" type="presParOf" srcId="{1A68E3E4-91CD-45FB-9289-0B2BC42047A4}" destId="{64A47D22-4644-41A7-ADFC-BA3080720368}" srcOrd="0" destOrd="0" presId="urn:microsoft.com/office/officeart/2005/8/layout/orgChart1"/>
    <dgm:cxn modelId="{59D13F9D-D034-43A0-BBB0-FB6A60AD94DA}" type="presParOf" srcId="{1A68E3E4-91CD-45FB-9289-0B2BC42047A4}" destId="{7895C591-9DA6-4B68-893F-BAB4D3CEAEE0}" srcOrd="1" destOrd="0" presId="urn:microsoft.com/office/officeart/2005/8/layout/orgChart1"/>
    <dgm:cxn modelId="{6A632FA4-1ADB-4BF3-8C31-ADADE6960FDA}" type="presParOf" srcId="{37BA5865-1136-459A-A44F-B8F9F2764521}" destId="{D32C4DEE-9030-4E3E-941F-A08E7AB33188}" srcOrd="1" destOrd="0" presId="urn:microsoft.com/office/officeart/2005/8/layout/orgChart1"/>
    <dgm:cxn modelId="{430078D4-37BA-4E76-89D9-7C098F5A9B36}" type="presParOf" srcId="{37BA5865-1136-459A-A44F-B8F9F2764521}" destId="{0BC6E43A-1567-4898-AB46-E9C7014F4827}" srcOrd="2" destOrd="0" presId="urn:microsoft.com/office/officeart/2005/8/layout/orgChart1"/>
    <dgm:cxn modelId="{1063A86B-A582-4324-9136-ABB4182E1CE6}" type="presParOf" srcId="{97B6325D-1731-476A-B201-AEF4E2087B0D}" destId="{F7FC90BA-8736-4567-A0B0-E6555D80018A}" srcOrd="2" destOrd="0" presId="urn:microsoft.com/office/officeart/2005/8/layout/orgChart1"/>
    <dgm:cxn modelId="{177B5506-23F9-43DD-A0A3-4ADA27F7F6EB}" type="presParOf" srcId="{97B6325D-1731-476A-B201-AEF4E2087B0D}" destId="{4F27FCE7-D243-4300-9B75-6AB376AC3EFD}" srcOrd="3" destOrd="0" presId="urn:microsoft.com/office/officeart/2005/8/layout/orgChart1"/>
    <dgm:cxn modelId="{8BF04033-DC74-4ECB-8444-62952C7711D3}" type="presParOf" srcId="{4F27FCE7-D243-4300-9B75-6AB376AC3EFD}" destId="{BB544808-FF0A-4D6C-9C40-371A9AF572F2}" srcOrd="0" destOrd="0" presId="urn:microsoft.com/office/officeart/2005/8/layout/orgChart1"/>
    <dgm:cxn modelId="{959BFD6C-4C33-42C2-ABBE-E5A75ABD0620}" type="presParOf" srcId="{BB544808-FF0A-4D6C-9C40-371A9AF572F2}" destId="{5F2FFECE-10F7-4C45-8EC5-2D757480D700}" srcOrd="0" destOrd="0" presId="urn:microsoft.com/office/officeart/2005/8/layout/orgChart1"/>
    <dgm:cxn modelId="{ACEAC129-8C08-4A1C-B50F-B203DC9A7576}" type="presParOf" srcId="{BB544808-FF0A-4D6C-9C40-371A9AF572F2}" destId="{1E6B4407-7D12-4E73-982F-DF86E6DA6AFB}" srcOrd="1" destOrd="0" presId="urn:microsoft.com/office/officeart/2005/8/layout/orgChart1"/>
    <dgm:cxn modelId="{714975D2-5660-4F6A-B0B2-841A9780384C}" type="presParOf" srcId="{4F27FCE7-D243-4300-9B75-6AB376AC3EFD}" destId="{D5F6CD19-A073-48B8-B5BB-DC6959C01B9B}" srcOrd="1" destOrd="0" presId="urn:microsoft.com/office/officeart/2005/8/layout/orgChart1"/>
    <dgm:cxn modelId="{288B4EE0-DA62-49E0-800C-7F830A13FFA8}" type="presParOf" srcId="{4F27FCE7-D243-4300-9B75-6AB376AC3EFD}" destId="{35E7767B-7B5D-4BC8-8045-9C4C4FFC660D}" srcOrd="2" destOrd="0" presId="urn:microsoft.com/office/officeart/2005/8/layout/orgChart1"/>
    <dgm:cxn modelId="{267095C9-F698-44D9-ACFA-85BA6CD3B1F7}" type="presParOf" srcId="{97B6325D-1731-476A-B201-AEF4E2087B0D}" destId="{AEF68B0D-711D-4DCC-9A1A-1BC207261126}" srcOrd="4" destOrd="0" presId="urn:microsoft.com/office/officeart/2005/8/layout/orgChart1"/>
    <dgm:cxn modelId="{CAF649F8-ACB3-4413-B1C4-BAB28E250342}" type="presParOf" srcId="{97B6325D-1731-476A-B201-AEF4E2087B0D}" destId="{8D0D949B-2967-4FFB-8E90-3B28B425FC46}" srcOrd="5" destOrd="0" presId="urn:microsoft.com/office/officeart/2005/8/layout/orgChart1"/>
    <dgm:cxn modelId="{6A3552F7-5D0C-4D45-B4E6-6E666228175A}" type="presParOf" srcId="{8D0D949B-2967-4FFB-8E90-3B28B425FC46}" destId="{2C25D291-97F4-4139-BEAD-F7603E51DC03}" srcOrd="0" destOrd="0" presId="urn:microsoft.com/office/officeart/2005/8/layout/orgChart1"/>
    <dgm:cxn modelId="{BDBE8A96-02FD-4D25-9644-A8CCB729779C}" type="presParOf" srcId="{2C25D291-97F4-4139-BEAD-F7603E51DC03}" destId="{33F53AAD-C17E-4C4B-8AC4-0A26FAE646F1}" srcOrd="0" destOrd="0" presId="urn:microsoft.com/office/officeart/2005/8/layout/orgChart1"/>
    <dgm:cxn modelId="{D20136DD-0665-474C-9A3B-6BD15676C3DE}" type="presParOf" srcId="{2C25D291-97F4-4139-BEAD-F7603E51DC03}" destId="{B8C19311-8DCD-43A2-8641-6FCCCD7C35E8}" srcOrd="1" destOrd="0" presId="urn:microsoft.com/office/officeart/2005/8/layout/orgChart1"/>
    <dgm:cxn modelId="{7E87B318-74E5-4BE8-9A9B-2CF62D708837}" type="presParOf" srcId="{8D0D949B-2967-4FFB-8E90-3B28B425FC46}" destId="{C9E04359-B5E1-4E28-81F3-E80760FCE8C9}" srcOrd="1" destOrd="0" presId="urn:microsoft.com/office/officeart/2005/8/layout/orgChart1"/>
    <dgm:cxn modelId="{C257EB9E-86AF-4C8D-BAB3-C082316013D2}" type="presParOf" srcId="{8D0D949B-2967-4FFB-8E90-3B28B425FC46}" destId="{941FD0F0-5A9C-4B0C-A7A8-F18051D23EA3}" srcOrd="2" destOrd="0" presId="urn:microsoft.com/office/officeart/2005/8/layout/orgChart1"/>
    <dgm:cxn modelId="{A30B89AA-0A20-43D7-8FA0-98977B0BDA0C}" type="presParOf" srcId="{7B5487BA-9EDD-4070-83C4-80B1C5F00871}" destId="{4C6D0A6D-55B1-406C-889F-33C6235ECA27}"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3B9EFA-401B-43C3-9232-3910DB8AA41A}" type="doc">
      <dgm:prSet loTypeId="urn:microsoft.com/office/officeart/2005/8/layout/radial1" loCatId="relationship" qsTypeId="urn:microsoft.com/office/officeart/2005/8/quickstyle/simple1" qsCatId="simple" csTypeId="urn:microsoft.com/office/officeart/2005/8/colors/accent1_2" csCatId="accent1"/>
      <dgm:spPr/>
    </dgm:pt>
    <dgm:pt modelId="{E60EDB44-557E-4F71-85A9-1706C137BA0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SMERI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BIOLOGIJE</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C087ED8A-9226-4A3A-A990-889E4BFF8E96}" type="parTrans" cxnId="{CA31D7B3-D5ED-40D2-B65B-B75DCB6F9760}">
      <dgm:prSet/>
      <dgm:spPr/>
    </dgm:pt>
    <dgm:pt modelId="{1747F0E4-2D46-4EC1-898E-5E904898198D}" type="sibTrans" cxnId="{CA31D7B3-D5ED-40D2-B65B-B75DCB6F9760}">
      <dgm:prSet/>
      <dgm:spPr/>
    </dgm:pt>
    <dgm:pt modelId="{90E92BEC-7790-47E2-B47B-76B23CD2DD0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ENTOMOLOGIJA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(ŽUŽELKE)</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2662E38D-EAB0-4C00-977C-46574A439488}" type="parTrans" cxnId="{F8B542B1-6F0A-4ECF-B48F-39B0503C0A12}">
      <dgm:prSet/>
      <dgm:spPr/>
      <dgm:t>
        <a:bodyPr/>
        <a:lstStyle/>
        <a:p>
          <a:endParaRPr lang="sl-SI"/>
        </a:p>
      </dgm:t>
    </dgm:pt>
    <dgm:pt modelId="{D4D14282-7153-4147-875B-18172A4E95AF}" type="sibTrans" cxnId="{F8B542B1-6F0A-4ECF-B48F-39B0503C0A12}">
      <dgm:prSet/>
      <dgm:spPr/>
    </dgm:pt>
    <dgm:pt modelId="{D2ADDE1C-1A3F-4E6A-B2B8-4EBBAEA6B71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MIKOLOGIJA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(GLIVE)</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FEB59E30-B2E1-4BBC-9166-3206ADC8AD94}" type="parTrans" cxnId="{1663FB23-8E3B-4C6B-A571-02D5824780D3}">
      <dgm:prSet/>
      <dgm:spPr/>
      <dgm:t>
        <a:bodyPr/>
        <a:lstStyle/>
        <a:p>
          <a:endParaRPr lang="sl-SI"/>
        </a:p>
      </dgm:t>
    </dgm:pt>
    <dgm:pt modelId="{519A3F59-108D-4AEB-9664-DCA44446E949}" type="sibTrans" cxnId="{1663FB23-8E3B-4C6B-A571-02D5824780D3}">
      <dgm:prSet/>
      <dgm:spPr/>
    </dgm:pt>
    <dgm:pt modelId="{534D60C4-BB64-460F-9858-ECC1DAC5AFA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ORNITOLOGIJA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(PTIČI)</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9F1A4272-8B3E-41C2-A3A7-2A76D4CD274C}" type="parTrans" cxnId="{3B7A4D22-38EA-48E5-8784-8A08798A698D}">
      <dgm:prSet/>
      <dgm:spPr/>
      <dgm:t>
        <a:bodyPr/>
        <a:lstStyle/>
        <a:p>
          <a:endParaRPr lang="sl-SI"/>
        </a:p>
      </dgm:t>
    </dgm:pt>
    <dgm:pt modelId="{C78B53F2-9F36-4BF1-83C3-6DE82E036BCB}" type="sibTrans" cxnId="{3B7A4D22-38EA-48E5-8784-8A08798A698D}">
      <dgm:prSet/>
      <dgm:spPr/>
    </dgm:pt>
    <dgm:pt modelId="{75D959AD-44B0-43A0-AA58-6ADFEC95A08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IHTIOLOHIJA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(RIBE)</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1EC43B5F-6B3C-44F3-9BBC-8876919EAECA}" type="parTrans" cxnId="{2790A683-40F5-4BD4-8978-CF4F48067B25}">
      <dgm:prSet/>
      <dgm:spPr/>
      <dgm:t>
        <a:bodyPr/>
        <a:lstStyle/>
        <a:p>
          <a:endParaRPr lang="sl-SI"/>
        </a:p>
      </dgm:t>
    </dgm:pt>
    <dgm:pt modelId="{89A21E7F-EC16-45A2-8A43-550334D4175E}" type="sibTrans" cxnId="{2790A683-40F5-4BD4-8978-CF4F48067B25}">
      <dgm:prSet/>
      <dgm:spPr/>
    </dgm:pt>
    <dgm:pt modelId="{F9BCBE33-8923-4B1C-A46D-56D6E9ED412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PARAZITOLOGIJA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(PARAZITI)</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FC4E1550-823E-42CA-A455-4E8F48BCA859}" type="parTrans" cxnId="{39905F12-1716-43C0-9958-60AA99EE9B78}">
      <dgm:prSet/>
      <dgm:spPr/>
      <dgm:t>
        <a:bodyPr/>
        <a:lstStyle/>
        <a:p>
          <a:endParaRPr lang="sl-SI"/>
        </a:p>
      </dgm:t>
    </dgm:pt>
    <dgm:pt modelId="{833831ED-E0F2-4166-991D-F8005FAE09AA}" type="sibTrans" cxnId="{39905F12-1716-43C0-9958-60AA99EE9B78}">
      <dgm:prSet/>
      <dgm:spPr/>
    </dgm:pt>
    <dgm:pt modelId="{E292A740-FC97-45AF-9F38-C69BA71078B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BRIOLOGIJA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(MAHOVI)</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C5F37245-3A44-4811-8D84-DCB84E5DA50D}" type="parTrans" cxnId="{94270B91-EAB1-4803-9828-3A345D6DA5F6}">
      <dgm:prSet/>
      <dgm:spPr/>
      <dgm:t>
        <a:bodyPr/>
        <a:lstStyle/>
        <a:p>
          <a:endParaRPr lang="sl-SI"/>
        </a:p>
      </dgm:t>
    </dgm:pt>
    <dgm:pt modelId="{1A2E1CDA-66E6-4678-ADD1-E9D01ABE3E5B}" type="sibTrans" cxnId="{94270B91-EAB1-4803-9828-3A345D6DA5F6}">
      <dgm:prSet/>
      <dgm:spPr/>
    </dgm:pt>
    <dgm:pt modelId="{FF5FD5F8-9484-40C8-9378-168EBDE5843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b="0" i="0" u="none" strike="noStrike" cap="none" normalizeH="0" baseline="0">
              <a:ln>
                <a:noFill/>
              </a:ln>
              <a:solidFill>
                <a:schemeClr val="tx1"/>
              </a:solidFill>
              <a:effectLst/>
              <a:latin typeface="Arial" panose="020B0604020202020204" pitchFamily="34" charset="0"/>
            </a:rPr>
            <a:t>ALGOLOGIJA</a:t>
          </a:r>
          <a:endParaRPr kumimoji="0" lang="en-US" altLang="sl-SI" b="0" i="0" u="none" strike="noStrike" cap="none" normalizeH="0" baseline="0">
            <a:ln>
              <a:noFill/>
            </a:ln>
            <a:solidFill>
              <a:schemeClr val="tx1"/>
            </a:solidFill>
            <a:effectLst/>
            <a:latin typeface="Arial" panose="020B0604020202020204" pitchFamily="34" charset="0"/>
          </a:endParaRPr>
        </a:p>
      </dgm:t>
    </dgm:pt>
    <dgm:pt modelId="{8C642B3D-A143-462D-BB84-0D6D9448EE50}" type="parTrans" cxnId="{9F2D5A8F-7E2B-4CBC-AC95-C88CDC3A524F}">
      <dgm:prSet/>
      <dgm:spPr/>
      <dgm:t>
        <a:bodyPr/>
        <a:lstStyle/>
        <a:p>
          <a:endParaRPr lang="sl-SI"/>
        </a:p>
      </dgm:t>
    </dgm:pt>
    <dgm:pt modelId="{B1ABFA87-66D6-40E2-ADC0-229D37112B61}" type="sibTrans" cxnId="{9F2D5A8F-7E2B-4CBC-AC95-C88CDC3A524F}">
      <dgm:prSet/>
      <dgm:spPr/>
    </dgm:pt>
    <dgm:pt modelId="{C92704B8-EB45-4F74-A669-C2F6D780F00F}" type="pres">
      <dgm:prSet presAssocID="{CE3B9EFA-401B-43C3-9232-3910DB8AA41A}" presName="cycle" presStyleCnt="0">
        <dgm:presLayoutVars>
          <dgm:chMax val="1"/>
          <dgm:dir/>
          <dgm:animLvl val="ctr"/>
          <dgm:resizeHandles val="exact"/>
        </dgm:presLayoutVars>
      </dgm:prSet>
      <dgm:spPr/>
    </dgm:pt>
    <dgm:pt modelId="{88548753-F119-416E-BCA8-BFD8F656928D}" type="pres">
      <dgm:prSet presAssocID="{E60EDB44-557E-4F71-85A9-1706C137BA02}" presName="centerShape" presStyleLbl="node0" presStyleIdx="0" presStyleCnt="1"/>
      <dgm:spPr/>
    </dgm:pt>
    <dgm:pt modelId="{8785D978-F37B-4E00-99DC-E14A7508738D}" type="pres">
      <dgm:prSet presAssocID="{2662E38D-EAB0-4C00-977C-46574A439488}" presName="Name9" presStyleLbl="parChTrans1D2" presStyleIdx="0" presStyleCnt="7"/>
      <dgm:spPr/>
    </dgm:pt>
    <dgm:pt modelId="{29C827ED-5527-4C2F-88D4-9A8FB019BEDA}" type="pres">
      <dgm:prSet presAssocID="{2662E38D-EAB0-4C00-977C-46574A439488}" presName="connTx" presStyleLbl="parChTrans1D2" presStyleIdx="0" presStyleCnt="7"/>
      <dgm:spPr/>
    </dgm:pt>
    <dgm:pt modelId="{80FA66C7-4770-4142-AFAF-E3DD6E03856B}" type="pres">
      <dgm:prSet presAssocID="{90E92BEC-7790-47E2-B47B-76B23CD2DD0D}" presName="node" presStyleLbl="node1" presStyleIdx="0" presStyleCnt="7">
        <dgm:presLayoutVars>
          <dgm:bulletEnabled val="1"/>
        </dgm:presLayoutVars>
      </dgm:prSet>
      <dgm:spPr/>
    </dgm:pt>
    <dgm:pt modelId="{417E5730-9EEA-4966-B2C9-45BA19DD3229}" type="pres">
      <dgm:prSet presAssocID="{FEB59E30-B2E1-4BBC-9166-3206ADC8AD94}" presName="Name9" presStyleLbl="parChTrans1D2" presStyleIdx="1" presStyleCnt="7"/>
      <dgm:spPr/>
    </dgm:pt>
    <dgm:pt modelId="{349A4005-9D16-4C7A-B9D6-E83315490689}" type="pres">
      <dgm:prSet presAssocID="{FEB59E30-B2E1-4BBC-9166-3206ADC8AD94}" presName="connTx" presStyleLbl="parChTrans1D2" presStyleIdx="1" presStyleCnt="7"/>
      <dgm:spPr/>
    </dgm:pt>
    <dgm:pt modelId="{90ACC139-75D4-4633-96AF-81975234E02F}" type="pres">
      <dgm:prSet presAssocID="{D2ADDE1C-1A3F-4E6A-B2B8-4EBBAEA6B710}" presName="node" presStyleLbl="node1" presStyleIdx="1" presStyleCnt="7">
        <dgm:presLayoutVars>
          <dgm:bulletEnabled val="1"/>
        </dgm:presLayoutVars>
      </dgm:prSet>
      <dgm:spPr/>
    </dgm:pt>
    <dgm:pt modelId="{C37CE0B3-C443-4284-A4C4-36E66A874808}" type="pres">
      <dgm:prSet presAssocID="{9F1A4272-8B3E-41C2-A3A7-2A76D4CD274C}" presName="Name9" presStyleLbl="parChTrans1D2" presStyleIdx="2" presStyleCnt="7"/>
      <dgm:spPr/>
    </dgm:pt>
    <dgm:pt modelId="{49F415AC-EB3A-4EC6-B729-F53216A2C89E}" type="pres">
      <dgm:prSet presAssocID="{9F1A4272-8B3E-41C2-A3A7-2A76D4CD274C}" presName="connTx" presStyleLbl="parChTrans1D2" presStyleIdx="2" presStyleCnt="7"/>
      <dgm:spPr/>
    </dgm:pt>
    <dgm:pt modelId="{5B7365FD-2D94-46C7-A207-54AAC203BA67}" type="pres">
      <dgm:prSet presAssocID="{534D60C4-BB64-460F-9858-ECC1DAC5AFA4}" presName="node" presStyleLbl="node1" presStyleIdx="2" presStyleCnt="7">
        <dgm:presLayoutVars>
          <dgm:bulletEnabled val="1"/>
        </dgm:presLayoutVars>
      </dgm:prSet>
      <dgm:spPr/>
    </dgm:pt>
    <dgm:pt modelId="{E8BEA961-90DC-4C33-AD0B-F8FE20CD268F}" type="pres">
      <dgm:prSet presAssocID="{1EC43B5F-6B3C-44F3-9BBC-8876919EAECA}" presName="Name9" presStyleLbl="parChTrans1D2" presStyleIdx="3" presStyleCnt="7"/>
      <dgm:spPr/>
    </dgm:pt>
    <dgm:pt modelId="{0BBBB7F2-AF64-4DA7-87B5-433CFA7DE411}" type="pres">
      <dgm:prSet presAssocID="{1EC43B5F-6B3C-44F3-9BBC-8876919EAECA}" presName="connTx" presStyleLbl="parChTrans1D2" presStyleIdx="3" presStyleCnt="7"/>
      <dgm:spPr/>
    </dgm:pt>
    <dgm:pt modelId="{2D412A4F-F0EA-44EE-955F-94F29B60016B}" type="pres">
      <dgm:prSet presAssocID="{75D959AD-44B0-43A0-AA58-6ADFEC95A080}" presName="node" presStyleLbl="node1" presStyleIdx="3" presStyleCnt="7">
        <dgm:presLayoutVars>
          <dgm:bulletEnabled val="1"/>
        </dgm:presLayoutVars>
      </dgm:prSet>
      <dgm:spPr/>
    </dgm:pt>
    <dgm:pt modelId="{5500D2CD-E725-460F-ACD4-7F1EB43DD1DD}" type="pres">
      <dgm:prSet presAssocID="{FC4E1550-823E-42CA-A455-4E8F48BCA859}" presName="Name9" presStyleLbl="parChTrans1D2" presStyleIdx="4" presStyleCnt="7"/>
      <dgm:spPr/>
    </dgm:pt>
    <dgm:pt modelId="{7D53B9D9-F75C-490C-95CE-3249C6929036}" type="pres">
      <dgm:prSet presAssocID="{FC4E1550-823E-42CA-A455-4E8F48BCA859}" presName="connTx" presStyleLbl="parChTrans1D2" presStyleIdx="4" presStyleCnt="7"/>
      <dgm:spPr/>
    </dgm:pt>
    <dgm:pt modelId="{86250661-54A7-4EE6-ABA6-C400EB5DADDB}" type="pres">
      <dgm:prSet presAssocID="{F9BCBE33-8923-4B1C-A46D-56D6E9ED4124}" presName="node" presStyleLbl="node1" presStyleIdx="4" presStyleCnt="7">
        <dgm:presLayoutVars>
          <dgm:bulletEnabled val="1"/>
        </dgm:presLayoutVars>
      </dgm:prSet>
      <dgm:spPr/>
    </dgm:pt>
    <dgm:pt modelId="{9119727F-C030-4AA3-8ADA-F08BB85433AD}" type="pres">
      <dgm:prSet presAssocID="{C5F37245-3A44-4811-8D84-DCB84E5DA50D}" presName="Name9" presStyleLbl="parChTrans1D2" presStyleIdx="5" presStyleCnt="7"/>
      <dgm:spPr/>
    </dgm:pt>
    <dgm:pt modelId="{07536C98-54A4-4344-B980-970F6DBE20EC}" type="pres">
      <dgm:prSet presAssocID="{C5F37245-3A44-4811-8D84-DCB84E5DA50D}" presName="connTx" presStyleLbl="parChTrans1D2" presStyleIdx="5" presStyleCnt="7"/>
      <dgm:spPr/>
    </dgm:pt>
    <dgm:pt modelId="{A4E79DC8-31BD-436E-AC6F-12E76EFC2C46}" type="pres">
      <dgm:prSet presAssocID="{E292A740-FC97-45AF-9F38-C69BA71078BC}" presName="node" presStyleLbl="node1" presStyleIdx="5" presStyleCnt="7">
        <dgm:presLayoutVars>
          <dgm:bulletEnabled val="1"/>
        </dgm:presLayoutVars>
      </dgm:prSet>
      <dgm:spPr/>
    </dgm:pt>
    <dgm:pt modelId="{75DCEB99-C36C-459A-9796-1BA15AF4C8BC}" type="pres">
      <dgm:prSet presAssocID="{8C642B3D-A143-462D-BB84-0D6D9448EE50}" presName="Name9" presStyleLbl="parChTrans1D2" presStyleIdx="6" presStyleCnt="7"/>
      <dgm:spPr/>
    </dgm:pt>
    <dgm:pt modelId="{90C3F77A-9DB1-4407-8001-5C54E77315EF}" type="pres">
      <dgm:prSet presAssocID="{8C642B3D-A143-462D-BB84-0D6D9448EE50}" presName="connTx" presStyleLbl="parChTrans1D2" presStyleIdx="6" presStyleCnt="7"/>
      <dgm:spPr/>
    </dgm:pt>
    <dgm:pt modelId="{AF192581-8B3E-4157-B82D-3AF2103F035F}" type="pres">
      <dgm:prSet presAssocID="{FF5FD5F8-9484-40C8-9378-168EBDE58439}" presName="node" presStyleLbl="node1" presStyleIdx="6" presStyleCnt="7">
        <dgm:presLayoutVars>
          <dgm:bulletEnabled val="1"/>
        </dgm:presLayoutVars>
      </dgm:prSet>
      <dgm:spPr/>
    </dgm:pt>
  </dgm:ptLst>
  <dgm:cxnLst>
    <dgm:cxn modelId="{27CA4A0E-5600-4FC0-B0AA-2F608EC4DCCD}" type="presOf" srcId="{1EC43B5F-6B3C-44F3-9BBC-8876919EAECA}" destId="{E8BEA961-90DC-4C33-AD0B-F8FE20CD268F}" srcOrd="0" destOrd="0" presId="urn:microsoft.com/office/officeart/2005/8/layout/radial1"/>
    <dgm:cxn modelId="{CDA97B10-4F2E-44B6-BAC3-771A54E950B0}" type="presOf" srcId="{534D60C4-BB64-460F-9858-ECC1DAC5AFA4}" destId="{5B7365FD-2D94-46C7-A207-54AAC203BA67}" srcOrd="0" destOrd="0" presId="urn:microsoft.com/office/officeart/2005/8/layout/radial1"/>
    <dgm:cxn modelId="{39905F12-1716-43C0-9958-60AA99EE9B78}" srcId="{E60EDB44-557E-4F71-85A9-1706C137BA02}" destId="{F9BCBE33-8923-4B1C-A46D-56D6E9ED4124}" srcOrd="4" destOrd="0" parTransId="{FC4E1550-823E-42CA-A455-4E8F48BCA859}" sibTransId="{833831ED-E0F2-4166-991D-F8005FAE09AA}"/>
    <dgm:cxn modelId="{8C827D19-DA3C-466A-B859-E33B843B8BB7}" type="presOf" srcId="{9F1A4272-8B3E-41C2-A3A7-2A76D4CD274C}" destId="{49F415AC-EB3A-4EC6-B729-F53216A2C89E}" srcOrd="1" destOrd="0" presId="urn:microsoft.com/office/officeart/2005/8/layout/radial1"/>
    <dgm:cxn modelId="{7E51D919-3DF3-4E13-8F82-0566C0996C2B}" type="presOf" srcId="{FEB59E30-B2E1-4BBC-9166-3206ADC8AD94}" destId="{417E5730-9EEA-4966-B2C9-45BA19DD3229}" srcOrd="0" destOrd="0" presId="urn:microsoft.com/office/officeart/2005/8/layout/radial1"/>
    <dgm:cxn modelId="{3B7A4D22-38EA-48E5-8784-8A08798A698D}" srcId="{E60EDB44-557E-4F71-85A9-1706C137BA02}" destId="{534D60C4-BB64-460F-9858-ECC1DAC5AFA4}" srcOrd="2" destOrd="0" parTransId="{9F1A4272-8B3E-41C2-A3A7-2A76D4CD274C}" sibTransId="{C78B53F2-9F36-4BF1-83C3-6DE82E036BCB}"/>
    <dgm:cxn modelId="{1663FB23-8E3B-4C6B-A571-02D5824780D3}" srcId="{E60EDB44-557E-4F71-85A9-1706C137BA02}" destId="{D2ADDE1C-1A3F-4E6A-B2B8-4EBBAEA6B710}" srcOrd="1" destOrd="0" parTransId="{FEB59E30-B2E1-4BBC-9166-3206ADC8AD94}" sibTransId="{519A3F59-108D-4AEB-9664-DCA44446E949}"/>
    <dgm:cxn modelId="{7F583A24-D55B-459E-9F96-058429772784}" type="presOf" srcId="{FC4E1550-823E-42CA-A455-4E8F48BCA859}" destId="{5500D2CD-E725-460F-ACD4-7F1EB43DD1DD}" srcOrd="0" destOrd="0" presId="urn:microsoft.com/office/officeart/2005/8/layout/radial1"/>
    <dgm:cxn modelId="{326A672B-6C3C-4E23-AE7F-E8F5370A2341}" type="presOf" srcId="{FC4E1550-823E-42CA-A455-4E8F48BCA859}" destId="{7D53B9D9-F75C-490C-95CE-3249C6929036}" srcOrd="1" destOrd="0" presId="urn:microsoft.com/office/officeart/2005/8/layout/radial1"/>
    <dgm:cxn modelId="{BA5C3236-2CDB-4CBF-BB80-14B13F081776}" type="presOf" srcId="{CE3B9EFA-401B-43C3-9232-3910DB8AA41A}" destId="{C92704B8-EB45-4F74-A669-C2F6D780F00F}" srcOrd="0" destOrd="0" presId="urn:microsoft.com/office/officeart/2005/8/layout/radial1"/>
    <dgm:cxn modelId="{4637A33E-4D63-459D-9D6D-9F8D6F952E28}" type="presOf" srcId="{C5F37245-3A44-4811-8D84-DCB84E5DA50D}" destId="{9119727F-C030-4AA3-8ADA-F08BB85433AD}" srcOrd="0" destOrd="0" presId="urn:microsoft.com/office/officeart/2005/8/layout/radial1"/>
    <dgm:cxn modelId="{96059E62-3C9B-4127-BD04-7B7E155285CA}" type="presOf" srcId="{2662E38D-EAB0-4C00-977C-46574A439488}" destId="{29C827ED-5527-4C2F-88D4-9A8FB019BEDA}" srcOrd="1" destOrd="0" presId="urn:microsoft.com/office/officeart/2005/8/layout/radial1"/>
    <dgm:cxn modelId="{93B6F662-4863-43B9-888E-C9CACBF94146}" type="presOf" srcId="{1EC43B5F-6B3C-44F3-9BBC-8876919EAECA}" destId="{0BBBB7F2-AF64-4DA7-87B5-433CFA7DE411}" srcOrd="1" destOrd="0" presId="urn:microsoft.com/office/officeart/2005/8/layout/radial1"/>
    <dgm:cxn modelId="{145CD566-BC1C-425C-B4C8-B7FF51ADD3F5}" type="presOf" srcId="{8C642B3D-A143-462D-BB84-0D6D9448EE50}" destId="{90C3F77A-9DB1-4407-8001-5C54E77315EF}" srcOrd="1" destOrd="0" presId="urn:microsoft.com/office/officeart/2005/8/layout/radial1"/>
    <dgm:cxn modelId="{51C0C647-C486-4042-9F7F-03A15B46D16B}" type="presOf" srcId="{2662E38D-EAB0-4C00-977C-46574A439488}" destId="{8785D978-F37B-4E00-99DC-E14A7508738D}" srcOrd="0" destOrd="0" presId="urn:microsoft.com/office/officeart/2005/8/layout/radial1"/>
    <dgm:cxn modelId="{44B0C772-917F-4E8B-B3A6-09DD1CFACC79}" type="presOf" srcId="{FEB59E30-B2E1-4BBC-9166-3206ADC8AD94}" destId="{349A4005-9D16-4C7A-B9D6-E83315490689}" srcOrd="1" destOrd="0" presId="urn:microsoft.com/office/officeart/2005/8/layout/radial1"/>
    <dgm:cxn modelId="{4DD5687F-FE1F-4014-8C2D-57FE44429208}" type="presOf" srcId="{F9BCBE33-8923-4B1C-A46D-56D6E9ED4124}" destId="{86250661-54A7-4EE6-ABA6-C400EB5DADDB}" srcOrd="0" destOrd="0" presId="urn:microsoft.com/office/officeart/2005/8/layout/radial1"/>
    <dgm:cxn modelId="{2790A683-40F5-4BD4-8978-CF4F48067B25}" srcId="{E60EDB44-557E-4F71-85A9-1706C137BA02}" destId="{75D959AD-44B0-43A0-AA58-6ADFEC95A080}" srcOrd="3" destOrd="0" parTransId="{1EC43B5F-6B3C-44F3-9BBC-8876919EAECA}" sibTransId="{89A21E7F-EC16-45A2-8A43-550334D4175E}"/>
    <dgm:cxn modelId="{9F2D5A8F-7E2B-4CBC-AC95-C88CDC3A524F}" srcId="{E60EDB44-557E-4F71-85A9-1706C137BA02}" destId="{FF5FD5F8-9484-40C8-9378-168EBDE58439}" srcOrd="6" destOrd="0" parTransId="{8C642B3D-A143-462D-BB84-0D6D9448EE50}" sibTransId="{B1ABFA87-66D6-40E2-ADC0-229D37112B61}"/>
    <dgm:cxn modelId="{94270B91-EAB1-4803-9828-3A345D6DA5F6}" srcId="{E60EDB44-557E-4F71-85A9-1706C137BA02}" destId="{E292A740-FC97-45AF-9F38-C69BA71078BC}" srcOrd="5" destOrd="0" parTransId="{C5F37245-3A44-4811-8D84-DCB84E5DA50D}" sibTransId="{1A2E1CDA-66E6-4678-ADD1-E9D01ABE3E5B}"/>
    <dgm:cxn modelId="{F9D22BA1-416B-4609-B7AF-3636170FEE2B}" type="presOf" srcId="{75D959AD-44B0-43A0-AA58-6ADFEC95A080}" destId="{2D412A4F-F0EA-44EE-955F-94F29B60016B}" srcOrd="0" destOrd="0" presId="urn:microsoft.com/office/officeart/2005/8/layout/radial1"/>
    <dgm:cxn modelId="{F8B542B1-6F0A-4ECF-B48F-39B0503C0A12}" srcId="{E60EDB44-557E-4F71-85A9-1706C137BA02}" destId="{90E92BEC-7790-47E2-B47B-76B23CD2DD0D}" srcOrd="0" destOrd="0" parTransId="{2662E38D-EAB0-4C00-977C-46574A439488}" sibTransId="{D4D14282-7153-4147-875B-18172A4E95AF}"/>
    <dgm:cxn modelId="{CA31D7B3-D5ED-40D2-B65B-B75DCB6F9760}" srcId="{CE3B9EFA-401B-43C3-9232-3910DB8AA41A}" destId="{E60EDB44-557E-4F71-85A9-1706C137BA02}" srcOrd="0" destOrd="0" parTransId="{C087ED8A-9226-4A3A-A990-889E4BFF8E96}" sibTransId="{1747F0E4-2D46-4EC1-898E-5E904898198D}"/>
    <dgm:cxn modelId="{E94FBCD0-1A18-4314-8FB4-718350577454}" type="presOf" srcId="{E60EDB44-557E-4F71-85A9-1706C137BA02}" destId="{88548753-F119-416E-BCA8-BFD8F656928D}" srcOrd="0" destOrd="0" presId="urn:microsoft.com/office/officeart/2005/8/layout/radial1"/>
    <dgm:cxn modelId="{7DBEB7DD-F7AE-49DE-91FD-03414F0BA6F8}" type="presOf" srcId="{D2ADDE1C-1A3F-4E6A-B2B8-4EBBAEA6B710}" destId="{90ACC139-75D4-4633-96AF-81975234E02F}" srcOrd="0" destOrd="0" presId="urn:microsoft.com/office/officeart/2005/8/layout/radial1"/>
    <dgm:cxn modelId="{226552DE-16E7-4519-92FD-796817E5CFE6}" type="presOf" srcId="{E292A740-FC97-45AF-9F38-C69BA71078BC}" destId="{A4E79DC8-31BD-436E-AC6F-12E76EFC2C46}" srcOrd="0" destOrd="0" presId="urn:microsoft.com/office/officeart/2005/8/layout/radial1"/>
    <dgm:cxn modelId="{98AE2BE0-2511-423A-8A24-580A0FF20374}" type="presOf" srcId="{C5F37245-3A44-4811-8D84-DCB84E5DA50D}" destId="{07536C98-54A4-4344-B980-970F6DBE20EC}" srcOrd="1" destOrd="0" presId="urn:microsoft.com/office/officeart/2005/8/layout/radial1"/>
    <dgm:cxn modelId="{B8252FEB-D3B0-4617-B4F4-D790B0817DE7}" type="presOf" srcId="{FF5FD5F8-9484-40C8-9378-168EBDE58439}" destId="{AF192581-8B3E-4157-B82D-3AF2103F035F}" srcOrd="0" destOrd="0" presId="urn:microsoft.com/office/officeart/2005/8/layout/radial1"/>
    <dgm:cxn modelId="{3B9025EF-BB72-42CC-9008-8CABB0B249C7}" type="presOf" srcId="{90E92BEC-7790-47E2-B47B-76B23CD2DD0D}" destId="{80FA66C7-4770-4142-AFAF-E3DD6E03856B}" srcOrd="0" destOrd="0" presId="urn:microsoft.com/office/officeart/2005/8/layout/radial1"/>
    <dgm:cxn modelId="{C333C2F8-A15B-48A6-8CB2-A208AEEDB990}" type="presOf" srcId="{9F1A4272-8B3E-41C2-A3A7-2A76D4CD274C}" destId="{C37CE0B3-C443-4284-A4C4-36E66A874808}" srcOrd="0" destOrd="0" presId="urn:microsoft.com/office/officeart/2005/8/layout/radial1"/>
    <dgm:cxn modelId="{1B083BFA-3180-469B-B840-68AEEE52E3DE}" type="presOf" srcId="{8C642B3D-A143-462D-BB84-0D6D9448EE50}" destId="{75DCEB99-C36C-459A-9796-1BA15AF4C8BC}" srcOrd="0" destOrd="0" presId="urn:microsoft.com/office/officeart/2005/8/layout/radial1"/>
    <dgm:cxn modelId="{CB105CEA-AE23-4063-B98B-EB9660BE454C}" type="presParOf" srcId="{C92704B8-EB45-4F74-A669-C2F6D780F00F}" destId="{88548753-F119-416E-BCA8-BFD8F656928D}" srcOrd="0" destOrd="0" presId="urn:microsoft.com/office/officeart/2005/8/layout/radial1"/>
    <dgm:cxn modelId="{EB97BC70-7835-4459-9849-15F44C06B8EE}" type="presParOf" srcId="{C92704B8-EB45-4F74-A669-C2F6D780F00F}" destId="{8785D978-F37B-4E00-99DC-E14A7508738D}" srcOrd="1" destOrd="0" presId="urn:microsoft.com/office/officeart/2005/8/layout/radial1"/>
    <dgm:cxn modelId="{4467E5EE-528C-402D-A603-F4B800283655}" type="presParOf" srcId="{8785D978-F37B-4E00-99DC-E14A7508738D}" destId="{29C827ED-5527-4C2F-88D4-9A8FB019BEDA}" srcOrd="0" destOrd="0" presId="urn:microsoft.com/office/officeart/2005/8/layout/radial1"/>
    <dgm:cxn modelId="{934FC82F-046B-4559-93B5-FF8E15F19E9A}" type="presParOf" srcId="{C92704B8-EB45-4F74-A669-C2F6D780F00F}" destId="{80FA66C7-4770-4142-AFAF-E3DD6E03856B}" srcOrd="2" destOrd="0" presId="urn:microsoft.com/office/officeart/2005/8/layout/radial1"/>
    <dgm:cxn modelId="{1F56AC80-0504-4628-BFDE-1CD35568A388}" type="presParOf" srcId="{C92704B8-EB45-4F74-A669-C2F6D780F00F}" destId="{417E5730-9EEA-4966-B2C9-45BA19DD3229}" srcOrd="3" destOrd="0" presId="urn:microsoft.com/office/officeart/2005/8/layout/radial1"/>
    <dgm:cxn modelId="{A4234985-3AE7-45E1-B0E2-D4C83B2D617E}" type="presParOf" srcId="{417E5730-9EEA-4966-B2C9-45BA19DD3229}" destId="{349A4005-9D16-4C7A-B9D6-E83315490689}" srcOrd="0" destOrd="0" presId="urn:microsoft.com/office/officeart/2005/8/layout/radial1"/>
    <dgm:cxn modelId="{97FF078F-64B5-4F11-BDB5-C69D431486F4}" type="presParOf" srcId="{C92704B8-EB45-4F74-A669-C2F6D780F00F}" destId="{90ACC139-75D4-4633-96AF-81975234E02F}" srcOrd="4" destOrd="0" presId="urn:microsoft.com/office/officeart/2005/8/layout/radial1"/>
    <dgm:cxn modelId="{3B6D0ED1-5D87-457D-9A06-3CE4B9687B72}" type="presParOf" srcId="{C92704B8-EB45-4F74-A669-C2F6D780F00F}" destId="{C37CE0B3-C443-4284-A4C4-36E66A874808}" srcOrd="5" destOrd="0" presId="urn:microsoft.com/office/officeart/2005/8/layout/radial1"/>
    <dgm:cxn modelId="{622CFCEA-AA62-4841-A074-E52F902F4CBA}" type="presParOf" srcId="{C37CE0B3-C443-4284-A4C4-36E66A874808}" destId="{49F415AC-EB3A-4EC6-B729-F53216A2C89E}" srcOrd="0" destOrd="0" presId="urn:microsoft.com/office/officeart/2005/8/layout/radial1"/>
    <dgm:cxn modelId="{2CE93A5B-0F63-49BC-ABE6-96C9E455361E}" type="presParOf" srcId="{C92704B8-EB45-4F74-A669-C2F6D780F00F}" destId="{5B7365FD-2D94-46C7-A207-54AAC203BA67}" srcOrd="6" destOrd="0" presId="urn:microsoft.com/office/officeart/2005/8/layout/radial1"/>
    <dgm:cxn modelId="{1CA67202-48CF-47C5-ADAE-5AC611A73698}" type="presParOf" srcId="{C92704B8-EB45-4F74-A669-C2F6D780F00F}" destId="{E8BEA961-90DC-4C33-AD0B-F8FE20CD268F}" srcOrd="7" destOrd="0" presId="urn:microsoft.com/office/officeart/2005/8/layout/radial1"/>
    <dgm:cxn modelId="{F5009277-1297-41C0-94F3-074D31269732}" type="presParOf" srcId="{E8BEA961-90DC-4C33-AD0B-F8FE20CD268F}" destId="{0BBBB7F2-AF64-4DA7-87B5-433CFA7DE411}" srcOrd="0" destOrd="0" presId="urn:microsoft.com/office/officeart/2005/8/layout/radial1"/>
    <dgm:cxn modelId="{0C0977DA-3451-4A06-B894-39E764111117}" type="presParOf" srcId="{C92704B8-EB45-4F74-A669-C2F6D780F00F}" destId="{2D412A4F-F0EA-44EE-955F-94F29B60016B}" srcOrd="8" destOrd="0" presId="urn:microsoft.com/office/officeart/2005/8/layout/radial1"/>
    <dgm:cxn modelId="{4F04A807-5AA2-44D1-B61A-F6DD0291B200}" type="presParOf" srcId="{C92704B8-EB45-4F74-A669-C2F6D780F00F}" destId="{5500D2CD-E725-460F-ACD4-7F1EB43DD1DD}" srcOrd="9" destOrd="0" presId="urn:microsoft.com/office/officeart/2005/8/layout/radial1"/>
    <dgm:cxn modelId="{D3E674DF-F55D-41A6-8156-91B973F1E0EF}" type="presParOf" srcId="{5500D2CD-E725-460F-ACD4-7F1EB43DD1DD}" destId="{7D53B9D9-F75C-490C-95CE-3249C6929036}" srcOrd="0" destOrd="0" presId="urn:microsoft.com/office/officeart/2005/8/layout/radial1"/>
    <dgm:cxn modelId="{3331B0F4-84EC-44F6-A247-397032FDA6F6}" type="presParOf" srcId="{C92704B8-EB45-4F74-A669-C2F6D780F00F}" destId="{86250661-54A7-4EE6-ABA6-C400EB5DADDB}" srcOrd="10" destOrd="0" presId="urn:microsoft.com/office/officeart/2005/8/layout/radial1"/>
    <dgm:cxn modelId="{96B60A64-B080-4D6D-851F-A3A93309A3BD}" type="presParOf" srcId="{C92704B8-EB45-4F74-A669-C2F6D780F00F}" destId="{9119727F-C030-4AA3-8ADA-F08BB85433AD}" srcOrd="11" destOrd="0" presId="urn:microsoft.com/office/officeart/2005/8/layout/radial1"/>
    <dgm:cxn modelId="{7BD664CC-4A1C-47C3-AFCE-8F78FFD916C3}" type="presParOf" srcId="{9119727F-C030-4AA3-8ADA-F08BB85433AD}" destId="{07536C98-54A4-4344-B980-970F6DBE20EC}" srcOrd="0" destOrd="0" presId="urn:microsoft.com/office/officeart/2005/8/layout/radial1"/>
    <dgm:cxn modelId="{33BC4DAD-FCB2-4BB3-A03E-D5A5AE5831B9}" type="presParOf" srcId="{C92704B8-EB45-4F74-A669-C2F6D780F00F}" destId="{A4E79DC8-31BD-436E-AC6F-12E76EFC2C46}" srcOrd="12" destOrd="0" presId="urn:microsoft.com/office/officeart/2005/8/layout/radial1"/>
    <dgm:cxn modelId="{0362F968-8B9A-4384-A2E8-8D382C69FC2A}" type="presParOf" srcId="{C92704B8-EB45-4F74-A669-C2F6D780F00F}" destId="{75DCEB99-C36C-459A-9796-1BA15AF4C8BC}" srcOrd="13" destOrd="0" presId="urn:microsoft.com/office/officeart/2005/8/layout/radial1"/>
    <dgm:cxn modelId="{71E32CE6-CBA9-4C9F-A236-74E2AF137F02}" type="presParOf" srcId="{75DCEB99-C36C-459A-9796-1BA15AF4C8BC}" destId="{90C3F77A-9DB1-4407-8001-5C54E77315EF}" srcOrd="0" destOrd="0" presId="urn:microsoft.com/office/officeart/2005/8/layout/radial1"/>
    <dgm:cxn modelId="{0663906A-A6DB-4C3A-B9ED-64DE5826A162}" type="presParOf" srcId="{C92704B8-EB45-4F74-A669-C2F6D780F00F}" destId="{AF192581-8B3E-4157-B82D-3AF2103F035F}" srcOrd="1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C87A31-B443-4E7B-B511-72CA31EB0E5B}" type="doc">
      <dgm:prSet loTypeId="urn:microsoft.com/office/officeart/2005/8/layout/pyramid1" loCatId="pyramid" qsTypeId="urn:microsoft.com/office/officeart/2005/8/quickstyle/simple1" qsCatId="simple" csTypeId="urn:microsoft.com/office/officeart/2005/8/colors/colorful5" csCatId="colorful" phldr="1"/>
      <dgm:spPr/>
    </dgm:pt>
    <dgm:pt modelId="{D3079231-47F2-409A-AABB-8F786E55838F}">
      <dgm:prSet phldrT="[besedilo]"/>
      <dgm:spPr/>
      <dgm:t>
        <a:bodyPr/>
        <a:lstStyle/>
        <a:p>
          <a:r>
            <a:rPr lang="sl-SI" b="1" dirty="0"/>
            <a:t>1. BIOSFERA</a:t>
          </a:r>
        </a:p>
      </dgm:t>
    </dgm:pt>
    <dgm:pt modelId="{56ACD4D7-7279-4432-9C20-3DC632B5C739}" type="parTrans" cxnId="{5D0B553B-1D0B-4037-B5A5-79328CB78105}">
      <dgm:prSet/>
      <dgm:spPr/>
      <dgm:t>
        <a:bodyPr/>
        <a:lstStyle/>
        <a:p>
          <a:endParaRPr lang="sl-SI"/>
        </a:p>
      </dgm:t>
    </dgm:pt>
    <dgm:pt modelId="{81D2E137-E102-4F26-AECE-1A3F637DFD1A}" type="sibTrans" cxnId="{5D0B553B-1D0B-4037-B5A5-79328CB78105}">
      <dgm:prSet/>
      <dgm:spPr/>
      <dgm:t>
        <a:bodyPr/>
        <a:lstStyle/>
        <a:p>
          <a:endParaRPr lang="sl-SI"/>
        </a:p>
      </dgm:t>
    </dgm:pt>
    <dgm:pt modelId="{3D37090C-6FBC-4805-8297-DC94BE2240E8}">
      <dgm:prSet phldrT="[besedilo]"/>
      <dgm:spPr/>
      <dgm:t>
        <a:bodyPr/>
        <a:lstStyle/>
        <a:p>
          <a:r>
            <a:rPr lang="sl-SI" b="1" dirty="0">
              <a:solidFill>
                <a:schemeClr val="bg1"/>
              </a:solidFill>
            </a:rPr>
            <a:t>9. CELIČNI ORGANELI</a:t>
          </a:r>
        </a:p>
      </dgm:t>
    </dgm:pt>
    <dgm:pt modelId="{8AB4B2C0-25C8-4570-AAD9-2BA0BDCD9802}" type="parTrans" cxnId="{E8708EC5-90CD-4071-9968-9AD1C95C3369}">
      <dgm:prSet/>
      <dgm:spPr/>
      <dgm:t>
        <a:bodyPr/>
        <a:lstStyle/>
        <a:p>
          <a:endParaRPr lang="sl-SI"/>
        </a:p>
      </dgm:t>
    </dgm:pt>
    <dgm:pt modelId="{C6C75C68-94B5-45CC-9D58-1D879BC3182C}" type="sibTrans" cxnId="{E8708EC5-90CD-4071-9968-9AD1C95C3369}">
      <dgm:prSet/>
      <dgm:spPr/>
      <dgm:t>
        <a:bodyPr/>
        <a:lstStyle/>
        <a:p>
          <a:endParaRPr lang="sl-SI"/>
        </a:p>
      </dgm:t>
    </dgm:pt>
    <dgm:pt modelId="{24A62027-1CF9-4C6F-A20D-8546B9E65246}">
      <dgm:prSet phldrT="[besedilo]"/>
      <dgm:spPr/>
      <dgm:t>
        <a:bodyPr/>
        <a:lstStyle/>
        <a:p>
          <a:r>
            <a:rPr lang="sl-SI" b="1" dirty="0">
              <a:solidFill>
                <a:schemeClr val="bg1"/>
              </a:solidFill>
            </a:rPr>
            <a:t>10. MOLEKULE</a:t>
          </a:r>
        </a:p>
      </dgm:t>
    </dgm:pt>
    <dgm:pt modelId="{D4F98035-379E-4BF6-AB42-D0B35ED1BA30}" type="parTrans" cxnId="{743B82DE-D8F9-4221-9455-196BCBEBAB10}">
      <dgm:prSet/>
      <dgm:spPr/>
      <dgm:t>
        <a:bodyPr/>
        <a:lstStyle/>
        <a:p>
          <a:endParaRPr lang="sl-SI"/>
        </a:p>
      </dgm:t>
    </dgm:pt>
    <dgm:pt modelId="{AFD8C9CA-7A6D-4860-80CC-C4CB70623725}" type="sibTrans" cxnId="{743B82DE-D8F9-4221-9455-196BCBEBAB10}">
      <dgm:prSet/>
      <dgm:spPr/>
      <dgm:t>
        <a:bodyPr/>
        <a:lstStyle/>
        <a:p>
          <a:endParaRPr lang="sl-SI"/>
        </a:p>
      </dgm:t>
    </dgm:pt>
    <dgm:pt modelId="{E85E1CEA-76D3-4FB7-BBB4-3901FCD0AA45}">
      <dgm:prSet phldrT="[besedilo]"/>
      <dgm:spPr/>
      <dgm:t>
        <a:bodyPr/>
        <a:lstStyle/>
        <a:p>
          <a:r>
            <a:rPr lang="sl-SI" b="1" dirty="0"/>
            <a:t>8. CELICE</a:t>
          </a:r>
        </a:p>
      </dgm:t>
    </dgm:pt>
    <dgm:pt modelId="{EB847EF4-C311-425C-B5F8-801C097E3321}" type="parTrans" cxnId="{0E996C97-4261-43B8-8C77-41B6A0AC8C61}">
      <dgm:prSet/>
      <dgm:spPr/>
      <dgm:t>
        <a:bodyPr/>
        <a:lstStyle/>
        <a:p>
          <a:endParaRPr lang="sl-SI"/>
        </a:p>
      </dgm:t>
    </dgm:pt>
    <dgm:pt modelId="{DDAE0FAF-89FF-4E50-95E7-E25D7D665B00}" type="sibTrans" cxnId="{0E996C97-4261-43B8-8C77-41B6A0AC8C61}">
      <dgm:prSet/>
      <dgm:spPr/>
      <dgm:t>
        <a:bodyPr/>
        <a:lstStyle/>
        <a:p>
          <a:endParaRPr lang="sl-SI"/>
        </a:p>
      </dgm:t>
    </dgm:pt>
    <dgm:pt modelId="{62C32A80-0479-4D07-A857-DCA6F5787B32}">
      <dgm:prSet phldrT="[besedilo]"/>
      <dgm:spPr/>
      <dgm:t>
        <a:bodyPr/>
        <a:lstStyle/>
        <a:p>
          <a:r>
            <a:rPr lang="sl-SI" b="1" dirty="0"/>
            <a:t>2. EKOSISTEMI</a:t>
          </a:r>
        </a:p>
      </dgm:t>
    </dgm:pt>
    <dgm:pt modelId="{4CD6CEF7-4685-48D3-B359-CE4D94FE71D8}" type="parTrans" cxnId="{E11118E9-4675-489A-8C6A-9CCCF2B0C2B6}">
      <dgm:prSet/>
      <dgm:spPr/>
      <dgm:t>
        <a:bodyPr/>
        <a:lstStyle/>
        <a:p>
          <a:endParaRPr lang="sl-SI"/>
        </a:p>
      </dgm:t>
    </dgm:pt>
    <dgm:pt modelId="{8428ADFC-ADC8-4388-93B2-29C6E4D24C1D}" type="sibTrans" cxnId="{E11118E9-4675-489A-8C6A-9CCCF2B0C2B6}">
      <dgm:prSet/>
      <dgm:spPr/>
      <dgm:t>
        <a:bodyPr/>
        <a:lstStyle/>
        <a:p>
          <a:endParaRPr lang="sl-SI"/>
        </a:p>
      </dgm:t>
    </dgm:pt>
    <dgm:pt modelId="{4DF06ED5-E969-432C-9ED1-8F330BE83369}">
      <dgm:prSet phldrT="[besedilo]"/>
      <dgm:spPr/>
      <dgm:t>
        <a:bodyPr/>
        <a:lstStyle/>
        <a:p>
          <a:r>
            <a:rPr lang="sl-SI" b="1" dirty="0"/>
            <a:t>3. ZDRUŽBE</a:t>
          </a:r>
        </a:p>
      </dgm:t>
    </dgm:pt>
    <dgm:pt modelId="{2BACFB66-5B22-481A-813E-AAB6390B0A9F}" type="parTrans" cxnId="{645D1140-564E-480E-B91C-EE6F44BABAC8}">
      <dgm:prSet/>
      <dgm:spPr/>
      <dgm:t>
        <a:bodyPr/>
        <a:lstStyle/>
        <a:p>
          <a:endParaRPr lang="sl-SI"/>
        </a:p>
      </dgm:t>
    </dgm:pt>
    <dgm:pt modelId="{BA31829A-76EA-485E-AC59-737B918E5867}" type="sibTrans" cxnId="{645D1140-564E-480E-B91C-EE6F44BABAC8}">
      <dgm:prSet/>
      <dgm:spPr/>
      <dgm:t>
        <a:bodyPr/>
        <a:lstStyle/>
        <a:p>
          <a:endParaRPr lang="sl-SI"/>
        </a:p>
      </dgm:t>
    </dgm:pt>
    <dgm:pt modelId="{4DA74D10-A92C-4A38-9326-1B9453545B28}">
      <dgm:prSet phldrT="[besedilo]"/>
      <dgm:spPr/>
      <dgm:t>
        <a:bodyPr/>
        <a:lstStyle/>
        <a:p>
          <a:r>
            <a:rPr lang="sl-SI" b="1" dirty="0"/>
            <a:t>4. POPULACIJE</a:t>
          </a:r>
        </a:p>
      </dgm:t>
    </dgm:pt>
    <dgm:pt modelId="{3A1E9BDE-0D02-401E-AD92-E8D155EC4DED}" type="parTrans" cxnId="{BA67A23D-69E8-4E0B-BC59-03977D6A0D92}">
      <dgm:prSet/>
      <dgm:spPr/>
      <dgm:t>
        <a:bodyPr/>
        <a:lstStyle/>
        <a:p>
          <a:endParaRPr lang="sl-SI"/>
        </a:p>
      </dgm:t>
    </dgm:pt>
    <dgm:pt modelId="{559431EA-E2F5-48E9-9C2D-12658C2771B6}" type="sibTrans" cxnId="{BA67A23D-69E8-4E0B-BC59-03977D6A0D92}">
      <dgm:prSet/>
      <dgm:spPr/>
      <dgm:t>
        <a:bodyPr/>
        <a:lstStyle/>
        <a:p>
          <a:endParaRPr lang="sl-SI"/>
        </a:p>
      </dgm:t>
    </dgm:pt>
    <dgm:pt modelId="{FFF63A53-1B4D-4BB3-ABC9-6557193F734D}">
      <dgm:prSet phldrT="[besedilo]"/>
      <dgm:spPr/>
      <dgm:t>
        <a:bodyPr/>
        <a:lstStyle/>
        <a:p>
          <a:r>
            <a:rPr lang="sl-SI" b="1" dirty="0"/>
            <a:t>5. ORGANIZMI</a:t>
          </a:r>
        </a:p>
      </dgm:t>
    </dgm:pt>
    <dgm:pt modelId="{E53954B7-914A-4EDF-AAE8-F477DBA3439E}" type="parTrans" cxnId="{2AB69B35-06CB-4531-A585-B39C2CF68EE6}">
      <dgm:prSet/>
      <dgm:spPr/>
      <dgm:t>
        <a:bodyPr/>
        <a:lstStyle/>
        <a:p>
          <a:endParaRPr lang="sl-SI"/>
        </a:p>
      </dgm:t>
    </dgm:pt>
    <dgm:pt modelId="{D21F8183-296F-4B42-9D4E-903253032342}" type="sibTrans" cxnId="{2AB69B35-06CB-4531-A585-B39C2CF68EE6}">
      <dgm:prSet/>
      <dgm:spPr/>
      <dgm:t>
        <a:bodyPr/>
        <a:lstStyle/>
        <a:p>
          <a:endParaRPr lang="sl-SI"/>
        </a:p>
      </dgm:t>
    </dgm:pt>
    <dgm:pt modelId="{075926B3-7DB2-4349-80FC-74974D3B85FC}">
      <dgm:prSet phldrT="[besedilo]"/>
      <dgm:spPr/>
      <dgm:t>
        <a:bodyPr/>
        <a:lstStyle/>
        <a:p>
          <a:r>
            <a:rPr lang="sl-SI" b="1" dirty="0"/>
            <a:t>6. ORGANI</a:t>
          </a:r>
        </a:p>
      </dgm:t>
    </dgm:pt>
    <dgm:pt modelId="{7B9AD5D8-66C6-4D3B-BCF1-C935BC4748AE}" type="parTrans" cxnId="{F7583F0E-9657-4482-A7F1-706DC630BB5F}">
      <dgm:prSet/>
      <dgm:spPr/>
      <dgm:t>
        <a:bodyPr/>
        <a:lstStyle/>
        <a:p>
          <a:endParaRPr lang="sl-SI"/>
        </a:p>
      </dgm:t>
    </dgm:pt>
    <dgm:pt modelId="{A8CA8B35-1537-4577-8204-A81811457A2E}" type="sibTrans" cxnId="{F7583F0E-9657-4482-A7F1-706DC630BB5F}">
      <dgm:prSet/>
      <dgm:spPr/>
      <dgm:t>
        <a:bodyPr/>
        <a:lstStyle/>
        <a:p>
          <a:endParaRPr lang="sl-SI"/>
        </a:p>
      </dgm:t>
    </dgm:pt>
    <dgm:pt modelId="{4709F32F-1FBE-48AD-BD79-6E309B2CC1D2}">
      <dgm:prSet phldrT="[besedilo]"/>
      <dgm:spPr/>
      <dgm:t>
        <a:bodyPr/>
        <a:lstStyle/>
        <a:p>
          <a:r>
            <a:rPr lang="sl-SI" b="1" dirty="0"/>
            <a:t>7. TKIVA</a:t>
          </a:r>
        </a:p>
      </dgm:t>
    </dgm:pt>
    <dgm:pt modelId="{417538A8-D88D-4D1A-9243-910FD845D6BA}" type="parTrans" cxnId="{E5C6D0BD-8FDF-4CFC-A450-E26FFD7EE71E}">
      <dgm:prSet/>
      <dgm:spPr/>
      <dgm:t>
        <a:bodyPr/>
        <a:lstStyle/>
        <a:p>
          <a:endParaRPr lang="sl-SI"/>
        </a:p>
      </dgm:t>
    </dgm:pt>
    <dgm:pt modelId="{F353E888-6A8E-4270-ADB5-11CDE209F612}" type="sibTrans" cxnId="{E5C6D0BD-8FDF-4CFC-A450-E26FFD7EE71E}">
      <dgm:prSet/>
      <dgm:spPr/>
      <dgm:t>
        <a:bodyPr/>
        <a:lstStyle/>
        <a:p>
          <a:endParaRPr lang="sl-SI"/>
        </a:p>
      </dgm:t>
    </dgm:pt>
    <dgm:pt modelId="{1F70C8AC-37EC-4B20-A29F-946D300FEE06}" type="pres">
      <dgm:prSet presAssocID="{8AC87A31-B443-4E7B-B511-72CA31EB0E5B}" presName="Name0" presStyleCnt="0">
        <dgm:presLayoutVars>
          <dgm:dir/>
          <dgm:animLvl val="lvl"/>
          <dgm:resizeHandles val="exact"/>
        </dgm:presLayoutVars>
      </dgm:prSet>
      <dgm:spPr/>
    </dgm:pt>
    <dgm:pt modelId="{33B3F174-4F7B-4229-B41A-B6C38480F579}" type="pres">
      <dgm:prSet presAssocID="{D3079231-47F2-409A-AABB-8F786E55838F}" presName="Name8" presStyleCnt="0"/>
      <dgm:spPr/>
    </dgm:pt>
    <dgm:pt modelId="{C49513D9-DC5D-438E-B428-697C1B7F2A68}" type="pres">
      <dgm:prSet presAssocID="{D3079231-47F2-409A-AABB-8F786E55838F}" presName="level" presStyleLbl="node1" presStyleIdx="0" presStyleCnt="10">
        <dgm:presLayoutVars>
          <dgm:chMax val="1"/>
          <dgm:bulletEnabled val="1"/>
        </dgm:presLayoutVars>
      </dgm:prSet>
      <dgm:spPr/>
    </dgm:pt>
    <dgm:pt modelId="{D332C236-E246-4FAA-975A-674DB5FD004D}" type="pres">
      <dgm:prSet presAssocID="{D3079231-47F2-409A-AABB-8F786E55838F}" presName="levelTx" presStyleLbl="revTx" presStyleIdx="0" presStyleCnt="0">
        <dgm:presLayoutVars>
          <dgm:chMax val="1"/>
          <dgm:bulletEnabled val="1"/>
        </dgm:presLayoutVars>
      </dgm:prSet>
      <dgm:spPr/>
    </dgm:pt>
    <dgm:pt modelId="{9E67AAAA-A731-4A94-A217-4FC2291181B3}" type="pres">
      <dgm:prSet presAssocID="{62C32A80-0479-4D07-A857-DCA6F5787B32}" presName="Name8" presStyleCnt="0"/>
      <dgm:spPr/>
    </dgm:pt>
    <dgm:pt modelId="{D0EBC8CF-79F7-4069-8A77-5BC16F558C96}" type="pres">
      <dgm:prSet presAssocID="{62C32A80-0479-4D07-A857-DCA6F5787B32}" presName="level" presStyleLbl="node1" presStyleIdx="1" presStyleCnt="10">
        <dgm:presLayoutVars>
          <dgm:chMax val="1"/>
          <dgm:bulletEnabled val="1"/>
        </dgm:presLayoutVars>
      </dgm:prSet>
      <dgm:spPr/>
    </dgm:pt>
    <dgm:pt modelId="{B159DD5E-FB9D-4A80-BF98-C7B7E0B55EF9}" type="pres">
      <dgm:prSet presAssocID="{62C32A80-0479-4D07-A857-DCA6F5787B32}" presName="levelTx" presStyleLbl="revTx" presStyleIdx="0" presStyleCnt="0">
        <dgm:presLayoutVars>
          <dgm:chMax val="1"/>
          <dgm:bulletEnabled val="1"/>
        </dgm:presLayoutVars>
      </dgm:prSet>
      <dgm:spPr/>
    </dgm:pt>
    <dgm:pt modelId="{1F6D85FD-9EB6-4FB7-A20D-E469E26DB8CA}" type="pres">
      <dgm:prSet presAssocID="{4DF06ED5-E969-432C-9ED1-8F330BE83369}" presName="Name8" presStyleCnt="0"/>
      <dgm:spPr/>
    </dgm:pt>
    <dgm:pt modelId="{C7AF36DF-D848-48BD-9A3A-563688716B48}" type="pres">
      <dgm:prSet presAssocID="{4DF06ED5-E969-432C-9ED1-8F330BE83369}" presName="level" presStyleLbl="node1" presStyleIdx="2" presStyleCnt="10">
        <dgm:presLayoutVars>
          <dgm:chMax val="1"/>
          <dgm:bulletEnabled val="1"/>
        </dgm:presLayoutVars>
      </dgm:prSet>
      <dgm:spPr/>
    </dgm:pt>
    <dgm:pt modelId="{DD9A9364-55F2-407C-ACB8-5B184A03E56C}" type="pres">
      <dgm:prSet presAssocID="{4DF06ED5-E969-432C-9ED1-8F330BE83369}" presName="levelTx" presStyleLbl="revTx" presStyleIdx="0" presStyleCnt="0">
        <dgm:presLayoutVars>
          <dgm:chMax val="1"/>
          <dgm:bulletEnabled val="1"/>
        </dgm:presLayoutVars>
      </dgm:prSet>
      <dgm:spPr/>
    </dgm:pt>
    <dgm:pt modelId="{0FB64CBF-85A3-4701-A8A7-CB6F18DF000C}" type="pres">
      <dgm:prSet presAssocID="{4DA74D10-A92C-4A38-9326-1B9453545B28}" presName="Name8" presStyleCnt="0"/>
      <dgm:spPr/>
    </dgm:pt>
    <dgm:pt modelId="{74B06C09-6FF2-41A9-82C3-3622B8602CAB}" type="pres">
      <dgm:prSet presAssocID="{4DA74D10-A92C-4A38-9326-1B9453545B28}" presName="level" presStyleLbl="node1" presStyleIdx="3" presStyleCnt="10">
        <dgm:presLayoutVars>
          <dgm:chMax val="1"/>
          <dgm:bulletEnabled val="1"/>
        </dgm:presLayoutVars>
      </dgm:prSet>
      <dgm:spPr/>
    </dgm:pt>
    <dgm:pt modelId="{FECF2E5F-634E-474B-8512-1715B41C04A5}" type="pres">
      <dgm:prSet presAssocID="{4DA74D10-A92C-4A38-9326-1B9453545B28}" presName="levelTx" presStyleLbl="revTx" presStyleIdx="0" presStyleCnt="0">
        <dgm:presLayoutVars>
          <dgm:chMax val="1"/>
          <dgm:bulletEnabled val="1"/>
        </dgm:presLayoutVars>
      </dgm:prSet>
      <dgm:spPr/>
    </dgm:pt>
    <dgm:pt modelId="{DB4895A0-AEDD-4249-9CF3-7CC2082207CE}" type="pres">
      <dgm:prSet presAssocID="{FFF63A53-1B4D-4BB3-ABC9-6557193F734D}" presName="Name8" presStyleCnt="0"/>
      <dgm:spPr/>
    </dgm:pt>
    <dgm:pt modelId="{9A208CFD-62C8-4F57-B16F-C80443A30DF2}" type="pres">
      <dgm:prSet presAssocID="{FFF63A53-1B4D-4BB3-ABC9-6557193F734D}" presName="level" presStyleLbl="node1" presStyleIdx="4" presStyleCnt="10">
        <dgm:presLayoutVars>
          <dgm:chMax val="1"/>
          <dgm:bulletEnabled val="1"/>
        </dgm:presLayoutVars>
      </dgm:prSet>
      <dgm:spPr/>
    </dgm:pt>
    <dgm:pt modelId="{0B66D987-4E12-4516-BDA6-33F969ACECB1}" type="pres">
      <dgm:prSet presAssocID="{FFF63A53-1B4D-4BB3-ABC9-6557193F734D}" presName="levelTx" presStyleLbl="revTx" presStyleIdx="0" presStyleCnt="0">
        <dgm:presLayoutVars>
          <dgm:chMax val="1"/>
          <dgm:bulletEnabled val="1"/>
        </dgm:presLayoutVars>
      </dgm:prSet>
      <dgm:spPr/>
    </dgm:pt>
    <dgm:pt modelId="{9F5BBF26-3B97-4A52-B363-CF842CA9F9F3}" type="pres">
      <dgm:prSet presAssocID="{075926B3-7DB2-4349-80FC-74974D3B85FC}" presName="Name8" presStyleCnt="0"/>
      <dgm:spPr/>
    </dgm:pt>
    <dgm:pt modelId="{04A91749-00AC-49AB-9557-A7EE2FB2383D}" type="pres">
      <dgm:prSet presAssocID="{075926B3-7DB2-4349-80FC-74974D3B85FC}" presName="level" presStyleLbl="node1" presStyleIdx="5" presStyleCnt="10">
        <dgm:presLayoutVars>
          <dgm:chMax val="1"/>
          <dgm:bulletEnabled val="1"/>
        </dgm:presLayoutVars>
      </dgm:prSet>
      <dgm:spPr/>
    </dgm:pt>
    <dgm:pt modelId="{2B42A989-B41E-4013-B4D2-2EF756B41880}" type="pres">
      <dgm:prSet presAssocID="{075926B3-7DB2-4349-80FC-74974D3B85FC}" presName="levelTx" presStyleLbl="revTx" presStyleIdx="0" presStyleCnt="0">
        <dgm:presLayoutVars>
          <dgm:chMax val="1"/>
          <dgm:bulletEnabled val="1"/>
        </dgm:presLayoutVars>
      </dgm:prSet>
      <dgm:spPr/>
    </dgm:pt>
    <dgm:pt modelId="{EB183204-9ACA-470F-B861-93CB003F5FBF}" type="pres">
      <dgm:prSet presAssocID="{4709F32F-1FBE-48AD-BD79-6E309B2CC1D2}" presName="Name8" presStyleCnt="0"/>
      <dgm:spPr/>
    </dgm:pt>
    <dgm:pt modelId="{1D44DE5C-69F7-4563-BF23-34CDC30A6E80}" type="pres">
      <dgm:prSet presAssocID="{4709F32F-1FBE-48AD-BD79-6E309B2CC1D2}" presName="level" presStyleLbl="node1" presStyleIdx="6" presStyleCnt="10">
        <dgm:presLayoutVars>
          <dgm:chMax val="1"/>
          <dgm:bulletEnabled val="1"/>
        </dgm:presLayoutVars>
      </dgm:prSet>
      <dgm:spPr/>
    </dgm:pt>
    <dgm:pt modelId="{3590FACA-7585-4888-B48F-3C76BDEE4D4F}" type="pres">
      <dgm:prSet presAssocID="{4709F32F-1FBE-48AD-BD79-6E309B2CC1D2}" presName="levelTx" presStyleLbl="revTx" presStyleIdx="0" presStyleCnt="0">
        <dgm:presLayoutVars>
          <dgm:chMax val="1"/>
          <dgm:bulletEnabled val="1"/>
        </dgm:presLayoutVars>
      </dgm:prSet>
      <dgm:spPr/>
    </dgm:pt>
    <dgm:pt modelId="{2F2FFAEA-AB49-40C9-8351-DAEACF8C8C91}" type="pres">
      <dgm:prSet presAssocID="{E85E1CEA-76D3-4FB7-BBB4-3901FCD0AA45}" presName="Name8" presStyleCnt="0"/>
      <dgm:spPr/>
    </dgm:pt>
    <dgm:pt modelId="{06786AA0-2CE3-4210-B06C-59F3EE16A674}" type="pres">
      <dgm:prSet presAssocID="{E85E1CEA-76D3-4FB7-BBB4-3901FCD0AA45}" presName="level" presStyleLbl="node1" presStyleIdx="7" presStyleCnt="10">
        <dgm:presLayoutVars>
          <dgm:chMax val="1"/>
          <dgm:bulletEnabled val="1"/>
        </dgm:presLayoutVars>
      </dgm:prSet>
      <dgm:spPr/>
    </dgm:pt>
    <dgm:pt modelId="{D1E07594-9528-4BB2-A185-1985B02D1271}" type="pres">
      <dgm:prSet presAssocID="{E85E1CEA-76D3-4FB7-BBB4-3901FCD0AA45}" presName="levelTx" presStyleLbl="revTx" presStyleIdx="0" presStyleCnt="0">
        <dgm:presLayoutVars>
          <dgm:chMax val="1"/>
          <dgm:bulletEnabled val="1"/>
        </dgm:presLayoutVars>
      </dgm:prSet>
      <dgm:spPr/>
    </dgm:pt>
    <dgm:pt modelId="{5387874C-50C8-46E3-A512-E676F8D399DD}" type="pres">
      <dgm:prSet presAssocID="{3D37090C-6FBC-4805-8297-DC94BE2240E8}" presName="Name8" presStyleCnt="0"/>
      <dgm:spPr/>
    </dgm:pt>
    <dgm:pt modelId="{6F44D7CF-C654-4319-8E1C-65991B912E3C}" type="pres">
      <dgm:prSet presAssocID="{3D37090C-6FBC-4805-8297-DC94BE2240E8}" presName="level" presStyleLbl="node1" presStyleIdx="8" presStyleCnt="10">
        <dgm:presLayoutVars>
          <dgm:chMax val="1"/>
          <dgm:bulletEnabled val="1"/>
        </dgm:presLayoutVars>
      </dgm:prSet>
      <dgm:spPr/>
    </dgm:pt>
    <dgm:pt modelId="{AFBE046A-F150-4919-99C3-1E678C635F9C}" type="pres">
      <dgm:prSet presAssocID="{3D37090C-6FBC-4805-8297-DC94BE2240E8}" presName="levelTx" presStyleLbl="revTx" presStyleIdx="0" presStyleCnt="0">
        <dgm:presLayoutVars>
          <dgm:chMax val="1"/>
          <dgm:bulletEnabled val="1"/>
        </dgm:presLayoutVars>
      </dgm:prSet>
      <dgm:spPr/>
    </dgm:pt>
    <dgm:pt modelId="{5389B6C4-760A-4DAB-B5C6-81B12A4DD1CA}" type="pres">
      <dgm:prSet presAssocID="{24A62027-1CF9-4C6F-A20D-8546B9E65246}" presName="Name8" presStyleCnt="0"/>
      <dgm:spPr/>
    </dgm:pt>
    <dgm:pt modelId="{3657CBCD-CA1A-4653-A641-514A8F9210E7}" type="pres">
      <dgm:prSet presAssocID="{24A62027-1CF9-4C6F-A20D-8546B9E65246}" presName="level" presStyleLbl="node1" presStyleIdx="9" presStyleCnt="10">
        <dgm:presLayoutVars>
          <dgm:chMax val="1"/>
          <dgm:bulletEnabled val="1"/>
        </dgm:presLayoutVars>
      </dgm:prSet>
      <dgm:spPr/>
    </dgm:pt>
    <dgm:pt modelId="{82D918AE-473F-487F-BD86-3F9A36819C7F}" type="pres">
      <dgm:prSet presAssocID="{24A62027-1CF9-4C6F-A20D-8546B9E65246}" presName="levelTx" presStyleLbl="revTx" presStyleIdx="0" presStyleCnt="0">
        <dgm:presLayoutVars>
          <dgm:chMax val="1"/>
          <dgm:bulletEnabled val="1"/>
        </dgm:presLayoutVars>
      </dgm:prSet>
      <dgm:spPr/>
    </dgm:pt>
  </dgm:ptLst>
  <dgm:cxnLst>
    <dgm:cxn modelId="{379C3C0E-FC48-4E6A-B30E-5AE44A5AE310}" type="presOf" srcId="{4709F32F-1FBE-48AD-BD79-6E309B2CC1D2}" destId="{1D44DE5C-69F7-4563-BF23-34CDC30A6E80}" srcOrd="0" destOrd="0" presId="urn:microsoft.com/office/officeart/2005/8/layout/pyramid1"/>
    <dgm:cxn modelId="{F7583F0E-9657-4482-A7F1-706DC630BB5F}" srcId="{8AC87A31-B443-4E7B-B511-72CA31EB0E5B}" destId="{075926B3-7DB2-4349-80FC-74974D3B85FC}" srcOrd="5" destOrd="0" parTransId="{7B9AD5D8-66C6-4D3B-BCF1-C935BC4748AE}" sibTransId="{A8CA8B35-1537-4577-8204-A81811457A2E}"/>
    <dgm:cxn modelId="{CF9B7213-EC30-407D-AC00-081B8A8F33A3}" type="presOf" srcId="{24A62027-1CF9-4C6F-A20D-8546B9E65246}" destId="{3657CBCD-CA1A-4653-A641-514A8F9210E7}" srcOrd="0" destOrd="0" presId="urn:microsoft.com/office/officeart/2005/8/layout/pyramid1"/>
    <dgm:cxn modelId="{BC56D91D-5222-48DB-BD81-4E8B6797EBF8}" type="presOf" srcId="{3D37090C-6FBC-4805-8297-DC94BE2240E8}" destId="{6F44D7CF-C654-4319-8E1C-65991B912E3C}" srcOrd="0" destOrd="0" presId="urn:microsoft.com/office/officeart/2005/8/layout/pyramid1"/>
    <dgm:cxn modelId="{01A20D31-7F30-4D16-AE65-6896C0F1365D}" type="presOf" srcId="{62C32A80-0479-4D07-A857-DCA6F5787B32}" destId="{D0EBC8CF-79F7-4069-8A77-5BC16F558C96}" srcOrd="0" destOrd="0" presId="urn:microsoft.com/office/officeart/2005/8/layout/pyramid1"/>
    <dgm:cxn modelId="{68B9E131-F171-45CB-8A6E-3851215592C9}" type="presOf" srcId="{4DA74D10-A92C-4A38-9326-1B9453545B28}" destId="{FECF2E5F-634E-474B-8512-1715B41C04A5}" srcOrd="1" destOrd="0" presId="urn:microsoft.com/office/officeart/2005/8/layout/pyramid1"/>
    <dgm:cxn modelId="{2AB69B35-06CB-4531-A585-B39C2CF68EE6}" srcId="{8AC87A31-B443-4E7B-B511-72CA31EB0E5B}" destId="{FFF63A53-1B4D-4BB3-ABC9-6557193F734D}" srcOrd="4" destOrd="0" parTransId="{E53954B7-914A-4EDF-AAE8-F477DBA3439E}" sibTransId="{D21F8183-296F-4B42-9D4E-903253032342}"/>
    <dgm:cxn modelId="{5D0B553B-1D0B-4037-B5A5-79328CB78105}" srcId="{8AC87A31-B443-4E7B-B511-72CA31EB0E5B}" destId="{D3079231-47F2-409A-AABB-8F786E55838F}" srcOrd="0" destOrd="0" parTransId="{56ACD4D7-7279-4432-9C20-3DC632B5C739}" sibTransId="{81D2E137-E102-4F26-AECE-1A3F637DFD1A}"/>
    <dgm:cxn modelId="{BA67A23D-69E8-4E0B-BC59-03977D6A0D92}" srcId="{8AC87A31-B443-4E7B-B511-72CA31EB0E5B}" destId="{4DA74D10-A92C-4A38-9326-1B9453545B28}" srcOrd="3" destOrd="0" parTransId="{3A1E9BDE-0D02-401E-AD92-E8D155EC4DED}" sibTransId="{559431EA-E2F5-48E9-9C2D-12658C2771B6}"/>
    <dgm:cxn modelId="{645D1140-564E-480E-B91C-EE6F44BABAC8}" srcId="{8AC87A31-B443-4E7B-B511-72CA31EB0E5B}" destId="{4DF06ED5-E969-432C-9ED1-8F330BE83369}" srcOrd="2" destOrd="0" parTransId="{2BACFB66-5B22-481A-813E-AAB6390B0A9F}" sibTransId="{BA31829A-76EA-485E-AC59-737B918E5867}"/>
    <dgm:cxn modelId="{A453265B-68B6-4412-8B74-3CD6985D78F6}" type="presOf" srcId="{E85E1CEA-76D3-4FB7-BBB4-3901FCD0AA45}" destId="{06786AA0-2CE3-4210-B06C-59F3EE16A674}" srcOrd="0" destOrd="0" presId="urn:microsoft.com/office/officeart/2005/8/layout/pyramid1"/>
    <dgm:cxn modelId="{664D9E41-DB8E-4363-BB59-05FF201F2E69}" type="presOf" srcId="{4709F32F-1FBE-48AD-BD79-6E309B2CC1D2}" destId="{3590FACA-7585-4888-B48F-3C76BDEE4D4F}" srcOrd="1" destOrd="0" presId="urn:microsoft.com/office/officeart/2005/8/layout/pyramid1"/>
    <dgm:cxn modelId="{E7574E62-4E5F-4C26-8745-56F8DC7245B2}" type="presOf" srcId="{E85E1CEA-76D3-4FB7-BBB4-3901FCD0AA45}" destId="{D1E07594-9528-4BB2-A185-1985B02D1271}" srcOrd="1" destOrd="0" presId="urn:microsoft.com/office/officeart/2005/8/layout/pyramid1"/>
    <dgm:cxn modelId="{6BF83668-CF93-464B-BDA8-B16340B0FA16}" type="presOf" srcId="{4DF06ED5-E969-432C-9ED1-8F330BE83369}" destId="{DD9A9364-55F2-407C-ACB8-5B184A03E56C}" srcOrd="1" destOrd="0" presId="urn:microsoft.com/office/officeart/2005/8/layout/pyramid1"/>
    <dgm:cxn modelId="{0303856C-3701-4870-9997-6FAC6730B99D}" type="presOf" srcId="{D3079231-47F2-409A-AABB-8F786E55838F}" destId="{D332C236-E246-4FAA-975A-674DB5FD004D}" srcOrd="1" destOrd="0" presId="urn:microsoft.com/office/officeart/2005/8/layout/pyramid1"/>
    <dgm:cxn modelId="{A7294E59-4329-4A26-97E3-E9A93FADE758}" type="presOf" srcId="{4DA74D10-A92C-4A38-9326-1B9453545B28}" destId="{74B06C09-6FF2-41A9-82C3-3622B8602CAB}" srcOrd="0" destOrd="0" presId="urn:microsoft.com/office/officeart/2005/8/layout/pyramid1"/>
    <dgm:cxn modelId="{B613B37E-B733-4C46-A6BB-B77EA2F8E6D3}" type="presOf" srcId="{075926B3-7DB2-4349-80FC-74974D3B85FC}" destId="{04A91749-00AC-49AB-9557-A7EE2FB2383D}" srcOrd="0" destOrd="0" presId="urn:microsoft.com/office/officeart/2005/8/layout/pyramid1"/>
    <dgm:cxn modelId="{66274281-97EA-41DD-AB76-DFDB10001629}" type="presOf" srcId="{8AC87A31-B443-4E7B-B511-72CA31EB0E5B}" destId="{1F70C8AC-37EC-4B20-A29F-946D300FEE06}" srcOrd="0" destOrd="0" presId="urn:microsoft.com/office/officeart/2005/8/layout/pyramid1"/>
    <dgm:cxn modelId="{0777F891-1C41-4755-A4E6-0E9E42810EEE}" type="presOf" srcId="{FFF63A53-1B4D-4BB3-ABC9-6557193F734D}" destId="{9A208CFD-62C8-4F57-B16F-C80443A30DF2}" srcOrd="0" destOrd="0" presId="urn:microsoft.com/office/officeart/2005/8/layout/pyramid1"/>
    <dgm:cxn modelId="{D7884895-8BAA-4940-8E46-3727BD97BE92}" type="presOf" srcId="{62C32A80-0479-4D07-A857-DCA6F5787B32}" destId="{B159DD5E-FB9D-4A80-BF98-C7B7E0B55EF9}" srcOrd="1" destOrd="0" presId="urn:microsoft.com/office/officeart/2005/8/layout/pyramid1"/>
    <dgm:cxn modelId="{0E996C97-4261-43B8-8C77-41B6A0AC8C61}" srcId="{8AC87A31-B443-4E7B-B511-72CA31EB0E5B}" destId="{E85E1CEA-76D3-4FB7-BBB4-3901FCD0AA45}" srcOrd="7" destOrd="0" parTransId="{EB847EF4-C311-425C-B5F8-801C097E3321}" sibTransId="{DDAE0FAF-89FF-4E50-95E7-E25D7D665B00}"/>
    <dgm:cxn modelId="{144C66B2-F211-44E5-A932-5B8C8118FBBF}" type="presOf" srcId="{D3079231-47F2-409A-AABB-8F786E55838F}" destId="{C49513D9-DC5D-438E-B428-697C1B7F2A68}" srcOrd="0" destOrd="0" presId="urn:microsoft.com/office/officeart/2005/8/layout/pyramid1"/>
    <dgm:cxn modelId="{E9166CB2-DC35-4DC0-8E3B-7B3FE86F9065}" type="presOf" srcId="{3D37090C-6FBC-4805-8297-DC94BE2240E8}" destId="{AFBE046A-F150-4919-99C3-1E678C635F9C}" srcOrd="1" destOrd="0" presId="urn:microsoft.com/office/officeart/2005/8/layout/pyramid1"/>
    <dgm:cxn modelId="{E5C6D0BD-8FDF-4CFC-A450-E26FFD7EE71E}" srcId="{8AC87A31-B443-4E7B-B511-72CA31EB0E5B}" destId="{4709F32F-1FBE-48AD-BD79-6E309B2CC1D2}" srcOrd="6" destOrd="0" parTransId="{417538A8-D88D-4D1A-9243-910FD845D6BA}" sibTransId="{F353E888-6A8E-4270-ADB5-11CDE209F612}"/>
    <dgm:cxn modelId="{E8708EC5-90CD-4071-9968-9AD1C95C3369}" srcId="{8AC87A31-B443-4E7B-B511-72CA31EB0E5B}" destId="{3D37090C-6FBC-4805-8297-DC94BE2240E8}" srcOrd="8" destOrd="0" parTransId="{8AB4B2C0-25C8-4570-AAD9-2BA0BDCD9802}" sibTransId="{C6C75C68-94B5-45CC-9D58-1D879BC3182C}"/>
    <dgm:cxn modelId="{743B82DE-D8F9-4221-9455-196BCBEBAB10}" srcId="{8AC87A31-B443-4E7B-B511-72CA31EB0E5B}" destId="{24A62027-1CF9-4C6F-A20D-8546B9E65246}" srcOrd="9" destOrd="0" parTransId="{D4F98035-379E-4BF6-AB42-D0B35ED1BA30}" sibTransId="{AFD8C9CA-7A6D-4860-80CC-C4CB70623725}"/>
    <dgm:cxn modelId="{8CB46BE2-EF39-46F6-8F14-17456C603C1C}" type="presOf" srcId="{24A62027-1CF9-4C6F-A20D-8546B9E65246}" destId="{82D918AE-473F-487F-BD86-3F9A36819C7F}" srcOrd="1" destOrd="0" presId="urn:microsoft.com/office/officeart/2005/8/layout/pyramid1"/>
    <dgm:cxn modelId="{456645E4-DEAB-4A79-B09A-9C7ED292A000}" type="presOf" srcId="{FFF63A53-1B4D-4BB3-ABC9-6557193F734D}" destId="{0B66D987-4E12-4516-BDA6-33F969ACECB1}" srcOrd="1" destOrd="0" presId="urn:microsoft.com/office/officeart/2005/8/layout/pyramid1"/>
    <dgm:cxn modelId="{E11118E9-4675-489A-8C6A-9CCCF2B0C2B6}" srcId="{8AC87A31-B443-4E7B-B511-72CA31EB0E5B}" destId="{62C32A80-0479-4D07-A857-DCA6F5787B32}" srcOrd="1" destOrd="0" parTransId="{4CD6CEF7-4685-48D3-B359-CE4D94FE71D8}" sibTransId="{8428ADFC-ADC8-4388-93B2-29C6E4D24C1D}"/>
    <dgm:cxn modelId="{FB040EEC-04C9-4234-BAA3-E245C244E718}" type="presOf" srcId="{075926B3-7DB2-4349-80FC-74974D3B85FC}" destId="{2B42A989-B41E-4013-B4D2-2EF756B41880}" srcOrd="1" destOrd="0" presId="urn:microsoft.com/office/officeart/2005/8/layout/pyramid1"/>
    <dgm:cxn modelId="{A0852DF8-B50D-4428-92B4-D25A57A7FA18}" type="presOf" srcId="{4DF06ED5-E969-432C-9ED1-8F330BE83369}" destId="{C7AF36DF-D848-48BD-9A3A-563688716B48}" srcOrd="0" destOrd="0" presId="urn:microsoft.com/office/officeart/2005/8/layout/pyramid1"/>
    <dgm:cxn modelId="{285B982C-E768-4ED3-B17F-5FB640E26E2C}" type="presParOf" srcId="{1F70C8AC-37EC-4B20-A29F-946D300FEE06}" destId="{33B3F174-4F7B-4229-B41A-B6C38480F579}" srcOrd="0" destOrd="0" presId="urn:microsoft.com/office/officeart/2005/8/layout/pyramid1"/>
    <dgm:cxn modelId="{E006FA18-DECC-4547-9D33-D84C18E4D454}" type="presParOf" srcId="{33B3F174-4F7B-4229-B41A-B6C38480F579}" destId="{C49513D9-DC5D-438E-B428-697C1B7F2A68}" srcOrd="0" destOrd="0" presId="urn:microsoft.com/office/officeart/2005/8/layout/pyramid1"/>
    <dgm:cxn modelId="{258B392F-7CC5-4B0E-A467-5DCE4C3F4B8B}" type="presParOf" srcId="{33B3F174-4F7B-4229-B41A-B6C38480F579}" destId="{D332C236-E246-4FAA-975A-674DB5FD004D}" srcOrd="1" destOrd="0" presId="urn:microsoft.com/office/officeart/2005/8/layout/pyramid1"/>
    <dgm:cxn modelId="{E37C0C93-9B4D-4109-9818-38DC13CEEAC5}" type="presParOf" srcId="{1F70C8AC-37EC-4B20-A29F-946D300FEE06}" destId="{9E67AAAA-A731-4A94-A217-4FC2291181B3}" srcOrd="1" destOrd="0" presId="urn:microsoft.com/office/officeart/2005/8/layout/pyramid1"/>
    <dgm:cxn modelId="{B8829B09-1D2D-4986-8D72-6CD8084AFCB9}" type="presParOf" srcId="{9E67AAAA-A731-4A94-A217-4FC2291181B3}" destId="{D0EBC8CF-79F7-4069-8A77-5BC16F558C96}" srcOrd="0" destOrd="0" presId="urn:microsoft.com/office/officeart/2005/8/layout/pyramid1"/>
    <dgm:cxn modelId="{0D813B3F-1B8B-42CB-9867-AD069408AE44}" type="presParOf" srcId="{9E67AAAA-A731-4A94-A217-4FC2291181B3}" destId="{B159DD5E-FB9D-4A80-BF98-C7B7E0B55EF9}" srcOrd="1" destOrd="0" presId="urn:microsoft.com/office/officeart/2005/8/layout/pyramid1"/>
    <dgm:cxn modelId="{E63B4E56-D1E7-41B1-9AAD-802D3B299F1D}" type="presParOf" srcId="{1F70C8AC-37EC-4B20-A29F-946D300FEE06}" destId="{1F6D85FD-9EB6-4FB7-A20D-E469E26DB8CA}" srcOrd="2" destOrd="0" presId="urn:microsoft.com/office/officeart/2005/8/layout/pyramid1"/>
    <dgm:cxn modelId="{52F6532D-90C6-46A0-9B57-49D5F35242F2}" type="presParOf" srcId="{1F6D85FD-9EB6-4FB7-A20D-E469E26DB8CA}" destId="{C7AF36DF-D848-48BD-9A3A-563688716B48}" srcOrd="0" destOrd="0" presId="urn:microsoft.com/office/officeart/2005/8/layout/pyramid1"/>
    <dgm:cxn modelId="{6EA9E70A-CE9E-41AF-9B55-E0825A2E447E}" type="presParOf" srcId="{1F6D85FD-9EB6-4FB7-A20D-E469E26DB8CA}" destId="{DD9A9364-55F2-407C-ACB8-5B184A03E56C}" srcOrd="1" destOrd="0" presId="urn:microsoft.com/office/officeart/2005/8/layout/pyramid1"/>
    <dgm:cxn modelId="{6C3AE8C1-C87C-4ECF-ACA9-BAE70D377FF2}" type="presParOf" srcId="{1F70C8AC-37EC-4B20-A29F-946D300FEE06}" destId="{0FB64CBF-85A3-4701-A8A7-CB6F18DF000C}" srcOrd="3" destOrd="0" presId="urn:microsoft.com/office/officeart/2005/8/layout/pyramid1"/>
    <dgm:cxn modelId="{BB675641-C1BF-4A46-8706-BE487034BFDA}" type="presParOf" srcId="{0FB64CBF-85A3-4701-A8A7-CB6F18DF000C}" destId="{74B06C09-6FF2-41A9-82C3-3622B8602CAB}" srcOrd="0" destOrd="0" presId="urn:microsoft.com/office/officeart/2005/8/layout/pyramid1"/>
    <dgm:cxn modelId="{C4D82150-F6DD-448B-BAAC-3CEE9B475882}" type="presParOf" srcId="{0FB64CBF-85A3-4701-A8A7-CB6F18DF000C}" destId="{FECF2E5F-634E-474B-8512-1715B41C04A5}" srcOrd="1" destOrd="0" presId="urn:microsoft.com/office/officeart/2005/8/layout/pyramid1"/>
    <dgm:cxn modelId="{A1AB1DF6-39A0-43D8-8ECB-0E1724A837B0}" type="presParOf" srcId="{1F70C8AC-37EC-4B20-A29F-946D300FEE06}" destId="{DB4895A0-AEDD-4249-9CF3-7CC2082207CE}" srcOrd="4" destOrd="0" presId="urn:microsoft.com/office/officeart/2005/8/layout/pyramid1"/>
    <dgm:cxn modelId="{6BCFFF43-1BE9-4AA2-B43D-CA3C266CF274}" type="presParOf" srcId="{DB4895A0-AEDD-4249-9CF3-7CC2082207CE}" destId="{9A208CFD-62C8-4F57-B16F-C80443A30DF2}" srcOrd="0" destOrd="0" presId="urn:microsoft.com/office/officeart/2005/8/layout/pyramid1"/>
    <dgm:cxn modelId="{4683F34E-48C3-4482-AEBF-7F556BA51585}" type="presParOf" srcId="{DB4895A0-AEDD-4249-9CF3-7CC2082207CE}" destId="{0B66D987-4E12-4516-BDA6-33F969ACECB1}" srcOrd="1" destOrd="0" presId="urn:microsoft.com/office/officeart/2005/8/layout/pyramid1"/>
    <dgm:cxn modelId="{79DE3DCA-198C-4FB6-AB65-D315DC057315}" type="presParOf" srcId="{1F70C8AC-37EC-4B20-A29F-946D300FEE06}" destId="{9F5BBF26-3B97-4A52-B363-CF842CA9F9F3}" srcOrd="5" destOrd="0" presId="urn:microsoft.com/office/officeart/2005/8/layout/pyramid1"/>
    <dgm:cxn modelId="{D7F33FAB-6FC3-495C-B95C-7B7FE430E801}" type="presParOf" srcId="{9F5BBF26-3B97-4A52-B363-CF842CA9F9F3}" destId="{04A91749-00AC-49AB-9557-A7EE2FB2383D}" srcOrd="0" destOrd="0" presId="urn:microsoft.com/office/officeart/2005/8/layout/pyramid1"/>
    <dgm:cxn modelId="{758AEAA2-4F2A-4592-A7D9-EAB67874694B}" type="presParOf" srcId="{9F5BBF26-3B97-4A52-B363-CF842CA9F9F3}" destId="{2B42A989-B41E-4013-B4D2-2EF756B41880}" srcOrd="1" destOrd="0" presId="urn:microsoft.com/office/officeart/2005/8/layout/pyramid1"/>
    <dgm:cxn modelId="{7A2DFF0F-1EC6-4F5E-BD3D-E9FDB7C1E499}" type="presParOf" srcId="{1F70C8AC-37EC-4B20-A29F-946D300FEE06}" destId="{EB183204-9ACA-470F-B861-93CB003F5FBF}" srcOrd="6" destOrd="0" presId="urn:microsoft.com/office/officeart/2005/8/layout/pyramid1"/>
    <dgm:cxn modelId="{615A4869-9FA3-456E-85E6-E8E8D25BAB59}" type="presParOf" srcId="{EB183204-9ACA-470F-B861-93CB003F5FBF}" destId="{1D44DE5C-69F7-4563-BF23-34CDC30A6E80}" srcOrd="0" destOrd="0" presId="urn:microsoft.com/office/officeart/2005/8/layout/pyramid1"/>
    <dgm:cxn modelId="{8072E464-5D1D-4EEE-B589-34C665445228}" type="presParOf" srcId="{EB183204-9ACA-470F-B861-93CB003F5FBF}" destId="{3590FACA-7585-4888-B48F-3C76BDEE4D4F}" srcOrd="1" destOrd="0" presId="urn:microsoft.com/office/officeart/2005/8/layout/pyramid1"/>
    <dgm:cxn modelId="{4CE4EF30-96C5-4AE3-A920-AC0A69E9DB1A}" type="presParOf" srcId="{1F70C8AC-37EC-4B20-A29F-946D300FEE06}" destId="{2F2FFAEA-AB49-40C9-8351-DAEACF8C8C91}" srcOrd="7" destOrd="0" presId="urn:microsoft.com/office/officeart/2005/8/layout/pyramid1"/>
    <dgm:cxn modelId="{2F882855-2650-4C07-8315-342331D48701}" type="presParOf" srcId="{2F2FFAEA-AB49-40C9-8351-DAEACF8C8C91}" destId="{06786AA0-2CE3-4210-B06C-59F3EE16A674}" srcOrd="0" destOrd="0" presId="urn:microsoft.com/office/officeart/2005/8/layout/pyramid1"/>
    <dgm:cxn modelId="{F3A23F1C-2A26-4A12-8DCA-A520DEED651C}" type="presParOf" srcId="{2F2FFAEA-AB49-40C9-8351-DAEACF8C8C91}" destId="{D1E07594-9528-4BB2-A185-1985B02D1271}" srcOrd="1" destOrd="0" presId="urn:microsoft.com/office/officeart/2005/8/layout/pyramid1"/>
    <dgm:cxn modelId="{6F429EFC-F49E-4869-8822-B3F1A6318AE8}" type="presParOf" srcId="{1F70C8AC-37EC-4B20-A29F-946D300FEE06}" destId="{5387874C-50C8-46E3-A512-E676F8D399DD}" srcOrd="8" destOrd="0" presId="urn:microsoft.com/office/officeart/2005/8/layout/pyramid1"/>
    <dgm:cxn modelId="{052CC305-5B04-4866-A199-B65C0430D1FD}" type="presParOf" srcId="{5387874C-50C8-46E3-A512-E676F8D399DD}" destId="{6F44D7CF-C654-4319-8E1C-65991B912E3C}" srcOrd="0" destOrd="0" presId="urn:microsoft.com/office/officeart/2005/8/layout/pyramid1"/>
    <dgm:cxn modelId="{9D1DC0BE-D84D-443F-9DBD-1918CC357D61}" type="presParOf" srcId="{5387874C-50C8-46E3-A512-E676F8D399DD}" destId="{AFBE046A-F150-4919-99C3-1E678C635F9C}" srcOrd="1" destOrd="0" presId="urn:microsoft.com/office/officeart/2005/8/layout/pyramid1"/>
    <dgm:cxn modelId="{252DD73D-F2C4-4CD4-8C73-798FF01C553C}" type="presParOf" srcId="{1F70C8AC-37EC-4B20-A29F-946D300FEE06}" destId="{5389B6C4-760A-4DAB-B5C6-81B12A4DD1CA}" srcOrd="9" destOrd="0" presId="urn:microsoft.com/office/officeart/2005/8/layout/pyramid1"/>
    <dgm:cxn modelId="{D04531A0-1572-4EC3-82DB-010895157664}" type="presParOf" srcId="{5389B6C4-760A-4DAB-B5C6-81B12A4DD1CA}" destId="{3657CBCD-CA1A-4653-A641-514A8F9210E7}" srcOrd="0" destOrd="0" presId="urn:microsoft.com/office/officeart/2005/8/layout/pyramid1"/>
    <dgm:cxn modelId="{E723F281-2679-4A23-B9B2-2B106E0D26CC}" type="presParOf" srcId="{5389B6C4-760A-4DAB-B5C6-81B12A4DD1CA}" destId="{82D918AE-473F-487F-BD86-3F9A36819C7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FC503-B4AE-4256-A836-97ABF2EE6830}">
      <dsp:nvSpPr>
        <dsp:cNvPr id="0" name=""/>
        <dsp:cNvSpPr/>
      </dsp:nvSpPr>
      <dsp:spPr>
        <a:xfrm>
          <a:off x="4446587" y="985184"/>
          <a:ext cx="3482594" cy="402944"/>
        </a:xfrm>
        <a:custGeom>
          <a:avLst/>
          <a:gdLst/>
          <a:ahLst/>
          <a:cxnLst/>
          <a:rect l="0" t="0" r="0" b="0"/>
          <a:pathLst>
            <a:path>
              <a:moveTo>
                <a:pt x="0" y="0"/>
              </a:moveTo>
              <a:lnTo>
                <a:pt x="0" y="201472"/>
              </a:lnTo>
              <a:lnTo>
                <a:pt x="3482594" y="201472"/>
              </a:lnTo>
              <a:lnTo>
                <a:pt x="3482594" y="402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F1D2D9-9366-4315-B14D-05EEF2C54387}">
      <dsp:nvSpPr>
        <dsp:cNvPr id="0" name=""/>
        <dsp:cNvSpPr/>
      </dsp:nvSpPr>
      <dsp:spPr>
        <a:xfrm>
          <a:off x="4446587" y="985184"/>
          <a:ext cx="1160864" cy="402944"/>
        </a:xfrm>
        <a:custGeom>
          <a:avLst/>
          <a:gdLst/>
          <a:ahLst/>
          <a:cxnLst/>
          <a:rect l="0" t="0" r="0" b="0"/>
          <a:pathLst>
            <a:path>
              <a:moveTo>
                <a:pt x="0" y="0"/>
              </a:moveTo>
              <a:lnTo>
                <a:pt x="0" y="201472"/>
              </a:lnTo>
              <a:lnTo>
                <a:pt x="1160864" y="201472"/>
              </a:lnTo>
              <a:lnTo>
                <a:pt x="1160864" y="402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5BAD95-1A42-4FD1-A578-A496CF7250F7}">
      <dsp:nvSpPr>
        <dsp:cNvPr id="0" name=""/>
        <dsp:cNvSpPr/>
      </dsp:nvSpPr>
      <dsp:spPr>
        <a:xfrm>
          <a:off x="3285722" y="985184"/>
          <a:ext cx="1160864" cy="402944"/>
        </a:xfrm>
        <a:custGeom>
          <a:avLst/>
          <a:gdLst/>
          <a:ahLst/>
          <a:cxnLst/>
          <a:rect l="0" t="0" r="0" b="0"/>
          <a:pathLst>
            <a:path>
              <a:moveTo>
                <a:pt x="1160864" y="0"/>
              </a:moveTo>
              <a:lnTo>
                <a:pt x="1160864" y="201472"/>
              </a:lnTo>
              <a:lnTo>
                <a:pt x="0" y="201472"/>
              </a:lnTo>
              <a:lnTo>
                <a:pt x="0" y="402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89AAB3-1B5E-43AE-9154-271D5A58B35A}">
      <dsp:nvSpPr>
        <dsp:cNvPr id="0" name=""/>
        <dsp:cNvSpPr/>
      </dsp:nvSpPr>
      <dsp:spPr>
        <a:xfrm>
          <a:off x="963992" y="985184"/>
          <a:ext cx="3482594" cy="402944"/>
        </a:xfrm>
        <a:custGeom>
          <a:avLst/>
          <a:gdLst/>
          <a:ahLst/>
          <a:cxnLst/>
          <a:rect l="0" t="0" r="0" b="0"/>
          <a:pathLst>
            <a:path>
              <a:moveTo>
                <a:pt x="3482594" y="0"/>
              </a:moveTo>
              <a:lnTo>
                <a:pt x="3482594" y="201472"/>
              </a:lnTo>
              <a:lnTo>
                <a:pt x="0" y="201472"/>
              </a:lnTo>
              <a:lnTo>
                <a:pt x="0" y="40294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72DA16-C8AB-4385-9414-3FD790B3FF2F}">
      <dsp:nvSpPr>
        <dsp:cNvPr id="0" name=""/>
        <dsp:cNvSpPr/>
      </dsp:nvSpPr>
      <dsp:spPr>
        <a:xfrm>
          <a:off x="3487194" y="25791"/>
          <a:ext cx="1918785" cy="959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BIOLOGIJA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(veda in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znanost)</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3487194" y="25791"/>
        <a:ext cx="1918785" cy="959392"/>
      </dsp:txXfrm>
    </dsp:sp>
    <dsp:sp modelId="{0D781AE1-46B0-44BF-A59F-F6CD1312112B}">
      <dsp:nvSpPr>
        <dsp:cNvPr id="0" name=""/>
        <dsp:cNvSpPr/>
      </dsp:nvSpPr>
      <dsp:spPr>
        <a:xfrm>
          <a:off x="4600" y="1388128"/>
          <a:ext cx="1918785" cy="959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BOTANIKA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4600" y="1388128"/>
        <a:ext cx="1918785" cy="959392"/>
      </dsp:txXfrm>
    </dsp:sp>
    <dsp:sp modelId="{C70B4412-CB21-4A7D-A780-12C384535E4E}">
      <dsp:nvSpPr>
        <dsp:cNvPr id="0" name=""/>
        <dsp:cNvSpPr/>
      </dsp:nvSpPr>
      <dsp:spPr>
        <a:xfrm>
          <a:off x="2326330" y="1388128"/>
          <a:ext cx="1918785" cy="959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ZOOLOGIJA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2326330" y="1388128"/>
        <a:ext cx="1918785" cy="959392"/>
      </dsp:txXfrm>
    </dsp:sp>
    <dsp:sp modelId="{FF07BA56-44C3-4199-BE58-6A34DBFCC459}">
      <dsp:nvSpPr>
        <dsp:cNvPr id="0" name=""/>
        <dsp:cNvSpPr/>
      </dsp:nvSpPr>
      <dsp:spPr>
        <a:xfrm>
          <a:off x="4648059" y="1388128"/>
          <a:ext cx="1918785" cy="959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ANTROPOLOGIJA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4648059" y="1388128"/>
        <a:ext cx="1918785" cy="959392"/>
      </dsp:txXfrm>
    </dsp:sp>
    <dsp:sp modelId="{7F710893-922C-4261-B94C-D5D57F766BB2}">
      <dsp:nvSpPr>
        <dsp:cNvPr id="0" name=""/>
        <dsp:cNvSpPr/>
      </dsp:nvSpPr>
      <dsp:spPr>
        <a:xfrm>
          <a:off x="6969789" y="1388128"/>
          <a:ext cx="1918785" cy="9593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MIKROBIOLOGIJA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6969789" y="1388128"/>
        <a:ext cx="1918785" cy="9593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F694A-FC85-4365-B3F1-B6531BA3443C}">
      <dsp:nvSpPr>
        <dsp:cNvPr id="0" name=""/>
        <dsp:cNvSpPr/>
      </dsp:nvSpPr>
      <dsp:spPr>
        <a:xfrm>
          <a:off x="3330574" y="904033"/>
          <a:ext cx="2186685" cy="379507"/>
        </a:xfrm>
        <a:custGeom>
          <a:avLst/>
          <a:gdLst/>
          <a:ahLst/>
          <a:cxnLst/>
          <a:rect l="0" t="0" r="0" b="0"/>
          <a:pathLst>
            <a:path>
              <a:moveTo>
                <a:pt x="0" y="0"/>
              </a:moveTo>
              <a:lnTo>
                <a:pt x="0" y="189753"/>
              </a:lnTo>
              <a:lnTo>
                <a:pt x="2186685" y="189753"/>
              </a:lnTo>
              <a:lnTo>
                <a:pt x="2186685" y="3795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1757AF-6127-40EB-B0D8-F8BE5BD5D79B}">
      <dsp:nvSpPr>
        <dsp:cNvPr id="0" name=""/>
        <dsp:cNvSpPr/>
      </dsp:nvSpPr>
      <dsp:spPr>
        <a:xfrm>
          <a:off x="3284854" y="904033"/>
          <a:ext cx="91440" cy="379507"/>
        </a:xfrm>
        <a:custGeom>
          <a:avLst/>
          <a:gdLst/>
          <a:ahLst/>
          <a:cxnLst/>
          <a:rect l="0" t="0" r="0" b="0"/>
          <a:pathLst>
            <a:path>
              <a:moveTo>
                <a:pt x="45720" y="0"/>
              </a:moveTo>
              <a:lnTo>
                <a:pt x="45720" y="3795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7D8E2B-3168-43CC-BC87-C23DE368E3AF}">
      <dsp:nvSpPr>
        <dsp:cNvPr id="0" name=""/>
        <dsp:cNvSpPr/>
      </dsp:nvSpPr>
      <dsp:spPr>
        <a:xfrm>
          <a:off x="1143889" y="904033"/>
          <a:ext cx="2186685" cy="379507"/>
        </a:xfrm>
        <a:custGeom>
          <a:avLst/>
          <a:gdLst/>
          <a:ahLst/>
          <a:cxnLst/>
          <a:rect l="0" t="0" r="0" b="0"/>
          <a:pathLst>
            <a:path>
              <a:moveTo>
                <a:pt x="2186685" y="0"/>
              </a:moveTo>
              <a:lnTo>
                <a:pt x="2186685" y="189753"/>
              </a:lnTo>
              <a:lnTo>
                <a:pt x="0" y="189753"/>
              </a:lnTo>
              <a:lnTo>
                <a:pt x="0" y="3795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07D367-7470-4573-9B54-6FD512F6F55F}">
      <dsp:nvSpPr>
        <dsp:cNvPr id="0" name=""/>
        <dsp:cNvSpPr/>
      </dsp:nvSpPr>
      <dsp:spPr>
        <a:xfrm>
          <a:off x="2426985" y="444"/>
          <a:ext cx="1807178" cy="903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900" b="0" i="0" u="none" strike="noStrike" kern="1200" cap="none" normalizeH="0" baseline="0">
              <a:ln>
                <a:noFill/>
              </a:ln>
              <a:solidFill>
                <a:schemeClr val="tx1"/>
              </a:solidFill>
              <a:effectLst/>
              <a:latin typeface="Arial" panose="020B0604020202020204" pitchFamily="34" charset="0"/>
            </a:rPr>
            <a:t>MORFOLOGIJA</a:t>
          </a:r>
          <a:endParaRPr kumimoji="0" lang="en-US" altLang="sl-SI" sz="1900" b="0" i="0" u="none" strike="noStrike" kern="1200" cap="none" normalizeH="0" baseline="0">
            <a:ln>
              <a:noFill/>
            </a:ln>
            <a:solidFill>
              <a:schemeClr val="tx1"/>
            </a:solidFill>
            <a:effectLst/>
            <a:latin typeface="Arial" panose="020B0604020202020204" pitchFamily="34" charset="0"/>
          </a:endParaRPr>
        </a:p>
      </dsp:txBody>
      <dsp:txXfrm>
        <a:off x="2426985" y="444"/>
        <a:ext cx="1807178" cy="903589"/>
      </dsp:txXfrm>
    </dsp:sp>
    <dsp:sp modelId="{55820F79-D667-44EB-A21B-F6D22018F6BB}">
      <dsp:nvSpPr>
        <dsp:cNvPr id="0" name=""/>
        <dsp:cNvSpPr/>
      </dsp:nvSpPr>
      <dsp:spPr>
        <a:xfrm>
          <a:off x="240299" y="1283541"/>
          <a:ext cx="1807178" cy="903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900" b="0" i="0" u="none" strike="noStrike" kern="1200" cap="none" normalizeH="0" baseline="0">
              <a:ln>
                <a:noFill/>
              </a:ln>
              <a:solidFill>
                <a:schemeClr val="tx1"/>
              </a:solidFill>
              <a:effectLst/>
              <a:latin typeface="Arial" panose="020B0604020202020204" pitchFamily="34" charset="0"/>
            </a:rPr>
            <a:t>CITOLOGIJA</a:t>
          </a:r>
          <a:endParaRPr kumimoji="0" lang="en-US" altLang="sl-SI" sz="1900" b="0" i="0" u="none" strike="noStrike" kern="1200" cap="none" normalizeH="0" baseline="0">
            <a:ln>
              <a:noFill/>
            </a:ln>
            <a:solidFill>
              <a:schemeClr val="tx1"/>
            </a:solidFill>
            <a:effectLst/>
            <a:latin typeface="Arial" panose="020B0604020202020204" pitchFamily="34" charset="0"/>
          </a:endParaRPr>
        </a:p>
      </dsp:txBody>
      <dsp:txXfrm>
        <a:off x="240299" y="1283541"/>
        <a:ext cx="1807178" cy="903589"/>
      </dsp:txXfrm>
    </dsp:sp>
    <dsp:sp modelId="{D31BE47C-CE93-4760-A395-37977CDB4B96}">
      <dsp:nvSpPr>
        <dsp:cNvPr id="0" name=""/>
        <dsp:cNvSpPr/>
      </dsp:nvSpPr>
      <dsp:spPr>
        <a:xfrm>
          <a:off x="2426985" y="1283541"/>
          <a:ext cx="1807178" cy="903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900" b="0" i="0" u="none" strike="noStrike" kern="1200" cap="none" normalizeH="0" baseline="0">
              <a:ln>
                <a:noFill/>
              </a:ln>
              <a:solidFill>
                <a:schemeClr val="tx1"/>
              </a:solidFill>
              <a:effectLst/>
              <a:latin typeface="Arial" panose="020B0604020202020204" pitchFamily="34" charset="0"/>
            </a:rPr>
            <a:t>HISTOLOGIJA</a:t>
          </a:r>
          <a:endParaRPr kumimoji="0" lang="en-US" altLang="sl-SI" sz="1900" b="0" i="0" u="none" strike="noStrike" kern="1200" cap="none" normalizeH="0" baseline="0">
            <a:ln>
              <a:noFill/>
            </a:ln>
            <a:solidFill>
              <a:schemeClr val="tx1"/>
            </a:solidFill>
            <a:effectLst/>
            <a:latin typeface="Arial" panose="020B0604020202020204" pitchFamily="34" charset="0"/>
          </a:endParaRPr>
        </a:p>
      </dsp:txBody>
      <dsp:txXfrm>
        <a:off x="2426985" y="1283541"/>
        <a:ext cx="1807178" cy="903589"/>
      </dsp:txXfrm>
    </dsp:sp>
    <dsp:sp modelId="{74E63AEC-3B48-4179-8AB3-FA80C92C69F9}">
      <dsp:nvSpPr>
        <dsp:cNvPr id="0" name=""/>
        <dsp:cNvSpPr/>
      </dsp:nvSpPr>
      <dsp:spPr>
        <a:xfrm>
          <a:off x="4613671" y="1283541"/>
          <a:ext cx="1807178" cy="903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900" b="0" i="0" u="none" strike="noStrike" kern="1200" cap="none" normalizeH="0" baseline="0">
              <a:ln>
                <a:noFill/>
              </a:ln>
              <a:solidFill>
                <a:schemeClr val="tx1"/>
              </a:solidFill>
              <a:effectLst/>
              <a:latin typeface="Arial" panose="020B0604020202020204" pitchFamily="34" charset="0"/>
            </a:rPr>
            <a:t>ANATOMIJA</a:t>
          </a:r>
          <a:endParaRPr kumimoji="0" lang="en-US" altLang="sl-SI" sz="1900" b="0" i="0" u="none" strike="noStrike" kern="1200" cap="none" normalizeH="0" baseline="0">
            <a:ln>
              <a:noFill/>
            </a:ln>
            <a:solidFill>
              <a:schemeClr val="tx1"/>
            </a:solidFill>
            <a:effectLst/>
            <a:latin typeface="Arial" panose="020B0604020202020204" pitchFamily="34" charset="0"/>
          </a:endParaRPr>
        </a:p>
      </dsp:txBody>
      <dsp:txXfrm>
        <a:off x="4613671" y="1283541"/>
        <a:ext cx="1807178" cy="903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A75A5-DC2A-4A54-9DEB-5E5122F40A1B}">
      <dsp:nvSpPr>
        <dsp:cNvPr id="0" name=""/>
        <dsp:cNvSpPr/>
      </dsp:nvSpPr>
      <dsp:spPr>
        <a:xfrm>
          <a:off x="4104481" y="1097826"/>
          <a:ext cx="3401077" cy="295134"/>
        </a:xfrm>
        <a:custGeom>
          <a:avLst/>
          <a:gdLst/>
          <a:ahLst/>
          <a:cxnLst/>
          <a:rect l="0" t="0" r="0" b="0"/>
          <a:pathLst>
            <a:path>
              <a:moveTo>
                <a:pt x="0" y="0"/>
              </a:moveTo>
              <a:lnTo>
                <a:pt x="0" y="147567"/>
              </a:lnTo>
              <a:lnTo>
                <a:pt x="3401077" y="147567"/>
              </a:lnTo>
              <a:lnTo>
                <a:pt x="3401077" y="2951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457B26-8B3B-43AD-8E1D-813E76EB5A59}">
      <dsp:nvSpPr>
        <dsp:cNvPr id="0" name=""/>
        <dsp:cNvSpPr/>
      </dsp:nvSpPr>
      <dsp:spPr>
        <a:xfrm>
          <a:off x="4104481" y="1097826"/>
          <a:ext cx="1700538" cy="295134"/>
        </a:xfrm>
        <a:custGeom>
          <a:avLst/>
          <a:gdLst/>
          <a:ahLst/>
          <a:cxnLst/>
          <a:rect l="0" t="0" r="0" b="0"/>
          <a:pathLst>
            <a:path>
              <a:moveTo>
                <a:pt x="0" y="0"/>
              </a:moveTo>
              <a:lnTo>
                <a:pt x="0" y="147567"/>
              </a:lnTo>
              <a:lnTo>
                <a:pt x="1700538" y="147567"/>
              </a:lnTo>
              <a:lnTo>
                <a:pt x="1700538" y="2951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C1B784-A591-4CB0-9501-0B9D66F57242}">
      <dsp:nvSpPr>
        <dsp:cNvPr id="0" name=""/>
        <dsp:cNvSpPr/>
      </dsp:nvSpPr>
      <dsp:spPr>
        <a:xfrm>
          <a:off x="4058761" y="1097826"/>
          <a:ext cx="91440" cy="295134"/>
        </a:xfrm>
        <a:custGeom>
          <a:avLst/>
          <a:gdLst/>
          <a:ahLst/>
          <a:cxnLst/>
          <a:rect l="0" t="0" r="0" b="0"/>
          <a:pathLst>
            <a:path>
              <a:moveTo>
                <a:pt x="45720" y="0"/>
              </a:moveTo>
              <a:lnTo>
                <a:pt x="45720" y="2951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C2AD61-9E35-4F58-B863-CF5FEC030943}">
      <dsp:nvSpPr>
        <dsp:cNvPr id="0" name=""/>
        <dsp:cNvSpPr/>
      </dsp:nvSpPr>
      <dsp:spPr>
        <a:xfrm>
          <a:off x="2403942" y="1097826"/>
          <a:ext cx="1700538" cy="295134"/>
        </a:xfrm>
        <a:custGeom>
          <a:avLst/>
          <a:gdLst/>
          <a:ahLst/>
          <a:cxnLst/>
          <a:rect l="0" t="0" r="0" b="0"/>
          <a:pathLst>
            <a:path>
              <a:moveTo>
                <a:pt x="1700538" y="0"/>
              </a:moveTo>
              <a:lnTo>
                <a:pt x="1700538" y="147567"/>
              </a:lnTo>
              <a:lnTo>
                <a:pt x="0" y="147567"/>
              </a:lnTo>
              <a:lnTo>
                <a:pt x="0" y="2951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8F3334-8205-4889-B76B-92D9F8731C5E}">
      <dsp:nvSpPr>
        <dsp:cNvPr id="0" name=""/>
        <dsp:cNvSpPr/>
      </dsp:nvSpPr>
      <dsp:spPr>
        <a:xfrm>
          <a:off x="703403" y="1097826"/>
          <a:ext cx="3401077" cy="295134"/>
        </a:xfrm>
        <a:custGeom>
          <a:avLst/>
          <a:gdLst/>
          <a:ahLst/>
          <a:cxnLst/>
          <a:rect l="0" t="0" r="0" b="0"/>
          <a:pathLst>
            <a:path>
              <a:moveTo>
                <a:pt x="3401077" y="0"/>
              </a:moveTo>
              <a:lnTo>
                <a:pt x="3401077" y="147567"/>
              </a:lnTo>
              <a:lnTo>
                <a:pt x="0" y="147567"/>
              </a:lnTo>
              <a:lnTo>
                <a:pt x="0" y="2951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2A39F6-CCCD-4D16-BF96-857F36395756}">
      <dsp:nvSpPr>
        <dsp:cNvPr id="0" name=""/>
        <dsp:cNvSpPr/>
      </dsp:nvSpPr>
      <dsp:spPr>
        <a:xfrm>
          <a:off x="3401779" y="395124"/>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3401779" y="395124"/>
        <a:ext cx="1405404" cy="702702"/>
      </dsp:txXfrm>
    </dsp:sp>
    <dsp:sp modelId="{4881861E-0493-4B01-B89F-9A78B1FD0880}">
      <dsp:nvSpPr>
        <dsp:cNvPr id="0" name=""/>
        <dsp:cNvSpPr/>
      </dsp:nvSpPr>
      <dsp:spPr>
        <a:xfrm>
          <a:off x="701" y="1392961"/>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ŽIVALI</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701" y="1392961"/>
        <a:ext cx="1405404" cy="702702"/>
      </dsp:txXfrm>
    </dsp:sp>
    <dsp:sp modelId="{14372D5C-1C8B-48FA-9257-657AF00D109A}">
      <dsp:nvSpPr>
        <dsp:cNvPr id="0" name=""/>
        <dsp:cNvSpPr/>
      </dsp:nvSpPr>
      <dsp:spPr>
        <a:xfrm>
          <a:off x="1701240" y="1392961"/>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 RASTLIN</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1701240" y="1392961"/>
        <a:ext cx="1405404" cy="702702"/>
      </dsp:txXfrm>
    </dsp:sp>
    <dsp:sp modelId="{AFF17DC4-A6BB-4AED-889B-E651E14ECA30}">
      <dsp:nvSpPr>
        <dsp:cNvPr id="0" name=""/>
        <dsp:cNvSpPr/>
      </dsp:nvSpPr>
      <dsp:spPr>
        <a:xfrm>
          <a:off x="3401779" y="1392961"/>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ČLOVEKA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3401779" y="1392961"/>
        <a:ext cx="1405404" cy="702702"/>
      </dsp:txXfrm>
    </dsp:sp>
    <dsp:sp modelId="{817FF06F-5EE8-48DA-B7DD-4D7398FB17C8}">
      <dsp:nvSpPr>
        <dsp:cNvPr id="0" name=""/>
        <dsp:cNvSpPr/>
      </dsp:nvSpPr>
      <dsp:spPr>
        <a:xfrm>
          <a:off x="5102318" y="1392961"/>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CELIČNA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5102318" y="1392961"/>
        <a:ext cx="1405404" cy="702702"/>
      </dsp:txXfrm>
    </dsp:sp>
    <dsp:sp modelId="{18BBA3D3-1A55-4ABF-9F8C-D4B85BFE661E}">
      <dsp:nvSpPr>
        <dsp:cNvPr id="0" name=""/>
        <dsp:cNvSpPr/>
      </dsp:nvSpPr>
      <dsp:spPr>
        <a:xfrm>
          <a:off x="6802857" y="1392961"/>
          <a:ext cx="1405404" cy="702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NEVRO-</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FIZIOLOGIJA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6802857" y="1392961"/>
        <a:ext cx="1405404" cy="7027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C0FFA-AFDB-4DD8-AF51-3DD38430108D}">
      <dsp:nvSpPr>
        <dsp:cNvPr id="0" name=""/>
        <dsp:cNvSpPr/>
      </dsp:nvSpPr>
      <dsp:spPr>
        <a:xfrm>
          <a:off x="4104481" y="904663"/>
          <a:ext cx="2188572" cy="379834"/>
        </a:xfrm>
        <a:custGeom>
          <a:avLst/>
          <a:gdLst/>
          <a:ahLst/>
          <a:cxnLst/>
          <a:rect l="0" t="0" r="0" b="0"/>
          <a:pathLst>
            <a:path>
              <a:moveTo>
                <a:pt x="0" y="0"/>
              </a:moveTo>
              <a:lnTo>
                <a:pt x="0" y="189917"/>
              </a:lnTo>
              <a:lnTo>
                <a:pt x="2188572" y="189917"/>
              </a:lnTo>
              <a:lnTo>
                <a:pt x="2188572" y="3798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941F7F-8640-45B6-8327-6E9447EB03F3}">
      <dsp:nvSpPr>
        <dsp:cNvPr id="0" name=""/>
        <dsp:cNvSpPr/>
      </dsp:nvSpPr>
      <dsp:spPr>
        <a:xfrm>
          <a:off x="4058761" y="904663"/>
          <a:ext cx="91440" cy="379834"/>
        </a:xfrm>
        <a:custGeom>
          <a:avLst/>
          <a:gdLst/>
          <a:ahLst/>
          <a:cxnLst/>
          <a:rect l="0" t="0" r="0" b="0"/>
          <a:pathLst>
            <a:path>
              <a:moveTo>
                <a:pt x="45720" y="0"/>
              </a:moveTo>
              <a:lnTo>
                <a:pt x="45720" y="3798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FF2B4F-2FF8-4B4E-B634-98FCD8C980C5}">
      <dsp:nvSpPr>
        <dsp:cNvPr id="0" name=""/>
        <dsp:cNvSpPr/>
      </dsp:nvSpPr>
      <dsp:spPr>
        <a:xfrm>
          <a:off x="1915909" y="904663"/>
          <a:ext cx="2188572" cy="379834"/>
        </a:xfrm>
        <a:custGeom>
          <a:avLst/>
          <a:gdLst/>
          <a:ahLst/>
          <a:cxnLst/>
          <a:rect l="0" t="0" r="0" b="0"/>
          <a:pathLst>
            <a:path>
              <a:moveTo>
                <a:pt x="2188572" y="0"/>
              </a:moveTo>
              <a:lnTo>
                <a:pt x="2188572" y="189917"/>
              </a:lnTo>
              <a:lnTo>
                <a:pt x="0" y="189917"/>
              </a:lnTo>
              <a:lnTo>
                <a:pt x="0" y="3798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9A4913-CC87-457C-B96A-CC444D8FB7B6}">
      <dsp:nvSpPr>
        <dsp:cNvPr id="0" name=""/>
        <dsp:cNvSpPr/>
      </dsp:nvSpPr>
      <dsp:spPr>
        <a:xfrm>
          <a:off x="3200112" y="294"/>
          <a:ext cx="1808737" cy="904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EKOLOGIJA</a:t>
          </a:r>
          <a:endParaRPr kumimoji="0" lang="en-US" altLang="sl-SI" sz="2000" b="0" i="0" u="none" strike="noStrike" kern="1200" cap="none" normalizeH="0" baseline="0">
            <a:ln>
              <a:noFill/>
            </a:ln>
            <a:solidFill>
              <a:schemeClr val="tx1"/>
            </a:solidFill>
            <a:effectLst/>
            <a:latin typeface="Arial" panose="020B0604020202020204" pitchFamily="34" charset="0"/>
          </a:endParaRPr>
        </a:p>
      </dsp:txBody>
      <dsp:txXfrm>
        <a:off x="3200112" y="294"/>
        <a:ext cx="1808737" cy="904368"/>
      </dsp:txXfrm>
    </dsp:sp>
    <dsp:sp modelId="{F10BE2BC-108B-40B3-B540-384C28ECA3A4}">
      <dsp:nvSpPr>
        <dsp:cNvPr id="0" name=""/>
        <dsp:cNvSpPr/>
      </dsp:nvSpPr>
      <dsp:spPr>
        <a:xfrm>
          <a:off x="1011540" y="1284498"/>
          <a:ext cx="1808737" cy="904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MORJA</a:t>
          </a:r>
          <a:endParaRPr kumimoji="0" lang="en-US" altLang="sl-SI" sz="2000" b="0" i="0" u="none" strike="noStrike" kern="1200" cap="none" normalizeH="0" baseline="0">
            <a:ln>
              <a:noFill/>
            </a:ln>
            <a:solidFill>
              <a:schemeClr val="tx1"/>
            </a:solidFill>
            <a:effectLst/>
            <a:latin typeface="Arial" panose="020B0604020202020204" pitchFamily="34" charset="0"/>
          </a:endParaRPr>
        </a:p>
      </dsp:txBody>
      <dsp:txXfrm>
        <a:off x="1011540" y="1284498"/>
        <a:ext cx="1808737" cy="904368"/>
      </dsp:txXfrm>
    </dsp:sp>
    <dsp:sp modelId="{D5C6D55A-2676-445D-AF28-898AD5146386}">
      <dsp:nvSpPr>
        <dsp:cNvPr id="0" name=""/>
        <dsp:cNvSpPr/>
      </dsp:nvSpPr>
      <dsp:spPr>
        <a:xfrm>
          <a:off x="3200112" y="1284498"/>
          <a:ext cx="1808737" cy="904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 CELINSKIH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VODA</a:t>
          </a:r>
          <a:endParaRPr kumimoji="0" lang="en-US" altLang="sl-SI" sz="2000" b="0" i="0" u="none" strike="noStrike" kern="1200" cap="none" normalizeH="0" baseline="0">
            <a:ln>
              <a:noFill/>
            </a:ln>
            <a:solidFill>
              <a:schemeClr val="tx1"/>
            </a:solidFill>
            <a:effectLst/>
            <a:latin typeface="Arial" panose="020B0604020202020204" pitchFamily="34" charset="0"/>
          </a:endParaRPr>
        </a:p>
      </dsp:txBody>
      <dsp:txXfrm>
        <a:off x="3200112" y="1284498"/>
        <a:ext cx="1808737" cy="904368"/>
      </dsp:txXfrm>
    </dsp:sp>
    <dsp:sp modelId="{6F84855A-A949-4608-B7C5-DFF3A38FFCA8}">
      <dsp:nvSpPr>
        <dsp:cNvPr id="0" name=""/>
        <dsp:cNvSpPr/>
      </dsp:nvSpPr>
      <dsp:spPr>
        <a:xfrm>
          <a:off x="5388685" y="1284498"/>
          <a:ext cx="1808737" cy="9043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EKOLOGIJA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2000" b="0" i="0" u="none" strike="noStrike" kern="1200" cap="none" normalizeH="0" baseline="0">
              <a:ln>
                <a:noFill/>
              </a:ln>
              <a:solidFill>
                <a:schemeClr val="tx1"/>
              </a:solidFill>
              <a:effectLst/>
              <a:latin typeface="Arial" panose="020B0604020202020204" pitchFamily="34" charset="0"/>
            </a:rPr>
            <a:t>KOPNEGA</a:t>
          </a:r>
          <a:endParaRPr kumimoji="0" lang="en-US" altLang="sl-SI" sz="2000" b="0" i="0" u="none" strike="noStrike" kern="1200" cap="none" normalizeH="0" baseline="0">
            <a:ln>
              <a:noFill/>
            </a:ln>
            <a:solidFill>
              <a:schemeClr val="tx1"/>
            </a:solidFill>
            <a:effectLst/>
            <a:latin typeface="Arial" panose="020B0604020202020204" pitchFamily="34" charset="0"/>
          </a:endParaRPr>
        </a:p>
      </dsp:txBody>
      <dsp:txXfrm>
        <a:off x="5388685" y="1284498"/>
        <a:ext cx="1808737" cy="904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68B0D-711D-4DCC-9A1A-1BC207261126}">
      <dsp:nvSpPr>
        <dsp:cNvPr id="0" name=""/>
        <dsp:cNvSpPr/>
      </dsp:nvSpPr>
      <dsp:spPr>
        <a:xfrm>
          <a:off x="4104481" y="845058"/>
          <a:ext cx="2043071" cy="354582"/>
        </a:xfrm>
        <a:custGeom>
          <a:avLst/>
          <a:gdLst/>
          <a:ahLst/>
          <a:cxnLst/>
          <a:rect l="0" t="0" r="0" b="0"/>
          <a:pathLst>
            <a:path>
              <a:moveTo>
                <a:pt x="0" y="0"/>
              </a:moveTo>
              <a:lnTo>
                <a:pt x="0" y="177291"/>
              </a:lnTo>
              <a:lnTo>
                <a:pt x="2043071" y="177291"/>
              </a:lnTo>
              <a:lnTo>
                <a:pt x="2043071" y="354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FC90BA-8736-4567-A0B0-E6555D80018A}">
      <dsp:nvSpPr>
        <dsp:cNvPr id="0" name=""/>
        <dsp:cNvSpPr/>
      </dsp:nvSpPr>
      <dsp:spPr>
        <a:xfrm>
          <a:off x="4058760" y="845058"/>
          <a:ext cx="91440" cy="354582"/>
        </a:xfrm>
        <a:custGeom>
          <a:avLst/>
          <a:gdLst/>
          <a:ahLst/>
          <a:cxnLst/>
          <a:rect l="0" t="0" r="0" b="0"/>
          <a:pathLst>
            <a:path>
              <a:moveTo>
                <a:pt x="45720" y="0"/>
              </a:moveTo>
              <a:lnTo>
                <a:pt x="45720" y="354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2647E4-2CD8-430C-87D9-4ABCF70A0891}">
      <dsp:nvSpPr>
        <dsp:cNvPr id="0" name=""/>
        <dsp:cNvSpPr/>
      </dsp:nvSpPr>
      <dsp:spPr>
        <a:xfrm>
          <a:off x="2061409" y="845058"/>
          <a:ext cx="2043071" cy="354582"/>
        </a:xfrm>
        <a:custGeom>
          <a:avLst/>
          <a:gdLst/>
          <a:ahLst/>
          <a:cxnLst/>
          <a:rect l="0" t="0" r="0" b="0"/>
          <a:pathLst>
            <a:path>
              <a:moveTo>
                <a:pt x="2043071" y="0"/>
              </a:moveTo>
              <a:lnTo>
                <a:pt x="2043071" y="177291"/>
              </a:lnTo>
              <a:lnTo>
                <a:pt x="0" y="177291"/>
              </a:lnTo>
              <a:lnTo>
                <a:pt x="0" y="354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763362-1134-40B7-AC9C-1DF2F21B6EE6}">
      <dsp:nvSpPr>
        <dsp:cNvPr id="0" name=""/>
        <dsp:cNvSpPr/>
      </dsp:nvSpPr>
      <dsp:spPr>
        <a:xfrm>
          <a:off x="3260236" y="814"/>
          <a:ext cx="1688488" cy="844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GENETIKA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3260236" y="814"/>
        <a:ext cx="1688488" cy="844244"/>
      </dsp:txXfrm>
    </dsp:sp>
    <dsp:sp modelId="{64A47D22-4644-41A7-ADFC-BA3080720368}">
      <dsp:nvSpPr>
        <dsp:cNvPr id="0" name=""/>
        <dsp:cNvSpPr/>
      </dsp:nvSpPr>
      <dsp:spPr>
        <a:xfrm>
          <a:off x="1217165" y="1199641"/>
          <a:ext cx="1688488" cy="844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BAKTERIJSKA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GENETIKA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1217165" y="1199641"/>
        <a:ext cx="1688488" cy="844244"/>
      </dsp:txXfrm>
    </dsp:sp>
    <dsp:sp modelId="{5F2FFECE-10F7-4C45-8EC5-2D757480D700}">
      <dsp:nvSpPr>
        <dsp:cNvPr id="0" name=""/>
        <dsp:cNvSpPr/>
      </dsp:nvSpPr>
      <dsp:spPr>
        <a:xfrm>
          <a:off x="3260236" y="1199641"/>
          <a:ext cx="1688488" cy="844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MOLEKULARNA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GENETIKA</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3260236" y="1199641"/>
        <a:ext cx="1688488" cy="844244"/>
      </dsp:txXfrm>
    </dsp:sp>
    <dsp:sp modelId="{33F53AAD-C17E-4C4B-8AC4-0A26FAE646F1}">
      <dsp:nvSpPr>
        <dsp:cNvPr id="0" name=""/>
        <dsp:cNvSpPr/>
      </dsp:nvSpPr>
      <dsp:spPr>
        <a:xfrm>
          <a:off x="5303308" y="1199641"/>
          <a:ext cx="1688488" cy="8442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BIOKEMIJA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700" b="0" i="0" u="none" strike="noStrike" kern="1200" cap="none" normalizeH="0" baseline="0">
              <a:ln>
                <a:noFill/>
              </a:ln>
              <a:solidFill>
                <a:schemeClr val="tx1"/>
              </a:solidFill>
              <a:effectLst/>
              <a:latin typeface="Arial" panose="020B0604020202020204" pitchFamily="34" charset="0"/>
            </a:rPr>
            <a:t>HORMONOV</a:t>
          </a:r>
          <a:endParaRPr kumimoji="0" lang="en-US" altLang="sl-SI" sz="1700" b="0" i="0" u="none" strike="noStrike" kern="1200" cap="none" normalizeH="0" baseline="0">
            <a:ln>
              <a:noFill/>
            </a:ln>
            <a:solidFill>
              <a:schemeClr val="tx1"/>
            </a:solidFill>
            <a:effectLst/>
            <a:latin typeface="Arial" panose="020B0604020202020204" pitchFamily="34" charset="0"/>
          </a:endParaRPr>
        </a:p>
      </dsp:txBody>
      <dsp:txXfrm>
        <a:off x="5303308" y="1199641"/>
        <a:ext cx="1688488" cy="844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48753-F119-416E-BCA8-BFD8F656928D}">
      <dsp:nvSpPr>
        <dsp:cNvPr id="0" name=""/>
        <dsp:cNvSpPr/>
      </dsp:nvSpPr>
      <dsp:spPr>
        <a:xfrm>
          <a:off x="2769170" y="2192416"/>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kern="1200" cap="none" normalizeH="0" baseline="0">
              <a:ln>
                <a:noFill/>
              </a:ln>
              <a:solidFill>
                <a:schemeClr val="tx1"/>
              </a:solidFill>
              <a:effectLst/>
              <a:latin typeface="Arial" panose="020B0604020202020204" pitchFamily="34" charset="0"/>
            </a:rPr>
            <a:t>SMERI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1400" b="0" i="0" u="none" strike="noStrike" kern="1200" cap="none" normalizeH="0" baseline="0">
              <a:ln>
                <a:noFill/>
              </a:ln>
              <a:solidFill>
                <a:schemeClr val="tx1"/>
              </a:solidFill>
              <a:effectLst/>
              <a:latin typeface="Arial" panose="020B0604020202020204" pitchFamily="34" charset="0"/>
            </a:rPr>
            <a:t>BIOLOGIJE</a:t>
          </a:r>
          <a:endParaRPr kumimoji="0" lang="en-US" altLang="sl-SI" sz="1400" b="0" i="0" u="none" strike="noStrike" kern="1200" cap="none" normalizeH="0" baseline="0">
            <a:ln>
              <a:noFill/>
            </a:ln>
            <a:solidFill>
              <a:schemeClr val="tx1"/>
            </a:solidFill>
            <a:effectLst/>
            <a:latin typeface="Arial" panose="020B0604020202020204" pitchFamily="34" charset="0"/>
          </a:endParaRPr>
        </a:p>
      </dsp:txBody>
      <dsp:txXfrm>
        <a:off x="2981028" y="2404274"/>
        <a:ext cx="1022943" cy="1022943"/>
      </dsp:txXfrm>
    </dsp:sp>
    <dsp:sp modelId="{8785D978-F37B-4E00-99DC-E14A7508738D}">
      <dsp:nvSpPr>
        <dsp:cNvPr id="0" name=""/>
        <dsp:cNvSpPr/>
      </dsp:nvSpPr>
      <dsp:spPr>
        <a:xfrm rot="16200000">
          <a:off x="3130731" y="1812008"/>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3474411" y="1812559"/>
        <a:ext cx="36176" cy="36176"/>
      </dsp:txXfrm>
    </dsp:sp>
    <dsp:sp modelId="{80FA66C7-4770-4142-AFAF-E3DD6E03856B}">
      <dsp:nvSpPr>
        <dsp:cNvPr id="0" name=""/>
        <dsp:cNvSpPr/>
      </dsp:nvSpPr>
      <dsp:spPr>
        <a:xfrm>
          <a:off x="2769170" y="22220"/>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ENTOMOLOGIJA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(ŽUŽELKE)</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2981028" y="234078"/>
        <a:ext cx="1022943" cy="1022943"/>
      </dsp:txXfrm>
    </dsp:sp>
    <dsp:sp modelId="{417E5730-9EEA-4966-B2C9-45BA19DD3229}">
      <dsp:nvSpPr>
        <dsp:cNvPr id="0" name=""/>
        <dsp:cNvSpPr/>
      </dsp:nvSpPr>
      <dsp:spPr>
        <a:xfrm rot="19285714">
          <a:off x="3979095" y="2220558"/>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4322775" y="2221110"/>
        <a:ext cx="36176" cy="36176"/>
      </dsp:txXfrm>
    </dsp:sp>
    <dsp:sp modelId="{90ACC139-75D4-4633-96AF-81975234E02F}">
      <dsp:nvSpPr>
        <dsp:cNvPr id="0" name=""/>
        <dsp:cNvSpPr/>
      </dsp:nvSpPr>
      <dsp:spPr>
        <a:xfrm>
          <a:off x="4465897" y="839321"/>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MIKOLOGIJA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(GLIVE)</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4677755" y="1051179"/>
        <a:ext cx="1022943" cy="1022943"/>
      </dsp:txXfrm>
    </dsp:sp>
    <dsp:sp modelId="{C37CE0B3-C443-4284-A4C4-36E66A874808}">
      <dsp:nvSpPr>
        <dsp:cNvPr id="0" name=""/>
        <dsp:cNvSpPr/>
      </dsp:nvSpPr>
      <dsp:spPr>
        <a:xfrm rot="771429">
          <a:off x="4188624" y="3138563"/>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4532303" y="3139114"/>
        <a:ext cx="36176" cy="36176"/>
      </dsp:txXfrm>
    </dsp:sp>
    <dsp:sp modelId="{5B7365FD-2D94-46C7-A207-54AAC203BA67}">
      <dsp:nvSpPr>
        <dsp:cNvPr id="0" name=""/>
        <dsp:cNvSpPr/>
      </dsp:nvSpPr>
      <dsp:spPr>
        <a:xfrm>
          <a:off x="4884954" y="2675330"/>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ORNITOLOGIJA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(PTIČI)</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5096812" y="2887188"/>
        <a:ext cx="1022943" cy="1022943"/>
      </dsp:txXfrm>
    </dsp:sp>
    <dsp:sp modelId="{E8BEA961-90DC-4C33-AD0B-F8FE20CD268F}">
      <dsp:nvSpPr>
        <dsp:cNvPr id="0" name=""/>
        <dsp:cNvSpPr/>
      </dsp:nvSpPr>
      <dsp:spPr>
        <a:xfrm rot="3857143">
          <a:off x="3601538" y="3874745"/>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a:off x="3945217" y="3875297"/>
        <a:ext cx="36176" cy="36176"/>
      </dsp:txXfrm>
    </dsp:sp>
    <dsp:sp modelId="{2D412A4F-F0EA-44EE-955F-94F29B60016B}">
      <dsp:nvSpPr>
        <dsp:cNvPr id="0" name=""/>
        <dsp:cNvSpPr/>
      </dsp:nvSpPr>
      <dsp:spPr>
        <a:xfrm>
          <a:off x="3710782" y="4147695"/>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IHTIOLOHIJA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(RIBE)</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3922640" y="4359553"/>
        <a:ext cx="1022943" cy="1022943"/>
      </dsp:txXfrm>
    </dsp:sp>
    <dsp:sp modelId="{5500D2CD-E725-460F-ACD4-7F1EB43DD1DD}">
      <dsp:nvSpPr>
        <dsp:cNvPr id="0" name=""/>
        <dsp:cNvSpPr/>
      </dsp:nvSpPr>
      <dsp:spPr>
        <a:xfrm rot="6942857">
          <a:off x="2659925" y="3874745"/>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rot="10800000">
        <a:off x="3003605" y="3875297"/>
        <a:ext cx="36176" cy="36176"/>
      </dsp:txXfrm>
    </dsp:sp>
    <dsp:sp modelId="{86250661-54A7-4EE6-ABA6-C400EB5DADDB}">
      <dsp:nvSpPr>
        <dsp:cNvPr id="0" name=""/>
        <dsp:cNvSpPr/>
      </dsp:nvSpPr>
      <dsp:spPr>
        <a:xfrm>
          <a:off x="1827557" y="4147695"/>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PARAZITOLOGIJA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(PARAZITI)</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2039415" y="4359553"/>
        <a:ext cx="1022943" cy="1022943"/>
      </dsp:txXfrm>
    </dsp:sp>
    <dsp:sp modelId="{9119727F-C030-4AA3-8ADA-F08BB85433AD}">
      <dsp:nvSpPr>
        <dsp:cNvPr id="0" name=""/>
        <dsp:cNvSpPr/>
      </dsp:nvSpPr>
      <dsp:spPr>
        <a:xfrm rot="10028571">
          <a:off x="2072839" y="3138563"/>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rot="10800000">
        <a:off x="2416519" y="3139114"/>
        <a:ext cx="36176" cy="36176"/>
      </dsp:txXfrm>
    </dsp:sp>
    <dsp:sp modelId="{A4E79DC8-31BD-436E-AC6F-12E76EFC2C46}">
      <dsp:nvSpPr>
        <dsp:cNvPr id="0" name=""/>
        <dsp:cNvSpPr/>
      </dsp:nvSpPr>
      <dsp:spPr>
        <a:xfrm>
          <a:off x="653385" y="2675330"/>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BRIOLOGIJA</a:t>
          </a:r>
        </a:p>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(MAHOVI)</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865243" y="2887188"/>
        <a:ext cx="1022943" cy="1022943"/>
      </dsp:txXfrm>
    </dsp:sp>
    <dsp:sp modelId="{75DCEB99-C36C-459A-9796-1BA15AF4C8BC}">
      <dsp:nvSpPr>
        <dsp:cNvPr id="0" name=""/>
        <dsp:cNvSpPr/>
      </dsp:nvSpPr>
      <dsp:spPr>
        <a:xfrm rot="13114286">
          <a:off x="2282368" y="2220558"/>
          <a:ext cx="723536" cy="37279"/>
        </a:xfrm>
        <a:custGeom>
          <a:avLst/>
          <a:gdLst/>
          <a:ahLst/>
          <a:cxnLst/>
          <a:rect l="0" t="0" r="0" b="0"/>
          <a:pathLst>
            <a:path>
              <a:moveTo>
                <a:pt x="0" y="18639"/>
              </a:moveTo>
              <a:lnTo>
                <a:pt x="723536" y="186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l-SI" sz="500" kern="1200"/>
        </a:p>
      </dsp:txBody>
      <dsp:txXfrm rot="10800000">
        <a:off x="2626047" y="2221110"/>
        <a:ext cx="36176" cy="36176"/>
      </dsp:txXfrm>
    </dsp:sp>
    <dsp:sp modelId="{AF192581-8B3E-4157-B82D-3AF2103F035F}">
      <dsp:nvSpPr>
        <dsp:cNvPr id="0" name=""/>
        <dsp:cNvSpPr/>
      </dsp:nvSpPr>
      <dsp:spPr>
        <a:xfrm>
          <a:off x="1072442" y="839321"/>
          <a:ext cx="1446659" cy="144665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l-SI" altLang="sl-SI" sz="900" b="0" i="0" u="none" strike="noStrike" kern="1200" cap="none" normalizeH="0" baseline="0">
              <a:ln>
                <a:noFill/>
              </a:ln>
              <a:solidFill>
                <a:schemeClr val="tx1"/>
              </a:solidFill>
              <a:effectLst/>
              <a:latin typeface="Arial" panose="020B0604020202020204" pitchFamily="34" charset="0"/>
            </a:rPr>
            <a:t>ALGOLOGIJA</a:t>
          </a:r>
          <a:endParaRPr kumimoji="0" lang="en-US" altLang="sl-SI" sz="900" b="0" i="0" u="none" strike="noStrike" kern="1200" cap="none" normalizeH="0" baseline="0">
            <a:ln>
              <a:noFill/>
            </a:ln>
            <a:solidFill>
              <a:schemeClr val="tx1"/>
            </a:solidFill>
            <a:effectLst/>
            <a:latin typeface="Arial" panose="020B0604020202020204" pitchFamily="34" charset="0"/>
          </a:endParaRPr>
        </a:p>
      </dsp:txBody>
      <dsp:txXfrm>
        <a:off x="1284300" y="1051179"/>
        <a:ext cx="1022943" cy="10229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513D9-DC5D-438E-B428-697C1B7F2A68}">
      <dsp:nvSpPr>
        <dsp:cNvPr id="0" name=""/>
        <dsp:cNvSpPr/>
      </dsp:nvSpPr>
      <dsp:spPr>
        <a:xfrm>
          <a:off x="3703320" y="0"/>
          <a:ext cx="822960" cy="452596"/>
        </a:xfrm>
        <a:prstGeom prst="trapezoid">
          <a:avLst>
            <a:gd name="adj" fmla="val 90915"/>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1. BIOSFERA</a:t>
          </a:r>
        </a:p>
      </dsp:txBody>
      <dsp:txXfrm>
        <a:off x="3703320" y="0"/>
        <a:ext cx="822960" cy="452596"/>
      </dsp:txXfrm>
    </dsp:sp>
    <dsp:sp modelId="{D0EBC8CF-79F7-4069-8A77-5BC16F558C96}">
      <dsp:nvSpPr>
        <dsp:cNvPr id="0" name=""/>
        <dsp:cNvSpPr/>
      </dsp:nvSpPr>
      <dsp:spPr>
        <a:xfrm>
          <a:off x="3291840" y="452596"/>
          <a:ext cx="1645920" cy="452596"/>
        </a:xfrm>
        <a:prstGeom prst="trapezoid">
          <a:avLst>
            <a:gd name="adj" fmla="val 90915"/>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2. EKOSISTEMI</a:t>
          </a:r>
        </a:p>
      </dsp:txBody>
      <dsp:txXfrm>
        <a:off x="3579875" y="452596"/>
        <a:ext cx="1069848" cy="452596"/>
      </dsp:txXfrm>
    </dsp:sp>
    <dsp:sp modelId="{C7AF36DF-D848-48BD-9A3A-563688716B48}">
      <dsp:nvSpPr>
        <dsp:cNvPr id="0" name=""/>
        <dsp:cNvSpPr/>
      </dsp:nvSpPr>
      <dsp:spPr>
        <a:xfrm>
          <a:off x="2880360" y="905192"/>
          <a:ext cx="2468879" cy="452596"/>
        </a:xfrm>
        <a:prstGeom prst="trapezoid">
          <a:avLst>
            <a:gd name="adj" fmla="val 90915"/>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3. ZDRUŽBE</a:t>
          </a:r>
        </a:p>
      </dsp:txBody>
      <dsp:txXfrm>
        <a:off x="3312414" y="905192"/>
        <a:ext cx="1604772" cy="452596"/>
      </dsp:txXfrm>
    </dsp:sp>
    <dsp:sp modelId="{74B06C09-6FF2-41A9-82C3-3622B8602CAB}">
      <dsp:nvSpPr>
        <dsp:cNvPr id="0" name=""/>
        <dsp:cNvSpPr/>
      </dsp:nvSpPr>
      <dsp:spPr>
        <a:xfrm>
          <a:off x="2468880" y="1357788"/>
          <a:ext cx="3291840" cy="452596"/>
        </a:xfrm>
        <a:prstGeom prst="trapezoid">
          <a:avLst>
            <a:gd name="adj" fmla="val 90915"/>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4. POPULACIJE</a:t>
          </a:r>
        </a:p>
      </dsp:txBody>
      <dsp:txXfrm>
        <a:off x="3044951" y="1357788"/>
        <a:ext cx="2139696" cy="452596"/>
      </dsp:txXfrm>
    </dsp:sp>
    <dsp:sp modelId="{9A208CFD-62C8-4F57-B16F-C80443A30DF2}">
      <dsp:nvSpPr>
        <dsp:cNvPr id="0" name=""/>
        <dsp:cNvSpPr/>
      </dsp:nvSpPr>
      <dsp:spPr>
        <a:xfrm>
          <a:off x="2057400" y="1810385"/>
          <a:ext cx="4114800" cy="452596"/>
        </a:xfrm>
        <a:prstGeom prst="trapezoid">
          <a:avLst>
            <a:gd name="adj" fmla="val 90915"/>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5. ORGANIZMI</a:t>
          </a:r>
        </a:p>
      </dsp:txBody>
      <dsp:txXfrm>
        <a:off x="2777489" y="1810385"/>
        <a:ext cx="2674620" cy="452596"/>
      </dsp:txXfrm>
    </dsp:sp>
    <dsp:sp modelId="{04A91749-00AC-49AB-9557-A7EE2FB2383D}">
      <dsp:nvSpPr>
        <dsp:cNvPr id="0" name=""/>
        <dsp:cNvSpPr/>
      </dsp:nvSpPr>
      <dsp:spPr>
        <a:xfrm>
          <a:off x="1645920" y="2262981"/>
          <a:ext cx="4937759" cy="452596"/>
        </a:xfrm>
        <a:prstGeom prst="trapezoid">
          <a:avLst>
            <a:gd name="adj" fmla="val 90915"/>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6. ORGANI</a:t>
          </a:r>
        </a:p>
      </dsp:txBody>
      <dsp:txXfrm>
        <a:off x="2510028" y="2262981"/>
        <a:ext cx="3209544" cy="452596"/>
      </dsp:txXfrm>
    </dsp:sp>
    <dsp:sp modelId="{1D44DE5C-69F7-4563-BF23-34CDC30A6E80}">
      <dsp:nvSpPr>
        <dsp:cNvPr id="0" name=""/>
        <dsp:cNvSpPr/>
      </dsp:nvSpPr>
      <dsp:spPr>
        <a:xfrm>
          <a:off x="1234440" y="2715577"/>
          <a:ext cx="5760719" cy="452596"/>
        </a:xfrm>
        <a:prstGeom prst="trapezoid">
          <a:avLst>
            <a:gd name="adj" fmla="val 90915"/>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7. TKIVA</a:t>
          </a:r>
        </a:p>
      </dsp:txBody>
      <dsp:txXfrm>
        <a:off x="2242565" y="2715577"/>
        <a:ext cx="3744468" cy="452596"/>
      </dsp:txXfrm>
    </dsp:sp>
    <dsp:sp modelId="{06786AA0-2CE3-4210-B06C-59F3EE16A674}">
      <dsp:nvSpPr>
        <dsp:cNvPr id="0" name=""/>
        <dsp:cNvSpPr/>
      </dsp:nvSpPr>
      <dsp:spPr>
        <a:xfrm>
          <a:off x="822960" y="3168174"/>
          <a:ext cx="6583679" cy="452596"/>
        </a:xfrm>
        <a:prstGeom prst="trapezoid">
          <a:avLst>
            <a:gd name="adj" fmla="val 90915"/>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t>8. CELICE</a:t>
          </a:r>
        </a:p>
      </dsp:txBody>
      <dsp:txXfrm>
        <a:off x="1975104" y="3168174"/>
        <a:ext cx="4279392" cy="452596"/>
      </dsp:txXfrm>
    </dsp:sp>
    <dsp:sp modelId="{6F44D7CF-C654-4319-8E1C-65991B912E3C}">
      <dsp:nvSpPr>
        <dsp:cNvPr id="0" name=""/>
        <dsp:cNvSpPr/>
      </dsp:nvSpPr>
      <dsp:spPr>
        <a:xfrm>
          <a:off x="411480" y="3620770"/>
          <a:ext cx="7406639" cy="452596"/>
        </a:xfrm>
        <a:prstGeom prst="trapezoid">
          <a:avLst>
            <a:gd name="adj" fmla="val 90915"/>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solidFill>
                <a:schemeClr val="bg1"/>
              </a:solidFill>
            </a:rPr>
            <a:t>9. CELIČNI ORGANELI</a:t>
          </a:r>
        </a:p>
      </dsp:txBody>
      <dsp:txXfrm>
        <a:off x="1707642" y="3620770"/>
        <a:ext cx="4814316" cy="452596"/>
      </dsp:txXfrm>
    </dsp:sp>
    <dsp:sp modelId="{3657CBCD-CA1A-4653-A641-514A8F9210E7}">
      <dsp:nvSpPr>
        <dsp:cNvPr id="0" name=""/>
        <dsp:cNvSpPr/>
      </dsp:nvSpPr>
      <dsp:spPr>
        <a:xfrm>
          <a:off x="0" y="4073366"/>
          <a:ext cx="8229599" cy="452596"/>
        </a:xfrm>
        <a:prstGeom prst="trapezoid">
          <a:avLst>
            <a:gd name="adj" fmla="val 90915"/>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l-SI" sz="1400" b="1" kern="1200" dirty="0">
              <a:solidFill>
                <a:schemeClr val="bg1"/>
              </a:solidFill>
            </a:rPr>
            <a:t>10. MOLEKULE</a:t>
          </a:r>
        </a:p>
      </dsp:txBody>
      <dsp:txXfrm>
        <a:off x="1440179" y="4073366"/>
        <a:ext cx="5349240" cy="45259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F10DF-DC1C-4CA8-99AA-B84B2698F5FD}" type="datetimeFigureOut">
              <a:rPr lang="sl-SI" smtClean="0"/>
              <a:t>22. 02. 2023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918D5-AD5B-4F20-AD6C-6EC6603D829B}" type="slidenum">
              <a:rPr lang="sl-SI" smtClean="0"/>
              <a:t>‹#›</a:t>
            </a:fld>
            <a:endParaRPr lang="sl-SI"/>
          </a:p>
        </p:txBody>
      </p:sp>
    </p:spTree>
    <p:extLst>
      <p:ext uri="{BB962C8B-B14F-4D97-AF65-F5344CB8AC3E}">
        <p14:creationId xmlns:p14="http://schemas.microsoft.com/office/powerpoint/2010/main" val="322374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59DBC23-36DA-4C9E-AD39-5BED34BF51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3F55C3-D56E-43AB-B5A1-E04F9CAD93E9}" type="slidenum">
              <a:rPr lang="en-US" altLang="sl-SI" smtClean="0"/>
              <a:pPr>
                <a:spcBef>
                  <a:spcPct val="0"/>
                </a:spcBef>
              </a:pPr>
              <a:t>1</a:t>
            </a:fld>
            <a:endParaRPr lang="en-US" altLang="sl-SI"/>
          </a:p>
        </p:txBody>
      </p:sp>
      <p:sp>
        <p:nvSpPr>
          <p:cNvPr id="9219" name="Rectangle 2">
            <a:extLst>
              <a:ext uri="{FF2B5EF4-FFF2-40B4-BE49-F238E27FC236}">
                <a16:creationId xmlns:a16="http://schemas.microsoft.com/office/drawing/2014/main" id="{23D05EBB-52AA-466F-B688-1C61F0F9F310}"/>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7774826-F2EC-4D8A-B27E-F7E2BDA5B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35D6D56-49DE-4340-8B8B-DE3B07BF85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7AF4FC-0F49-42DC-B6BE-3B394F6D3C9F}" type="slidenum">
              <a:rPr lang="en-US" altLang="sl-SI" smtClean="0"/>
              <a:pPr>
                <a:spcBef>
                  <a:spcPct val="0"/>
                </a:spcBef>
              </a:pPr>
              <a:t>3</a:t>
            </a:fld>
            <a:endParaRPr lang="en-US" altLang="sl-SI"/>
          </a:p>
        </p:txBody>
      </p:sp>
      <p:sp>
        <p:nvSpPr>
          <p:cNvPr id="11267" name="Rectangle 2">
            <a:extLst>
              <a:ext uri="{FF2B5EF4-FFF2-40B4-BE49-F238E27FC236}">
                <a16:creationId xmlns:a16="http://schemas.microsoft.com/office/drawing/2014/main" id="{64EE18F2-85F0-4C63-AB78-61B7184093D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684CB228-6EB3-44A6-8020-A495E9F72C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FD48C65-8196-411E-A3FD-04F5BA3C1F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8E30AC-B532-48C0-98A2-534E3E5E7821}" type="slidenum">
              <a:rPr lang="en-US" altLang="sl-SI" smtClean="0"/>
              <a:pPr>
                <a:spcBef>
                  <a:spcPct val="0"/>
                </a:spcBef>
              </a:pPr>
              <a:t>4</a:t>
            </a:fld>
            <a:endParaRPr lang="en-US" altLang="sl-SI"/>
          </a:p>
        </p:txBody>
      </p:sp>
      <p:sp>
        <p:nvSpPr>
          <p:cNvPr id="12291" name="Rectangle 2">
            <a:extLst>
              <a:ext uri="{FF2B5EF4-FFF2-40B4-BE49-F238E27FC236}">
                <a16:creationId xmlns:a16="http://schemas.microsoft.com/office/drawing/2014/main" id="{8BB1B103-BFD7-4CBB-BA2D-09DF9BCE063F}"/>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1073658D-FE03-4D1A-8BE6-D81B5D63DF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35E49597-17D9-470F-8759-BA46C0F40E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04305E0-E0BC-4CD9-A411-8F4D94A0CE9E}" type="slidenum">
              <a:rPr lang="en-US" altLang="sl-SI" smtClean="0"/>
              <a:pPr>
                <a:spcBef>
                  <a:spcPct val="0"/>
                </a:spcBef>
              </a:pPr>
              <a:t>5</a:t>
            </a:fld>
            <a:endParaRPr lang="en-US" altLang="sl-SI"/>
          </a:p>
        </p:txBody>
      </p:sp>
      <p:sp>
        <p:nvSpPr>
          <p:cNvPr id="13315" name="Rectangle 2">
            <a:extLst>
              <a:ext uri="{FF2B5EF4-FFF2-40B4-BE49-F238E27FC236}">
                <a16:creationId xmlns:a16="http://schemas.microsoft.com/office/drawing/2014/main" id="{E44CB56B-DF43-4694-8851-334BF426213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988617B8-05CA-45D3-8A05-92B152A3BE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31A4B44-B837-42C9-88C9-30FE94FAB4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ED6F35-354A-439E-A281-D270F8171388}" type="slidenum">
              <a:rPr lang="en-US" altLang="sl-SI" smtClean="0"/>
              <a:pPr>
                <a:spcBef>
                  <a:spcPct val="0"/>
                </a:spcBef>
              </a:pPr>
              <a:t>6</a:t>
            </a:fld>
            <a:endParaRPr lang="en-US" altLang="sl-SI"/>
          </a:p>
        </p:txBody>
      </p:sp>
      <p:sp>
        <p:nvSpPr>
          <p:cNvPr id="14339" name="Rectangle 2">
            <a:extLst>
              <a:ext uri="{FF2B5EF4-FFF2-40B4-BE49-F238E27FC236}">
                <a16:creationId xmlns:a16="http://schemas.microsoft.com/office/drawing/2014/main" id="{09EBCC55-4C53-4526-A850-0C559434246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DDE928A-92C6-4F74-A169-4B32EC30D3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grada stranske slike 1">
            <a:extLst>
              <a:ext uri="{FF2B5EF4-FFF2-40B4-BE49-F238E27FC236}">
                <a16:creationId xmlns:a16="http://schemas.microsoft.com/office/drawing/2014/main" id="{D878D6F1-93A2-4E3D-9B98-8DBA17A3D292}"/>
              </a:ext>
            </a:extLst>
          </p:cNvPr>
          <p:cNvSpPr>
            <a:spLocks noGrp="1" noRot="1" noChangeAspect="1" noChangeArrowheads="1" noTextEdit="1"/>
          </p:cNvSpPr>
          <p:nvPr>
            <p:ph type="sldImg"/>
          </p:nvPr>
        </p:nvSpPr>
        <p:spPr>
          <a:ln/>
        </p:spPr>
      </p:sp>
      <p:sp>
        <p:nvSpPr>
          <p:cNvPr id="17411" name="Ograda opomb 2">
            <a:extLst>
              <a:ext uri="{FF2B5EF4-FFF2-40B4-BE49-F238E27FC236}">
                <a16:creationId xmlns:a16="http://schemas.microsoft.com/office/drawing/2014/main" id="{E089D1D9-1F0F-4BF5-BD45-9355CA08F45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
        <p:nvSpPr>
          <p:cNvPr id="17412" name="Ograda številke diapozitiva 3">
            <a:extLst>
              <a:ext uri="{FF2B5EF4-FFF2-40B4-BE49-F238E27FC236}">
                <a16:creationId xmlns:a16="http://schemas.microsoft.com/office/drawing/2014/main" id="{6D03CEC9-65C3-42A1-8DBA-7BAD210C8A6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390989-C7CC-4D72-BDC7-540A352A5A71}" type="slidenum">
              <a:rPr lang="en-US" altLang="sl-SI" smtClean="0"/>
              <a:pPr>
                <a:spcBef>
                  <a:spcPct val="0"/>
                </a:spcBef>
              </a:pPr>
              <a:t>8</a:t>
            </a:fld>
            <a:endParaRPr lang="en-US" alt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1C21400-C061-4C20-81B7-2F919635DA7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AD644F-4E5D-4D83-86D0-592E0BBBA385}" type="slidenum">
              <a:rPr lang="en-US" altLang="sl-SI" smtClean="0"/>
              <a:pPr>
                <a:spcBef>
                  <a:spcPct val="0"/>
                </a:spcBef>
              </a:pPr>
              <a:t>16</a:t>
            </a:fld>
            <a:endParaRPr lang="en-US" altLang="sl-SI"/>
          </a:p>
        </p:txBody>
      </p:sp>
      <p:sp>
        <p:nvSpPr>
          <p:cNvPr id="26627" name="Rectangle 2">
            <a:extLst>
              <a:ext uri="{FF2B5EF4-FFF2-40B4-BE49-F238E27FC236}">
                <a16:creationId xmlns:a16="http://schemas.microsoft.com/office/drawing/2014/main" id="{BCF1F437-EE65-4AF4-A86A-49063D755250}"/>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45287E36-54A3-4455-8DB6-55F80E5803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Natrijevi ioni, ki se nahajajo v citoplazmi celice, se vežejo na vezalna mesta črpalke (shema 1). Ta vezava spodbudi vezavo </a:t>
            </a:r>
            <a:r>
              <a:rPr lang="sl-SI" dirty="0" err="1"/>
              <a:t>ATPja</a:t>
            </a:r>
            <a:r>
              <a:rPr lang="sl-SI" dirty="0"/>
              <a:t> na za to oblikovano mesto na beljakovinski črpalki in odcepitev ene molekule fosforja od ATP. Dobimo ADP (adenin </a:t>
            </a:r>
            <a:r>
              <a:rPr lang="sl-SI" dirty="0" err="1"/>
              <a:t>difosfat</a:t>
            </a:r>
            <a:r>
              <a:rPr lang="sl-SI" dirty="0"/>
              <a:t>) in energijo, ki se je sprostila iz energetsko bogate fosforne vezi. ADP se odstrani, na črpalko ostane vezan odcepljen fosfor.</a:t>
            </a:r>
          </a:p>
          <a:p>
            <a:r>
              <a:rPr lang="sl-SI" dirty="0"/>
              <a:t>Energija, ki se je sprostila ob tej cepitvi omogoči, da beljakovinska črpalka spremeni obliko in tako prenese natrijeve ione na drugo stran membrane (shema 2,3). Tam se odcepijo in na prosta mesta se vežejo kalijevi ioni, ki se nahajajo na zunanji strani membrane. Ta vezava kalijevih ionov povzroči, da se prej vezan fosfor odcepi in beljakovinska črpalka prevzame začetno obliko. Hkrati se s tem prenesejo kalijevi ioni v notranjost celice (shema 4,5). Kalijevi ioni se odcepijo in cikel se lahko ponovi.</a:t>
            </a:r>
          </a:p>
          <a:p>
            <a:r>
              <a:rPr lang="sl-SI" dirty="0"/>
              <a:t>Beljakovinske črpalke, ki prenašajo samo eno snov, delujejo po istem principu.</a:t>
            </a:r>
          </a:p>
        </p:txBody>
      </p:sp>
      <p:sp>
        <p:nvSpPr>
          <p:cNvPr id="4" name="Označba mesta številke diapozitiva 3"/>
          <p:cNvSpPr>
            <a:spLocks noGrp="1"/>
          </p:cNvSpPr>
          <p:nvPr>
            <p:ph type="sldNum" sz="quarter" idx="5"/>
          </p:nvPr>
        </p:nvSpPr>
        <p:spPr/>
        <p:txBody>
          <a:bodyPr/>
          <a:lstStyle/>
          <a:p>
            <a:fld id="{89FEB768-0E39-436C-9B4C-2F06E45ABAED}" type="slidenum">
              <a:rPr lang="sl-SI" smtClean="0"/>
              <a:t>58</a:t>
            </a:fld>
            <a:endParaRPr lang="sl-SI"/>
          </a:p>
        </p:txBody>
      </p:sp>
    </p:spTree>
    <p:extLst>
      <p:ext uri="{BB962C8B-B14F-4D97-AF65-F5344CB8AC3E}">
        <p14:creationId xmlns:p14="http://schemas.microsoft.com/office/powerpoint/2010/main" val="520339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A2E830D-C437-44E9-B611-FC08A5C4C2A4}"/>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92415B21-258F-4EF3-B46C-4F84DA9F8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E0ABF1E1-39AE-4AC0-9564-F0C1AA9ACD24}"/>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90DB881E-342D-4387-B512-138B640972B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8CA2A5C-0A16-43A2-A142-4AEA06D170F9}"/>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88335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533AB9-1ED2-434E-B412-3A3A7FEA5358}"/>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B94BFC7E-B25C-4886-A3FC-D08D44C416EE}"/>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7C4B19F-EBB4-47C1-AF12-D699F1FAC451}"/>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91973149-A230-4E7E-AC84-33BA4EFE37C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EFF0038A-0201-451E-97F4-462A58C102C1}"/>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252251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F66A94F-B198-4E56-8462-A7EEFF618740}"/>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D4030D58-8C03-48B7-B8AA-6479A7040C01}"/>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908B926-8E30-4C8C-BB92-90232EE3BD49}"/>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71943B8A-DA1F-4B5E-B0BF-2CF45E171E7B}"/>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618E5753-5901-4BBA-81FC-40D2A37285B7}"/>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225802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Naslov in diagram ali organigram">
    <p:spTree>
      <p:nvGrpSpPr>
        <p:cNvPr id="1" name=""/>
        <p:cNvGrpSpPr/>
        <p:nvPr/>
      </p:nvGrpSpPr>
      <p:grpSpPr>
        <a:xfrm>
          <a:off x="0" y="0"/>
          <a:ext cx="0" cy="0"/>
          <a:chOff x="0" y="0"/>
          <a:chExt cx="0" cy="0"/>
        </a:xfrm>
      </p:grpSpPr>
      <p:sp>
        <p:nvSpPr>
          <p:cNvPr id="2" name="Naslov 1"/>
          <p:cNvSpPr>
            <a:spLocks noGrp="1"/>
          </p:cNvSpPr>
          <p:nvPr>
            <p:ph type="title"/>
          </p:nvPr>
        </p:nvSpPr>
        <p:spPr>
          <a:xfrm>
            <a:off x="609600" y="274638"/>
            <a:ext cx="10972800" cy="1143000"/>
          </a:xfrm>
        </p:spPr>
        <p:txBody>
          <a:bodyPr/>
          <a:lstStyle/>
          <a:p>
            <a:r>
              <a:rPr lang="sl-SI"/>
              <a:t>Uredite slog naslova matrice</a:t>
            </a:r>
          </a:p>
        </p:txBody>
      </p:sp>
      <p:sp>
        <p:nvSpPr>
          <p:cNvPr id="3" name="Ograda SmartArt 2"/>
          <p:cNvSpPr>
            <a:spLocks noGrp="1"/>
          </p:cNvSpPr>
          <p:nvPr>
            <p:ph type="dgm" idx="1"/>
          </p:nvPr>
        </p:nvSpPr>
        <p:spPr>
          <a:xfrm>
            <a:off x="609600" y="1600201"/>
            <a:ext cx="10972800" cy="4525963"/>
          </a:xfrm>
        </p:spPr>
        <p:txBody>
          <a:bodyPr/>
          <a:lstStyle/>
          <a:p>
            <a:pPr lvl="0"/>
            <a:endParaRPr lang="sl-SI" noProof="0"/>
          </a:p>
        </p:txBody>
      </p:sp>
      <p:sp>
        <p:nvSpPr>
          <p:cNvPr id="4" name="Rectangle 4">
            <a:extLst>
              <a:ext uri="{FF2B5EF4-FFF2-40B4-BE49-F238E27FC236}">
                <a16:creationId xmlns:a16="http://schemas.microsoft.com/office/drawing/2014/main" id="{666D6D7A-CE33-4C03-8D58-3543EC2B54AB}"/>
              </a:ext>
            </a:extLst>
          </p:cNvPr>
          <p:cNvSpPr>
            <a:spLocks noGrp="1" noChangeArrowheads="1"/>
          </p:cNvSpPr>
          <p:nvPr>
            <p:ph type="dt" sz="half" idx="10"/>
          </p:nvPr>
        </p:nvSpPr>
        <p:spPr>
          <a:ln/>
        </p:spPr>
        <p:txBody>
          <a:bodyPr/>
          <a:lstStyle>
            <a:lvl1pPr>
              <a:defRPr/>
            </a:lvl1pPr>
          </a:lstStyle>
          <a:p>
            <a:pPr>
              <a:defRPr/>
            </a:pPr>
            <a:endParaRPr lang="sl-SI"/>
          </a:p>
        </p:txBody>
      </p:sp>
      <p:sp>
        <p:nvSpPr>
          <p:cNvPr id="5" name="Rectangle 5">
            <a:extLst>
              <a:ext uri="{FF2B5EF4-FFF2-40B4-BE49-F238E27FC236}">
                <a16:creationId xmlns:a16="http://schemas.microsoft.com/office/drawing/2014/main" id="{6DE151D6-C427-4F44-A63C-D11425B2EA95}"/>
              </a:ext>
            </a:extLst>
          </p:cNvPr>
          <p:cNvSpPr>
            <a:spLocks noGrp="1" noChangeArrowheads="1"/>
          </p:cNvSpPr>
          <p:nvPr>
            <p:ph type="ftr" sz="quarter" idx="11"/>
          </p:nvPr>
        </p:nvSpPr>
        <p:spPr>
          <a:ln/>
        </p:spPr>
        <p:txBody>
          <a:bodyPr/>
          <a:lstStyle>
            <a:lvl1pPr>
              <a:defRPr/>
            </a:lvl1pPr>
          </a:lstStyle>
          <a:p>
            <a:pPr>
              <a:defRPr/>
            </a:pPr>
            <a:endParaRPr lang="sl-SI"/>
          </a:p>
        </p:txBody>
      </p:sp>
      <p:sp>
        <p:nvSpPr>
          <p:cNvPr id="6" name="Rectangle 6">
            <a:extLst>
              <a:ext uri="{FF2B5EF4-FFF2-40B4-BE49-F238E27FC236}">
                <a16:creationId xmlns:a16="http://schemas.microsoft.com/office/drawing/2014/main" id="{9B1C57D0-CFF9-4D4D-BE7B-E55D36FFB1CA}"/>
              </a:ext>
            </a:extLst>
          </p:cNvPr>
          <p:cNvSpPr>
            <a:spLocks noGrp="1" noChangeArrowheads="1"/>
          </p:cNvSpPr>
          <p:nvPr>
            <p:ph type="sldNum" sz="quarter" idx="12"/>
          </p:nvPr>
        </p:nvSpPr>
        <p:spPr>
          <a:ln/>
        </p:spPr>
        <p:txBody>
          <a:bodyPr/>
          <a:lstStyle>
            <a:lvl1pPr>
              <a:defRPr/>
            </a:lvl1pPr>
          </a:lstStyle>
          <a:p>
            <a:pPr>
              <a:defRPr/>
            </a:pPr>
            <a:fld id="{CEAF7A7F-C9DA-485A-A3A1-E33DE3D5DC60}" type="slidenum">
              <a:rPr lang="sl-SI" altLang="sl-SI"/>
              <a:pPr>
                <a:defRPr/>
              </a:pPr>
              <a:t>‹#›</a:t>
            </a:fld>
            <a:endParaRPr lang="sl-SI" altLang="sl-SI"/>
          </a:p>
        </p:txBody>
      </p:sp>
    </p:spTree>
    <p:extLst>
      <p:ext uri="{BB962C8B-B14F-4D97-AF65-F5344CB8AC3E}">
        <p14:creationId xmlns:p14="http://schemas.microsoft.com/office/powerpoint/2010/main" val="4241429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B4A41BD-E5A7-4C2C-95A4-57BE1E9A4645}"/>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49842936-0640-4ED7-A2E2-54CECCE50F35}"/>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BFA0C0CE-7145-488F-B3D4-A5F937BD533F}"/>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EE104CAC-25C9-4C0E-86DB-2FE12D46FA2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CAC6B929-DF04-4966-A9E8-4B0010D7B1A8}"/>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408950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219379-5EC1-4680-913D-CA735F7F4C7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B4094CCC-E68B-46BE-970A-72A677EDA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681D21DC-F10E-457C-A2C2-76A10E83D0B6}"/>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3E75F4D3-4A63-4D65-B43D-64A47EAA886A}"/>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BFB4229-233D-4EDA-B5FB-D757053DD0E6}"/>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247656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B2E4D6-80D7-4863-9145-20FDB091540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F7A693D4-AFED-4F2A-9FEE-A45C01247ED5}"/>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8AC1A34B-B69E-442D-AF4B-BB7BBEE5F806}"/>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CB05B889-BC6A-4C64-90DB-D7CA1018B2B2}"/>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6" name="Označba mesta noge 5">
            <a:extLst>
              <a:ext uri="{FF2B5EF4-FFF2-40B4-BE49-F238E27FC236}">
                <a16:creationId xmlns:a16="http://schemas.microsoft.com/office/drawing/2014/main" id="{AB336F02-3A0E-4EEB-9222-A817046C5C3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B14636E-D80C-45BE-A3C7-804CE6843309}"/>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4184494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5A858F-034E-4FDE-AA89-2D11253B320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AE3A301A-1164-4DA0-9564-5BFE97B64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41B53BAA-21A5-43FB-A633-B1A18C6CCC8D}"/>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A954869-5273-4267-801B-631D1B06B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F6C0444C-3A8F-42F0-98E2-0CF934C6F820}"/>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EE1237A5-B201-4722-91E5-CA1D7E6E93E0}"/>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8" name="Označba mesta noge 7">
            <a:extLst>
              <a:ext uri="{FF2B5EF4-FFF2-40B4-BE49-F238E27FC236}">
                <a16:creationId xmlns:a16="http://schemas.microsoft.com/office/drawing/2014/main" id="{4ECD33D4-9023-4A10-A132-DDF222198748}"/>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203D4E63-57C7-402B-9E19-B952A0231844}"/>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293214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F4E5CAA-9A63-4346-9021-E427163B5454}"/>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6C467FE6-EBF3-4EF6-9798-470781A9C53B}"/>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4" name="Označba mesta noge 3">
            <a:extLst>
              <a:ext uri="{FF2B5EF4-FFF2-40B4-BE49-F238E27FC236}">
                <a16:creationId xmlns:a16="http://schemas.microsoft.com/office/drawing/2014/main" id="{BA55604B-E61C-4B54-8592-20720BAADE22}"/>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37589BE3-30B7-4CA6-A4E6-850899C1C555}"/>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382525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85BA2ADC-556E-4A39-9571-35C2E6B85F2D}"/>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3" name="Označba mesta noge 2">
            <a:extLst>
              <a:ext uri="{FF2B5EF4-FFF2-40B4-BE49-F238E27FC236}">
                <a16:creationId xmlns:a16="http://schemas.microsoft.com/office/drawing/2014/main" id="{38CBAFD7-7DA9-4F5C-8831-F4DA9672B0D4}"/>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3D64D5B6-489C-4CF6-A664-BCA2E4457238}"/>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4031871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CCBD2E5-AE9C-4183-B108-8E5C5897B91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C1E4C5A2-F151-46D1-99B3-6BCE2A581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A580A71D-B2DA-4720-B9CD-D8BECB870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4E42FDDD-8744-40AC-A62B-98B881628874}"/>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6" name="Označba mesta noge 5">
            <a:extLst>
              <a:ext uri="{FF2B5EF4-FFF2-40B4-BE49-F238E27FC236}">
                <a16:creationId xmlns:a16="http://schemas.microsoft.com/office/drawing/2014/main" id="{3024E2BE-7028-408D-8414-3E148CA82C5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530BF09C-73C9-4617-8EAB-17C2A095CCEC}"/>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115384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BCEC96-F550-4B9B-8191-2D873E2EC93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2010EA17-BFBD-427A-8D00-A6709E429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A16EF2DB-6E64-4519-8560-0A9C110DD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3921F316-59C0-4A96-8034-901BAB53E0BD}"/>
              </a:ext>
            </a:extLst>
          </p:cNvPr>
          <p:cNvSpPr>
            <a:spLocks noGrp="1"/>
          </p:cNvSpPr>
          <p:nvPr>
            <p:ph type="dt" sz="half" idx="10"/>
          </p:nvPr>
        </p:nvSpPr>
        <p:spPr/>
        <p:txBody>
          <a:bodyPr/>
          <a:lstStyle/>
          <a:p>
            <a:fld id="{1F94E20B-7651-465A-A97F-52FA88908923}" type="datetimeFigureOut">
              <a:rPr lang="sl-SI" smtClean="0"/>
              <a:t>22. 02. 2023</a:t>
            </a:fld>
            <a:endParaRPr lang="sl-SI"/>
          </a:p>
        </p:txBody>
      </p:sp>
      <p:sp>
        <p:nvSpPr>
          <p:cNvPr id="6" name="Označba mesta noge 5">
            <a:extLst>
              <a:ext uri="{FF2B5EF4-FFF2-40B4-BE49-F238E27FC236}">
                <a16:creationId xmlns:a16="http://schemas.microsoft.com/office/drawing/2014/main" id="{8B577C8B-7EB1-44D0-B6BA-839B7AE59028}"/>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46A2F8E0-5992-410B-A482-B0B33C7D8F78}"/>
              </a:ext>
            </a:extLst>
          </p:cNvPr>
          <p:cNvSpPr>
            <a:spLocks noGrp="1"/>
          </p:cNvSpPr>
          <p:nvPr>
            <p:ph type="sldNum" sz="quarter" idx="12"/>
          </p:nvPr>
        </p:nvSpPr>
        <p:spPr/>
        <p:txBody>
          <a:bodyPr/>
          <a:lstStyle/>
          <a:p>
            <a:fld id="{A677F160-5C33-43F1-A858-AA7D22542D91}" type="slidenum">
              <a:rPr lang="sl-SI" smtClean="0"/>
              <a:t>‹#›</a:t>
            </a:fld>
            <a:endParaRPr lang="sl-SI"/>
          </a:p>
        </p:txBody>
      </p:sp>
    </p:spTree>
    <p:extLst>
      <p:ext uri="{BB962C8B-B14F-4D97-AF65-F5344CB8AC3E}">
        <p14:creationId xmlns:p14="http://schemas.microsoft.com/office/powerpoint/2010/main" val="555641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F4B8E796-2DC8-4319-AAD3-0F793E9C6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C2FF8ED6-EC5A-4249-85E3-5AFAFBE1E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9066CE0-4F68-4B15-B283-85B53F9D6E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4E20B-7651-465A-A97F-52FA88908923}" type="datetimeFigureOut">
              <a:rPr lang="sl-SI" smtClean="0"/>
              <a:t>22. 02. 2023</a:t>
            </a:fld>
            <a:endParaRPr lang="sl-SI"/>
          </a:p>
        </p:txBody>
      </p:sp>
      <p:sp>
        <p:nvSpPr>
          <p:cNvPr id="5" name="Označba mesta noge 4">
            <a:extLst>
              <a:ext uri="{FF2B5EF4-FFF2-40B4-BE49-F238E27FC236}">
                <a16:creationId xmlns:a16="http://schemas.microsoft.com/office/drawing/2014/main" id="{02D2E48D-07DC-485C-9743-F0AA684DD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C1FC81DC-BA3B-49B3-BC55-147ECEBBC9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7F160-5C33-43F1-A858-AA7D22542D91}" type="slidenum">
              <a:rPr lang="sl-SI" smtClean="0"/>
              <a:t>‹#›</a:t>
            </a:fld>
            <a:endParaRPr lang="sl-SI"/>
          </a:p>
        </p:txBody>
      </p:sp>
    </p:spTree>
    <p:extLst>
      <p:ext uri="{BB962C8B-B14F-4D97-AF65-F5344CB8AC3E}">
        <p14:creationId xmlns:p14="http://schemas.microsoft.com/office/powerpoint/2010/main" val="763632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URUJD5NEXC8"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jpe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jpe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re4kAtxViiQ"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jpe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prezi.com/tc9rivdbbv13/bionik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a:extLst>
              <a:ext uri="{FF2B5EF4-FFF2-40B4-BE49-F238E27FC236}">
                <a16:creationId xmlns:a16="http://schemas.microsoft.com/office/drawing/2014/main" id="{25C54B36-6165-4ACE-91A8-51A9D0710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1" y="1"/>
            <a:ext cx="938847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500788AD-FED2-4D30-897A-5ECE885CA300}"/>
              </a:ext>
            </a:extLst>
          </p:cNvPr>
          <p:cNvSpPr>
            <a:spLocks noGrp="1" noChangeArrowheads="1"/>
          </p:cNvSpPr>
          <p:nvPr>
            <p:ph type="ctrTitle"/>
          </p:nvPr>
        </p:nvSpPr>
        <p:spPr>
          <a:xfrm>
            <a:off x="2281238" y="1966914"/>
            <a:ext cx="7772400" cy="3024187"/>
          </a:xfrm>
        </p:spPr>
        <p:txBody>
          <a:bodyPr/>
          <a:lstStyle/>
          <a:p>
            <a:pPr eaLnBrk="1" hangingPunct="1"/>
            <a:r>
              <a:rPr lang="sl-SI" altLang="sl-SI">
                <a:solidFill>
                  <a:schemeClr val="bg1"/>
                </a:solidFill>
              </a:rPr>
              <a:t>UVOD V BIOLOGIJO</a:t>
            </a:r>
            <a:endParaRPr lang="en-US" altLang="sl-SI">
              <a:solidFill>
                <a:schemeClr val="bg1"/>
              </a:solidFill>
            </a:endParaRPr>
          </a:p>
        </p:txBody>
      </p:sp>
      <p:sp>
        <p:nvSpPr>
          <p:cNvPr id="8196" name="Rectangle 3">
            <a:extLst>
              <a:ext uri="{FF2B5EF4-FFF2-40B4-BE49-F238E27FC236}">
                <a16:creationId xmlns:a16="http://schemas.microsoft.com/office/drawing/2014/main" id="{14604D1B-B095-41B1-95A4-F503DABDFB78}"/>
              </a:ext>
            </a:extLst>
          </p:cNvPr>
          <p:cNvSpPr>
            <a:spLocks noGrp="1" noChangeArrowheads="1"/>
          </p:cNvSpPr>
          <p:nvPr>
            <p:ph type="subTitle" idx="1"/>
          </p:nvPr>
        </p:nvSpPr>
        <p:spPr>
          <a:xfrm>
            <a:off x="3063875" y="3933825"/>
            <a:ext cx="6400800" cy="1752600"/>
          </a:xfrm>
        </p:spPr>
        <p:txBody>
          <a:bodyPr/>
          <a:lstStyle/>
          <a:p>
            <a:pPr eaLnBrk="1" hangingPunct="1"/>
            <a:endParaRPr lang="sl-SI" altLang="sl-SI"/>
          </a:p>
          <a:p>
            <a:pPr eaLnBrk="1" hangingPunct="1"/>
            <a:endParaRPr lang="sl-SI" altLang="sl-SI"/>
          </a:p>
          <a:p>
            <a:pPr eaLnBrk="1" hangingPunct="1"/>
            <a:endParaRPr lang="en-US" altLang="sl-SI"/>
          </a:p>
        </p:txBody>
      </p:sp>
      <p:pic>
        <p:nvPicPr>
          <p:cNvPr id="8197" name="Picture 6">
            <a:extLst>
              <a:ext uri="{FF2B5EF4-FFF2-40B4-BE49-F238E27FC236}">
                <a16:creationId xmlns:a16="http://schemas.microsoft.com/office/drawing/2014/main" id="{A19B5701-2AED-470A-BE1B-156DA5C24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50" y="4581526"/>
            <a:ext cx="272415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lika 1" descr="01_03aPropertiesOfLife-U">
            <a:extLst>
              <a:ext uri="{FF2B5EF4-FFF2-40B4-BE49-F238E27FC236}">
                <a16:creationId xmlns:a16="http://schemas.microsoft.com/office/drawing/2014/main" id="{4E013DB2-5F77-4D4E-8F5D-98AB3CFE55FA}"/>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802064" y="0"/>
            <a:ext cx="4587875" cy="6858000"/>
          </a:xfrm>
          <a:prstGeom prst="rect">
            <a:avLst/>
          </a:prstGeom>
          <a:noFill/>
          <a:ln w="9525">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19459" name="PoljeZBesedilom 8">
            <a:extLst>
              <a:ext uri="{FF2B5EF4-FFF2-40B4-BE49-F238E27FC236}">
                <a16:creationId xmlns:a16="http://schemas.microsoft.com/office/drawing/2014/main" id="{52D31C38-7994-4879-896C-7FBD0F6A0302}"/>
              </a:ext>
            </a:extLst>
          </p:cNvPr>
          <p:cNvSpPr txBox="1">
            <a:spLocks noChangeArrowheads="1"/>
          </p:cNvSpPr>
          <p:nvPr/>
        </p:nvSpPr>
        <p:spPr bwMode="auto">
          <a:xfrm>
            <a:off x="1919288" y="908050"/>
            <a:ext cx="2952750" cy="1201738"/>
          </a:xfrm>
          <a:prstGeom prst="rect">
            <a:avLst/>
          </a:prstGeom>
          <a:solidFill>
            <a:srgbClr val="FF0000"/>
          </a:solidFill>
          <a:ln w="19050">
            <a:solidFill>
              <a:srgbClr val="FF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Prilagajanje z evolucijo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Slika 1" descr="01_03bPropertiesOfLife-U">
            <a:extLst>
              <a:ext uri="{FF2B5EF4-FFF2-40B4-BE49-F238E27FC236}">
                <a16:creationId xmlns:a16="http://schemas.microsoft.com/office/drawing/2014/main" id="{0410D3AF-D7D7-41C7-821B-6DAAB196506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546475" y="0"/>
            <a:ext cx="509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PoljeZBesedilom 9">
            <a:extLst>
              <a:ext uri="{FF2B5EF4-FFF2-40B4-BE49-F238E27FC236}">
                <a16:creationId xmlns:a16="http://schemas.microsoft.com/office/drawing/2014/main" id="{CBD94567-D398-4FFE-A7B2-C604BB1AFB84}"/>
              </a:ext>
            </a:extLst>
          </p:cNvPr>
          <p:cNvSpPr txBox="1">
            <a:spLocks noChangeArrowheads="1"/>
          </p:cNvSpPr>
          <p:nvPr/>
        </p:nvSpPr>
        <p:spPr bwMode="auto">
          <a:xfrm>
            <a:off x="7135813" y="692150"/>
            <a:ext cx="3136900" cy="1200150"/>
          </a:xfrm>
          <a:prstGeom prst="rect">
            <a:avLst/>
          </a:prstGeom>
          <a:solidFill>
            <a:srgbClr val="2B7D2B"/>
          </a:solidFill>
          <a:ln w="19050">
            <a:solidFill>
              <a:srgbClr val="33CC33"/>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Reagiranje na dražljaje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Slika 1" descr="01_03cPropertiesOfLife-U">
            <a:extLst>
              <a:ext uri="{FF2B5EF4-FFF2-40B4-BE49-F238E27FC236}">
                <a16:creationId xmlns:a16="http://schemas.microsoft.com/office/drawing/2014/main" id="{AC7A9873-926B-4EEF-87A2-6A3933C95147}"/>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162425" y="0"/>
            <a:ext cx="3867150" cy="6858000"/>
          </a:xfrm>
          <a:prstGeom prst="rect">
            <a:avLst/>
          </a:prstGeom>
          <a:noFill/>
          <a:ln w="9525">
            <a:solidFill>
              <a:srgbClr val="CC9900"/>
            </a:solidFill>
            <a:miter lim="800000"/>
            <a:headEnd/>
            <a:tailEnd/>
          </a:ln>
          <a:extLst>
            <a:ext uri="{909E8E84-426E-40DD-AFC4-6F175D3DCCD1}">
              <a14:hiddenFill xmlns:a14="http://schemas.microsoft.com/office/drawing/2010/main">
                <a:solidFill>
                  <a:srgbClr val="FFFFFF"/>
                </a:solidFill>
              </a14:hiddenFill>
            </a:ext>
          </a:extLst>
        </p:spPr>
      </p:pic>
      <p:sp>
        <p:nvSpPr>
          <p:cNvPr id="21507" name="PoljeZBesedilom 7">
            <a:extLst>
              <a:ext uri="{FF2B5EF4-FFF2-40B4-BE49-F238E27FC236}">
                <a16:creationId xmlns:a16="http://schemas.microsoft.com/office/drawing/2014/main" id="{1CD032E8-2620-4AC2-84D4-CCF513F68598}"/>
              </a:ext>
            </a:extLst>
          </p:cNvPr>
          <p:cNvSpPr txBox="1">
            <a:spLocks noChangeArrowheads="1"/>
          </p:cNvSpPr>
          <p:nvPr/>
        </p:nvSpPr>
        <p:spPr bwMode="auto">
          <a:xfrm>
            <a:off x="1703389" y="1892300"/>
            <a:ext cx="3671887" cy="647700"/>
          </a:xfrm>
          <a:prstGeom prst="rect">
            <a:avLst/>
          </a:prstGeom>
          <a:solidFill>
            <a:srgbClr val="A06B36"/>
          </a:solidFill>
          <a:ln w="19050">
            <a:solidFill>
              <a:srgbClr val="CC99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Razmnoževanje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lika 1" descr="01_03dPropertiesOfLife-U">
            <a:extLst>
              <a:ext uri="{FF2B5EF4-FFF2-40B4-BE49-F238E27FC236}">
                <a16:creationId xmlns:a16="http://schemas.microsoft.com/office/drawing/2014/main" id="{5F90A1CB-A514-4847-BABA-B8A6DCC8824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144839" y="0"/>
            <a:ext cx="590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PoljeZBesedilom 6">
            <a:extLst>
              <a:ext uri="{FF2B5EF4-FFF2-40B4-BE49-F238E27FC236}">
                <a16:creationId xmlns:a16="http://schemas.microsoft.com/office/drawing/2014/main" id="{C5F695C9-DDB6-47B1-99B4-5C2B6F032894}"/>
              </a:ext>
            </a:extLst>
          </p:cNvPr>
          <p:cNvSpPr txBox="1">
            <a:spLocks noChangeArrowheads="1"/>
          </p:cNvSpPr>
          <p:nvPr/>
        </p:nvSpPr>
        <p:spPr bwMode="auto">
          <a:xfrm>
            <a:off x="3287714" y="333376"/>
            <a:ext cx="3240087" cy="646113"/>
          </a:xfrm>
          <a:prstGeom prst="rect">
            <a:avLst/>
          </a:prstGeom>
          <a:solidFill>
            <a:srgbClr val="CC9900"/>
          </a:solidFill>
          <a:ln w="9525">
            <a:solidFill>
              <a:srgbClr val="A06B3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Rast in razvoj</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Slika 1" descr="01_03ePropertiesOfLife-U">
            <a:extLst>
              <a:ext uri="{FF2B5EF4-FFF2-40B4-BE49-F238E27FC236}">
                <a16:creationId xmlns:a16="http://schemas.microsoft.com/office/drawing/2014/main" id="{563EC2F1-2927-4C33-A0E8-B33644B0983F}"/>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120901" y="0"/>
            <a:ext cx="7948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PoljeZBesedilom 5">
            <a:extLst>
              <a:ext uri="{FF2B5EF4-FFF2-40B4-BE49-F238E27FC236}">
                <a16:creationId xmlns:a16="http://schemas.microsoft.com/office/drawing/2014/main" id="{683205E3-4A14-4B2A-ADC0-4B57AAAA382E}"/>
              </a:ext>
            </a:extLst>
          </p:cNvPr>
          <p:cNvSpPr txBox="1">
            <a:spLocks noChangeArrowheads="1"/>
          </p:cNvSpPr>
          <p:nvPr/>
        </p:nvSpPr>
        <p:spPr bwMode="auto">
          <a:xfrm>
            <a:off x="5519739" y="115888"/>
            <a:ext cx="4795837" cy="647700"/>
          </a:xfrm>
          <a:prstGeom prst="rect">
            <a:avLst/>
          </a:prstGeom>
          <a:solidFill>
            <a:srgbClr val="EF6384"/>
          </a:solidFill>
          <a:ln w="19050">
            <a:solidFill>
              <a:srgbClr val="FF006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Pretvarjanje energije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lika 1" descr="01_03fPropertiesOfLife-U">
            <a:extLst>
              <a:ext uri="{FF2B5EF4-FFF2-40B4-BE49-F238E27FC236}">
                <a16:creationId xmlns:a16="http://schemas.microsoft.com/office/drawing/2014/main" id="{AE7E22C5-F179-430D-AF3B-82D507270D2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527426" y="0"/>
            <a:ext cx="5135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jeZBesedilom 2">
            <a:extLst>
              <a:ext uri="{FF2B5EF4-FFF2-40B4-BE49-F238E27FC236}">
                <a16:creationId xmlns:a16="http://schemas.microsoft.com/office/drawing/2014/main" id="{96D41E9F-672F-476F-9610-39FBD1E96FFB}"/>
              </a:ext>
            </a:extLst>
          </p:cNvPr>
          <p:cNvSpPr txBox="1"/>
          <p:nvPr/>
        </p:nvSpPr>
        <p:spPr bwMode="auto">
          <a:xfrm>
            <a:off x="1774825" y="2276476"/>
            <a:ext cx="2952750" cy="646113"/>
          </a:xfrm>
          <a:prstGeom prst="rect">
            <a:avLst/>
          </a:prstGeom>
          <a:solidFill>
            <a:srgbClr val="EF8163"/>
          </a:solidFill>
          <a:ln w="19050">
            <a:solidFill>
              <a:srgbClr val="FF7C80"/>
            </a:solidFill>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sl-SI" sz="3600" b="1" dirty="0"/>
              <a:t>Uravnavanje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8">
            <a:extLst>
              <a:ext uri="{FF2B5EF4-FFF2-40B4-BE49-F238E27FC236}">
                <a16:creationId xmlns:a16="http://schemas.microsoft.com/office/drawing/2014/main" id="{F41A1554-86C8-427A-8298-D5BEED8A4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91948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6C91083D-351F-4474-95F7-FBFB8A8D91E9}"/>
              </a:ext>
            </a:extLst>
          </p:cNvPr>
          <p:cNvSpPr>
            <a:spLocks noGrp="1" noChangeArrowheads="1"/>
          </p:cNvSpPr>
          <p:nvPr>
            <p:ph type="title" idx="4294967295"/>
          </p:nvPr>
        </p:nvSpPr>
        <p:spPr>
          <a:xfrm>
            <a:off x="2062163" y="287338"/>
            <a:ext cx="8077200" cy="912812"/>
          </a:xfrm>
        </p:spPr>
        <p:txBody>
          <a:bodyPr/>
          <a:lstStyle/>
          <a:p>
            <a:pPr eaLnBrk="1" hangingPunct="1"/>
            <a:r>
              <a:rPr lang="sl-SI" altLang="sl-SI">
                <a:solidFill>
                  <a:srgbClr val="33CC33"/>
                </a:solidFill>
              </a:rPr>
              <a:t>Bio</a:t>
            </a:r>
            <a:r>
              <a:rPr lang="sl-SI" altLang="sl-SI"/>
              <a:t>logija je znanost o življenju</a:t>
            </a:r>
            <a:endParaRPr lang="en-US" altLang="sl-SI"/>
          </a:p>
        </p:txBody>
      </p:sp>
      <p:sp>
        <p:nvSpPr>
          <p:cNvPr id="25604" name="Rectangle 4">
            <a:extLst>
              <a:ext uri="{FF2B5EF4-FFF2-40B4-BE49-F238E27FC236}">
                <a16:creationId xmlns:a16="http://schemas.microsoft.com/office/drawing/2014/main" id="{412FD592-D7D5-4503-B043-00051D1D1314}"/>
              </a:ext>
            </a:extLst>
          </p:cNvPr>
          <p:cNvSpPr>
            <a:spLocks noGrp="1" noChangeArrowheads="1"/>
          </p:cNvSpPr>
          <p:nvPr>
            <p:ph type="body" idx="4294967295"/>
          </p:nvPr>
        </p:nvSpPr>
        <p:spPr>
          <a:xfrm>
            <a:off x="1524000" y="1484313"/>
            <a:ext cx="9144000" cy="5257800"/>
          </a:xfrm>
        </p:spPr>
        <p:txBody>
          <a:bodyPr/>
          <a:lstStyle/>
          <a:p>
            <a:pPr eaLnBrk="1" hangingPunct="1">
              <a:buFontTx/>
              <a:buNone/>
            </a:pPr>
            <a:endParaRPr lang="sl-SI" altLang="sl-SI"/>
          </a:p>
          <a:p>
            <a:pPr eaLnBrk="1" hangingPunct="1"/>
            <a:endParaRPr lang="sl-SI" altLang="sl-SI"/>
          </a:p>
          <a:p>
            <a:pPr eaLnBrk="1" hangingPunct="1">
              <a:buFontTx/>
              <a:buNone/>
            </a:pPr>
            <a:endParaRPr lang="sl-SI" altLang="sl-SI"/>
          </a:p>
          <a:p>
            <a:pPr eaLnBrk="1" hangingPunct="1"/>
            <a:endParaRPr lang="en-US" altLang="sl-SI"/>
          </a:p>
        </p:txBody>
      </p:sp>
      <p:sp>
        <p:nvSpPr>
          <p:cNvPr id="25605" name="Line 10">
            <a:extLst>
              <a:ext uri="{FF2B5EF4-FFF2-40B4-BE49-F238E27FC236}">
                <a16:creationId xmlns:a16="http://schemas.microsoft.com/office/drawing/2014/main" id="{D9D80751-B139-4A6D-8A74-6B02FB98E41E}"/>
              </a:ext>
            </a:extLst>
          </p:cNvPr>
          <p:cNvSpPr>
            <a:spLocks noChangeShapeType="1"/>
          </p:cNvSpPr>
          <p:nvPr/>
        </p:nvSpPr>
        <p:spPr bwMode="auto">
          <a:xfrm flipH="1">
            <a:off x="3648076" y="1125538"/>
            <a:ext cx="5762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25606" name="Line 11">
            <a:extLst>
              <a:ext uri="{FF2B5EF4-FFF2-40B4-BE49-F238E27FC236}">
                <a16:creationId xmlns:a16="http://schemas.microsoft.com/office/drawing/2014/main" id="{6B8DA640-2B88-476B-9FBE-1AA464B95F77}"/>
              </a:ext>
            </a:extLst>
          </p:cNvPr>
          <p:cNvSpPr>
            <a:spLocks noChangeShapeType="1"/>
          </p:cNvSpPr>
          <p:nvPr/>
        </p:nvSpPr>
        <p:spPr bwMode="auto">
          <a:xfrm>
            <a:off x="5159376" y="1125538"/>
            <a:ext cx="7921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25607" name="Text Box 12">
            <a:extLst>
              <a:ext uri="{FF2B5EF4-FFF2-40B4-BE49-F238E27FC236}">
                <a16:creationId xmlns:a16="http://schemas.microsoft.com/office/drawing/2014/main" id="{4C335E31-DC1D-47ED-A7BA-89803E823D51}"/>
              </a:ext>
            </a:extLst>
          </p:cNvPr>
          <p:cNvSpPr txBox="1">
            <a:spLocks noChangeArrowheads="1"/>
          </p:cNvSpPr>
          <p:nvPr/>
        </p:nvSpPr>
        <p:spPr bwMode="auto">
          <a:xfrm>
            <a:off x="1790700" y="2276476"/>
            <a:ext cx="2001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Kaj je življenje?</a:t>
            </a:r>
            <a:endParaRPr lang="en-US" altLang="sl-SI" sz="1800"/>
          </a:p>
        </p:txBody>
      </p:sp>
      <p:sp>
        <p:nvSpPr>
          <p:cNvPr id="25608" name="Text Box 13">
            <a:extLst>
              <a:ext uri="{FF2B5EF4-FFF2-40B4-BE49-F238E27FC236}">
                <a16:creationId xmlns:a16="http://schemas.microsoft.com/office/drawing/2014/main" id="{EF459F48-906F-411B-9708-216B2C68012D}"/>
              </a:ext>
            </a:extLst>
          </p:cNvPr>
          <p:cNvSpPr txBox="1">
            <a:spLocks noChangeArrowheads="1"/>
          </p:cNvSpPr>
          <p:nvPr/>
        </p:nvSpPr>
        <p:spPr bwMode="auto">
          <a:xfrm>
            <a:off x="2890838" y="1622426"/>
            <a:ext cx="793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i="1"/>
              <a:t>bios</a:t>
            </a:r>
            <a:endParaRPr lang="en-US" altLang="sl-SI" sz="1800" i="1"/>
          </a:p>
        </p:txBody>
      </p:sp>
      <p:sp>
        <p:nvSpPr>
          <p:cNvPr id="25609" name="Text Box 14">
            <a:extLst>
              <a:ext uri="{FF2B5EF4-FFF2-40B4-BE49-F238E27FC236}">
                <a16:creationId xmlns:a16="http://schemas.microsoft.com/office/drawing/2014/main" id="{D5B2CECB-2DBF-4C7F-9F05-17469717FC43}"/>
              </a:ext>
            </a:extLst>
          </p:cNvPr>
          <p:cNvSpPr txBox="1">
            <a:spLocks noChangeArrowheads="1"/>
          </p:cNvSpPr>
          <p:nvPr/>
        </p:nvSpPr>
        <p:spPr bwMode="auto">
          <a:xfrm>
            <a:off x="5772151" y="1622426"/>
            <a:ext cx="2519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i="1"/>
              <a:t>logos</a:t>
            </a:r>
            <a:r>
              <a:rPr lang="sl-SI" altLang="sl-SI" sz="1800"/>
              <a:t> (veda, znanost)</a:t>
            </a:r>
            <a:endParaRPr lang="en-US" altLang="sl-SI" sz="1800"/>
          </a:p>
        </p:txBody>
      </p:sp>
      <p:sp>
        <p:nvSpPr>
          <p:cNvPr id="25610" name="Text Box 15">
            <a:extLst>
              <a:ext uri="{FF2B5EF4-FFF2-40B4-BE49-F238E27FC236}">
                <a16:creationId xmlns:a16="http://schemas.microsoft.com/office/drawing/2014/main" id="{5E22BABD-99F2-4AE9-B9B8-D77307B2368E}"/>
              </a:ext>
            </a:extLst>
          </p:cNvPr>
          <p:cNvSpPr txBox="1">
            <a:spLocks noChangeArrowheads="1"/>
          </p:cNvSpPr>
          <p:nvPr/>
        </p:nvSpPr>
        <p:spPr bwMode="auto">
          <a:xfrm>
            <a:off x="3613150" y="1628775"/>
            <a:ext cx="2338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ŽIVLJENJESLOVJE</a:t>
            </a:r>
            <a:endParaRPr lang="en-US" altLang="sl-SI" sz="1800"/>
          </a:p>
        </p:txBody>
      </p:sp>
      <p:sp>
        <p:nvSpPr>
          <p:cNvPr id="25611" name="AutoShape 16">
            <a:extLst>
              <a:ext uri="{FF2B5EF4-FFF2-40B4-BE49-F238E27FC236}">
                <a16:creationId xmlns:a16="http://schemas.microsoft.com/office/drawing/2014/main" id="{EA865CBE-A4C5-426E-B94F-3F5ECA4CE706}"/>
              </a:ext>
            </a:extLst>
          </p:cNvPr>
          <p:cNvSpPr>
            <a:spLocks noChangeArrowheads="1"/>
          </p:cNvSpPr>
          <p:nvPr/>
        </p:nvSpPr>
        <p:spPr bwMode="auto">
          <a:xfrm>
            <a:off x="3094038" y="1924050"/>
            <a:ext cx="215900" cy="4318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12" name="Text Box 17">
            <a:extLst>
              <a:ext uri="{FF2B5EF4-FFF2-40B4-BE49-F238E27FC236}">
                <a16:creationId xmlns:a16="http://schemas.microsoft.com/office/drawing/2014/main" id="{D30F5E9E-3CC5-4E48-8A7D-9ACA14A07BD5}"/>
              </a:ext>
            </a:extLst>
          </p:cNvPr>
          <p:cNvSpPr txBox="1">
            <a:spLocks noChangeArrowheads="1"/>
          </p:cNvSpPr>
          <p:nvPr/>
        </p:nvSpPr>
        <p:spPr bwMode="auto">
          <a:xfrm>
            <a:off x="3575050" y="2276476"/>
            <a:ext cx="697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V biološkem smislu je to sposobnost samoohranitve vrste živih bitij!</a:t>
            </a:r>
            <a:endParaRPr lang="en-US" altLang="sl-SI" sz="1800"/>
          </a:p>
        </p:txBody>
      </p:sp>
      <p:sp>
        <p:nvSpPr>
          <p:cNvPr id="25613" name="AutoShape 18">
            <a:extLst>
              <a:ext uri="{FF2B5EF4-FFF2-40B4-BE49-F238E27FC236}">
                <a16:creationId xmlns:a16="http://schemas.microsoft.com/office/drawing/2014/main" id="{063DEFBB-DDF9-4FCD-AF14-815B7A62D5A5}"/>
              </a:ext>
            </a:extLst>
          </p:cNvPr>
          <p:cNvSpPr>
            <a:spLocks noChangeArrowheads="1"/>
          </p:cNvSpPr>
          <p:nvPr/>
        </p:nvSpPr>
        <p:spPr bwMode="auto">
          <a:xfrm>
            <a:off x="2566988" y="2636838"/>
            <a:ext cx="215900" cy="863600"/>
          </a:xfrm>
          <a:prstGeom prst="curvedRightArrow">
            <a:avLst>
              <a:gd name="adj1" fmla="val 80000"/>
              <a:gd name="adj2" fmla="val 160000"/>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grpSp>
        <p:nvGrpSpPr>
          <p:cNvPr id="25614" name="Skupina 1">
            <a:extLst>
              <a:ext uri="{FF2B5EF4-FFF2-40B4-BE49-F238E27FC236}">
                <a16:creationId xmlns:a16="http://schemas.microsoft.com/office/drawing/2014/main" id="{CB3A22D3-6CE6-4A75-93B0-CA594831F916}"/>
              </a:ext>
            </a:extLst>
          </p:cNvPr>
          <p:cNvGrpSpPr>
            <a:grpSpLocks/>
          </p:cNvGrpSpPr>
          <p:nvPr/>
        </p:nvGrpSpPr>
        <p:grpSpPr bwMode="auto">
          <a:xfrm>
            <a:off x="3071814" y="3133726"/>
            <a:ext cx="2232025" cy="576263"/>
            <a:chOff x="1547813" y="3134337"/>
            <a:chExt cx="2232025" cy="576263"/>
          </a:xfrm>
        </p:grpSpPr>
        <p:sp>
          <p:nvSpPr>
            <p:cNvPr id="25664" name="Oval 20">
              <a:extLst>
                <a:ext uri="{FF2B5EF4-FFF2-40B4-BE49-F238E27FC236}">
                  <a16:creationId xmlns:a16="http://schemas.microsoft.com/office/drawing/2014/main" id="{D0F5BFBC-E9E2-46F3-84F1-71CDA931B361}"/>
                </a:ext>
              </a:extLst>
            </p:cNvPr>
            <p:cNvSpPr>
              <a:spLocks noChangeArrowheads="1"/>
            </p:cNvSpPr>
            <p:nvPr/>
          </p:nvSpPr>
          <p:spPr bwMode="auto">
            <a:xfrm>
              <a:off x="1547813" y="3134337"/>
              <a:ext cx="2232025" cy="576263"/>
            </a:xfrm>
            <a:prstGeom prst="ellipse">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65" name="Text Box 22">
              <a:extLst>
                <a:ext uri="{FF2B5EF4-FFF2-40B4-BE49-F238E27FC236}">
                  <a16:creationId xmlns:a16="http://schemas.microsoft.com/office/drawing/2014/main" id="{66E71221-5DF1-4E86-828B-827B53D84512}"/>
                </a:ext>
              </a:extLst>
            </p:cNvPr>
            <p:cNvSpPr txBox="1">
              <a:spLocks noChangeArrowheads="1"/>
            </p:cNvSpPr>
            <p:nvPr/>
          </p:nvSpPr>
          <p:spPr bwMode="auto">
            <a:xfrm>
              <a:off x="1763688" y="3241641"/>
              <a:ext cx="1728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prehranjevanje</a:t>
              </a:r>
              <a:endParaRPr lang="en-US" altLang="sl-SI" sz="1800"/>
            </a:p>
          </p:txBody>
        </p:sp>
      </p:grpSp>
      <p:grpSp>
        <p:nvGrpSpPr>
          <p:cNvPr id="25615" name="Skupina 3">
            <a:extLst>
              <a:ext uri="{FF2B5EF4-FFF2-40B4-BE49-F238E27FC236}">
                <a16:creationId xmlns:a16="http://schemas.microsoft.com/office/drawing/2014/main" id="{F9842F2B-6D09-41B2-8FA9-762982B612DD}"/>
              </a:ext>
            </a:extLst>
          </p:cNvPr>
          <p:cNvGrpSpPr>
            <a:grpSpLocks/>
          </p:cNvGrpSpPr>
          <p:nvPr/>
        </p:nvGrpSpPr>
        <p:grpSpPr bwMode="auto">
          <a:xfrm>
            <a:off x="2279651" y="4149726"/>
            <a:ext cx="1800225" cy="792163"/>
            <a:chOff x="755650" y="4149725"/>
            <a:chExt cx="1800225" cy="792163"/>
          </a:xfrm>
        </p:grpSpPr>
        <p:sp>
          <p:nvSpPr>
            <p:cNvPr id="25662" name="Oval 23">
              <a:extLst>
                <a:ext uri="{FF2B5EF4-FFF2-40B4-BE49-F238E27FC236}">
                  <a16:creationId xmlns:a16="http://schemas.microsoft.com/office/drawing/2014/main" id="{AB41B65A-F8F0-4AC8-97B4-05DB72272493}"/>
                </a:ext>
              </a:extLst>
            </p:cNvPr>
            <p:cNvSpPr>
              <a:spLocks noChangeArrowheads="1"/>
            </p:cNvSpPr>
            <p:nvPr/>
          </p:nvSpPr>
          <p:spPr bwMode="auto">
            <a:xfrm>
              <a:off x="755650" y="4149725"/>
              <a:ext cx="1800225" cy="7921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63" name="Text Box 24">
              <a:extLst>
                <a:ext uri="{FF2B5EF4-FFF2-40B4-BE49-F238E27FC236}">
                  <a16:creationId xmlns:a16="http://schemas.microsoft.com/office/drawing/2014/main" id="{D756C0EB-0834-4D94-98F2-5E0B88834309}"/>
                </a:ext>
              </a:extLst>
            </p:cNvPr>
            <p:cNvSpPr txBox="1">
              <a:spLocks noChangeArrowheads="1"/>
            </p:cNvSpPr>
            <p:nvPr/>
          </p:nvSpPr>
          <p:spPr bwMode="auto">
            <a:xfrm>
              <a:off x="900113" y="4358431"/>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presnavljanje</a:t>
              </a:r>
              <a:endParaRPr lang="en-US" altLang="sl-SI" sz="1800"/>
            </a:p>
          </p:txBody>
        </p:sp>
      </p:grpSp>
      <p:sp>
        <p:nvSpPr>
          <p:cNvPr id="25616" name="Text Box 40">
            <a:extLst>
              <a:ext uri="{FF2B5EF4-FFF2-40B4-BE49-F238E27FC236}">
                <a16:creationId xmlns:a16="http://schemas.microsoft.com/office/drawing/2014/main" id="{F600F32D-3655-47BD-B1E0-0F3992EF243B}"/>
              </a:ext>
            </a:extLst>
          </p:cNvPr>
          <p:cNvSpPr txBox="1">
            <a:spLocks noChangeArrowheads="1"/>
          </p:cNvSpPr>
          <p:nvPr/>
        </p:nvSpPr>
        <p:spPr bwMode="auto">
          <a:xfrm>
            <a:off x="6167439" y="3573463"/>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l-SI" altLang="sl-SI" sz="1800"/>
          </a:p>
        </p:txBody>
      </p:sp>
      <p:grpSp>
        <p:nvGrpSpPr>
          <p:cNvPr id="25617" name="Skupina 14">
            <a:extLst>
              <a:ext uri="{FF2B5EF4-FFF2-40B4-BE49-F238E27FC236}">
                <a16:creationId xmlns:a16="http://schemas.microsoft.com/office/drawing/2014/main" id="{DF617903-74A8-4953-AC0E-DFB92FFCB9DE}"/>
              </a:ext>
            </a:extLst>
          </p:cNvPr>
          <p:cNvGrpSpPr>
            <a:grpSpLocks/>
          </p:cNvGrpSpPr>
          <p:nvPr/>
        </p:nvGrpSpPr>
        <p:grpSpPr bwMode="auto">
          <a:xfrm>
            <a:off x="7175501" y="4076701"/>
            <a:ext cx="1368425" cy="504825"/>
            <a:chOff x="5651500" y="4076700"/>
            <a:chExt cx="1368425" cy="504825"/>
          </a:xfrm>
        </p:grpSpPr>
        <p:sp>
          <p:nvSpPr>
            <p:cNvPr id="25660" name="Oval 31">
              <a:extLst>
                <a:ext uri="{FF2B5EF4-FFF2-40B4-BE49-F238E27FC236}">
                  <a16:creationId xmlns:a16="http://schemas.microsoft.com/office/drawing/2014/main" id="{A47C3800-0070-4C6B-8A6B-BA91F472FB7E}"/>
                </a:ext>
              </a:extLst>
            </p:cNvPr>
            <p:cNvSpPr>
              <a:spLocks noChangeArrowheads="1"/>
            </p:cNvSpPr>
            <p:nvPr/>
          </p:nvSpPr>
          <p:spPr bwMode="auto">
            <a:xfrm>
              <a:off x="5651500" y="4076700"/>
              <a:ext cx="13684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61" name="Text Box 44">
              <a:extLst>
                <a:ext uri="{FF2B5EF4-FFF2-40B4-BE49-F238E27FC236}">
                  <a16:creationId xmlns:a16="http://schemas.microsoft.com/office/drawing/2014/main" id="{C5D02F89-E17E-41EA-9575-9CDB8980BA87}"/>
                </a:ext>
              </a:extLst>
            </p:cNvPr>
            <p:cNvSpPr txBox="1">
              <a:spLocks noChangeArrowheads="1"/>
            </p:cNvSpPr>
            <p:nvPr/>
          </p:nvSpPr>
          <p:spPr bwMode="auto">
            <a:xfrm>
              <a:off x="5867400" y="414972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razvoj</a:t>
              </a:r>
              <a:endParaRPr lang="en-US" altLang="sl-SI" sz="1800"/>
            </a:p>
          </p:txBody>
        </p:sp>
      </p:grpSp>
      <p:grpSp>
        <p:nvGrpSpPr>
          <p:cNvPr id="25618" name="Skupina 8">
            <a:extLst>
              <a:ext uri="{FF2B5EF4-FFF2-40B4-BE49-F238E27FC236}">
                <a16:creationId xmlns:a16="http://schemas.microsoft.com/office/drawing/2014/main" id="{7EC91B5A-3CBA-4150-BFFB-69A0B2BF30DA}"/>
              </a:ext>
            </a:extLst>
          </p:cNvPr>
          <p:cNvGrpSpPr>
            <a:grpSpLocks/>
          </p:cNvGrpSpPr>
          <p:nvPr/>
        </p:nvGrpSpPr>
        <p:grpSpPr bwMode="auto">
          <a:xfrm>
            <a:off x="5951538" y="3429000"/>
            <a:ext cx="1439862" cy="647700"/>
            <a:chOff x="4427538" y="3429000"/>
            <a:chExt cx="1439862" cy="647700"/>
          </a:xfrm>
        </p:grpSpPr>
        <p:sp>
          <p:nvSpPr>
            <p:cNvPr id="25658" name="Oval 33">
              <a:extLst>
                <a:ext uri="{FF2B5EF4-FFF2-40B4-BE49-F238E27FC236}">
                  <a16:creationId xmlns:a16="http://schemas.microsoft.com/office/drawing/2014/main" id="{EFE9A58D-07C1-4F82-AD11-5EF30AA98527}"/>
                </a:ext>
              </a:extLst>
            </p:cNvPr>
            <p:cNvSpPr>
              <a:spLocks noChangeArrowheads="1"/>
            </p:cNvSpPr>
            <p:nvPr/>
          </p:nvSpPr>
          <p:spPr bwMode="auto">
            <a:xfrm>
              <a:off x="4427538" y="3429000"/>
              <a:ext cx="1439862" cy="6477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59" name="Text Box 45">
              <a:extLst>
                <a:ext uri="{FF2B5EF4-FFF2-40B4-BE49-F238E27FC236}">
                  <a16:creationId xmlns:a16="http://schemas.microsoft.com/office/drawing/2014/main" id="{7C7EA020-CBB5-48DA-A3F0-E7ED7606EBB6}"/>
                </a:ext>
              </a:extLst>
            </p:cNvPr>
            <p:cNvSpPr txBox="1">
              <a:spLocks noChangeArrowheads="1"/>
            </p:cNvSpPr>
            <p:nvPr/>
          </p:nvSpPr>
          <p:spPr bwMode="auto">
            <a:xfrm>
              <a:off x="4572000" y="3573463"/>
              <a:ext cx="1223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izločanje</a:t>
              </a:r>
              <a:endParaRPr lang="en-US" altLang="sl-SI" sz="1800"/>
            </a:p>
          </p:txBody>
        </p:sp>
      </p:grpSp>
      <p:grpSp>
        <p:nvGrpSpPr>
          <p:cNvPr id="25619" name="Skupina 2">
            <a:extLst>
              <a:ext uri="{FF2B5EF4-FFF2-40B4-BE49-F238E27FC236}">
                <a16:creationId xmlns:a16="http://schemas.microsoft.com/office/drawing/2014/main" id="{78690C7F-12D9-4E48-B7B9-6EAFF29A37C7}"/>
              </a:ext>
            </a:extLst>
          </p:cNvPr>
          <p:cNvGrpSpPr>
            <a:grpSpLocks/>
          </p:cNvGrpSpPr>
          <p:nvPr/>
        </p:nvGrpSpPr>
        <p:grpSpPr bwMode="auto">
          <a:xfrm>
            <a:off x="3613151" y="3789364"/>
            <a:ext cx="1223963" cy="439737"/>
            <a:chOff x="2088357" y="3790145"/>
            <a:chExt cx="1223962" cy="439738"/>
          </a:xfrm>
        </p:grpSpPr>
        <p:sp>
          <p:nvSpPr>
            <p:cNvPr id="25656" name="Oval 26">
              <a:extLst>
                <a:ext uri="{FF2B5EF4-FFF2-40B4-BE49-F238E27FC236}">
                  <a16:creationId xmlns:a16="http://schemas.microsoft.com/office/drawing/2014/main" id="{308DFD64-5C12-4696-99D9-3A1C02A4143B}"/>
                </a:ext>
              </a:extLst>
            </p:cNvPr>
            <p:cNvSpPr>
              <a:spLocks noChangeArrowheads="1"/>
            </p:cNvSpPr>
            <p:nvPr/>
          </p:nvSpPr>
          <p:spPr bwMode="auto">
            <a:xfrm>
              <a:off x="2088357" y="3790145"/>
              <a:ext cx="1223962" cy="43973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57" name="Text Box 46">
              <a:extLst>
                <a:ext uri="{FF2B5EF4-FFF2-40B4-BE49-F238E27FC236}">
                  <a16:creationId xmlns:a16="http://schemas.microsoft.com/office/drawing/2014/main" id="{6AA5077A-0A4E-41A7-8BDF-427122155C91}"/>
                </a:ext>
              </a:extLst>
            </p:cNvPr>
            <p:cNvSpPr txBox="1">
              <a:spLocks noChangeArrowheads="1"/>
            </p:cNvSpPr>
            <p:nvPr/>
          </p:nvSpPr>
          <p:spPr bwMode="auto">
            <a:xfrm>
              <a:off x="2340447" y="3863171"/>
              <a:ext cx="71978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rast</a:t>
              </a:r>
              <a:endParaRPr lang="en-US" altLang="sl-SI" sz="1800"/>
            </a:p>
          </p:txBody>
        </p:sp>
      </p:grpSp>
      <p:grpSp>
        <p:nvGrpSpPr>
          <p:cNvPr id="25620" name="Skupina 7">
            <a:extLst>
              <a:ext uri="{FF2B5EF4-FFF2-40B4-BE49-F238E27FC236}">
                <a16:creationId xmlns:a16="http://schemas.microsoft.com/office/drawing/2014/main" id="{2CE62B9B-1EB0-462A-8717-46C9E22B8784}"/>
              </a:ext>
            </a:extLst>
          </p:cNvPr>
          <p:cNvGrpSpPr>
            <a:grpSpLocks/>
          </p:cNvGrpSpPr>
          <p:nvPr/>
        </p:nvGrpSpPr>
        <p:grpSpPr bwMode="auto">
          <a:xfrm>
            <a:off x="4727575" y="3933826"/>
            <a:ext cx="1836738" cy="792163"/>
            <a:chOff x="3203575" y="3933825"/>
            <a:chExt cx="1836737" cy="792163"/>
          </a:xfrm>
        </p:grpSpPr>
        <p:sp>
          <p:nvSpPr>
            <p:cNvPr id="25654" name="Oval 30">
              <a:extLst>
                <a:ext uri="{FF2B5EF4-FFF2-40B4-BE49-F238E27FC236}">
                  <a16:creationId xmlns:a16="http://schemas.microsoft.com/office/drawing/2014/main" id="{F009FB47-2E28-4A3F-8676-63E306405F93}"/>
                </a:ext>
              </a:extLst>
            </p:cNvPr>
            <p:cNvSpPr>
              <a:spLocks noChangeArrowheads="1"/>
            </p:cNvSpPr>
            <p:nvPr/>
          </p:nvSpPr>
          <p:spPr bwMode="auto">
            <a:xfrm>
              <a:off x="3203575" y="3933825"/>
              <a:ext cx="1800225" cy="792163"/>
            </a:xfrm>
            <a:prstGeom prst="ellipse">
              <a:avLst/>
            </a:prstGeom>
            <a:solidFill>
              <a:srgbClr val="FF99C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55" name="Text Box 47">
              <a:extLst>
                <a:ext uri="{FF2B5EF4-FFF2-40B4-BE49-F238E27FC236}">
                  <a16:creationId xmlns:a16="http://schemas.microsoft.com/office/drawing/2014/main" id="{1FCA7FDD-4180-426A-A4D5-BF25A29E469B}"/>
                </a:ext>
              </a:extLst>
            </p:cNvPr>
            <p:cNvSpPr txBox="1">
              <a:spLocks noChangeArrowheads="1"/>
            </p:cNvSpPr>
            <p:nvPr/>
          </p:nvSpPr>
          <p:spPr bwMode="auto">
            <a:xfrm>
              <a:off x="3276600" y="4142407"/>
              <a:ext cx="1763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razmnoževanje</a:t>
              </a:r>
              <a:endParaRPr lang="en-US" altLang="sl-SI" sz="1800"/>
            </a:p>
          </p:txBody>
        </p:sp>
      </p:grpSp>
      <p:grpSp>
        <p:nvGrpSpPr>
          <p:cNvPr id="25621" name="Skupina 1">
            <a:extLst>
              <a:ext uri="{FF2B5EF4-FFF2-40B4-BE49-F238E27FC236}">
                <a16:creationId xmlns:a16="http://schemas.microsoft.com/office/drawing/2014/main" id="{12F96E1F-29E0-46B6-9EC6-958A1CA9050F}"/>
              </a:ext>
            </a:extLst>
          </p:cNvPr>
          <p:cNvGrpSpPr>
            <a:grpSpLocks/>
          </p:cNvGrpSpPr>
          <p:nvPr/>
        </p:nvGrpSpPr>
        <p:grpSpPr bwMode="auto">
          <a:xfrm>
            <a:off x="7032626" y="4868863"/>
            <a:ext cx="1223963" cy="792162"/>
            <a:chOff x="5508625" y="4868863"/>
            <a:chExt cx="1223963" cy="792162"/>
          </a:xfrm>
        </p:grpSpPr>
        <p:sp>
          <p:nvSpPr>
            <p:cNvPr id="25652" name="Oval 27">
              <a:extLst>
                <a:ext uri="{FF2B5EF4-FFF2-40B4-BE49-F238E27FC236}">
                  <a16:creationId xmlns:a16="http://schemas.microsoft.com/office/drawing/2014/main" id="{0EED39A1-BF2C-4F44-B7A9-3DBA76E5FCA3}"/>
                </a:ext>
              </a:extLst>
            </p:cNvPr>
            <p:cNvSpPr>
              <a:spLocks noChangeArrowheads="1"/>
            </p:cNvSpPr>
            <p:nvPr/>
          </p:nvSpPr>
          <p:spPr bwMode="auto">
            <a:xfrm>
              <a:off x="5508625" y="4868863"/>
              <a:ext cx="1223963" cy="792162"/>
            </a:xfrm>
            <a:prstGeom prst="ellipse">
              <a:avLst/>
            </a:prstGeom>
            <a:solidFill>
              <a:srgbClr val="00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53" name="Text Box 48">
              <a:extLst>
                <a:ext uri="{FF2B5EF4-FFF2-40B4-BE49-F238E27FC236}">
                  <a16:creationId xmlns:a16="http://schemas.microsoft.com/office/drawing/2014/main" id="{DEE44B26-05CC-4BAF-9030-C95D7E6208C9}"/>
                </a:ext>
              </a:extLst>
            </p:cNvPr>
            <p:cNvSpPr txBox="1">
              <a:spLocks noChangeArrowheads="1"/>
            </p:cNvSpPr>
            <p:nvPr/>
          </p:nvSpPr>
          <p:spPr bwMode="auto">
            <a:xfrm>
              <a:off x="5651500" y="5078512"/>
              <a:ext cx="936724" cy="36671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učenje</a:t>
              </a:r>
              <a:endParaRPr lang="en-US" altLang="sl-SI" sz="1800"/>
            </a:p>
          </p:txBody>
        </p:sp>
      </p:grpSp>
      <p:grpSp>
        <p:nvGrpSpPr>
          <p:cNvPr id="25622" name="Skupina 10">
            <a:extLst>
              <a:ext uri="{FF2B5EF4-FFF2-40B4-BE49-F238E27FC236}">
                <a16:creationId xmlns:a16="http://schemas.microsoft.com/office/drawing/2014/main" id="{4B7604B9-42D0-40A5-98B9-032F4142B1BF}"/>
              </a:ext>
            </a:extLst>
          </p:cNvPr>
          <p:cNvGrpSpPr>
            <a:grpSpLocks/>
          </p:cNvGrpSpPr>
          <p:nvPr/>
        </p:nvGrpSpPr>
        <p:grpSpPr bwMode="auto">
          <a:xfrm>
            <a:off x="5808663" y="4652963"/>
            <a:ext cx="1295400" cy="792162"/>
            <a:chOff x="4284663" y="4652963"/>
            <a:chExt cx="1295400" cy="792162"/>
          </a:xfrm>
        </p:grpSpPr>
        <p:sp>
          <p:nvSpPr>
            <p:cNvPr id="25650" name="Oval 28">
              <a:extLst>
                <a:ext uri="{FF2B5EF4-FFF2-40B4-BE49-F238E27FC236}">
                  <a16:creationId xmlns:a16="http://schemas.microsoft.com/office/drawing/2014/main" id="{8E8E2955-1A91-4DE3-9426-8C894DDE7613}"/>
                </a:ext>
              </a:extLst>
            </p:cNvPr>
            <p:cNvSpPr>
              <a:spLocks noChangeArrowheads="1"/>
            </p:cNvSpPr>
            <p:nvPr/>
          </p:nvSpPr>
          <p:spPr bwMode="auto">
            <a:xfrm>
              <a:off x="4284663" y="4652963"/>
              <a:ext cx="1295400" cy="7921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51" name="Text Box 49">
              <a:extLst>
                <a:ext uri="{FF2B5EF4-FFF2-40B4-BE49-F238E27FC236}">
                  <a16:creationId xmlns:a16="http://schemas.microsoft.com/office/drawing/2014/main" id="{B91EE42C-2DB8-4B1F-8E49-8055F2795278}"/>
                </a:ext>
              </a:extLst>
            </p:cNvPr>
            <p:cNvSpPr txBox="1">
              <a:spLocks noChangeArrowheads="1"/>
            </p:cNvSpPr>
            <p:nvPr/>
          </p:nvSpPr>
          <p:spPr bwMode="auto">
            <a:xfrm>
              <a:off x="4427538" y="4868863"/>
              <a:ext cx="108029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dednost</a:t>
              </a:r>
              <a:endParaRPr lang="en-US" altLang="sl-SI" sz="1800"/>
            </a:p>
          </p:txBody>
        </p:sp>
      </p:grpSp>
      <p:grpSp>
        <p:nvGrpSpPr>
          <p:cNvPr id="25623" name="Skupina 13">
            <a:extLst>
              <a:ext uri="{FF2B5EF4-FFF2-40B4-BE49-F238E27FC236}">
                <a16:creationId xmlns:a16="http://schemas.microsoft.com/office/drawing/2014/main" id="{10943B8B-CF52-4488-8D65-F5F0DA8E66EF}"/>
              </a:ext>
            </a:extLst>
          </p:cNvPr>
          <p:cNvGrpSpPr>
            <a:grpSpLocks/>
          </p:cNvGrpSpPr>
          <p:nvPr/>
        </p:nvGrpSpPr>
        <p:grpSpPr bwMode="auto">
          <a:xfrm>
            <a:off x="8256589" y="4292601"/>
            <a:ext cx="2232025" cy="792163"/>
            <a:chOff x="6732588" y="4292600"/>
            <a:chExt cx="2232025" cy="792163"/>
          </a:xfrm>
        </p:grpSpPr>
        <p:sp>
          <p:nvSpPr>
            <p:cNvPr id="25648" name="Oval 29">
              <a:extLst>
                <a:ext uri="{FF2B5EF4-FFF2-40B4-BE49-F238E27FC236}">
                  <a16:creationId xmlns:a16="http://schemas.microsoft.com/office/drawing/2014/main" id="{53BD6657-0EA0-4168-B848-3B8946C20A9A}"/>
                </a:ext>
              </a:extLst>
            </p:cNvPr>
            <p:cNvSpPr>
              <a:spLocks noChangeArrowheads="1"/>
            </p:cNvSpPr>
            <p:nvPr/>
          </p:nvSpPr>
          <p:spPr bwMode="auto">
            <a:xfrm>
              <a:off x="6732588" y="4292600"/>
              <a:ext cx="2232025" cy="792163"/>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49" name="Text Box 50">
              <a:extLst>
                <a:ext uri="{FF2B5EF4-FFF2-40B4-BE49-F238E27FC236}">
                  <a16:creationId xmlns:a16="http://schemas.microsoft.com/office/drawing/2014/main" id="{E638514F-42CE-43D6-84FC-D74DCC6959C1}"/>
                </a:ext>
              </a:extLst>
            </p:cNvPr>
            <p:cNvSpPr txBox="1">
              <a:spLocks noChangeArrowheads="1"/>
            </p:cNvSpPr>
            <p:nvPr/>
          </p:nvSpPr>
          <p:spPr bwMode="auto">
            <a:xfrm>
              <a:off x="6876257" y="4508500"/>
              <a:ext cx="201622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odziv na dražljaje</a:t>
              </a:r>
              <a:endParaRPr lang="en-US" altLang="sl-SI" sz="1800"/>
            </a:p>
          </p:txBody>
        </p:sp>
      </p:grpSp>
      <p:grpSp>
        <p:nvGrpSpPr>
          <p:cNvPr id="25624" name="Skupina 15">
            <a:extLst>
              <a:ext uri="{FF2B5EF4-FFF2-40B4-BE49-F238E27FC236}">
                <a16:creationId xmlns:a16="http://schemas.microsoft.com/office/drawing/2014/main" id="{C2C67AC1-92A0-44DC-9989-A349C378E383}"/>
              </a:ext>
            </a:extLst>
          </p:cNvPr>
          <p:cNvGrpSpPr>
            <a:grpSpLocks/>
          </p:cNvGrpSpPr>
          <p:nvPr/>
        </p:nvGrpSpPr>
        <p:grpSpPr bwMode="auto">
          <a:xfrm>
            <a:off x="8328026" y="3284538"/>
            <a:ext cx="1368425" cy="792162"/>
            <a:chOff x="6804025" y="3284538"/>
            <a:chExt cx="1368425" cy="792162"/>
          </a:xfrm>
        </p:grpSpPr>
        <p:sp>
          <p:nvSpPr>
            <p:cNvPr id="25646" name="Oval 32">
              <a:extLst>
                <a:ext uri="{FF2B5EF4-FFF2-40B4-BE49-F238E27FC236}">
                  <a16:creationId xmlns:a16="http://schemas.microsoft.com/office/drawing/2014/main" id="{8D16EDE1-91FC-4B05-A541-EDB479BBC29B}"/>
                </a:ext>
              </a:extLst>
            </p:cNvPr>
            <p:cNvSpPr>
              <a:spLocks noChangeArrowheads="1"/>
            </p:cNvSpPr>
            <p:nvPr/>
          </p:nvSpPr>
          <p:spPr bwMode="auto">
            <a:xfrm>
              <a:off x="6804025" y="3284538"/>
              <a:ext cx="1368425" cy="792162"/>
            </a:xfrm>
            <a:prstGeom prst="ellipse">
              <a:avLst/>
            </a:prstGeom>
            <a:solidFill>
              <a:srgbClr val="CCFF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47" name="Text Box 51">
              <a:extLst>
                <a:ext uri="{FF2B5EF4-FFF2-40B4-BE49-F238E27FC236}">
                  <a16:creationId xmlns:a16="http://schemas.microsoft.com/office/drawing/2014/main" id="{7B572AF3-7FB2-4683-8BD2-6155F4D97D38}"/>
                </a:ext>
              </a:extLst>
            </p:cNvPr>
            <p:cNvSpPr txBox="1">
              <a:spLocks noChangeArrowheads="1"/>
            </p:cNvSpPr>
            <p:nvPr/>
          </p:nvSpPr>
          <p:spPr bwMode="auto">
            <a:xfrm>
              <a:off x="6984827" y="3480617"/>
              <a:ext cx="971549"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čutnost</a:t>
              </a:r>
              <a:endParaRPr lang="en-US" altLang="sl-SI" sz="1800"/>
            </a:p>
          </p:txBody>
        </p:sp>
      </p:grpSp>
      <p:sp>
        <p:nvSpPr>
          <p:cNvPr id="25625" name="Text Box 52">
            <a:extLst>
              <a:ext uri="{FF2B5EF4-FFF2-40B4-BE49-F238E27FC236}">
                <a16:creationId xmlns:a16="http://schemas.microsoft.com/office/drawing/2014/main" id="{263F8582-A4E6-4BD2-B37B-A81B5413DC0F}"/>
              </a:ext>
            </a:extLst>
          </p:cNvPr>
          <p:cNvSpPr txBox="1">
            <a:spLocks noChangeArrowheads="1"/>
          </p:cNvSpPr>
          <p:nvPr/>
        </p:nvSpPr>
        <p:spPr bwMode="auto">
          <a:xfrm>
            <a:off x="1774826" y="2717801"/>
            <a:ext cx="3603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b="1"/>
              <a:t>Lastnosti</a:t>
            </a:r>
            <a:endParaRPr lang="en-US" altLang="sl-SI" sz="1800" b="1"/>
          </a:p>
        </p:txBody>
      </p:sp>
      <p:sp>
        <p:nvSpPr>
          <p:cNvPr id="25626" name="Text Box 53">
            <a:extLst>
              <a:ext uri="{FF2B5EF4-FFF2-40B4-BE49-F238E27FC236}">
                <a16:creationId xmlns:a16="http://schemas.microsoft.com/office/drawing/2014/main" id="{10074B8C-5873-4509-8B45-67D0AB1D5D1F}"/>
              </a:ext>
            </a:extLst>
          </p:cNvPr>
          <p:cNvSpPr txBox="1">
            <a:spLocks noChangeArrowheads="1"/>
          </p:cNvSpPr>
          <p:nvPr/>
        </p:nvSpPr>
        <p:spPr bwMode="auto">
          <a:xfrm>
            <a:off x="3719513" y="2636838"/>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Življenjski procesi; biokemični procesi</a:t>
            </a:r>
            <a:endParaRPr lang="en-US" altLang="sl-SI" sz="1800"/>
          </a:p>
        </p:txBody>
      </p:sp>
      <p:grpSp>
        <p:nvGrpSpPr>
          <p:cNvPr id="25627" name="Skupina 6">
            <a:extLst>
              <a:ext uri="{FF2B5EF4-FFF2-40B4-BE49-F238E27FC236}">
                <a16:creationId xmlns:a16="http://schemas.microsoft.com/office/drawing/2014/main" id="{A2AAC8AE-E44D-4FDE-8853-983D843E6B2B}"/>
              </a:ext>
            </a:extLst>
          </p:cNvPr>
          <p:cNvGrpSpPr>
            <a:grpSpLocks/>
          </p:cNvGrpSpPr>
          <p:nvPr/>
        </p:nvGrpSpPr>
        <p:grpSpPr bwMode="auto">
          <a:xfrm>
            <a:off x="3863976" y="4652963"/>
            <a:ext cx="1800225" cy="792162"/>
            <a:chOff x="2339975" y="4652963"/>
            <a:chExt cx="1800225" cy="792162"/>
          </a:xfrm>
        </p:grpSpPr>
        <p:sp>
          <p:nvSpPr>
            <p:cNvPr id="25644" name="Oval 54">
              <a:extLst>
                <a:ext uri="{FF2B5EF4-FFF2-40B4-BE49-F238E27FC236}">
                  <a16:creationId xmlns:a16="http://schemas.microsoft.com/office/drawing/2014/main" id="{1B0DE2E1-0C66-4E34-AE3B-D1C3AF5957CD}"/>
                </a:ext>
              </a:extLst>
            </p:cNvPr>
            <p:cNvSpPr>
              <a:spLocks noChangeArrowheads="1"/>
            </p:cNvSpPr>
            <p:nvPr/>
          </p:nvSpPr>
          <p:spPr bwMode="auto">
            <a:xfrm>
              <a:off x="2339975" y="4652963"/>
              <a:ext cx="1800225" cy="792162"/>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45" name="Text Box 56">
              <a:extLst>
                <a:ext uri="{FF2B5EF4-FFF2-40B4-BE49-F238E27FC236}">
                  <a16:creationId xmlns:a16="http://schemas.microsoft.com/office/drawing/2014/main" id="{2608E3E3-BEAB-4BFA-AAEF-627BB25525F7}"/>
                </a:ext>
              </a:extLst>
            </p:cNvPr>
            <p:cNvSpPr txBox="1">
              <a:spLocks noChangeArrowheads="1"/>
            </p:cNvSpPr>
            <p:nvPr/>
          </p:nvSpPr>
          <p:spPr bwMode="auto">
            <a:xfrm>
              <a:off x="2483619" y="4862488"/>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solidFill>
                    <a:schemeClr val="bg1"/>
                  </a:solidFill>
                </a:rPr>
                <a:t>individualnost</a:t>
              </a:r>
              <a:endParaRPr lang="en-US" altLang="sl-SI" sz="1800">
                <a:solidFill>
                  <a:schemeClr val="bg1"/>
                </a:solidFill>
              </a:endParaRPr>
            </a:p>
          </p:txBody>
        </p:sp>
      </p:grpSp>
      <p:grpSp>
        <p:nvGrpSpPr>
          <p:cNvPr id="25628" name="Skupina 4">
            <a:extLst>
              <a:ext uri="{FF2B5EF4-FFF2-40B4-BE49-F238E27FC236}">
                <a16:creationId xmlns:a16="http://schemas.microsoft.com/office/drawing/2014/main" id="{DA87FE2E-F3BE-41F1-AD97-BF50EBC33D06}"/>
              </a:ext>
            </a:extLst>
          </p:cNvPr>
          <p:cNvGrpSpPr>
            <a:grpSpLocks/>
          </p:cNvGrpSpPr>
          <p:nvPr/>
        </p:nvGrpSpPr>
        <p:grpSpPr bwMode="auto">
          <a:xfrm>
            <a:off x="2135189" y="5013326"/>
            <a:ext cx="1800225" cy="792163"/>
            <a:chOff x="611188" y="5013325"/>
            <a:chExt cx="1800225" cy="792163"/>
          </a:xfrm>
        </p:grpSpPr>
        <p:sp>
          <p:nvSpPr>
            <p:cNvPr id="25642" name="Oval 55">
              <a:extLst>
                <a:ext uri="{FF2B5EF4-FFF2-40B4-BE49-F238E27FC236}">
                  <a16:creationId xmlns:a16="http://schemas.microsoft.com/office/drawing/2014/main" id="{C07ECF93-A308-4F0C-9B47-916600B2F158}"/>
                </a:ext>
              </a:extLst>
            </p:cNvPr>
            <p:cNvSpPr>
              <a:spLocks noChangeArrowheads="1"/>
            </p:cNvSpPr>
            <p:nvPr/>
          </p:nvSpPr>
          <p:spPr bwMode="auto">
            <a:xfrm>
              <a:off x="611188" y="5013325"/>
              <a:ext cx="1800225" cy="792163"/>
            </a:xfrm>
            <a:prstGeom prst="ellipse">
              <a:avLst/>
            </a:prstGeom>
            <a:solidFill>
              <a:srgbClr val="FFCC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43" name="Text Box 57">
              <a:extLst>
                <a:ext uri="{FF2B5EF4-FFF2-40B4-BE49-F238E27FC236}">
                  <a16:creationId xmlns:a16="http://schemas.microsoft.com/office/drawing/2014/main" id="{C973751F-3340-489C-866E-16739BA48FDB}"/>
                </a:ext>
              </a:extLst>
            </p:cNvPr>
            <p:cNvSpPr txBox="1">
              <a:spLocks noChangeArrowheads="1"/>
            </p:cNvSpPr>
            <p:nvPr/>
          </p:nvSpPr>
          <p:spPr bwMode="auto">
            <a:xfrm>
              <a:off x="611188" y="5222527"/>
              <a:ext cx="1728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spremenljivost</a:t>
              </a:r>
              <a:endParaRPr lang="en-US" altLang="sl-SI" sz="1800"/>
            </a:p>
          </p:txBody>
        </p:sp>
      </p:grpSp>
      <p:sp>
        <p:nvSpPr>
          <p:cNvPr id="25629" name="Text Box 58">
            <a:extLst>
              <a:ext uri="{FF2B5EF4-FFF2-40B4-BE49-F238E27FC236}">
                <a16:creationId xmlns:a16="http://schemas.microsoft.com/office/drawing/2014/main" id="{F0EC135B-DBF2-44B1-ADDF-741CE84F1DD6}"/>
              </a:ext>
            </a:extLst>
          </p:cNvPr>
          <p:cNvSpPr txBox="1">
            <a:spLocks noChangeArrowheads="1"/>
          </p:cNvSpPr>
          <p:nvPr/>
        </p:nvSpPr>
        <p:spPr bwMode="auto">
          <a:xfrm>
            <a:off x="7464426" y="5876926"/>
            <a:ext cx="1584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presnavljanje</a:t>
            </a:r>
            <a:endParaRPr lang="en-US" altLang="sl-SI" sz="1800"/>
          </a:p>
        </p:txBody>
      </p:sp>
      <p:grpSp>
        <p:nvGrpSpPr>
          <p:cNvPr id="25630" name="Skupina 12">
            <a:extLst>
              <a:ext uri="{FF2B5EF4-FFF2-40B4-BE49-F238E27FC236}">
                <a16:creationId xmlns:a16="http://schemas.microsoft.com/office/drawing/2014/main" id="{74D641EF-D909-453A-BACB-37468FBD8F14}"/>
              </a:ext>
            </a:extLst>
          </p:cNvPr>
          <p:cNvGrpSpPr>
            <a:grpSpLocks/>
          </p:cNvGrpSpPr>
          <p:nvPr/>
        </p:nvGrpSpPr>
        <p:grpSpPr bwMode="auto">
          <a:xfrm>
            <a:off x="7248526" y="5661026"/>
            <a:ext cx="2663825" cy="792163"/>
            <a:chOff x="5724525" y="5661025"/>
            <a:chExt cx="2663825" cy="792163"/>
          </a:xfrm>
        </p:grpSpPr>
        <p:sp>
          <p:nvSpPr>
            <p:cNvPr id="25640" name="Oval 59">
              <a:extLst>
                <a:ext uri="{FF2B5EF4-FFF2-40B4-BE49-F238E27FC236}">
                  <a16:creationId xmlns:a16="http://schemas.microsoft.com/office/drawing/2014/main" id="{4CF2B027-C105-4EEB-99FB-9791682FCAA1}"/>
                </a:ext>
              </a:extLst>
            </p:cNvPr>
            <p:cNvSpPr>
              <a:spLocks noChangeArrowheads="1"/>
            </p:cNvSpPr>
            <p:nvPr/>
          </p:nvSpPr>
          <p:spPr bwMode="auto">
            <a:xfrm>
              <a:off x="5724525" y="5661025"/>
              <a:ext cx="2663825" cy="792163"/>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41" name="Text Box 60">
              <a:extLst>
                <a:ext uri="{FF2B5EF4-FFF2-40B4-BE49-F238E27FC236}">
                  <a16:creationId xmlns:a16="http://schemas.microsoft.com/office/drawing/2014/main" id="{C5F9674F-6C2A-4C32-8CD9-665260880BE6}"/>
                </a:ext>
              </a:extLst>
            </p:cNvPr>
            <p:cNvSpPr txBox="1">
              <a:spLocks noChangeArrowheads="1"/>
            </p:cNvSpPr>
            <p:nvPr/>
          </p:nvSpPr>
          <p:spPr bwMode="auto">
            <a:xfrm>
              <a:off x="5940425" y="5734050"/>
              <a:ext cx="2447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regulacija življenjskih procesov</a:t>
              </a:r>
              <a:endParaRPr lang="en-US" altLang="sl-SI" sz="1800"/>
            </a:p>
          </p:txBody>
        </p:sp>
      </p:grpSp>
      <p:grpSp>
        <p:nvGrpSpPr>
          <p:cNvPr id="25631" name="Skupina 16">
            <a:extLst>
              <a:ext uri="{FF2B5EF4-FFF2-40B4-BE49-F238E27FC236}">
                <a16:creationId xmlns:a16="http://schemas.microsoft.com/office/drawing/2014/main" id="{7A29D1A7-704C-43E8-841C-F4434E715663}"/>
              </a:ext>
            </a:extLst>
          </p:cNvPr>
          <p:cNvGrpSpPr>
            <a:grpSpLocks/>
          </p:cNvGrpSpPr>
          <p:nvPr/>
        </p:nvGrpSpPr>
        <p:grpSpPr bwMode="auto">
          <a:xfrm>
            <a:off x="6959601" y="2889250"/>
            <a:ext cx="1800225" cy="654050"/>
            <a:chOff x="5435599" y="2889010"/>
            <a:chExt cx="1800225" cy="654679"/>
          </a:xfrm>
        </p:grpSpPr>
        <p:sp>
          <p:nvSpPr>
            <p:cNvPr id="25638" name="Oval 62">
              <a:extLst>
                <a:ext uri="{FF2B5EF4-FFF2-40B4-BE49-F238E27FC236}">
                  <a16:creationId xmlns:a16="http://schemas.microsoft.com/office/drawing/2014/main" id="{79ADFA56-68BB-40F6-846F-DEEE31EC2B05}"/>
                </a:ext>
              </a:extLst>
            </p:cNvPr>
            <p:cNvSpPr>
              <a:spLocks noChangeArrowheads="1"/>
            </p:cNvSpPr>
            <p:nvPr/>
          </p:nvSpPr>
          <p:spPr bwMode="auto">
            <a:xfrm>
              <a:off x="5435599" y="2889010"/>
              <a:ext cx="1800225" cy="654679"/>
            </a:xfrm>
            <a:prstGeom prst="ellipse">
              <a:avLst/>
            </a:prstGeom>
            <a:solidFill>
              <a:srgbClr val="FF0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39" name="Text Box 63">
              <a:extLst>
                <a:ext uri="{FF2B5EF4-FFF2-40B4-BE49-F238E27FC236}">
                  <a16:creationId xmlns:a16="http://schemas.microsoft.com/office/drawing/2014/main" id="{0D6A6D3F-3443-4B99-869F-1E35D13A34E9}"/>
                </a:ext>
              </a:extLst>
            </p:cNvPr>
            <p:cNvSpPr txBox="1">
              <a:spLocks noChangeArrowheads="1"/>
            </p:cNvSpPr>
            <p:nvPr/>
          </p:nvSpPr>
          <p:spPr bwMode="auto">
            <a:xfrm>
              <a:off x="5508104" y="3068712"/>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solidFill>
                    <a:schemeClr val="bg1"/>
                  </a:solidFill>
                </a:rPr>
                <a:t>prilagodljivost</a:t>
              </a:r>
              <a:endParaRPr lang="en-US" altLang="sl-SI" sz="1800">
                <a:solidFill>
                  <a:schemeClr val="bg1"/>
                </a:solidFill>
              </a:endParaRPr>
            </a:p>
          </p:txBody>
        </p:sp>
      </p:grpSp>
      <p:grpSp>
        <p:nvGrpSpPr>
          <p:cNvPr id="25632" name="Skupina 5">
            <a:extLst>
              <a:ext uri="{FF2B5EF4-FFF2-40B4-BE49-F238E27FC236}">
                <a16:creationId xmlns:a16="http://schemas.microsoft.com/office/drawing/2014/main" id="{42152AF3-C362-4175-9EAE-BAA9EF3C6959}"/>
              </a:ext>
            </a:extLst>
          </p:cNvPr>
          <p:cNvGrpSpPr>
            <a:grpSpLocks/>
          </p:cNvGrpSpPr>
          <p:nvPr/>
        </p:nvGrpSpPr>
        <p:grpSpPr bwMode="auto">
          <a:xfrm>
            <a:off x="3216276" y="5805488"/>
            <a:ext cx="1223963" cy="792162"/>
            <a:chOff x="1692275" y="5805488"/>
            <a:chExt cx="1223963" cy="792162"/>
          </a:xfrm>
        </p:grpSpPr>
        <p:sp>
          <p:nvSpPr>
            <p:cNvPr id="25636" name="Oval 64">
              <a:extLst>
                <a:ext uri="{FF2B5EF4-FFF2-40B4-BE49-F238E27FC236}">
                  <a16:creationId xmlns:a16="http://schemas.microsoft.com/office/drawing/2014/main" id="{4C98FB67-9DF2-41C5-B8A1-73D98F2EB703}"/>
                </a:ext>
              </a:extLst>
            </p:cNvPr>
            <p:cNvSpPr>
              <a:spLocks noChangeArrowheads="1"/>
            </p:cNvSpPr>
            <p:nvPr/>
          </p:nvSpPr>
          <p:spPr bwMode="auto">
            <a:xfrm>
              <a:off x="1692275" y="5805488"/>
              <a:ext cx="1223963" cy="792162"/>
            </a:xfrm>
            <a:prstGeom prst="ellipse">
              <a:avLst/>
            </a:prstGeom>
            <a:solidFill>
              <a:srgbClr val="C0C0C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37" name="Text Box 65">
              <a:extLst>
                <a:ext uri="{FF2B5EF4-FFF2-40B4-BE49-F238E27FC236}">
                  <a16:creationId xmlns:a16="http://schemas.microsoft.com/office/drawing/2014/main" id="{7C8A5AF2-CCA2-44AB-A79D-D2A44A9E7194}"/>
                </a:ext>
              </a:extLst>
            </p:cNvPr>
            <p:cNvSpPr txBox="1">
              <a:spLocks noChangeArrowheads="1"/>
            </p:cNvSpPr>
            <p:nvPr/>
          </p:nvSpPr>
          <p:spPr bwMode="auto">
            <a:xfrm>
              <a:off x="1763713" y="6014616"/>
              <a:ext cx="1079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staranje</a:t>
              </a:r>
              <a:endParaRPr lang="en-US" altLang="sl-SI" sz="1800"/>
            </a:p>
          </p:txBody>
        </p:sp>
      </p:grpSp>
      <p:grpSp>
        <p:nvGrpSpPr>
          <p:cNvPr id="25633" name="Skupina 9">
            <a:extLst>
              <a:ext uri="{FF2B5EF4-FFF2-40B4-BE49-F238E27FC236}">
                <a16:creationId xmlns:a16="http://schemas.microsoft.com/office/drawing/2014/main" id="{D6B163E4-60A5-4D0C-BFE4-FBCDC77E62A3}"/>
              </a:ext>
            </a:extLst>
          </p:cNvPr>
          <p:cNvGrpSpPr>
            <a:grpSpLocks/>
          </p:cNvGrpSpPr>
          <p:nvPr/>
        </p:nvGrpSpPr>
        <p:grpSpPr bwMode="auto">
          <a:xfrm>
            <a:off x="6003925" y="5549901"/>
            <a:ext cx="1244600" cy="792163"/>
            <a:chOff x="4480446" y="5549824"/>
            <a:chExt cx="1243682" cy="792163"/>
          </a:xfrm>
        </p:grpSpPr>
        <p:sp>
          <p:nvSpPr>
            <p:cNvPr id="25634" name="Oval 66">
              <a:extLst>
                <a:ext uri="{FF2B5EF4-FFF2-40B4-BE49-F238E27FC236}">
                  <a16:creationId xmlns:a16="http://schemas.microsoft.com/office/drawing/2014/main" id="{8C8926F4-677C-457A-B109-66460FB87F19}"/>
                </a:ext>
              </a:extLst>
            </p:cNvPr>
            <p:cNvSpPr>
              <a:spLocks noChangeArrowheads="1"/>
            </p:cNvSpPr>
            <p:nvPr/>
          </p:nvSpPr>
          <p:spPr bwMode="auto">
            <a:xfrm>
              <a:off x="4480446" y="5549824"/>
              <a:ext cx="1223963" cy="792163"/>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1800"/>
            </a:p>
          </p:txBody>
        </p:sp>
        <p:sp>
          <p:nvSpPr>
            <p:cNvPr id="25635" name="Text Box 67">
              <a:extLst>
                <a:ext uri="{FF2B5EF4-FFF2-40B4-BE49-F238E27FC236}">
                  <a16:creationId xmlns:a16="http://schemas.microsoft.com/office/drawing/2014/main" id="{E6029365-FF0F-4058-A889-8B57878D0AB6}"/>
                </a:ext>
              </a:extLst>
            </p:cNvPr>
            <p:cNvSpPr txBox="1">
              <a:spLocks noChangeArrowheads="1"/>
            </p:cNvSpPr>
            <p:nvPr/>
          </p:nvSpPr>
          <p:spPr bwMode="auto">
            <a:xfrm>
              <a:off x="4500165" y="5734050"/>
              <a:ext cx="1223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solidFill>
                    <a:schemeClr val="bg1"/>
                  </a:solidFill>
                </a:rPr>
                <a:t>umrljivost</a:t>
              </a:r>
              <a:endParaRPr lang="en-US" altLang="sl-SI" sz="1800">
                <a:solidFill>
                  <a:schemeClr val="bg1"/>
                </a:solidFill>
              </a:endParaRPr>
            </a:p>
          </p:txBody>
        </p:sp>
      </p:grpSp>
    </p:spTree>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2">
            <a:extLst>
              <a:ext uri="{FF2B5EF4-FFF2-40B4-BE49-F238E27FC236}">
                <a16:creationId xmlns:a16="http://schemas.microsoft.com/office/drawing/2014/main" id="{3B01EEF7-9E62-4C56-B36A-3F85DED5D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144463"/>
            <a:ext cx="8901112"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4">
            <a:extLst>
              <a:ext uri="{FF2B5EF4-FFF2-40B4-BE49-F238E27FC236}">
                <a16:creationId xmlns:a16="http://schemas.microsoft.com/office/drawing/2014/main" id="{9106580B-27C4-4FCB-8FEE-7CD564E9AE45}"/>
              </a:ext>
            </a:extLst>
          </p:cNvPr>
          <p:cNvSpPr txBox="1">
            <a:spLocks noChangeArrowheads="1"/>
          </p:cNvSpPr>
          <p:nvPr/>
        </p:nvSpPr>
        <p:spPr bwMode="auto">
          <a:xfrm>
            <a:off x="2208213" y="836613"/>
            <a:ext cx="7796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2400"/>
          </a:p>
        </p:txBody>
      </p:sp>
      <p:sp>
        <p:nvSpPr>
          <p:cNvPr id="29700" name="Text Box 6">
            <a:extLst>
              <a:ext uri="{FF2B5EF4-FFF2-40B4-BE49-F238E27FC236}">
                <a16:creationId xmlns:a16="http://schemas.microsoft.com/office/drawing/2014/main" id="{486BA208-3A65-4A1D-A4BF-C454424AC46F}"/>
              </a:ext>
            </a:extLst>
          </p:cNvPr>
          <p:cNvSpPr txBox="1">
            <a:spLocks noChangeArrowheads="1"/>
          </p:cNvSpPr>
          <p:nvPr/>
        </p:nvSpPr>
        <p:spPr bwMode="auto">
          <a:xfrm>
            <a:off x="2063750" y="188913"/>
            <a:ext cx="77041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b="1"/>
              <a:t>Faze biološke znanosti:</a:t>
            </a:r>
          </a:p>
          <a:p>
            <a:pPr eaLnBrk="1" hangingPunct="1">
              <a:spcBef>
                <a:spcPct val="0"/>
              </a:spcBef>
            </a:pPr>
            <a:r>
              <a:rPr lang="sl-SI" altLang="sl-SI" sz="2400"/>
              <a:t>opisovanje</a:t>
            </a:r>
          </a:p>
          <a:p>
            <a:pPr eaLnBrk="1" hangingPunct="1">
              <a:spcBef>
                <a:spcPct val="0"/>
              </a:spcBef>
            </a:pPr>
            <a:r>
              <a:rPr lang="sl-SI" altLang="sl-SI" sz="2400"/>
              <a:t>razjasnjevanje procesov</a:t>
            </a:r>
          </a:p>
          <a:p>
            <a:pPr eaLnBrk="1" hangingPunct="1">
              <a:spcBef>
                <a:spcPct val="0"/>
              </a:spcBef>
            </a:pPr>
            <a:r>
              <a:rPr lang="sl-SI" altLang="sl-SI" sz="2400"/>
              <a:t>sistemska biologija (proučuje žive sisteme: celica, organizem, ekosistem,biosfera)</a:t>
            </a:r>
          </a:p>
          <a:p>
            <a:pPr eaLnBrk="1" hangingPunct="1">
              <a:spcBef>
                <a:spcPct val="0"/>
              </a:spcBef>
            </a:pPr>
            <a:endParaRPr lang="sl-SI" altLang="sl-SI" sz="2400"/>
          </a:p>
          <a:p>
            <a:pPr eaLnBrk="1" hangingPunct="1">
              <a:spcBef>
                <a:spcPct val="0"/>
              </a:spcBef>
              <a:buFontTx/>
              <a:buNone/>
            </a:pPr>
            <a:endParaRPr lang="sl-SI" altLang="sl-SI" sz="2400"/>
          </a:p>
        </p:txBody>
      </p:sp>
      <p:sp>
        <p:nvSpPr>
          <p:cNvPr id="29701" name="Text Box 13">
            <a:extLst>
              <a:ext uri="{FF2B5EF4-FFF2-40B4-BE49-F238E27FC236}">
                <a16:creationId xmlns:a16="http://schemas.microsoft.com/office/drawing/2014/main" id="{64EFC0D1-21B9-4E3F-870E-D40ECC1672BF}"/>
              </a:ext>
            </a:extLst>
          </p:cNvPr>
          <p:cNvSpPr txBox="1">
            <a:spLocks noChangeArrowheads="1"/>
          </p:cNvSpPr>
          <p:nvPr/>
        </p:nvSpPr>
        <p:spPr bwMode="auto">
          <a:xfrm>
            <a:off x="2063750" y="2781300"/>
            <a:ext cx="80645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b="1"/>
              <a:t>Znanstveniki, povezani z mejniki v zgodovini biologije:</a:t>
            </a:r>
            <a:r>
              <a:rPr lang="sl-SI" altLang="sl-SI" sz="2400"/>
              <a:t> </a:t>
            </a:r>
          </a:p>
          <a:p>
            <a:pPr eaLnBrk="1" hangingPunct="1">
              <a:spcBef>
                <a:spcPct val="0"/>
              </a:spcBef>
            </a:pPr>
            <a:r>
              <a:rPr lang="sl-SI" altLang="sl-SI" sz="2400"/>
              <a:t>Aristotel</a:t>
            </a:r>
          </a:p>
          <a:p>
            <a:pPr eaLnBrk="1" hangingPunct="1">
              <a:spcBef>
                <a:spcPct val="0"/>
              </a:spcBef>
            </a:pPr>
            <a:r>
              <a:rPr lang="sl-SI" altLang="sl-SI" sz="2400"/>
              <a:t>Linne</a:t>
            </a:r>
          </a:p>
          <a:p>
            <a:pPr eaLnBrk="1" hangingPunct="1">
              <a:spcBef>
                <a:spcPct val="0"/>
              </a:spcBef>
            </a:pPr>
            <a:r>
              <a:rPr lang="sl-SI" altLang="sl-SI" sz="2400"/>
              <a:t>Hook</a:t>
            </a:r>
          </a:p>
          <a:p>
            <a:pPr eaLnBrk="1" hangingPunct="1">
              <a:spcBef>
                <a:spcPct val="0"/>
              </a:spcBef>
            </a:pPr>
            <a:r>
              <a:rPr lang="sl-SI" altLang="sl-SI" sz="2400"/>
              <a:t>Schleiden, Schwan</a:t>
            </a:r>
          </a:p>
          <a:p>
            <a:pPr eaLnBrk="1" hangingPunct="1">
              <a:spcBef>
                <a:spcPct val="0"/>
              </a:spcBef>
            </a:pPr>
            <a:r>
              <a:rPr lang="sl-SI" altLang="sl-SI" sz="2400"/>
              <a:t>Darwin,</a:t>
            </a:r>
          </a:p>
          <a:p>
            <a:pPr eaLnBrk="1" hangingPunct="1">
              <a:spcBef>
                <a:spcPct val="0"/>
              </a:spcBef>
            </a:pPr>
            <a:r>
              <a:rPr lang="sl-SI" altLang="sl-SI" sz="2400"/>
              <a:t>Pasteur, Fleming</a:t>
            </a:r>
          </a:p>
          <a:p>
            <a:pPr eaLnBrk="1" hangingPunct="1">
              <a:spcBef>
                <a:spcPct val="0"/>
              </a:spcBef>
            </a:pPr>
            <a:r>
              <a:rPr lang="sl-SI" altLang="sl-SI" sz="2400"/>
              <a:t>Watson in Crick</a:t>
            </a:r>
          </a:p>
          <a:p>
            <a:pPr eaLnBrk="1" hangingPunct="1">
              <a:spcBef>
                <a:spcPct val="0"/>
              </a:spcBef>
            </a:pPr>
            <a:endParaRPr lang="sl-SI" altLang="sl-SI" sz="2400"/>
          </a:p>
          <a:p>
            <a:pPr eaLnBrk="1" hangingPunct="1">
              <a:spcBef>
                <a:spcPct val="0"/>
              </a:spcBef>
              <a:buFontTx/>
              <a:buNone/>
            </a:pPr>
            <a:endParaRPr lang="sl-SI" altLang="sl-SI" sz="2400"/>
          </a:p>
        </p:txBody>
      </p:sp>
      <p:sp>
        <p:nvSpPr>
          <p:cNvPr id="29702" name="Text Box 15">
            <a:extLst>
              <a:ext uri="{FF2B5EF4-FFF2-40B4-BE49-F238E27FC236}">
                <a16:creationId xmlns:a16="http://schemas.microsoft.com/office/drawing/2014/main" id="{48D69FB2-9B11-4CFD-9FF5-353F6F0B3FBD}"/>
              </a:ext>
            </a:extLst>
          </p:cNvPr>
          <p:cNvSpPr txBox="1">
            <a:spLocks noChangeArrowheads="1"/>
          </p:cNvSpPr>
          <p:nvPr/>
        </p:nvSpPr>
        <p:spPr bwMode="auto">
          <a:xfrm>
            <a:off x="4511676" y="2276475"/>
            <a:ext cx="4824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dinamični,soodvisni, raznoliki, …</a:t>
            </a:r>
          </a:p>
        </p:txBody>
      </p:sp>
      <p:sp>
        <p:nvSpPr>
          <p:cNvPr id="29703" name="Line 16">
            <a:extLst>
              <a:ext uri="{FF2B5EF4-FFF2-40B4-BE49-F238E27FC236}">
                <a16:creationId xmlns:a16="http://schemas.microsoft.com/office/drawing/2014/main" id="{C36751F1-960C-428B-A5FE-07D34322BA1A}"/>
              </a:ext>
            </a:extLst>
          </p:cNvPr>
          <p:cNvSpPr>
            <a:spLocks noChangeShapeType="1"/>
          </p:cNvSpPr>
          <p:nvPr/>
        </p:nvSpPr>
        <p:spPr bwMode="auto">
          <a:xfrm>
            <a:off x="6888163" y="1916114"/>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pic>
        <p:nvPicPr>
          <p:cNvPr id="29704" name="Picture 20">
            <a:extLst>
              <a:ext uri="{FF2B5EF4-FFF2-40B4-BE49-F238E27FC236}">
                <a16:creationId xmlns:a16="http://schemas.microsoft.com/office/drawing/2014/main" id="{39289BB5-96A6-4391-9AC1-CADE8C01C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3384550"/>
            <a:ext cx="25209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1">
            <a:extLst>
              <a:ext uri="{FF2B5EF4-FFF2-40B4-BE49-F238E27FC236}">
                <a16:creationId xmlns:a16="http://schemas.microsoft.com/office/drawing/2014/main" id="{F4ED9AEA-D2A7-40E2-AD31-62E449A63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425" y="3860801"/>
            <a:ext cx="313213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esna puščica 4">
            <a:extLst>
              <a:ext uri="{FF2B5EF4-FFF2-40B4-BE49-F238E27FC236}">
                <a16:creationId xmlns:a16="http://schemas.microsoft.com/office/drawing/2014/main" id="{4B204BC0-2206-4B74-88D7-E8B1EB0C6811}"/>
              </a:ext>
            </a:extLst>
          </p:cNvPr>
          <p:cNvSpPr/>
          <p:nvPr/>
        </p:nvSpPr>
        <p:spPr>
          <a:xfrm>
            <a:off x="3216276" y="5229225"/>
            <a:ext cx="1654175" cy="71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p>
        </p:txBody>
      </p:sp>
      <p:sp>
        <p:nvSpPr>
          <p:cNvPr id="29707" name="PoljeZBesedilom 9">
            <a:extLst>
              <a:ext uri="{FF2B5EF4-FFF2-40B4-BE49-F238E27FC236}">
                <a16:creationId xmlns:a16="http://schemas.microsoft.com/office/drawing/2014/main" id="{D64A850D-DFF6-434A-B360-17D55B948724}"/>
              </a:ext>
            </a:extLst>
          </p:cNvPr>
          <p:cNvSpPr txBox="1">
            <a:spLocks noChangeArrowheads="1"/>
          </p:cNvSpPr>
          <p:nvPr/>
        </p:nvSpPr>
        <p:spPr bwMode="auto">
          <a:xfrm>
            <a:off x="9120189" y="3492500"/>
            <a:ext cx="1368425" cy="368300"/>
          </a:xfrm>
          <a:prstGeom prst="rect">
            <a:avLst/>
          </a:prstGeom>
          <a:solidFill>
            <a:srgbClr val="CC9900"/>
          </a:solidFill>
          <a:ln w="19050">
            <a:solidFill>
              <a:srgbClr val="A06B36"/>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A. Fleming</a:t>
            </a:r>
          </a:p>
        </p:txBody>
      </p:sp>
      <p:sp>
        <p:nvSpPr>
          <p:cNvPr id="29708" name="PoljeZBesedilom 18">
            <a:extLst>
              <a:ext uri="{FF2B5EF4-FFF2-40B4-BE49-F238E27FC236}">
                <a16:creationId xmlns:a16="http://schemas.microsoft.com/office/drawing/2014/main" id="{45AC6928-6F47-4353-ADD5-5511BEF7E9F6}"/>
              </a:ext>
            </a:extLst>
          </p:cNvPr>
          <p:cNvSpPr txBox="1">
            <a:spLocks noChangeArrowheads="1"/>
          </p:cNvSpPr>
          <p:nvPr/>
        </p:nvSpPr>
        <p:spPr bwMode="auto">
          <a:xfrm>
            <a:off x="6600825" y="3303588"/>
            <a:ext cx="1366838" cy="368300"/>
          </a:xfrm>
          <a:prstGeom prst="rect">
            <a:avLst/>
          </a:prstGeom>
          <a:solidFill>
            <a:srgbClr val="EF8163"/>
          </a:solidFill>
          <a:ln w="28575">
            <a:solidFill>
              <a:srgbClr val="FF7C8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C. Darwin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7">
            <a:extLst>
              <a:ext uri="{FF2B5EF4-FFF2-40B4-BE49-F238E27FC236}">
                <a16:creationId xmlns:a16="http://schemas.microsoft.com/office/drawing/2014/main" id="{715CD960-45D2-4462-A39A-7ACB5A4FB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0"/>
            <a:ext cx="925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Naslov 1">
            <a:extLst>
              <a:ext uri="{FF2B5EF4-FFF2-40B4-BE49-F238E27FC236}">
                <a16:creationId xmlns:a16="http://schemas.microsoft.com/office/drawing/2014/main" id="{206A8D54-85EF-41B4-B151-E2114F4A1181}"/>
              </a:ext>
            </a:extLst>
          </p:cNvPr>
          <p:cNvSpPr>
            <a:spLocks noGrp="1" noChangeArrowheads="1"/>
          </p:cNvSpPr>
          <p:nvPr>
            <p:ph type="title"/>
          </p:nvPr>
        </p:nvSpPr>
        <p:spPr/>
        <p:txBody>
          <a:bodyPr/>
          <a:lstStyle/>
          <a:p>
            <a:pPr eaLnBrk="1" hangingPunct="1"/>
            <a:r>
              <a:rPr lang="sl-SI" altLang="sl-SI"/>
              <a:t>1. Ravni organizacije bioloških sistemov</a:t>
            </a:r>
          </a:p>
        </p:txBody>
      </p:sp>
      <p:graphicFrame>
        <p:nvGraphicFramePr>
          <p:cNvPr id="2" name="Ograda vsebine 1">
            <a:extLst>
              <a:ext uri="{FF2B5EF4-FFF2-40B4-BE49-F238E27FC236}">
                <a16:creationId xmlns:a16="http://schemas.microsoft.com/office/drawing/2014/main" id="{711C8C38-DB77-45FF-8464-2BD63C014356}"/>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D5E98EAA-9CB4-497F-B268-6593ED28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1588"/>
            <a:ext cx="909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PoljeZBesedilom 2">
            <a:extLst>
              <a:ext uri="{FF2B5EF4-FFF2-40B4-BE49-F238E27FC236}">
                <a16:creationId xmlns:a16="http://schemas.microsoft.com/office/drawing/2014/main" id="{1F71EB8F-CE8A-4B43-89B5-CF8B2B5DCE0B}"/>
              </a:ext>
            </a:extLst>
          </p:cNvPr>
          <p:cNvSpPr txBox="1">
            <a:spLocks noChangeArrowheads="1"/>
          </p:cNvSpPr>
          <p:nvPr/>
        </p:nvSpPr>
        <p:spPr bwMode="auto">
          <a:xfrm>
            <a:off x="3432175" y="87313"/>
            <a:ext cx="1727200" cy="461962"/>
          </a:xfrm>
          <a:prstGeom prst="rect">
            <a:avLst/>
          </a:prstGeom>
          <a:solidFill>
            <a:srgbClr val="2B7D2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1. Biosfera</a:t>
            </a:r>
          </a:p>
        </p:txBody>
      </p:sp>
      <p:sp>
        <p:nvSpPr>
          <p:cNvPr id="31748" name="PoljeZBesedilom 3">
            <a:extLst>
              <a:ext uri="{FF2B5EF4-FFF2-40B4-BE49-F238E27FC236}">
                <a16:creationId xmlns:a16="http://schemas.microsoft.com/office/drawing/2014/main" id="{880432BC-0BBB-46F7-A374-BE6E8E1A8F3E}"/>
              </a:ext>
            </a:extLst>
          </p:cNvPr>
          <p:cNvSpPr txBox="1">
            <a:spLocks noChangeArrowheads="1"/>
          </p:cNvSpPr>
          <p:nvPr/>
        </p:nvSpPr>
        <p:spPr bwMode="auto">
          <a:xfrm>
            <a:off x="4008439" y="692151"/>
            <a:ext cx="2016125" cy="461963"/>
          </a:xfrm>
          <a:prstGeom prst="rect">
            <a:avLst/>
          </a:prstGeom>
          <a:solidFill>
            <a:srgbClr val="369C3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2. Ekosistem</a:t>
            </a:r>
          </a:p>
        </p:txBody>
      </p:sp>
      <p:sp>
        <p:nvSpPr>
          <p:cNvPr id="31749" name="PoljeZBesedilom 4">
            <a:extLst>
              <a:ext uri="{FF2B5EF4-FFF2-40B4-BE49-F238E27FC236}">
                <a16:creationId xmlns:a16="http://schemas.microsoft.com/office/drawing/2014/main" id="{C41C634C-7F79-49F9-B542-A82C69A66924}"/>
              </a:ext>
            </a:extLst>
          </p:cNvPr>
          <p:cNvSpPr txBox="1">
            <a:spLocks noChangeArrowheads="1"/>
          </p:cNvSpPr>
          <p:nvPr/>
        </p:nvSpPr>
        <p:spPr bwMode="auto">
          <a:xfrm>
            <a:off x="1487488" y="4221163"/>
            <a:ext cx="1739901" cy="461962"/>
          </a:xfrm>
          <a:prstGeom prst="rect">
            <a:avLst/>
          </a:prstGeom>
          <a:solidFill>
            <a:srgbClr val="40BA4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3. Združbe</a:t>
            </a:r>
          </a:p>
        </p:txBody>
      </p:sp>
      <p:sp>
        <p:nvSpPr>
          <p:cNvPr id="31750" name="PoljeZBesedilom 5">
            <a:extLst>
              <a:ext uri="{FF2B5EF4-FFF2-40B4-BE49-F238E27FC236}">
                <a16:creationId xmlns:a16="http://schemas.microsoft.com/office/drawing/2014/main" id="{319A0565-B619-4EA2-8064-B52F8DD0A965}"/>
              </a:ext>
            </a:extLst>
          </p:cNvPr>
          <p:cNvSpPr txBox="1">
            <a:spLocks noChangeArrowheads="1"/>
          </p:cNvSpPr>
          <p:nvPr/>
        </p:nvSpPr>
        <p:spPr bwMode="auto">
          <a:xfrm>
            <a:off x="3298826" y="6308726"/>
            <a:ext cx="1933575" cy="461963"/>
          </a:xfrm>
          <a:prstGeom prst="rect">
            <a:avLst/>
          </a:prstGeom>
          <a:solidFill>
            <a:srgbClr val="54C45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4. Populacije</a:t>
            </a:r>
          </a:p>
        </p:txBody>
      </p:sp>
      <p:sp>
        <p:nvSpPr>
          <p:cNvPr id="31751" name="PoljeZBesedilom 6">
            <a:extLst>
              <a:ext uri="{FF2B5EF4-FFF2-40B4-BE49-F238E27FC236}">
                <a16:creationId xmlns:a16="http://schemas.microsoft.com/office/drawing/2014/main" id="{FCEF3AD2-DD69-41F0-8C81-B8B29B1B8814}"/>
              </a:ext>
            </a:extLst>
          </p:cNvPr>
          <p:cNvSpPr txBox="1">
            <a:spLocks noChangeArrowheads="1"/>
          </p:cNvSpPr>
          <p:nvPr/>
        </p:nvSpPr>
        <p:spPr bwMode="auto">
          <a:xfrm>
            <a:off x="5172075" y="5373688"/>
            <a:ext cx="1931988" cy="461962"/>
          </a:xfrm>
          <a:prstGeom prst="rect">
            <a:avLst/>
          </a:prstGeom>
          <a:solidFill>
            <a:srgbClr val="79D17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5. Organizmi</a:t>
            </a:r>
          </a:p>
        </p:txBody>
      </p:sp>
      <p:sp>
        <p:nvSpPr>
          <p:cNvPr id="31752" name="PoljeZBesedilom 9">
            <a:extLst>
              <a:ext uri="{FF2B5EF4-FFF2-40B4-BE49-F238E27FC236}">
                <a16:creationId xmlns:a16="http://schemas.microsoft.com/office/drawing/2014/main" id="{092602AB-352C-407C-8990-F5A8C8257A84}"/>
              </a:ext>
            </a:extLst>
          </p:cNvPr>
          <p:cNvSpPr txBox="1">
            <a:spLocks noChangeArrowheads="1"/>
          </p:cNvSpPr>
          <p:nvPr/>
        </p:nvSpPr>
        <p:spPr bwMode="auto">
          <a:xfrm>
            <a:off x="6242050" y="869951"/>
            <a:ext cx="2374900" cy="830263"/>
          </a:xfrm>
          <a:prstGeom prst="rect">
            <a:avLst/>
          </a:prstGeom>
          <a:solidFill>
            <a:srgbClr val="A1DFA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6. Organi in organski sistemi</a:t>
            </a:r>
          </a:p>
        </p:txBody>
      </p:sp>
      <p:sp>
        <p:nvSpPr>
          <p:cNvPr id="31753" name="PoljeZBesedilom 10">
            <a:extLst>
              <a:ext uri="{FF2B5EF4-FFF2-40B4-BE49-F238E27FC236}">
                <a16:creationId xmlns:a16="http://schemas.microsoft.com/office/drawing/2014/main" id="{32BDFDA6-B1BA-4873-9582-2C8A08DC9B06}"/>
              </a:ext>
            </a:extLst>
          </p:cNvPr>
          <p:cNvSpPr txBox="1">
            <a:spLocks noChangeArrowheads="1"/>
          </p:cNvSpPr>
          <p:nvPr/>
        </p:nvSpPr>
        <p:spPr bwMode="auto">
          <a:xfrm>
            <a:off x="8543926" y="212726"/>
            <a:ext cx="1368425" cy="461963"/>
          </a:xfrm>
          <a:prstGeom prst="rect">
            <a:avLst/>
          </a:prstGeom>
          <a:solidFill>
            <a:srgbClr val="95DB9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400"/>
              <a:t>7. Tkiva</a:t>
            </a:r>
          </a:p>
        </p:txBody>
      </p:sp>
      <p:sp>
        <p:nvSpPr>
          <p:cNvPr id="31754" name="PoljeZBesedilom 11">
            <a:extLst>
              <a:ext uri="{FF2B5EF4-FFF2-40B4-BE49-F238E27FC236}">
                <a16:creationId xmlns:a16="http://schemas.microsoft.com/office/drawing/2014/main" id="{2627ED70-B1CB-4EC1-85AA-FF5DC9C9CB0C}"/>
              </a:ext>
            </a:extLst>
          </p:cNvPr>
          <p:cNvSpPr txBox="1">
            <a:spLocks noChangeArrowheads="1"/>
          </p:cNvSpPr>
          <p:nvPr/>
        </p:nvSpPr>
        <p:spPr bwMode="auto">
          <a:xfrm>
            <a:off x="9517063" y="4397375"/>
            <a:ext cx="1187450" cy="400050"/>
          </a:xfrm>
          <a:prstGeom prst="rect">
            <a:avLst/>
          </a:prstGeom>
          <a:solidFill>
            <a:srgbClr val="B4E6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000"/>
              <a:t>8. Celice</a:t>
            </a:r>
          </a:p>
        </p:txBody>
      </p:sp>
      <p:sp>
        <p:nvSpPr>
          <p:cNvPr id="31755" name="PoljeZBesedilom 12">
            <a:extLst>
              <a:ext uri="{FF2B5EF4-FFF2-40B4-BE49-F238E27FC236}">
                <a16:creationId xmlns:a16="http://schemas.microsoft.com/office/drawing/2014/main" id="{9922D892-6002-4C02-9AC5-E3709CDF8830}"/>
              </a:ext>
            </a:extLst>
          </p:cNvPr>
          <p:cNvSpPr txBox="1">
            <a:spLocks noChangeArrowheads="1"/>
          </p:cNvSpPr>
          <p:nvPr/>
        </p:nvSpPr>
        <p:spPr bwMode="auto">
          <a:xfrm>
            <a:off x="7208838" y="4757738"/>
            <a:ext cx="1479550" cy="400050"/>
          </a:xfrm>
          <a:prstGeom prst="rect">
            <a:avLst/>
          </a:prstGeom>
          <a:solidFill>
            <a:srgbClr val="D9F3D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000"/>
              <a:t>9. Organeli</a:t>
            </a:r>
          </a:p>
        </p:txBody>
      </p:sp>
      <p:sp>
        <p:nvSpPr>
          <p:cNvPr id="31756" name="PoljeZBesedilom 13">
            <a:extLst>
              <a:ext uri="{FF2B5EF4-FFF2-40B4-BE49-F238E27FC236}">
                <a16:creationId xmlns:a16="http://schemas.microsoft.com/office/drawing/2014/main" id="{2C1257A0-AC50-4BB0-B6FD-AABB7CCFA1FE}"/>
              </a:ext>
            </a:extLst>
          </p:cNvPr>
          <p:cNvSpPr txBox="1">
            <a:spLocks noChangeArrowheads="1"/>
          </p:cNvSpPr>
          <p:nvPr/>
        </p:nvSpPr>
        <p:spPr bwMode="auto">
          <a:xfrm>
            <a:off x="8688388" y="6308725"/>
            <a:ext cx="1631950" cy="400050"/>
          </a:xfrm>
          <a:prstGeom prst="rect">
            <a:avLst/>
          </a:prstGeom>
          <a:solidFill>
            <a:srgbClr val="E8F8E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000"/>
              <a:t>10. Molekule</a:t>
            </a:r>
          </a:p>
        </p:txBody>
      </p:sp>
      <p:sp>
        <p:nvSpPr>
          <p:cNvPr id="31757" name="PoljeZBesedilom 14">
            <a:extLst>
              <a:ext uri="{FF2B5EF4-FFF2-40B4-BE49-F238E27FC236}">
                <a16:creationId xmlns:a16="http://schemas.microsoft.com/office/drawing/2014/main" id="{A10E9953-38CF-435E-BB4C-84F9118B2058}"/>
              </a:ext>
            </a:extLst>
          </p:cNvPr>
          <p:cNvSpPr txBox="1">
            <a:spLocks noChangeArrowheads="1"/>
          </p:cNvSpPr>
          <p:nvPr/>
        </p:nvSpPr>
        <p:spPr bwMode="auto">
          <a:xfrm>
            <a:off x="9355139" y="5511800"/>
            <a:ext cx="1227137" cy="400050"/>
          </a:xfrm>
          <a:prstGeom prst="rect">
            <a:avLst/>
          </a:prstGeom>
          <a:solidFill>
            <a:srgbClr val="F6FCF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000"/>
              <a:t>11. Atomi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laček s puščico navzgor 11">
            <a:extLst>
              <a:ext uri="{FF2B5EF4-FFF2-40B4-BE49-F238E27FC236}">
                <a16:creationId xmlns:a16="http://schemas.microsoft.com/office/drawing/2014/main" id="{193E1683-1D9C-457A-A2B7-34CBE391BC28}"/>
              </a:ext>
            </a:extLst>
          </p:cNvPr>
          <p:cNvSpPr/>
          <p:nvPr/>
        </p:nvSpPr>
        <p:spPr>
          <a:xfrm>
            <a:off x="2351089" y="1773239"/>
            <a:ext cx="3673475" cy="1857375"/>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p>
        </p:txBody>
      </p:sp>
      <p:pic>
        <p:nvPicPr>
          <p:cNvPr id="69636" name="Picture 4">
            <a:extLst>
              <a:ext uri="{FF2B5EF4-FFF2-40B4-BE49-F238E27FC236}">
                <a16:creationId xmlns:a16="http://schemas.microsoft.com/office/drawing/2014/main" id="{2CB6A935-EEF9-4522-BCFA-76E84E069F5F}"/>
              </a:ext>
            </a:extLst>
          </p:cNvPr>
          <p:cNvPicPr>
            <a:picLocks noChangeAspect="1" noChangeArrowheads="1"/>
          </p:cNvPicPr>
          <p:nvPr/>
        </p:nvPicPr>
        <p:blipFill>
          <a:blip r:embed="rId2"/>
          <a:srcRect/>
          <a:stretch>
            <a:fillRect/>
          </a:stretch>
        </p:blipFill>
        <p:spPr bwMode="auto">
          <a:xfrm>
            <a:off x="1524000" y="0"/>
            <a:ext cx="9374188" cy="6813550"/>
          </a:xfrm>
          <a:prstGeom prst="rect">
            <a:avLst/>
          </a:prstGeom>
          <a:ln/>
        </p:spPr>
        <p:style>
          <a:lnRef idx="2">
            <a:schemeClr val="accent1"/>
          </a:lnRef>
          <a:fillRef idx="1">
            <a:schemeClr val="lt1"/>
          </a:fillRef>
          <a:effectRef idx="0">
            <a:schemeClr val="accent1"/>
          </a:effectRef>
          <a:fontRef idx="minor">
            <a:schemeClr val="dk1"/>
          </a:fontRef>
        </p:style>
      </p:pic>
      <p:sp>
        <p:nvSpPr>
          <p:cNvPr id="10244" name="Text Box 2">
            <a:extLst>
              <a:ext uri="{FF2B5EF4-FFF2-40B4-BE49-F238E27FC236}">
                <a16:creationId xmlns:a16="http://schemas.microsoft.com/office/drawing/2014/main" id="{3F3C013B-04D1-42A1-BF26-33A521114EBC}"/>
              </a:ext>
            </a:extLst>
          </p:cNvPr>
          <p:cNvSpPr txBox="1">
            <a:spLocks noChangeArrowheads="1"/>
          </p:cNvSpPr>
          <p:nvPr/>
        </p:nvSpPr>
        <p:spPr bwMode="auto">
          <a:xfrm>
            <a:off x="2063751" y="4175126"/>
            <a:ext cx="77755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sl-SI" altLang="sl-SI" b="1">
                <a:solidFill>
                  <a:srgbClr val="CC0000"/>
                </a:solidFill>
              </a:rPr>
              <a:t>Biologija</a:t>
            </a:r>
            <a:r>
              <a:rPr lang="sl-SI" altLang="sl-SI">
                <a:solidFill>
                  <a:srgbClr val="CC0000"/>
                </a:solidFill>
              </a:rPr>
              <a:t> je veda in znanost, ki proučuje razvoj, zgradbo in delovanje živih sistemov in njihovo medsebojno povezanost.</a:t>
            </a:r>
            <a:endParaRPr lang="sl-SI" altLang="sl-SI" sz="2400"/>
          </a:p>
        </p:txBody>
      </p:sp>
      <p:sp>
        <p:nvSpPr>
          <p:cNvPr id="10245" name="Text Box 3">
            <a:extLst>
              <a:ext uri="{FF2B5EF4-FFF2-40B4-BE49-F238E27FC236}">
                <a16:creationId xmlns:a16="http://schemas.microsoft.com/office/drawing/2014/main" id="{B6600F60-62B7-4CB5-8BA1-9B9707DF7829}"/>
              </a:ext>
            </a:extLst>
          </p:cNvPr>
          <p:cNvSpPr txBox="1">
            <a:spLocks noChangeArrowheads="1"/>
          </p:cNvSpPr>
          <p:nvPr/>
        </p:nvSpPr>
        <p:spPr bwMode="auto">
          <a:xfrm>
            <a:off x="2351089" y="333376"/>
            <a:ext cx="6408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2400" b="1"/>
              <a:t>VEDA</a:t>
            </a:r>
            <a:r>
              <a:rPr lang="sl-SI" altLang="sl-SI" sz="2400"/>
              <a:t> = je vse znanje človeštva o nekem tematsko zaokroženem področju</a:t>
            </a:r>
          </a:p>
        </p:txBody>
      </p:sp>
      <p:sp>
        <p:nvSpPr>
          <p:cNvPr id="10246" name="Text Box 3">
            <a:extLst>
              <a:ext uri="{FF2B5EF4-FFF2-40B4-BE49-F238E27FC236}">
                <a16:creationId xmlns:a16="http://schemas.microsoft.com/office/drawing/2014/main" id="{9AE0B072-4B64-4C7D-BE7E-59DE246AE814}"/>
              </a:ext>
            </a:extLst>
          </p:cNvPr>
          <p:cNvSpPr txBox="1">
            <a:spLocks noChangeArrowheads="1"/>
          </p:cNvSpPr>
          <p:nvPr/>
        </p:nvSpPr>
        <p:spPr bwMode="auto">
          <a:xfrm>
            <a:off x="2351089" y="1163638"/>
            <a:ext cx="6408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2400" b="1"/>
              <a:t>ZNANOST</a:t>
            </a:r>
            <a:r>
              <a:rPr lang="sl-SI" altLang="sl-SI" sz="2400"/>
              <a:t> = načrtno odkrivanje novih spoznanj</a:t>
            </a:r>
          </a:p>
        </p:txBody>
      </p:sp>
      <p:sp>
        <p:nvSpPr>
          <p:cNvPr id="10247" name="Text Box 3">
            <a:extLst>
              <a:ext uri="{FF2B5EF4-FFF2-40B4-BE49-F238E27FC236}">
                <a16:creationId xmlns:a16="http://schemas.microsoft.com/office/drawing/2014/main" id="{9F0D6578-BF5A-4728-8A45-720567D0E248}"/>
              </a:ext>
            </a:extLst>
          </p:cNvPr>
          <p:cNvSpPr txBox="1">
            <a:spLocks noChangeArrowheads="1"/>
          </p:cNvSpPr>
          <p:nvPr/>
        </p:nvSpPr>
        <p:spPr bwMode="auto">
          <a:xfrm>
            <a:off x="2566989" y="3687763"/>
            <a:ext cx="6408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2400" b="1"/>
              <a:t>STROKA </a:t>
            </a:r>
            <a:r>
              <a:rPr lang="sl-SI" altLang="sl-SI" sz="2400"/>
              <a:t>= uporabno znanje neke vede  </a:t>
            </a:r>
          </a:p>
        </p:txBody>
      </p:sp>
      <p:sp>
        <p:nvSpPr>
          <p:cNvPr id="3" name="Pravokotnik 2">
            <a:extLst>
              <a:ext uri="{FF2B5EF4-FFF2-40B4-BE49-F238E27FC236}">
                <a16:creationId xmlns:a16="http://schemas.microsoft.com/office/drawing/2014/main" id="{457DD7DA-828D-401F-89A5-EADB2DADAA79}"/>
              </a:ext>
            </a:extLst>
          </p:cNvPr>
          <p:cNvSpPr/>
          <p:nvPr/>
        </p:nvSpPr>
        <p:spPr>
          <a:xfrm>
            <a:off x="2351089" y="2308226"/>
            <a:ext cx="3673475" cy="101566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hangingPunct="1">
              <a:defRPr/>
            </a:pPr>
            <a:r>
              <a:rPr lang="sl-SI" sz="2000" b="1" dirty="0">
                <a:solidFill>
                  <a:srgbClr val="000000"/>
                </a:solidFill>
              </a:rPr>
              <a:t>TEMELJNA (BAZIČNA</a:t>
            </a:r>
            <a:r>
              <a:rPr lang="sl-SI" sz="2000" dirty="0">
                <a:solidFill>
                  <a:srgbClr val="000000"/>
                </a:solidFill>
              </a:rPr>
              <a:t>)</a:t>
            </a:r>
          </a:p>
          <a:p>
            <a:pPr algn="just" eaLnBrk="1" hangingPunct="1">
              <a:defRPr/>
            </a:pPr>
            <a:r>
              <a:rPr lang="sl-SI" sz="2000" dirty="0"/>
              <a:t>proučevanje zakonitosti ne da bi razmišljali o koristnosti izsledkov</a:t>
            </a:r>
            <a:r>
              <a:rPr lang="sl-SI" dirty="0"/>
              <a:t>.</a:t>
            </a:r>
            <a:endParaRPr lang="en-US" dirty="0"/>
          </a:p>
        </p:txBody>
      </p:sp>
      <p:sp>
        <p:nvSpPr>
          <p:cNvPr id="11" name="Rectangle 5">
            <a:extLst>
              <a:ext uri="{FF2B5EF4-FFF2-40B4-BE49-F238E27FC236}">
                <a16:creationId xmlns:a16="http://schemas.microsoft.com/office/drawing/2014/main" id="{28195D30-95AD-4EC6-BCA0-4879A7A7CF3C}"/>
              </a:ext>
            </a:extLst>
          </p:cNvPr>
          <p:cNvSpPr txBox="1">
            <a:spLocks noChangeArrowheads="1"/>
          </p:cNvSpPr>
          <p:nvPr/>
        </p:nvSpPr>
        <p:spPr>
          <a:xfrm>
            <a:off x="6456363" y="1993900"/>
            <a:ext cx="3816350" cy="1169988"/>
          </a:xfrm>
          <a:prstGeom prst="rect">
            <a:avLst/>
          </a:prstGeom>
        </p:spPr>
        <p:style>
          <a:lnRef idx="2">
            <a:schemeClr val="accent1"/>
          </a:lnRef>
          <a:fillRef idx="1">
            <a:schemeClr val="lt1"/>
          </a:fillRef>
          <a:effectRef idx="0">
            <a:schemeClr val="accent1"/>
          </a:effectRef>
          <a:fontRef idx="minor">
            <a:schemeClr val="dk1"/>
          </a:fontRef>
        </p:style>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defRPr/>
            </a:pPr>
            <a:r>
              <a:rPr lang="sl-SI" sz="2000" b="1" dirty="0"/>
              <a:t>UPORABNA (APLIKATIVNA</a:t>
            </a:r>
            <a:r>
              <a:rPr lang="sl-SI" sz="2000" dirty="0"/>
              <a:t>)</a:t>
            </a:r>
          </a:p>
          <a:p>
            <a:pPr marL="0" indent="0" algn="just">
              <a:buNone/>
              <a:defRPr/>
            </a:pPr>
            <a:r>
              <a:rPr lang="sl-SI" sz="2000" dirty="0"/>
              <a:t>pridemo do konkretne rešitve oz. cilja npr. zdravila.</a:t>
            </a:r>
            <a:endParaRPr lang="en-US" sz="2000" dirty="0"/>
          </a:p>
        </p:txBody>
      </p:sp>
      <p:cxnSp>
        <p:nvCxnSpPr>
          <p:cNvPr id="16" name="Raven puščični povezovalnik 15">
            <a:extLst>
              <a:ext uri="{FF2B5EF4-FFF2-40B4-BE49-F238E27FC236}">
                <a16:creationId xmlns:a16="http://schemas.microsoft.com/office/drawing/2014/main" id="{2283E39B-48ED-4183-BAD7-4BC92628B295}"/>
              </a:ext>
            </a:extLst>
          </p:cNvPr>
          <p:cNvCxnSpPr/>
          <p:nvPr/>
        </p:nvCxnSpPr>
        <p:spPr>
          <a:xfrm flipH="1" flipV="1">
            <a:off x="3863976" y="1700213"/>
            <a:ext cx="792163" cy="608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Raven puščični povezovalnik 17">
            <a:extLst>
              <a:ext uri="{FF2B5EF4-FFF2-40B4-BE49-F238E27FC236}">
                <a16:creationId xmlns:a16="http://schemas.microsoft.com/office/drawing/2014/main" id="{DCB389FC-40CF-4364-8EA2-0C52F54D037A}"/>
              </a:ext>
            </a:extLst>
          </p:cNvPr>
          <p:cNvCxnSpPr/>
          <p:nvPr/>
        </p:nvCxnSpPr>
        <p:spPr>
          <a:xfrm flipH="1" flipV="1">
            <a:off x="4872038" y="1579564"/>
            <a:ext cx="2519362" cy="4143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252" name="Text Box 10">
            <a:extLst>
              <a:ext uri="{FF2B5EF4-FFF2-40B4-BE49-F238E27FC236}">
                <a16:creationId xmlns:a16="http://schemas.microsoft.com/office/drawing/2014/main" id="{B26ACAE7-17CD-4378-B1E8-57C5E8233A21}"/>
              </a:ext>
            </a:extLst>
          </p:cNvPr>
          <p:cNvSpPr txBox="1">
            <a:spLocks noChangeArrowheads="1"/>
          </p:cNvSpPr>
          <p:nvPr/>
        </p:nvSpPr>
        <p:spPr bwMode="auto">
          <a:xfrm>
            <a:off x="4872039" y="5780089"/>
            <a:ext cx="532923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Biologija je v mnogih primerih BAZIČNA, vendar je </a:t>
            </a:r>
            <a:r>
              <a:rPr lang="sl-SI" altLang="sl-SI" sz="1800" b="1"/>
              <a:t>podlaga</a:t>
            </a:r>
            <a:r>
              <a:rPr lang="sl-SI" altLang="sl-SI" sz="1800"/>
              <a:t> mnogim </a:t>
            </a:r>
            <a:r>
              <a:rPr lang="sl-SI" altLang="sl-SI" sz="1800" b="1"/>
              <a:t>aplikativnim</a:t>
            </a:r>
            <a:r>
              <a:rPr lang="sl-SI" altLang="sl-SI" sz="1800"/>
              <a:t> vedam (npr. medicini, gozdarstvu, živinoreji, agronomiji…</a:t>
            </a:r>
            <a:endParaRPr lang="en-US" altLang="sl-SI"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7"/>
                                        </p:tgtEl>
                                        <p:attrNameLst>
                                          <p:attrName>style.visibility</p:attrName>
                                        </p:attrNameLst>
                                      </p:cBhvr>
                                      <p:to>
                                        <p:strVal val="visible"/>
                                      </p:to>
                                    </p:set>
                                    <p:animEffect transition="in" filter="fade">
                                      <p:cBhvr>
                                        <p:cTn id="27" dur="500"/>
                                        <p:tgtEl>
                                          <p:spTgt spid="102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244"/>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252"/>
                                        </p:tgtEl>
                                        <p:attrNameLst>
                                          <p:attrName>style.visibility</p:attrName>
                                        </p:attrNameLst>
                                      </p:cBhvr>
                                      <p:to>
                                        <p:strVal val="visible"/>
                                      </p:to>
                                    </p:set>
                                    <p:animEffect transition="in" filter="fade">
                                      <p:cBhvr>
                                        <p:cTn id="36"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p:bldP spid="10246" grpId="0"/>
      <p:bldP spid="10247" grpId="0"/>
      <p:bldP spid="3" grpId="0" animBg="1"/>
      <p:bldP spid="11" grpId="0" animBg="1"/>
      <p:bldP spid="1025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4812C938-DBB9-4ED5-B832-9F05D9082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1" y="1588"/>
            <a:ext cx="8901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Naslov 1">
            <a:extLst>
              <a:ext uri="{FF2B5EF4-FFF2-40B4-BE49-F238E27FC236}">
                <a16:creationId xmlns:a16="http://schemas.microsoft.com/office/drawing/2014/main" id="{3A9E31EC-EDC0-42D9-A176-6EDE97BDEDAB}"/>
              </a:ext>
            </a:extLst>
          </p:cNvPr>
          <p:cNvSpPr txBox="1">
            <a:spLocks/>
          </p:cNvSpPr>
          <p:nvPr/>
        </p:nvSpPr>
        <p:spPr bwMode="auto">
          <a:xfrm>
            <a:off x="1666875" y="1"/>
            <a:ext cx="3924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sl-SI" altLang="sl-SI" sz="1800" b="1">
                <a:solidFill>
                  <a:schemeClr val="tx2"/>
                </a:solidFill>
              </a:rPr>
              <a:t>2. Organizem z okoljem izmenjuje snovi in energijo</a:t>
            </a:r>
          </a:p>
        </p:txBody>
      </p:sp>
      <p:sp>
        <p:nvSpPr>
          <p:cNvPr id="4" name="PoljeZBesedilom 3">
            <a:extLst>
              <a:ext uri="{FF2B5EF4-FFF2-40B4-BE49-F238E27FC236}">
                <a16:creationId xmlns:a16="http://schemas.microsoft.com/office/drawing/2014/main" id="{A878B352-32FF-4FEE-BB35-961BD9B702DF}"/>
              </a:ext>
            </a:extLst>
          </p:cNvPr>
          <p:cNvSpPr txBox="1"/>
          <p:nvPr/>
        </p:nvSpPr>
        <p:spPr>
          <a:xfrm>
            <a:off x="6240463" y="188913"/>
            <a:ext cx="2303462" cy="400050"/>
          </a:xfrm>
          <a:prstGeom prst="rect">
            <a:avLst/>
          </a:prstGeom>
          <a:solidFill>
            <a:schemeClr val="accent3">
              <a:lumMod val="50000"/>
            </a:schemeClr>
          </a:solidFill>
        </p:spPr>
        <p:txBody>
          <a:bodyPr>
            <a:spAutoFit/>
          </a:bodyPr>
          <a:lstStyle/>
          <a:p>
            <a:pPr eaLnBrk="1" hangingPunct="1">
              <a:defRPr/>
            </a:pPr>
            <a:r>
              <a:rPr lang="sl-SI" sz="2000" dirty="0">
                <a:latin typeface="Arial" charset="0"/>
              </a:rPr>
              <a:t>Sončna svetloba</a:t>
            </a:r>
          </a:p>
        </p:txBody>
      </p:sp>
      <p:sp>
        <p:nvSpPr>
          <p:cNvPr id="5" name="PoljeZBesedilom 4">
            <a:extLst>
              <a:ext uri="{FF2B5EF4-FFF2-40B4-BE49-F238E27FC236}">
                <a16:creationId xmlns:a16="http://schemas.microsoft.com/office/drawing/2014/main" id="{0599ED49-262F-4463-94DF-92B44C0B8000}"/>
              </a:ext>
            </a:extLst>
          </p:cNvPr>
          <p:cNvSpPr txBox="1"/>
          <p:nvPr/>
        </p:nvSpPr>
        <p:spPr>
          <a:xfrm>
            <a:off x="8543925" y="828675"/>
            <a:ext cx="1728788" cy="1016000"/>
          </a:xfrm>
          <a:prstGeom prst="rect">
            <a:avLst/>
          </a:prstGeom>
          <a:solidFill>
            <a:schemeClr val="accent3">
              <a:lumMod val="50000"/>
            </a:schemeClr>
          </a:solidFill>
        </p:spPr>
        <p:txBody>
          <a:bodyPr>
            <a:spAutoFit/>
          </a:bodyPr>
          <a:lstStyle/>
          <a:p>
            <a:pPr eaLnBrk="1" hangingPunct="1">
              <a:defRPr/>
            </a:pPr>
            <a:r>
              <a:rPr lang="sl-SI" sz="2000" dirty="0">
                <a:latin typeface="Arial" charset="0"/>
              </a:rPr>
              <a:t>Listi vežejo CO</a:t>
            </a:r>
            <a:r>
              <a:rPr lang="sl-SI" sz="2000" baseline="-25000" dirty="0">
                <a:latin typeface="Arial" charset="0"/>
              </a:rPr>
              <a:t>2</a:t>
            </a:r>
            <a:r>
              <a:rPr lang="sl-SI" sz="2000" dirty="0">
                <a:latin typeface="Arial" charset="0"/>
              </a:rPr>
              <a:t> in sproščajo O</a:t>
            </a:r>
            <a:r>
              <a:rPr lang="sl-SI" sz="2000" baseline="-25000" dirty="0">
                <a:latin typeface="Arial" charset="0"/>
              </a:rPr>
              <a:t>2</a:t>
            </a:r>
            <a:r>
              <a:rPr lang="sl-SI" sz="2000" dirty="0">
                <a:latin typeface="Arial" charset="0"/>
              </a:rPr>
              <a:t>. </a:t>
            </a:r>
          </a:p>
        </p:txBody>
      </p:sp>
      <p:sp>
        <p:nvSpPr>
          <p:cNvPr id="6" name="PoljeZBesedilom 5">
            <a:extLst>
              <a:ext uri="{FF2B5EF4-FFF2-40B4-BE49-F238E27FC236}">
                <a16:creationId xmlns:a16="http://schemas.microsoft.com/office/drawing/2014/main" id="{544B1FD0-7342-498A-A6D1-E0F8F334A3AD}"/>
              </a:ext>
            </a:extLst>
          </p:cNvPr>
          <p:cNvSpPr txBox="1"/>
          <p:nvPr/>
        </p:nvSpPr>
        <p:spPr>
          <a:xfrm>
            <a:off x="8328026" y="4410075"/>
            <a:ext cx="1655763" cy="1322388"/>
          </a:xfrm>
          <a:prstGeom prst="rect">
            <a:avLst/>
          </a:prstGeom>
          <a:solidFill>
            <a:schemeClr val="accent3">
              <a:lumMod val="50000"/>
            </a:schemeClr>
          </a:solidFill>
        </p:spPr>
        <p:txBody>
          <a:bodyPr>
            <a:spAutoFit/>
          </a:bodyPr>
          <a:lstStyle/>
          <a:p>
            <a:pPr eaLnBrk="1" hangingPunct="1">
              <a:defRPr/>
            </a:pPr>
            <a:r>
              <a:rPr lang="sl-SI" sz="2000" dirty="0">
                <a:latin typeface="Arial" charset="0"/>
              </a:rPr>
              <a:t>Z drevesa živali jejo liste in plodove. </a:t>
            </a:r>
          </a:p>
        </p:txBody>
      </p:sp>
      <p:sp>
        <p:nvSpPr>
          <p:cNvPr id="7" name="PoljeZBesedilom 6">
            <a:extLst>
              <a:ext uri="{FF2B5EF4-FFF2-40B4-BE49-F238E27FC236}">
                <a16:creationId xmlns:a16="http://schemas.microsoft.com/office/drawing/2014/main" id="{07472FA5-EF52-4AED-AA4E-B98ED7F18FF3}"/>
              </a:ext>
            </a:extLst>
          </p:cNvPr>
          <p:cNvSpPr txBox="1"/>
          <p:nvPr/>
        </p:nvSpPr>
        <p:spPr>
          <a:xfrm>
            <a:off x="3432175" y="588964"/>
            <a:ext cx="2376488" cy="708025"/>
          </a:xfrm>
          <a:prstGeom prst="rect">
            <a:avLst/>
          </a:prstGeom>
          <a:solidFill>
            <a:schemeClr val="accent3">
              <a:lumMod val="50000"/>
            </a:schemeClr>
          </a:solidFill>
        </p:spPr>
        <p:txBody>
          <a:bodyPr>
            <a:spAutoFit/>
          </a:bodyPr>
          <a:lstStyle/>
          <a:p>
            <a:pPr eaLnBrk="1" hangingPunct="1">
              <a:defRPr/>
            </a:pPr>
            <a:r>
              <a:rPr lang="sl-SI" sz="2000" dirty="0">
                <a:latin typeface="Arial" charset="0"/>
              </a:rPr>
              <a:t>Listi absorbirajo svetlobno energijo. </a:t>
            </a:r>
          </a:p>
        </p:txBody>
      </p:sp>
      <p:sp>
        <p:nvSpPr>
          <p:cNvPr id="8" name="PoljeZBesedilom 7">
            <a:extLst>
              <a:ext uri="{FF2B5EF4-FFF2-40B4-BE49-F238E27FC236}">
                <a16:creationId xmlns:a16="http://schemas.microsoft.com/office/drawing/2014/main" id="{3695EE5C-B851-4A87-A62B-188016356C14}"/>
              </a:ext>
            </a:extLst>
          </p:cNvPr>
          <p:cNvSpPr txBox="1"/>
          <p:nvPr/>
        </p:nvSpPr>
        <p:spPr>
          <a:xfrm>
            <a:off x="3071813" y="3482975"/>
            <a:ext cx="1655762" cy="954088"/>
          </a:xfrm>
          <a:prstGeom prst="rect">
            <a:avLst/>
          </a:prstGeom>
          <a:solidFill>
            <a:schemeClr val="accent3">
              <a:lumMod val="50000"/>
            </a:schemeClr>
          </a:solidFill>
        </p:spPr>
        <p:txBody>
          <a:bodyPr>
            <a:spAutoFit/>
          </a:bodyPr>
          <a:lstStyle/>
          <a:p>
            <a:pPr eaLnBrk="1" hangingPunct="1">
              <a:defRPr/>
            </a:pPr>
            <a:r>
              <a:rPr lang="sl-SI" sz="2800" dirty="0">
                <a:latin typeface="Arial" charset="0"/>
              </a:rPr>
              <a:t>Kroženje snovi</a:t>
            </a:r>
          </a:p>
        </p:txBody>
      </p:sp>
      <p:sp>
        <p:nvSpPr>
          <p:cNvPr id="9" name="PoljeZBesedilom 8">
            <a:extLst>
              <a:ext uri="{FF2B5EF4-FFF2-40B4-BE49-F238E27FC236}">
                <a16:creationId xmlns:a16="http://schemas.microsoft.com/office/drawing/2014/main" id="{468912E6-48F8-472D-B42C-616189AE3F0C}"/>
              </a:ext>
            </a:extLst>
          </p:cNvPr>
          <p:cNvSpPr txBox="1"/>
          <p:nvPr/>
        </p:nvSpPr>
        <p:spPr>
          <a:xfrm>
            <a:off x="4079875" y="4764089"/>
            <a:ext cx="1728788" cy="1938337"/>
          </a:xfrm>
          <a:prstGeom prst="rect">
            <a:avLst/>
          </a:prstGeom>
          <a:solidFill>
            <a:schemeClr val="accent3">
              <a:lumMod val="50000"/>
            </a:schemeClr>
          </a:solidFill>
        </p:spPr>
        <p:txBody>
          <a:bodyPr>
            <a:spAutoFit/>
          </a:bodyPr>
          <a:lstStyle/>
          <a:p>
            <a:pPr eaLnBrk="1" hangingPunct="1">
              <a:defRPr/>
            </a:pPr>
            <a:r>
              <a:rPr lang="sl-SI" sz="2000" dirty="0">
                <a:latin typeface="Arial" charset="0"/>
              </a:rPr>
              <a:t>Skozi koreninski sistem rastlina črpa vodo in minerale.</a:t>
            </a:r>
          </a:p>
        </p:txBody>
      </p:sp>
      <p:sp>
        <p:nvSpPr>
          <p:cNvPr id="10" name="PoljeZBesedilom 9">
            <a:extLst>
              <a:ext uri="{FF2B5EF4-FFF2-40B4-BE49-F238E27FC236}">
                <a16:creationId xmlns:a16="http://schemas.microsoft.com/office/drawing/2014/main" id="{BEDB7915-5D18-47A9-9BF4-60ED948827B5}"/>
              </a:ext>
            </a:extLst>
          </p:cNvPr>
          <p:cNvSpPr txBox="1"/>
          <p:nvPr/>
        </p:nvSpPr>
        <p:spPr>
          <a:xfrm>
            <a:off x="1666876" y="4764089"/>
            <a:ext cx="1939925" cy="1938337"/>
          </a:xfrm>
          <a:prstGeom prst="rect">
            <a:avLst/>
          </a:prstGeom>
          <a:solidFill>
            <a:schemeClr val="accent3">
              <a:lumMod val="50000"/>
            </a:schemeClr>
          </a:solidFill>
        </p:spPr>
        <p:txBody>
          <a:bodyPr>
            <a:spAutoFit/>
          </a:bodyPr>
          <a:lstStyle/>
          <a:p>
            <a:pPr eaLnBrk="1" hangingPunct="1">
              <a:defRPr/>
            </a:pPr>
            <a:r>
              <a:rPr lang="sl-SI" sz="2000" dirty="0" err="1">
                <a:latin typeface="Arial" charset="0"/>
              </a:rPr>
              <a:t>Dekompozitorji</a:t>
            </a:r>
            <a:r>
              <a:rPr lang="sl-SI" sz="2000" dirty="0">
                <a:latin typeface="Arial" charset="0"/>
              </a:rPr>
              <a:t> vračajo minerale v zemljo z razgradnjo listov.</a:t>
            </a:r>
          </a:p>
        </p:txBody>
      </p:sp>
      <p:sp>
        <p:nvSpPr>
          <p:cNvPr id="32779" name="PoljeZBesedilom 10">
            <a:extLst>
              <a:ext uri="{FF2B5EF4-FFF2-40B4-BE49-F238E27FC236}">
                <a16:creationId xmlns:a16="http://schemas.microsoft.com/office/drawing/2014/main" id="{C589306B-D1F0-4E0A-9037-9084C6A0693D}"/>
              </a:ext>
            </a:extLst>
          </p:cNvPr>
          <p:cNvSpPr txBox="1">
            <a:spLocks noChangeArrowheads="1"/>
          </p:cNvSpPr>
          <p:nvPr/>
        </p:nvSpPr>
        <p:spPr bwMode="auto">
          <a:xfrm>
            <a:off x="4800600" y="1628775"/>
            <a:ext cx="1582738" cy="1754188"/>
          </a:xfrm>
          <a:prstGeom prst="rect">
            <a:avLst/>
          </a:prstGeom>
          <a:solidFill>
            <a:srgbClr val="B4E6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Avtotrofi; proizvajalci (rastline in drugi avtotrofni organizmi)</a:t>
            </a:r>
          </a:p>
        </p:txBody>
      </p:sp>
      <p:sp>
        <p:nvSpPr>
          <p:cNvPr id="32780" name="PoljeZBesedilom 12">
            <a:extLst>
              <a:ext uri="{FF2B5EF4-FFF2-40B4-BE49-F238E27FC236}">
                <a16:creationId xmlns:a16="http://schemas.microsoft.com/office/drawing/2014/main" id="{0D322183-B858-47B3-AB81-DD83C2253306}"/>
              </a:ext>
            </a:extLst>
          </p:cNvPr>
          <p:cNvSpPr txBox="1">
            <a:spLocks noChangeArrowheads="1"/>
          </p:cNvSpPr>
          <p:nvPr/>
        </p:nvSpPr>
        <p:spPr bwMode="auto">
          <a:xfrm>
            <a:off x="6094414" y="4779963"/>
            <a:ext cx="15144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Heterotrofi;porabniki</a:t>
            </a:r>
          </a:p>
        </p:txBody>
      </p:sp>
      <p:sp>
        <p:nvSpPr>
          <p:cNvPr id="12" name="Desno ukrivljena puščica 11">
            <a:extLst>
              <a:ext uri="{FF2B5EF4-FFF2-40B4-BE49-F238E27FC236}">
                <a16:creationId xmlns:a16="http://schemas.microsoft.com/office/drawing/2014/main" id="{F56B4A64-0F88-43AF-BED3-5B4C48A3C88C}"/>
              </a:ext>
            </a:extLst>
          </p:cNvPr>
          <p:cNvSpPr/>
          <p:nvPr/>
        </p:nvSpPr>
        <p:spPr>
          <a:xfrm>
            <a:off x="5591175" y="5149851"/>
            <a:ext cx="287338" cy="727075"/>
          </a:xfrm>
          <a:prstGeom prst="curved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solidFill>
                <a:schemeClr val="tx1"/>
              </a:solidFill>
            </a:endParaRPr>
          </a:p>
        </p:txBody>
      </p:sp>
      <p:sp>
        <p:nvSpPr>
          <p:cNvPr id="32782" name="PoljeZBesedilom 13">
            <a:extLst>
              <a:ext uri="{FF2B5EF4-FFF2-40B4-BE49-F238E27FC236}">
                <a16:creationId xmlns:a16="http://schemas.microsoft.com/office/drawing/2014/main" id="{7B1FF619-B135-4718-B998-5607A5CEA06B}"/>
              </a:ext>
            </a:extLst>
          </p:cNvPr>
          <p:cNvSpPr txBox="1">
            <a:spLocks noChangeArrowheads="1"/>
          </p:cNvSpPr>
          <p:nvPr/>
        </p:nvSpPr>
        <p:spPr bwMode="auto">
          <a:xfrm>
            <a:off x="5951539" y="5732464"/>
            <a:ext cx="64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NH</a:t>
            </a:r>
            <a:r>
              <a:rPr lang="sl-SI" altLang="sl-SI" sz="1800" b="1" baseline="-25000"/>
              <a:t>3</a:t>
            </a:r>
            <a:endParaRPr lang="sl-SI" altLang="sl-SI" sz="1800" b="1"/>
          </a:p>
        </p:txBody>
      </p:sp>
      <p:sp>
        <p:nvSpPr>
          <p:cNvPr id="15" name="Desno ukrivljena puščica 14">
            <a:extLst>
              <a:ext uri="{FF2B5EF4-FFF2-40B4-BE49-F238E27FC236}">
                <a16:creationId xmlns:a16="http://schemas.microsoft.com/office/drawing/2014/main" id="{B1D0EF27-BB01-4303-828C-AB9279DB556A}"/>
              </a:ext>
            </a:extLst>
          </p:cNvPr>
          <p:cNvSpPr/>
          <p:nvPr/>
        </p:nvSpPr>
        <p:spPr>
          <a:xfrm>
            <a:off x="7608888" y="4437064"/>
            <a:ext cx="215900" cy="712787"/>
          </a:xfrm>
          <a:prstGeom prst="curvedRightArrow">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solidFill>
                <a:schemeClr val="tx1"/>
              </a:solidFill>
            </a:endParaRPr>
          </a:p>
        </p:txBody>
      </p:sp>
      <p:sp>
        <p:nvSpPr>
          <p:cNvPr id="32784" name="PoljeZBesedilom 16">
            <a:extLst>
              <a:ext uri="{FF2B5EF4-FFF2-40B4-BE49-F238E27FC236}">
                <a16:creationId xmlns:a16="http://schemas.microsoft.com/office/drawing/2014/main" id="{302D6CCF-52BE-4D1B-A0BC-F0AF0A41956F}"/>
              </a:ext>
            </a:extLst>
          </p:cNvPr>
          <p:cNvSpPr txBox="1">
            <a:spLocks noChangeArrowheads="1"/>
          </p:cNvSpPr>
          <p:nvPr/>
        </p:nvSpPr>
        <p:spPr bwMode="auto">
          <a:xfrm>
            <a:off x="7650163" y="5151439"/>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CO</a:t>
            </a:r>
            <a:r>
              <a:rPr lang="sl-SI" altLang="sl-SI" sz="1800" b="1" baseline="-25000"/>
              <a:t>2</a:t>
            </a:r>
            <a:endParaRPr lang="sl-SI" altLang="sl-SI" sz="1800" b="1"/>
          </a:p>
        </p:txBody>
      </p:sp>
      <p:sp>
        <p:nvSpPr>
          <p:cNvPr id="32785" name="PoljeZBesedilom 15">
            <a:extLst>
              <a:ext uri="{FF2B5EF4-FFF2-40B4-BE49-F238E27FC236}">
                <a16:creationId xmlns:a16="http://schemas.microsoft.com/office/drawing/2014/main" id="{F7E6BD30-E430-44E7-AA03-57F52CF6CB04}"/>
              </a:ext>
            </a:extLst>
          </p:cNvPr>
          <p:cNvSpPr txBox="1">
            <a:spLocks noChangeArrowheads="1"/>
          </p:cNvSpPr>
          <p:nvPr/>
        </p:nvSpPr>
        <p:spPr bwMode="auto">
          <a:xfrm>
            <a:off x="8297864" y="3357563"/>
            <a:ext cx="2046287" cy="3683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Kemična energija</a:t>
            </a:r>
          </a:p>
        </p:txBody>
      </p:sp>
      <p:sp>
        <p:nvSpPr>
          <p:cNvPr id="32786" name="PoljeZBesedilom 18">
            <a:extLst>
              <a:ext uri="{FF2B5EF4-FFF2-40B4-BE49-F238E27FC236}">
                <a16:creationId xmlns:a16="http://schemas.microsoft.com/office/drawing/2014/main" id="{8527FDC9-DDBD-4B9A-8F52-92CB9C87C366}"/>
              </a:ext>
            </a:extLst>
          </p:cNvPr>
          <p:cNvSpPr txBox="1">
            <a:spLocks noChangeArrowheads="1"/>
          </p:cNvSpPr>
          <p:nvPr/>
        </p:nvSpPr>
        <p:spPr bwMode="auto">
          <a:xfrm>
            <a:off x="7896225" y="1111250"/>
            <a:ext cx="641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CO</a:t>
            </a:r>
            <a:r>
              <a:rPr lang="sl-SI" altLang="sl-SI" sz="1800" b="1" baseline="-25000"/>
              <a:t>2</a:t>
            </a:r>
            <a:endParaRPr lang="sl-SI" altLang="sl-SI" sz="1800" b="1"/>
          </a:p>
        </p:txBody>
      </p:sp>
      <p:sp>
        <p:nvSpPr>
          <p:cNvPr id="32787" name="PoljeZBesedilom 19">
            <a:extLst>
              <a:ext uri="{FF2B5EF4-FFF2-40B4-BE49-F238E27FC236}">
                <a16:creationId xmlns:a16="http://schemas.microsoft.com/office/drawing/2014/main" id="{7E4A6621-7C92-4B82-94FC-EB09337868C3}"/>
              </a:ext>
            </a:extLst>
          </p:cNvPr>
          <p:cNvSpPr txBox="1">
            <a:spLocks noChangeArrowheads="1"/>
          </p:cNvSpPr>
          <p:nvPr/>
        </p:nvSpPr>
        <p:spPr bwMode="auto">
          <a:xfrm>
            <a:off x="8442326" y="2060575"/>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O</a:t>
            </a:r>
            <a:r>
              <a:rPr lang="sl-SI" altLang="sl-SI" sz="1800" b="1" baseline="-25000"/>
              <a:t>2</a:t>
            </a:r>
            <a:endParaRPr lang="sl-SI" altLang="sl-SI" sz="1800" b="1"/>
          </a:p>
        </p:txBody>
      </p:sp>
      <p:cxnSp>
        <p:nvCxnSpPr>
          <p:cNvPr id="21" name="Kolenski povezovalnik 20">
            <a:extLst>
              <a:ext uri="{FF2B5EF4-FFF2-40B4-BE49-F238E27FC236}">
                <a16:creationId xmlns:a16="http://schemas.microsoft.com/office/drawing/2014/main" id="{793E2B1B-FC86-484F-A111-1B29C0BB6BD6}"/>
              </a:ext>
            </a:extLst>
          </p:cNvPr>
          <p:cNvCxnSpPr/>
          <p:nvPr/>
        </p:nvCxnSpPr>
        <p:spPr>
          <a:xfrm rot="16200000" flipH="1">
            <a:off x="6257132" y="2078832"/>
            <a:ext cx="720725" cy="684212"/>
          </a:xfrm>
          <a:prstGeom prst="bentConnector3">
            <a:avLst>
              <a:gd name="adj1" fmla="val 50000"/>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Kolenski povezovalnik 22">
            <a:extLst>
              <a:ext uri="{FF2B5EF4-FFF2-40B4-BE49-F238E27FC236}">
                <a16:creationId xmlns:a16="http://schemas.microsoft.com/office/drawing/2014/main" id="{B467F944-6179-4FAC-A5E3-41340A8B26FE}"/>
              </a:ext>
            </a:extLst>
          </p:cNvPr>
          <p:cNvCxnSpPr/>
          <p:nvPr/>
        </p:nvCxnSpPr>
        <p:spPr>
          <a:xfrm rot="16200000" flipH="1">
            <a:off x="6901657" y="5395119"/>
            <a:ext cx="765175" cy="649288"/>
          </a:xfrm>
          <a:prstGeom prst="bentConnector3">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790" name="PoljeZBesedilom 25">
            <a:extLst>
              <a:ext uri="{FF2B5EF4-FFF2-40B4-BE49-F238E27FC236}">
                <a16:creationId xmlns:a16="http://schemas.microsoft.com/office/drawing/2014/main" id="{357F331A-0000-4EF3-9883-63DD55E1A3F9}"/>
              </a:ext>
            </a:extLst>
          </p:cNvPr>
          <p:cNvSpPr txBox="1">
            <a:spLocks noChangeArrowheads="1"/>
          </p:cNvSpPr>
          <p:nvPr/>
        </p:nvSpPr>
        <p:spPr bwMode="auto">
          <a:xfrm>
            <a:off x="6456363" y="2781300"/>
            <a:ext cx="12065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Toplota</a:t>
            </a:r>
          </a:p>
        </p:txBody>
      </p:sp>
      <p:sp>
        <p:nvSpPr>
          <p:cNvPr id="32791" name="PoljeZBesedilom 27">
            <a:extLst>
              <a:ext uri="{FF2B5EF4-FFF2-40B4-BE49-F238E27FC236}">
                <a16:creationId xmlns:a16="http://schemas.microsoft.com/office/drawing/2014/main" id="{97320469-F4D8-4823-8ABF-245174810A03}"/>
              </a:ext>
            </a:extLst>
          </p:cNvPr>
          <p:cNvSpPr txBox="1">
            <a:spLocks noChangeArrowheads="1"/>
          </p:cNvSpPr>
          <p:nvPr/>
        </p:nvSpPr>
        <p:spPr bwMode="auto">
          <a:xfrm>
            <a:off x="7050088" y="6156325"/>
            <a:ext cx="1206500" cy="3683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Toplota</a:t>
            </a:r>
          </a:p>
        </p:txBody>
      </p:sp>
      <p:sp>
        <p:nvSpPr>
          <p:cNvPr id="32792" name="PoljeZBesedilom 28">
            <a:extLst>
              <a:ext uri="{FF2B5EF4-FFF2-40B4-BE49-F238E27FC236}">
                <a16:creationId xmlns:a16="http://schemas.microsoft.com/office/drawing/2014/main" id="{D6F5E3B5-B31C-45C7-8557-9C975E629D02}"/>
              </a:ext>
            </a:extLst>
          </p:cNvPr>
          <p:cNvSpPr txBox="1">
            <a:spLocks noChangeArrowheads="1"/>
          </p:cNvSpPr>
          <p:nvPr/>
        </p:nvSpPr>
        <p:spPr bwMode="auto">
          <a:xfrm>
            <a:off x="1644651" y="730250"/>
            <a:ext cx="1427163" cy="368300"/>
          </a:xfrm>
          <a:prstGeom prst="rect">
            <a:avLst/>
          </a:prstGeom>
          <a:solidFill>
            <a:srgbClr val="A1DFA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Ekosistem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Slika 1" descr="01_07_FormFitsFunction-U">
            <a:extLst>
              <a:ext uri="{FF2B5EF4-FFF2-40B4-BE49-F238E27FC236}">
                <a16:creationId xmlns:a16="http://schemas.microsoft.com/office/drawing/2014/main" id="{30BCCB9B-2FE5-4F8D-98DA-82BC542FF69B}"/>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2009776"/>
            <a:ext cx="9144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jeZBesedilom 2">
            <a:extLst>
              <a:ext uri="{FF2B5EF4-FFF2-40B4-BE49-F238E27FC236}">
                <a16:creationId xmlns:a16="http://schemas.microsoft.com/office/drawing/2014/main" id="{C6A7FC99-2EF5-410D-8A34-878479CFA3C8}"/>
              </a:ext>
            </a:extLst>
          </p:cNvPr>
          <p:cNvSpPr txBox="1"/>
          <p:nvPr/>
        </p:nvSpPr>
        <p:spPr>
          <a:xfrm>
            <a:off x="4346575" y="4186238"/>
            <a:ext cx="2058988" cy="468312"/>
          </a:xfrm>
          <a:prstGeom prst="rect">
            <a:avLst/>
          </a:prstGeom>
          <a:solidFill>
            <a:schemeClr val="accent1">
              <a:lumMod val="75000"/>
            </a:schemeClr>
          </a:solidFill>
        </p:spPr>
        <p:txBody>
          <a:bodyPr>
            <a:spAutoFit/>
          </a:bodyPr>
          <a:lstStyle/>
          <a:p>
            <a:pPr eaLnBrk="1" hangingPunct="1">
              <a:defRPr/>
            </a:pPr>
            <a:r>
              <a:rPr lang="sl-SI" sz="2400" dirty="0">
                <a:latin typeface="Arial" charset="0"/>
              </a:rPr>
              <a:t>Perut galeba</a:t>
            </a:r>
          </a:p>
        </p:txBody>
      </p:sp>
      <p:sp>
        <p:nvSpPr>
          <p:cNvPr id="4" name="PoljeZBesedilom 3">
            <a:extLst>
              <a:ext uri="{FF2B5EF4-FFF2-40B4-BE49-F238E27FC236}">
                <a16:creationId xmlns:a16="http://schemas.microsoft.com/office/drawing/2014/main" id="{6FF21E06-6C6A-4340-BF7D-5BDDE39281E3}"/>
              </a:ext>
            </a:extLst>
          </p:cNvPr>
          <p:cNvSpPr txBox="1"/>
          <p:nvPr/>
        </p:nvSpPr>
        <p:spPr>
          <a:xfrm>
            <a:off x="6791325" y="4508500"/>
            <a:ext cx="3049588" cy="469900"/>
          </a:xfrm>
          <a:prstGeom prst="rect">
            <a:avLst/>
          </a:prstGeom>
          <a:solidFill>
            <a:schemeClr val="accent1">
              <a:lumMod val="75000"/>
            </a:schemeClr>
          </a:solidFill>
        </p:spPr>
        <p:txBody>
          <a:bodyPr>
            <a:spAutoFit/>
          </a:bodyPr>
          <a:lstStyle/>
          <a:p>
            <a:pPr eaLnBrk="1" hangingPunct="1">
              <a:defRPr/>
            </a:pPr>
            <a:r>
              <a:rPr lang="sl-SI" sz="2400" dirty="0">
                <a:latin typeface="Arial" charset="0"/>
              </a:rPr>
              <a:t>Kosti galebove peruti</a:t>
            </a:r>
          </a:p>
        </p:txBody>
      </p:sp>
      <p:sp>
        <p:nvSpPr>
          <p:cNvPr id="33797" name="PoljeZBesedilom 4">
            <a:extLst>
              <a:ext uri="{FF2B5EF4-FFF2-40B4-BE49-F238E27FC236}">
                <a16:creationId xmlns:a16="http://schemas.microsoft.com/office/drawing/2014/main" id="{93966770-8C3C-4C5D-AB89-1DEDFE93E7BF}"/>
              </a:ext>
            </a:extLst>
          </p:cNvPr>
          <p:cNvSpPr txBox="1">
            <a:spLocks noChangeArrowheads="1"/>
          </p:cNvSpPr>
          <p:nvPr/>
        </p:nvSpPr>
        <p:spPr bwMode="auto">
          <a:xfrm>
            <a:off x="1919289" y="404814"/>
            <a:ext cx="8569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800" b="1"/>
              <a:t>3. Zgradba in delovanje sta povezana na vseh ravneh biološke organizacije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vosmerna vodoravna puščica 7">
            <a:extLst>
              <a:ext uri="{FF2B5EF4-FFF2-40B4-BE49-F238E27FC236}">
                <a16:creationId xmlns:a16="http://schemas.microsoft.com/office/drawing/2014/main" id="{21A76461-A3F9-42D3-AC93-97A08FB34130}"/>
              </a:ext>
            </a:extLst>
          </p:cNvPr>
          <p:cNvSpPr/>
          <p:nvPr/>
        </p:nvSpPr>
        <p:spPr>
          <a:xfrm>
            <a:off x="4583113" y="-26988"/>
            <a:ext cx="2089150" cy="8429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p>
        </p:txBody>
      </p:sp>
      <p:pic>
        <p:nvPicPr>
          <p:cNvPr id="34819" name="Slika 1" descr="01_08_EukProkaryoticCell-L">
            <a:extLst>
              <a:ext uri="{FF2B5EF4-FFF2-40B4-BE49-F238E27FC236}">
                <a16:creationId xmlns:a16="http://schemas.microsoft.com/office/drawing/2014/main" id="{2C3599F7-B61A-45D1-A47E-DB13BDC99992}"/>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463800" y="0"/>
            <a:ext cx="726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PoljeZBesedilom 2">
            <a:extLst>
              <a:ext uri="{FF2B5EF4-FFF2-40B4-BE49-F238E27FC236}">
                <a16:creationId xmlns:a16="http://schemas.microsoft.com/office/drawing/2014/main" id="{4FDE7567-1BFE-4009-A1E4-FF27DE686FCF}"/>
              </a:ext>
            </a:extLst>
          </p:cNvPr>
          <p:cNvSpPr txBox="1">
            <a:spLocks noChangeArrowheads="1"/>
          </p:cNvSpPr>
          <p:nvPr/>
        </p:nvSpPr>
        <p:spPr bwMode="auto">
          <a:xfrm>
            <a:off x="1703389" y="2265364"/>
            <a:ext cx="18002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800" b="1"/>
              <a:t>4. Celica je osnovna gradbena in dejavna enota </a:t>
            </a:r>
          </a:p>
        </p:txBody>
      </p:sp>
      <p:sp>
        <p:nvSpPr>
          <p:cNvPr id="34821" name="PoljeZBesedilom 3">
            <a:extLst>
              <a:ext uri="{FF2B5EF4-FFF2-40B4-BE49-F238E27FC236}">
                <a16:creationId xmlns:a16="http://schemas.microsoft.com/office/drawing/2014/main" id="{3D335123-FCD7-4ACA-87A8-9D85E5EE0F11}"/>
              </a:ext>
            </a:extLst>
          </p:cNvPr>
          <p:cNvSpPr txBox="1">
            <a:spLocks noChangeArrowheads="1"/>
          </p:cNvSpPr>
          <p:nvPr/>
        </p:nvSpPr>
        <p:spPr bwMode="auto">
          <a:xfrm>
            <a:off x="2174875" y="115889"/>
            <a:ext cx="2552700" cy="954087"/>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800" b="1"/>
              <a:t>evkariontska celica</a:t>
            </a:r>
          </a:p>
        </p:txBody>
      </p:sp>
      <p:sp>
        <p:nvSpPr>
          <p:cNvPr id="34822" name="PoljeZBesedilom 4">
            <a:extLst>
              <a:ext uri="{FF2B5EF4-FFF2-40B4-BE49-F238E27FC236}">
                <a16:creationId xmlns:a16="http://schemas.microsoft.com/office/drawing/2014/main" id="{CDB5CA74-5E70-4E51-BDA7-86C006E24A8B}"/>
              </a:ext>
            </a:extLst>
          </p:cNvPr>
          <p:cNvSpPr txBox="1">
            <a:spLocks noChangeArrowheads="1"/>
          </p:cNvSpPr>
          <p:nvPr/>
        </p:nvSpPr>
        <p:spPr bwMode="auto">
          <a:xfrm>
            <a:off x="6900864" y="0"/>
            <a:ext cx="2795587" cy="40005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000" b="1"/>
              <a:t>prokariontska celica</a:t>
            </a:r>
          </a:p>
        </p:txBody>
      </p:sp>
      <p:sp>
        <p:nvSpPr>
          <p:cNvPr id="34823" name="PoljeZBesedilom 5">
            <a:extLst>
              <a:ext uri="{FF2B5EF4-FFF2-40B4-BE49-F238E27FC236}">
                <a16:creationId xmlns:a16="http://schemas.microsoft.com/office/drawing/2014/main" id="{822F0122-3B2A-4FA9-8CEE-6749C21D888E}"/>
              </a:ext>
            </a:extLst>
          </p:cNvPr>
          <p:cNvSpPr txBox="1">
            <a:spLocks noChangeArrowheads="1"/>
          </p:cNvSpPr>
          <p:nvPr/>
        </p:nvSpPr>
        <p:spPr bwMode="auto">
          <a:xfrm>
            <a:off x="6527800" y="398463"/>
            <a:ext cx="1512888"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DNA </a:t>
            </a:r>
            <a:r>
              <a:rPr lang="sl-SI" altLang="sl-SI" sz="1200"/>
              <a:t>brez oblikovanega jedra</a:t>
            </a:r>
          </a:p>
        </p:txBody>
      </p:sp>
      <p:sp>
        <p:nvSpPr>
          <p:cNvPr id="34824" name="PoljeZBesedilom 6">
            <a:extLst>
              <a:ext uri="{FF2B5EF4-FFF2-40B4-BE49-F238E27FC236}">
                <a16:creationId xmlns:a16="http://schemas.microsoft.com/office/drawing/2014/main" id="{32908FC5-12C6-47EE-B332-7D4367995220}"/>
              </a:ext>
            </a:extLst>
          </p:cNvPr>
          <p:cNvSpPr txBox="1">
            <a:spLocks noChangeArrowheads="1"/>
          </p:cNvSpPr>
          <p:nvPr/>
        </p:nvSpPr>
        <p:spPr bwMode="auto">
          <a:xfrm>
            <a:off x="6527801" y="6021388"/>
            <a:ext cx="22320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DNA z oblikovanim jedrom</a:t>
            </a:r>
          </a:p>
        </p:txBody>
      </p:sp>
      <p:sp>
        <p:nvSpPr>
          <p:cNvPr id="34825" name="PoljeZBesedilom 7">
            <a:extLst>
              <a:ext uri="{FF2B5EF4-FFF2-40B4-BE49-F238E27FC236}">
                <a16:creationId xmlns:a16="http://schemas.microsoft.com/office/drawing/2014/main" id="{A4EF9EE3-32DF-468E-89E9-99FB68D2DA5B}"/>
              </a:ext>
            </a:extLst>
          </p:cNvPr>
          <p:cNvSpPr txBox="1">
            <a:spLocks noChangeArrowheads="1"/>
          </p:cNvSpPr>
          <p:nvPr/>
        </p:nvSpPr>
        <p:spPr bwMode="auto">
          <a:xfrm>
            <a:off x="8101014" y="4822826"/>
            <a:ext cx="210978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Jedro vsebuje DNA</a:t>
            </a:r>
          </a:p>
        </p:txBody>
      </p:sp>
      <p:sp>
        <p:nvSpPr>
          <p:cNvPr id="34826" name="PoljeZBesedilom 8">
            <a:extLst>
              <a:ext uri="{FF2B5EF4-FFF2-40B4-BE49-F238E27FC236}">
                <a16:creationId xmlns:a16="http://schemas.microsoft.com/office/drawing/2014/main" id="{C871215B-ABCD-41FE-A5C4-8ADF18590792}"/>
              </a:ext>
            </a:extLst>
          </p:cNvPr>
          <p:cNvSpPr txBox="1">
            <a:spLocks noChangeArrowheads="1"/>
          </p:cNvSpPr>
          <p:nvPr/>
        </p:nvSpPr>
        <p:spPr bwMode="auto">
          <a:xfrm>
            <a:off x="2655888" y="6129338"/>
            <a:ext cx="279241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Organeli</a:t>
            </a:r>
          </a:p>
        </p:txBody>
      </p:sp>
      <p:sp>
        <p:nvSpPr>
          <p:cNvPr id="34827" name="PoljeZBesedilom 9">
            <a:extLst>
              <a:ext uri="{FF2B5EF4-FFF2-40B4-BE49-F238E27FC236}">
                <a16:creationId xmlns:a16="http://schemas.microsoft.com/office/drawing/2014/main" id="{01600B27-6680-4F7A-BE85-E2D0AB4F85BE}"/>
              </a:ext>
            </a:extLst>
          </p:cNvPr>
          <p:cNvSpPr txBox="1">
            <a:spLocks noChangeArrowheads="1"/>
          </p:cNvSpPr>
          <p:nvPr/>
        </p:nvSpPr>
        <p:spPr bwMode="auto">
          <a:xfrm>
            <a:off x="2535239" y="1103313"/>
            <a:ext cx="154463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Plazmalema</a:t>
            </a:r>
          </a:p>
        </p:txBody>
      </p:sp>
      <p:sp>
        <p:nvSpPr>
          <p:cNvPr id="34828" name="PoljeZBesedilom 10">
            <a:extLst>
              <a:ext uri="{FF2B5EF4-FFF2-40B4-BE49-F238E27FC236}">
                <a16:creationId xmlns:a16="http://schemas.microsoft.com/office/drawing/2014/main" id="{DFAFA162-36D4-4532-9252-F45DC7773C09}"/>
              </a:ext>
            </a:extLst>
          </p:cNvPr>
          <p:cNvSpPr txBox="1">
            <a:spLocks noChangeArrowheads="1"/>
          </p:cNvSpPr>
          <p:nvPr/>
        </p:nvSpPr>
        <p:spPr bwMode="auto">
          <a:xfrm>
            <a:off x="2311400" y="1508125"/>
            <a:ext cx="15446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Citoplazma</a:t>
            </a:r>
          </a:p>
        </p:txBody>
      </p:sp>
      <p:sp>
        <p:nvSpPr>
          <p:cNvPr id="34829" name="PoljeZBesedilom 11">
            <a:extLst>
              <a:ext uri="{FF2B5EF4-FFF2-40B4-BE49-F238E27FC236}">
                <a16:creationId xmlns:a16="http://schemas.microsoft.com/office/drawing/2014/main" id="{F5351825-4E87-49F9-BD7B-C099CBFD5711}"/>
              </a:ext>
            </a:extLst>
          </p:cNvPr>
          <p:cNvSpPr txBox="1">
            <a:spLocks noChangeArrowheads="1"/>
          </p:cNvSpPr>
          <p:nvPr/>
        </p:nvSpPr>
        <p:spPr bwMode="auto">
          <a:xfrm>
            <a:off x="7032625" y="981075"/>
            <a:ext cx="136683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600"/>
              <a:t>Plazmalema</a:t>
            </a:r>
          </a:p>
        </p:txBody>
      </p:sp>
      <p:grpSp>
        <p:nvGrpSpPr>
          <p:cNvPr id="34830" name="Skupina 10">
            <a:extLst>
              <a:ext uri="{FF2B5EF4-FFF2-40B4-BE49-F238E27FC236}">
                <a16:creationId xmlns:a16="http://schemas.microsoft.com/office/drawing/2014/main" id="{391E89CB-E9DB-4B95-B116-F817F89F5CE6}"/>
              </a:ext>
            </a:extLst>
          </p:cNvPr>
          <p:cNvGrpSpPr>
            <a:grpSpLocks/>
          </p:cNvGrpSpPr>
          <p:nvPr/>
        </p:nvGrpSpPr>
        <p:grpSpPr bwMode="auto">
          <a:xfrm>
            <a:off x="4633914" y="-26988"/>
            <a:ext cx="1893887" cy="1087438"/>
            <a:chOff x="3110055" y="-27384"/>
            <a:chExt cx="1893745" cy="1087784"/>
          </a:xfrm>
        </p:grpSpPr>
        <p:sp>
          <p:nvSpPr>
            <p:cNvPr id="9" name="Dvosmerna vodoravna puščica 8">
              <a:extLst>
                <a:ext uri="{FF2B5EF4-FFF2-40B4-BE49-F238E27FC236}">
                  <a16:creationId xmlns:a16="http://schemas.microsoft.com/office/drawing/2014/main" id="{774CC4D9-2C8A-4401-9EBE-ED9E4F855F8B}"/>
                </a:ext>
              </a:extLst>
            </p:cNvPr>
            <p:cNvSpPr/>
            <p:nvPr/>
          </p:nvSpPr>
          <p:spPr>
            <a:xfrm>
              <a:off x="3110055" y="-27384"/>
              <a:ext cx="1849298" cy="108778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l-SI"/>
            </a:p>
          </p:txBody>
        </p:sp>
        <p:sp>
          <p:nvSpPr>
            <p:cNvPr id="34832" name="PoljeZBesedilom 9">
              <a:extLst>
                <a:ext uri="{FF2B5EF4-FFF2-40B4-BE49-F238E27FC236}">
                  <a16:creationId xmlns:a16="http://schemas.microsoft.com/office/drawing/2014/main" id="{360D86CB-7B37-4CA7-B568-0E17960F88B8}"/>
                </a:ext>
              </a:extLst>
            </p:cNvPr>
            <p:cNvSpPr txBox="1">
              <a:spLocks noChangeArrowheads="1"/>
            </p:cNvSpPr>
            <p:nvPr/>
          </p:nvSpPr>
          <p:spPr bwMode="auto">
            <a:xfrm>
              <a:off x="3384550" y="260648"/>
              <a:ext cx="1619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GRADBENA TIPA CELIC</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Slika 1" descr="01_11_DNA-L">
            <a:extLst>
              <a:ext uri="{FF2B5EF4-FFF2-40B4-BE49-F238E27FC236}">
                <a16:creationId xmlns:a16="http://schemas.microsoft.com/office/drawing/2014/main" id="{BEE419DE-2C1B-4521-A414-A56F29FA8951}"/>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825625" y="0"/>
            <a:ext cx="854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PoljeZBesedilom 2">
            <a:extLst>
              <a:ext uri="{FF2B5EF4-FFF2-40B4-BE49-F238E27FC236}">
                <a16:creationId xmlns:a16="http://schemas.microsoft.com/office/drawing/2014/main" id="{378C877D-F51C-4A09-ADB6-77CC4594202C}"/>
              </a:ext>
            </a:extLst>
          </p:cNvPr>
          <p:cNvSpPr txBox="1">
            <a:spLocks noChangeArrowheads="1"/>
          </p:cNvSpPr>
          <p:nvPr/>
        </p:nvSpPr>
        <p:spPr bwMode="auto">
          <a:xfrm>
            <a:off x="2640013" y="2205039"/>
            <a:ext cx="1008062" cy="36988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Celica</a:t>
            </a:r>
          </a:p>
        </p:txBody>
      </p:sp>
      <p:sp>
        <p:nvSpPr>
          <p:cNvPr id="35844" name="PoljeZBesedilom 3">
            <a:extLst>
              <a:ext uri="{FF2B5EF4-FFF2-40B4-BE49-F238E27FC236}">
                <a16:creationId xmlns:a16="http://schemas.microsoft.com/office/drawing/2014/main" id="{64129846-9BE8-4E6B-868F-A6C4105B4FA2}"/>
              </a:ext>
            </a:extLst>
          </p:cNvPr>
          <p:cNvSpPr txBox="1">
            <a:spLocks noChangeArrowheads="1"/>
          </p:cNvSpPr>
          <p:nvPr/>
        </p:nvSpPr>
        <p:spPr bwMode="auto">
          <a:xfrm>
            <a:off x="2640013" y="188913"/>
            <a:ext cx="1008062" cy="3683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Jedro</a:t>
            </a:r>
          </a:p>
        </p:txBody>
      </p:sp>
      <p:sp>
        <p:nvSpPr>
          <p:cNvPr id="35845" name="PoljeZBesedilom 4">
            <a:extLst>
              <a:ext uri="{FF2B5EF4-FFF2-40B4-BE49-F238E27FC236}">
                <a16:creationId xmlns:a16="http://schemas.microsoft.com/office/drawing/2014/main" id="{A6757665-0B38-4F89-83D5-5CDF309D4512}"/>
              </a:ext>
            </a:extLst>
          </p:cNvPr>
          <p:cNvSpPr txBox="1">
            <a:spLocks noChangeArrowheads="1"/>
          </p:cNvSpPr>
          <p:nvPr/>
        </p:nvSpPr>
        <p:spPr bwMode="auto">
          <a:xfrm>
            <a:off x="7248526" y="1052514"/>
            <a:ext cx="1368425" cy="36988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Nukleotid</a:t>
            </a:r>
          </a:p>
        </p:txBody>
      </p:sp>
      <p:sp>
        <p:nvSpPr>
          <p:cNvPr id="35846" name="PoljeZBesedilom 5">
            <a:extLst>
              <a:ext uri="{FF2B5EF4-FFF2-40B4-BE49-F238E27FC236}">
                <a16:creationId xmlns:a16="http://schemas.microsoft.com/office/drawing/2014/main" id="{446103A6-010E-4CF5-9F9B-C2B24A754039}"/>
              </a:ext>
            </a:extLst>
          </p:cNvPr>
          <p:cNvSpPr txBox="1">
            <a:spLocks noChangeArrowheads="1"/>
          </p:cNvSpPr>
          <p:nvPr/>
        </p:nvSpPr>
        <p:spPr bwMode="auto">
          <a:xfrm>
            <a:off x="4852989" y="6308725"/>
            <a:ext cx="2682875" cy="36933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Dvojna vijačnica DNA</a:t>
            </a:r>
          </a:p>
        </p:txBody>
      </p:sp>
      <p:sp>
        <p:nvSpPr>
          <p:cNvPr id="35847" name="PoljeZBesedilom 6">
            <a:extLst>
              <a:ext uri="{FF2B5EF4-FFF2-40B4-BE49-F238E27FC236}">
                <a16:creationId xmlns:a16="http://schemas.microsoft.com/office/drawing/2014/main" id="{0019BC05-F17F-491F-9854-1BA77EEFDA8F}"/>
              </a:ext>
            </a:extLst>
          </p:cNvPr>
          <p:cNvSpPr txBox="1">
            <a:spLocks noChangeArrowheads="1"/>
          </p:cNvSpPr>
          <p:nvPr/>
        </p:nvSpPr>
        <p:spPr bwMode="auto">
          <a:xfrm>
            <a:off x="7861301" y="6308725"/>
            <a:ext cx="2555875" cy="3698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Ena veriga DNA</a:t>
            </a:r>
          </a:p>
        </p:txBody>
      </p:sp>
      <p:sp>
        <p:nvSpPr>
          <p:cNvPr id="35848" name="PoljeZBesedilom 7">
            <a:extLst>
              <a:ext uri="{FF2B5EF4-FFF2-40B4-BE49-F238E27FC236}">
                <a16:creationId xmlns:a16="http://schemas.microsoft.com/office/drawing/2014/main" id="{A7D43DF9-CCEE-4D70-8BCF-F4E0114DCEC3}"/>
              </a:ext>
            </a:extLst>
          </p:cNvPr>
          <p:cNvSpPr txBox="1">
            <a:spLocks noChangeArrowheads="1"/>
          </p:cNvSpPr>
          <p:nvPr/>
        </p:nvSpPr>
        <p:spPr bwMode="auto">
          <a:xfrm>
            <a:off x="1852613" y="3398838"/>
            <a:ext cx="2438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2800" b="1"/>
              <a:t>5. Dedna informacija v obliki DNA zagotavlja kontinuiteto življenja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a:extLst>
              <a:ext uri="{FF2B5EF4-FFF2-40B4-BE49-F238E27FC236}">
                <a16:creationId xmlns:a16="http://schemas.microsoft.com/office/drawing/2014/main" id="{4CCB3DE3-0B0D-4370-9010-4E669F4D6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4" y="144463"/>
            <a:ext cx="8891587"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a:extLst>
              <a:ext uri="{FF2B5EF4-FFF2-40B4-BE49-F238E27FC236}">
                <a16:creationId xmlns:a16="http://schemas.microsoft.com/office/drawing/2014/main" id="{0A24D31A-BF21-448A-8B04-EC32F83B2196}"/>
              </a:ext>
            </a:extLst>
          </p:cNvPr>
          <p:cNvSpPr>
            <a:spLocks noGrp="1" noChangeArrowheads="1"/>
          </p:cNvSpPr>
          <p:nvPr>
            <p:ph type="title"/>
          </p:nvPr>
        </p:nvSpPr>
        <p:spPr>
          <a:xfrm>
            <a:off x="1998663" y="144463"/>
            <a:ext cx="8229600" cy="1143000"/>
          </a:xfrm>
        </p:spPr>
        <p:txBody>
          <a:bodyPr/>
          <a:lstStyle/>
          <a:p>
            <a:pPr algn="l" eaLnBrk="1" hangingPunct="1"/>
            <a:r>
              <a:rPr lang="sl-SI" altLang="sl-SI" sz="4000"/>
              <a:t>Biološko raziskovalno delo</a:t>
            </a:r>
            <a:br>
              <a:rPr lang="sl-SI" altLang="sl-SI" sz="4000"/>
            </a:br>
            <a:r>
              <a:rPr lang="sl-SI" altLang="sl-SI" sz="3200"/>
              <a:t>koraki znanstvenega raziskovanja</a:t>
            </a:r>
          </a:p>
        </p:txBody>
      </p:sp>
      <p:sp>
        <p:nvSpPr>
          <p:cNvPr id="39940" name="Rectangle 3">
            <a:extLst>
              <a:ext uri="{FF2B5EF4-FFF2-40B4-BE49-F238E27FC236}">
                <a16:creationId xmlns:a16="http://schemas.microsoft.com/office/drawing/2014/main" id="{CCF735BD-DC14-4D38-930A-B0E3CA03AD59}"/>
              </a:ext>
            </a:extLst>
          </p:cNvPr>
          <p:cNvSpPr>
            <a:spLocks noGrp="1" noChangeArrowheads="1"/>
          </p:cNvSpPr>
          <p:nvPr>
            <p:ph type="body" idx="1"/>
          </p:nvPr>
        </p:nvSpPr>
        <p:spPr>
          <a:xfrm>
            <a:off x="1998663" y="1412876"/>
            <a:ext cx="8229600" cy="4525963"/>
          </a:xfrm>
        </p:spPr>
        <p:txBody>
          <a:bodyPr>
            <a:normAutofit lnSpcReduction="10000"/>
          </a:bodyPr>
          <a:lstStyle/>
          <a:p>
            <a:pPr marL="609600" indent="-609600" algn="ctr">
              <a:buNone/>
            </a:pPr>
            <a:r>
              <a:rPr lang="sl-SI" altLang="sl-SI"/>
              <a:t>Znanstveni problem</a:t>
            </a:r>
          </a:p>
          <a:p>
            <a:pPr marL="609600" indent="-609600" algn="ctr">
              <a:buNone/>
            </a:pPr>
            <a:r>
              <a:rPr lang="sl-SI" altLang="sl-SI" b="1"/>
              <a:t>A. Analiziranje podatkov: KAJ? In KAKO?</a:t>
            </a:r>
          </a:p>
          <a:p>
            <a:pPr marL="609600" indent="-609600">
              <a:buFontTx/>
              <a:buAutoNum type="arabicPeriod"/>
            </a:pPr>
            <a:r>
              <a:rPr lang="sl-SI" altLang="sl-SI" sz="2400"/>
              <a:t>Zbiranje </a:t>
            </a:r>
            <a:r>
              <a:rPr lang="sl-SI" altLang="sl-SI" sz="2400" b="1"/>
              <a:t>DEJSTEV</a:t>
            </a:r>
            <a:r>
              <a:rPr lang="sl-SI" altLang="sl-SI" sz="2400"/>
              <a:t> (utemeljenih ugotovitev)</a:t>
            </a:r>
          </a:p>
          <a:p>
            <a:pPr marL="609600" indent="-609600">
              <a:buFontTx/>
              <a:buAutoNum type="arabicPeriod"/>
            </a:pPr>
            <a:r>
              <a:rPr lang="sl-SI" altLang="sl-SI" sz="2400"/>
              <a:t>Zbiranje </a:t>
            </a:r>
            <a:r>
              <a:rPr lang="sl-SI" altLang="sl-SI" sz="2400" b="1"/>
              <a:t>PODATKOV</a:t>
            </a:r>
            <a:r>
              <a:rPr lang="sl-SI" altLang="sl-SI" sz="2400"/>
              <a:t>(dejstev povezanih z nekim problemom</a:t>
            </a:r>
          </a:p>
          <a:p>
            <a:pPr marL="609600" indent="-609600">
              <a:buNone/>
            </a:pPr>
            <a:r>
              <a:rPr lang="sl-SI" altLang="sl-SI" sz="2400"/>
              <a:t>           - </a:t>
            </a:r>
            <a:r>
              <a:rPr lang="sl-SI" altLang="sl-SI" sz="2400" b="1"/>
              <a:t>KVALITATIVNI</a:t>
            </a:r>
            <a:r>
              <a:rPr lang="sl-SI" altLang="sl-SI" sz="2400"/>
              <a:t> (kakovostni; s pomočjo čutil)</a:t>
            </a:r>
          </a:p>
          <a:p>
            <a:pPr marL="609600" indent="-609600">
              <a:buNone/>
            </a:pPr>
            <a:r>
              <a:rPr lang="sl-SI" altLang="sl-SI" sz="2400"/>
              <a:t>           - </a:t>
            </a:r>
            <a:r>
              <a:rPr lang="sl-SI" altLang="sl-SI" sz="2400" b="1"/>
              <a:t>KVANTITATIVNI</a:t>
            </a:r>
            <a:r>
              <a:rPr lang="sl-SI" altLang="sl-SI" sz="2400"/>
              <a:t> (količinski; meritve z instrumenti)</a:t>
            </a:r>
          </a:p>
          <a:p>
            <a:pPr marL="609600" indent="-609600">
              <a:buFontTx/>
              <a:buAutoNum type="arabicPeriod" startAt="3"/>
            </a:pPr>
            <a:r>
              <a:rPr lang="sl-SI" altLang="sl-SI" sz="2400"/>
              <a:t>Izbira ustrezne </a:t>
            </a:r>
            <a:r>
              <a:rPr lang="sl-SI" altLang="sl-SI" sz="2400" b="1"/>
              <a:t>METODE DELA </a:t>
            </a:r>
            <a:r>
              <a:rPr lang="sl-SI" altLang="sl-SI" sz="2400"/>
              <a:t>oz. načina reševanja problema:</a:t>
            </a:r>
          </a:p>
          <a:p>
            <a:pPr marL="1009650" lvl="1" indent="-609600"/>
            <a:r>
              <a:rPr lang="sl-SI" altLang="sl-SI"/>
              <a:t>Opazovanje</a:t>
            </a:r>
          </a:p>
          <a:p>
            <a:pPr marL="1009650" lvl="1" indent="-609600"/>
            <a:r>
              <a:rPr lang="sl-SI" altLang="sl-SI"/>
              <a:t>Meritve</a:t>
            </a:r>
          </a:p>
          <a:p>
            <a:pPr marL="1009650" lvl="1" indent="-609600"/>
            <a:r>
              <a:rPr lang="sl-SI" altLang="sl-SI" b="1"/>
              <a:t>Poskus </a:t>
            </a:r>
            <a:r>
              <a:rPr lang="sl-SI" altLang="sl-SI"/>
              <a:t>ali </a:t>
            </a:r>
            <a:r>
              <a:rPr lang="sl-SI" altLang="sl-SI" b="1"/>
              <a:t>eksperiment</a:t>
            </a:r>
          </a:p>
          <a:p>
            <a:pPr marL="609600" indent="-609600">
              <a:buFontTx/>
              <a:buAutoNum type="arabicPeriod" startAt="3"/>
            </a:pPr>
            <a:endParaRPr lang="sl-SI" altLang="sl-SI" sz="2400"/>
          </a:p>
          <a:p>
            <a:pPr marL="609600" indent="-609600" algn="ctr">
              <a:buNone/>
            </a:pPr>
            <a:endParaRPr lang="sl-SI" altLang="sl-SI" sz="2400"/>
          </a:p>
          <a:p>
            <a:pPr marL="609600" indent="-609600" algn="ctr">
              <a:buNone/>
            </a:pPr>
            <a:endParaRPr lang="sl-SI" altLang="sl-SI" sz="2400"/>
          </a:p>
          <a:p>
            <a:pPr marL="609600" indent="-609600" algn="ctr">
              <a:buNone/>
            </a:pPr>
            <a:endParaRPr lang="sl-SI" altLang="sl-SI"/>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7">
            <a:extLst>
              <a:ext uri="{FF2B5EF4-FFF2-40B4-BE49-F238E27FC236}">
                <a16:creationId xmlns:a16="http://schemas.microsoft.com/office/drawing/2014/main" id="{1D873980-3BFE-4E12-916C-C56B004DF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0"/>
            <a:ext cx="9253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4">
            <a:extLst>
              <a:ext uri="{FF2B5EF4-FFF2-40B4-BE49-F238E27FC236}">
                <a16:creationId xmlns:a16="http://schemas.microsoft.com/office/drawing/2014/main" id="{86F6ABC0-AEF6-4F3E-9A95-9E91CEBFC507}"/>
              </a:ext>
            </a:extLst>
          </p:cNvPr>
          <p:cNvSpPr txBox="1">
            <a:spLocks noChangeArrowheads="1"/>
          </p:cNvSpPr>
          <p:nvPr/>
        </p:nvSpPr>
        <p:spPr bwMode="auto">
          <a:xfrm>
            <a:off x="2619376" y="784225"/>
            <a:ext cx="693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sl-SI" altLang="sl-SI" sz="2400"/>
          </a:p>
        </p:txBody>
      </p:sp>
      <p:sp>
        <p:nvSpPr>
          <p:cNvPr id="40964" name="Text Box 5">
            <a:extLst>
              <a:ext uri="{FF2B5EF4-FFF2-40B4-BE49-F238E27FC236}">
                <a16:creationId xmlns:a16="http://schemas.microsoft.com/office/drawing/2014/main" id="{8299EB5F-E4BD-4ADD-AC2D-A4BA5FD688AC}"/>
              </a:ext>
            </a:extLst>
          </p:cNvPr>
          <p:cNvSpPr txBox="1">
            <a:spLocks noChangeArrowheads="1"/>
          </p:cNvSpPr>
          <p:nvPr/>
        </p:nvSpPr>
        <p:spPr bwMode="auto">
          <a:xfrm>
            <a:off x="2424113" y="476250"/>
            <a:ext cx="65722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400" b="1"/>
              <a:t>B. Preverjanje hipotez: ZAKAJ?</a:t>
            </a:r>
          </a:p>
          <a:p>
            <a:pPr eaLnBrk="1" hangingPunct="1">
              <a:spcBef>
                <a:spcPct val="0"/>
              </a:spcBef>
              <a:buFontTx/>
              <a:buNone/>
            </a:pPr>
            <a:endParaRPr lang="sl-SI" altLang="sl-SI" sz="2400"/>
          </a:p>
          <a:p>
            <a:pPr eaLnBrk="1" hangingPunct="1">
              <a:spcBef>
                <a:spcPct val="0"/>
              </a:spcBef>
              <a:buFontTx/>
              <a:buNone/>
            </a:pPr>
            <a:r>
              <a:rPr lang="sl-SI" altLang="sl-SI" sz="2400"/>
              <a:t>4. Postavitev </a:t>
            </a:r>
            <a:r>
              <a:rPr lang="sl-SI" altLang="sl-SI" sz="2400" b="1"/>
              <a:t>HIPOTEZE</a:t>
            </a:r>
            <a:r>
              <a:rPr lang="sl-SI" altLang="sl-SI" sz="2400"/>
              <a:t> – domnevne rešitve,    ki zajema </a:t>
            </a:r>
            <a:r>
              <a:rPr lang="sl-SI" altLang="sl-SI" sz="2400" b="1"/>
              <a:t>RAZLAGO</a:t>
            </a:r>
            <a:r>
              <a:rPr lang="sl-SI" altLang="sl-SI" sz="2400"/>
              <a:t>  in </a:t>
            </a:r>
            <a:r>
              <a:rPr lang="sl-SI" altLang="sl-SI" sz="2400" b="1"/>
              <a:t>NAPOVED</a:t>
            </a:r>
          </a:p>
          <a:p>
            <a:pPr eaLnBrk="1" hangingPunct="1">
              <a:spcBef>
                <a:spcPct val="0"/>
              </a:spcBef>
              <a:buFontTx/>
              <a:buNone/>
            </a:pPr>
            <a:endParaRPr lang="sl-SI" altLang="sl-SI" sz="2400"/>
          </a:p>
          <a:p>
            <a:pPr eaLnBrk="1" hangingPunct="1">
              <a:spcBef>
                <a:spcPct val="0"/>
              </a:spcBef>
              <a:buFontTx/>
              <a:buNone/>
            </a:pPr>
            <a:r>
              <a:rPr lang="sl-SI" altLang="sl-SI" sz="2400"/>
              <a:t>5. Preverjanje hipoteze s </a:t>
            </a:r>
            <a:r>
              <a:rPr lang="sl-SI" altLang="sl-SI" sz="2400" b="1"/>
              <a:t>KONTROLNIM </a:t>
            </a:r>
            <a:r>
              <a:rPr lang="sl-SI" altLang="sl-SI" sz="2400"/>
              <a:t>poskusom</a:t>
            </a:r>
          </a:p>
          <a:p>
            <a:pPr eaLnBrk="1" hangingPunct="1">
              <a:spcBef>
                <a:spcPct val="0"/>
              </a:spcBef>
              <a:buFontTx/>
              <a:buNone/>
            </a:pPr>
            <a:endParaRPr lang="sl-SI" altLang="sl-SI" sz="2400"/>
          </a:p>
          <a:p>
            <a:pPr eaLnBrk="1" hangingPunct="1">
              <a:spcBef>
                <a:spcPct val="0"/>
              </a:spcBef>
              <a:buFontTx/>
              <a:buNone/>
            </a:pPr>
            <a:r>
              <a:rPr lang="sl-SI" altLang="sl-SI" sz="2400"/>
              <a:t>6. Potrjena hipoteza</a:t>
            </a:r>
          </a:p>
          <a:p>
            <a:pPr eaLnBrk="1" hangingPunct="1">
              <a:spcBef>
                <a:spcPct val="0"/>
              </a:spcBef>
              <a:buFontTx/>
              <a:buNone/>
            </a:pPr>
            <a:r>
              <a:rPr lang="sl-SI" altLang="sl-SI" sz="2400"/>
              <a:t> </a:t>
            </a:r>
          </a:p>
          <a:p>
            <a:pPr eaLnBrk="1" hangingPunct="1">
              <a:spcBef>
                <a:spcPct val="0"/>
              </a:spcBef>
              <a:buFontTx/>
              <a:buNone/>
            </a:pPr>
            <a:r>
              <a:rPr lang="sl-SI" altLang="sl-SI" sz="2400"/>
              <a:t>          </a:t>
            </a:r>
            <a:r>
              <a:rPr lang="sl-SI" altLang="sl-SI" sz="2400" b="1"/>
              <a:t> ZAKON </a:t>
            </a:r>
            <a:r>
              <a:rPr lang="sl-SI" altLang="sl-SI" sz="2400"/>
              <a:t>(znanstveno dokazano dejstvo)</a:t>
            </a:r>
          </a:p>
          <a:p>
            <a:pPr eaLnBrk="1" hangingPunct="1">
              <a:spcBef>
                <a:spcPct val="0"/>
              </a:spcBef>
              <a:buFontTx/>
              <a:buNone/>
            </a:pPr>
            <a:r>
              <a:rPr lang="sl-SI" altLang="sl-SI" sz="2400"/>
              <a:t>     </a:t>
            </a:r>
          </a:p>
          <a:p>
            <a:pPr eaLnBrk="1" hangingPunct="1">
              <a:spcBef>
                <a:spcPct val="0"/>
              </a:spcBef>
              <a:buFontTx/>
              <a:buNone/>
            </a:pPr>
            <a:r>
              <a:rPr lang="sl-SI" altLang="sl-SI" sz="2400"/>
              <a:t>          </a:t>
            </a:r>
            <a:r>
              <a:rPr lang="sl-SI" altLang="sl-SI" sz="2400" b="1"/>
              <a:t>TEORIJA</a:t>
            </a:r>
          </a:p>
          <a:p>
            <a:pPr eaLnBrk="1" hangingPunct="1">
              <a:spcBef>
                <a:spcPct val="0"/>
              </a:spcBef>
              <a:buFontTx/>
              <a:buNone/>
            </a:pPr>
            <a:r>
              <a:rPr lang="sl-SI" altLang="sl-SI" sz="2400"/>
              <a:t>           </a:t>
            </a:r>
          </a:p>
          <a:p>
            <a:pPr eaLnBrk="1" hangingPunct="1">
              <a:spcBef>
                <a:spcPct val="0"/>
              </a:spcBef>
              <a:buFontTx/>
              <a:buNone/>
            </a:pPr>
            <a:r>
              <a:rPr lang="sl-SI" altLang="sl-SI" sz="2400"/>
              <a:t>          </a:t>
            </a:r>
            <a:r>
              <a:rPr lang="sl-SI" altLang="sl-SI" sz="2400" b="1"/>
              <a:t>NAUK</a:t>
            </a:r>
          </a:p>
        </p:txBody>
      </p:sp>
      <p:sp>
        <p:nvSpPr>
          <p:cNvPr id="40965" name="Line 19">
            <a:extLst>
              <a:ext uri="{FF2B5EF4-FFF2-40B4-BE49-F238E27FC236}">
                <a16:creationId xmlns:a16="http://schemas.microsoft.com/office/drawing/2014/main" id="{FD720B81-2D18-4B8B-8D1E-760F55638BEB}"/>
              </a:ext>
            </a:extLst>
          </p:cNvPr>
          <p:cNvSpPr>
            <a:spLocks noChangeShapeType="1"/>
          </p:cNvSpPr>
          <p:nvPr/>
        </p:nvSpPr>
        <p:spPr bwMode="auto">
          <a:xfrm>
            <a:off x="2927350" y="4365625"/>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40966" name="Line 21">
            <a:extLst>
              <a:ext uri="{FF2B5EF4-FFF2-40B4-BE49-F238E27FC236}">
                <a16:creationId xmlns:a16="http://schemas.microsoft.com/office/drawing/2014/main" id="{22BB4D91-26E5-49E2-B880-3AE31D40BD26}"/>
              </a:ext>
            </a:extLst>
          </p:cNvPr>
          <p:cNvSpPr>
            <a:spLocks noChangeShapeType="1"/>
          </p:cNvSpPr>
          <p:nvPr/>
        </p:nvSpPr>
        <p:spPr bwMode="auto">
          <a:xfrm>
            <a:off x="2927350" y="5084763"/>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40967" name="Line 24">
            <a:extLst>
              <a:ext uri="{FF2B5EF4-FFF2-40B4-BE49-F238E27FC236}">
                <a16:creationId xmlns:a16="http://schemas.microsoft.com/office/drawing/2014/main" id="{C409BFBE-62F0-425B-B576-43ADDE776DE7}"/>
              </a:ext>
            </a:extLst>
          </p:cNvPr>
          <p:cNvSpPr>
            <a:spLocks noChangeShapeType="1"/>
          </p:cNvSpPr>
          <p:nvPr/>
        </p:nvSpPr>
        <p:spPr bwMode="auto">
          <a:xfrm>
            <a:off x="2962276" y="5805488"/>
            <a:ext cx="360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40968" name="Line 25">
            <a:extLst>
              <a:ext uri="{FF2B5EF4-FFF2-40B4-BE49-F238E27FC236}">
                <a16:creationId xmlns:a16="http://schemas.microsoft.com/office/drawing/2014/main" id="{A60906BF-573B-4284-A93D-034670FC2247}"/>
              </a:ext>
            </a:extLst>
          </p:cNvPr>
          <p:cNvSpPr>
            <a:spLocks noChangeShapeType="1"/>
          </p:cNvSpPr>
          <p:nvPr/>
        </p:nvSpPr>
        <p:spPr bwMode="auto">
          <a:xfrm>
            <a:off x="5232400" y="2825750"/>
            <a:ext cx="0"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40969" name="Line 26">
            <a:extLst>
              <a:ext uri="{FF2B5EF4-FFF2-40B4-BE49-F238E27FC236}">
                <a16:creationId xmlns:a16="http://schemas.microsoft.com/office/drawing/2014/main" id="{2FC508C7-CDB4-47CF-9B01-1F471C4711A4}"/>
              </a:ext>
            </a:extLst>
          </p:cNvPr>
          <p:cNvSpPr>
            <a:spLocks noChangeShapeType="1"/>
          </p:cNvSpPr>
          <p:nvPr/>
        </p:nvSpPr>
        <p:spPr bwMode="auto">
          <a:xfrm>
            <a:off x="5232400" y="2060575"/>
            <a:ext cx="0" cy="3238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Slika 1" descr="01_24_CampgroundInquiry-U">
            <a:extLst>
              <a:ext uri="{FF2B5EF4-FFF2-40B4-BE49-F238E27FC236}">
                <a16:creationId xmlns:a16="http://schemas.microsoft.com/office/drawing/2014/main" id="{87821AC6-9918-49F7-A3B0-5349B2E15254}"/>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457700" y="-3175"/>
            <a:ext cx="327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jeZBesedilom 2">
            <a:extLst>
              <a:ext uri="{FF2B5EF4-FFF2-40B4-BE49-F238E27FC236}">
                <a16:creationId xmlns:a16="http://schemas.microsoft.com/office/drawing/2014/main" id="{9C318C3D-64CD-4DA1-A879-B5546A9F6AC8}"/>
              </a:ext>
            </a:extLst>
          </p:cNvPr>
          <p:cNvSpPr txBox="1"/>
          <p:nvPr/>
        </p:nvSpPr>
        <p:spPr>
          <a:xfrm>
            <a:off x="5087939" y="673101"/>
            <a:ext cx="2016125" cy="307975"/>
          </a:xfrm>
          <a:prstGeom prst="rect">
            <a:avLst/>
          </a:prstGeom>
          <a:solidFill>
            <a:schemeClr val="accent1">
              <a:lumMod val="75000"/>
            </a:schemeClr>
          </a:solidFill>
        </p:spPr>
        <p:txBody>
          <a:bodyPr>
            <a:spAutoFit/>
          </a:bodyPr>
          <a:lstStyle/>
          <a:p>
            <a:pPr eaLnBrk="1" hangingPunct="1">
              <a:defRPr/>
            </a:pPr>
            <a:r>
              <a:rPr lang="sl-SI" sz="1400" dirty="0">
                <a:latin typeface="Arial" charset="0"/>
              </a:rPr>
              <a:t>opazovanje, ugotovitev</a:t>
            </a:r>
          </a:p>
        </p:txBody>
      </p:sp>
      <p:sp>
        <p:nvSpPr>
          <p:cNvPr id="4" name="PoljeZBesedilom 3">
            <a:extLst>
              <a:ext uri="{FF2B5EF4-FFF2-40B4-BE49-F238E27FC236}">
                <a16:creationId xmlns:a16="http://schemas.microsoft.com/office/drawing/2014/main" id="{2992AB07-F3D8-4CFF-84FA-0800671465BE}"/>
              </a:ext>
            </a:extLst>
          </p:cNvPr>
          <p:cNvSpPr txBox="1"/>
          <p:nvPr/>
        </p:nvSpPr>
        <p:spPr>
          <a:xfrm>
            <a:off x="5159376" y="1916114"/>
            <a:ext cx="2016125" cy="307975"/>
          </a:xfrm>
          <a:prstGeom prst="rect">
            <a:avLst/>
          </a:prstGeom>
          <a:solidFill>
            <a:schemeClr val="accent6">
              <a:lumMod val="40000"/>
              <a:lumOff val="60000"/>
            </a:schemeClr>
          </a:solidFill>
        </p:spPr>
        <p:txBody>
          <a:bodyPr>
            <a:spAutoFit/>
          </a:bodyPr>
          <a:lstStyle/>
          <a:p>
            <a:pPr algn="ctr" eaLnBrk="1" hangingPunct="1">
              <a:defRPr/>
            </a:pPr>
            <a:r>
              <a:rPr lang="sl-SI" sz="1400" dirty="0">
                <a:latin typeface="Arial" charset="0"/>
              </a:rPr>
              <a:t>vprašanje</a:t>
            </a:r>
          </a:p>
        </p:txBody>
      </p:sp>
      <p:sp>
        <p:nvSpPr>
          <p:cNvPr id="41989" name="PoljeZBesedilom 4">
            <a:extLst>
              <a:ext uri="{FF2B5EF4-FFF2-40B4-BE49-F238E27FC236}">
                <a16:creationId xmlns:a16="http://schemas.microsoft.com/office/drawing/2014/main" id="{488F3448-7FA2-4EA6-9460-10D66B7061FD}"/>
              </a:ext>
            </a:extLst>
          </p:cNvPr>
          <p:cNvSpPr txBox="1">
            <a:spLocks noChangeArrowheads="1"/>
          </p:cNvSpPr>
          <p:nvPr/>
        </p:nvSpPr>
        <p:spPr bwMode="auto">
          <a:xfrm>
            <a:off x="3863976" y="2565401"/>
            <a:ext cx="2016125" cy="646113"/>
          </a:xfrm>
          <a:prstGeom prst="rect">
            <a:avLst/>
          </a:prstGeom>
          <a:solidFill>
            <a:srgbClr val="EAC0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Hipoteza 1: izrabljene baterije</a:t>
            </a:r>
          </a:p>
        </p:txBody>
      </p:sp>
      <p:sp>
        <p:nvSpPr>
          <p:cNvPr id="41990" name="PoljeZBesedilom 5">
            <a:extLst>
              <a:ext uri="{FF2B5EF4-FFF2-40B4-BE49-F238E27FC236}">
                <a16:creationId xmlns:a16="http://schemas.microsoft.com/office/drawing/2014/main" id="{E9089301-02F7-4C34-91FC-F829B23C89D3}"/>
              </a:ext>
            </a:extLst>
          </p:cNvPr>
          <p:cNvSpPr txBox="1">
            <a:spLocks noChangeArrowheads="1"/>
          </p:cNvSpPr>
          <p:nvPr/>
        </p:nvSpPr>
        <p:spPr bwMode="auto">
          <a:xfrm>
            <a:off x="6184901" y="2565401"/>
            <a:ext cx="2143125" cy="646113"/>
          </a:xfrm>
          <a:prstGeom prst="rect">
            <a:avLst/>
          </a:prstGeom>
          <a:solidFill>
            <a:srgbClr val="DE9A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Hipoteza 2: žarnica je pregorela</a:t>
            </a:r>
          </a:p>
        </p:txBody>
      </p:sp>
      <p:sp>
        <p:nvSpPr>
          <p:cNvPr id="41991" name="PoljeZBesedilom 6">
            <a:extLst>
              <a:ext uri="{FF2B5EF4-FFF2-40B4-BE49-F238E27FC236}">
                <a16:creationId xmlns:a16="http://schemas.microsoft.com/office/drawing/2014/main" id="{CBA05143-9C72-4ECD-9A58-8CCDF4576070}"/>
              </a:ext>
            </a:extLst>
          </p:cNvPr>
          <p:cNvSpPr txBox="1">
            <a:spLocks noChangeArrowheads="1"/>
          </p:cNvSpPr>
          <p:nvPr/>
        </p:nvSpPr>
        <p:spPr bwMode="auto">
          <a:xfrm>
            <a:off x="3648076" y="3429001"/>
            <a:ext cx="2303463" cy="923925"/>
          </a:xfrm>
          <a:prstGeom prst="rect">
            <a:avLst/>
          </a:prstGeom>
          <a:solidFill>
            <a:srgbClr val="EAC0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Napoved: problem rešim, če zamenjam baterije</a:t>
            </a:r>
          </a:p>
        </p:txBody>
      </p:sp>
      <p:sp>
        <p:nvSpPr>
          <p:cNvPr id="41992" name="PoljeZBesedilom 7">
            <a:extLst>
              <a:ext uri="{FF2B5EF4-FFF2-40B4-BE49-F238E27FC236}">
                <a16:creationId xmlns:a16="http://schemas.microsoft.com/office/drawing/2014/main" id="{D20B1031-D7D6-4BD5-A970-092E84FF7F82}"/>
              </a:ext>
            </a:extLst>
          </p:cNvPr>
          <p:cNvSpPr txBox="1">
            <a:spLocks noChangeArrowheads="1"/>
          </p:cNvSpPr>
          <p:nvPr/>
        </p:nvSpPr>
        <p:spPr bwMode="auto">
          <a:xfrm>
            <a:off x="6184901" y="3457576"/>
            <a:ext cx="2359025" cy="923925"/>
          </a:xfrm>
          <a:prstGeom prst="rect">
            <a:avLst/>
          </a:prstGeom>
          <a:solidFill>
            <a:srgbClr val="DE9A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Napoved: problem rešim, če zamenjam žarnico</a:t>
            </a:r>
          </a:p>
        </p:txBody>
      </p:sp>
      <p:sp>
        <p:nvSpPr>
          <p:cNvPr id="41993" name="PoljeZBesedilom 8">
            <a:extLst>
              <a:ext uri="{FF2B5EF4-FFF2-40B4-BE49-F238E27FC236}">
                <a16:creationId xmlns:a16="http://schemas.microsoft.com/office/drawing/2014/main" id="{6CC2C880-AB89-46C0-A22E-38F10E01AC4F}"/>
              </a:ext>
            </a:extLst>
          </p:cNvPr>
          <p:cNvSpPr txBox="1">
            <a:spLocks noChangeArrowheads="1"/>
          </p:cNvSpPr>
          <p:nvPr/>
        </p:nvSpPr>
        <p:spPr bwMode="auto">
          <a:xfrm>
            <a:off x="4521200" y="5003800"/>
            <a:ext cx="1430338" cy="369888"/>
          </a:xfrm>
          <a:prstGeom prst="rect">
            <a:avLst/>
          </a:prstGeom>
          <a:solidFill>
            <a:srgbClr val="EAC0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preverjanje</a:t>
            </a:r>
          </a:p>
        </p:txBody>
      </p:sp>
      <p:sp>
        <p:nvSpPr>
          <p:cNvPr id="41994" name="PoljeZBesedilom 9">
            <a:extLst>
              <a:ext uri="{FF2B5EF4-FFF2-40B4-BE49-F238E27FC236}">
                <a16:creationId xmlns:a16="http://schemas.microsoft.com/office/drawing/2014/main" id="{5D3FD002-89FC-42FD-B5BF-91CF44822AF7}"/>
              </a:ext>
            </a:extLst>
          </p:cNvPr>
          <p:cNvSpPr txBox="1">
            <a:spLocks noChangeArrowheads="1"/>
          </p:cNvSpPr>
          <p:nvPr/>
        </p:nvSpPr>
        <p:spPr bwMode="auto">
          <a:xfrm>
            <a:off x="6311901" y="5003800"/>
            <a:ext cx="1465263" cy="369888"/>
          </a:xfrm>
          <a:prstGeom prst="rect">
            <a:avLst/>
          </a:prstGeom>
          <a:solidFill>
            <a:srgbClr val="DE9A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preverjanje</a:t>
            </a:r>
          </a:p>
        </p:txBody>
      </p:sp>
      <p:sp>
        <p:nvSpPr>
          <p:cNvPr id="41995" name="PoljeZBesedilom 10">
            <a:extLst>
              <a:ext uri="{FF2B5EF4-FFF2-40B4-BE49-F238E27FC236}">
                <a16:creationId xmlns:a16="http://schemas.microsoft.com/office/drawing/2014/main" id="{7823FBDF-274C-43B1-8E6C-D83321AEE918}"/>
              </a:ext>
            </a:extLst>
          </p:cNvPr>
          <p:cNvSpPr txBox="1">
            <a:spLocks noChangeArrowheads="1"/>
          </p:cNvSpPr>
          <p:nvPr/>
        </p:nvSpPr>
        <p:spPr bwMode="auto">
          <a:xfrm>
            <a:off x="3648075" y="6372225"/>
            <a:ext cx="2413000" cy="369888"/>
          </a:xfrm>
          <a:prstGeom prst="rect">
            <a:avLst/>
          </a:prstGeom>
          <a:solidFill>
            <a:srgbClr val="EAC09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Hipoteza ni potrjena.</a:t>
            </a:r>
          </a:p>
        </p:txBody>
      </p:sp>
      <p:sp>
        <p:nvSpPr>
          <p:cNvPr id="41996" name="PoljeZBesedilom 11">
            <a:extLst>
              <a:ext uri="{FF2B5EF4-FFF2-40B4-BE49-F238E27FC236}">
                <a16:creationId xmlns:a16="http://schemas.microsoft.com/office/drawing/2014/main" id="{9708620B-88B4-4AC9-A073-F7D310CE4579}"/>
              </a:ext>
            </a:extLst>
          </p:cNvPr>
          <p:cNvSpPr txBox="1">
            <a:spLocks noChangeArrowheads="1"/>
          </p:cNvSpPr>
          <p:nvPr/>
        </p:nvSpPr>
        <p:spPr bwMode="auto">
          <a:xfrm>
            <a:off x="6167439" y="6372225"/>
            <a:ext cx="2473325" cy="369888"/>
          </a:xfrm>
          <a:prstGeom prst="rect">
            <a:avLst/>
          </a:prstGeom>
          <a:solidFill>
            <a:srgbClr val="DE9A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a:t>Hipoteza je potrjena.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CELIČNA TEORIJA</a:t>
            </a:r>
          </a:p>
        </p:txBody>
      </p:sp>
      <p:sp>
        <p:nvSpPr>
          <p:cNvPr id="3" name="Podnaslov 2"/>
          <p:cNvSpPr>
            <a:spLocks noGrp="1"/>
          </p:cNvSpPr>
          <p:nvPr>
            <p:ph type="subTitle" idx="1"/>
          </p:nvPr>
        </p:nvSpPr>
        <p:spPr/>
        <p:txBody>
          <a:bodyPr/>
          <a:lstStyle/>
          <a:p>
            <a:endParaRPr lang="sl-S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260648"/>
            <a:ext cx="8229600" cy="6336704"/>
          </a:xfrm>
        </p:spPr>
        <p:txBody>
          <a:bodyPr>
            <a:normAutofit/>
          </a:bodyPr>
          <a:lstStyle/>
          <a:p>
            <a:r>
              <a:rPr lang="sl-SI" dirty="0"/>
              <a:t>Celico je odkril Robert </a:t>
            </a:r>
            <a:r>
              <a:rPr lang="sl-SI" dirty="0" err="1"/>
              <a:t>Hooke</a:t>
            </a:r>
            <a:r>
              <a:rPr lang="sl-SI" dirty="0"/>
              <a:t> leta 1665, ko je pod mikroskopom opazoval zelo tanke rezine plute in videl številne majhne kamrice. Poimenoval jih je </a:t>
            </a:r>
            <a:r>
              <a:rPr lang="sl-SI" i="1" dirty="0" err="1"/>
              <a:t>cellulae</a:t>
            </a:r>
            <a:r>
              <a:rPr lang="sl-SI" dirty="0"/>
              <a:t> (celice), saj so ga spominjale na celice, v katerih so živeli menihi.</a:t>
            </a:r>
          </a:p>
          <a:p>
            <a:endParaRPr lang="sl-SI" dirty="0"/>
          </a:p>
          <a:p>
            <a:endParaRPr lang="sl-SI" dirty="0"/>
          </a:p>
          <a:p>
            <a:endParaRPr lang="sl-SI" dirty="0"/>
          </a:p>
          <a:p>
            <a:endParaRPr lang="sl-SI" dirty="0"/>
          </a:p>
          <a:p>
            <a:r>
              <a:rPr lang="sl-SI" dirty="0"/>
              <a:t>Ker je opazoval mrtve celice, je v resnici videl le celične stene. </a:t>
            </a:r>
            <a:r>
              <a:rPr lang="sl-SI" dirty="0" err="1"/>
              <a:t>Hook</a:t>
            </a:r>
            <a:r>
              <a:rPr lang="sl-SI" dirty="0"/>
              <a:t> je prvi odkril celice, ni pa poznal njihove zgradbe in vloge</a:t>
            </a:r>
          </a:p>
        </p:txBody>
      </p:sp>
      <p:sp>
        <p:nvSpPr>
          <p:cNvPr id="5122" name="AutoShape 2" descr="Drawing of cork of cork oak (Quercus suber L.) by Robert Hook,... |  Download Scientific Diagra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
        <p:nvSpPr>
          <p:cNvPr id="5124" name="AutoShape 4" descr="Drawing of cork of cork oak (Quercus suber L.) by Robert Hook,... |  Download Scientific Diagram"/>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l-SI"/>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a:p>
        </p:txBody>
      </p:sp>
      <p:pic>
        <p:nvPicPr>
          <p:cNvPr id="4" name="Picture 4" descr="In 1665, Robert Hooke published micrographia a book in which observations  he made with a microscope - Brainly.com"/>
          <p:cNvPicPr>
            <a:picLocks noChangeAspect="1" noChangeArrowheads="1"/>
          </p:cNvPicPr>
          <p:nvPr/>
        </p:nvPicPr>
        <p:blipFill>
          <a:blip r:embed="rId2" cstate="print"/>
          <a:srcRect/>
          <a:stretch>
            <a:fillRect/>
          </a:stretch>
        </p:blipFill>
        <p:spPr bwMode="auto">
          <a:xfrm>
            <a:off x="1703512" y="937954"/>
            <a:ext cx="8784976" cy="459747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38">
            <a:extLst>
              <a:ext uri="{FF2B5EF4-FFF2-40B4-BE49-F238E27FC236}">
                <a16:creationId xmlns:a16="http://schemas.microsoft.com/office/drawing/2014/main" id="{02CD3FAC-F5A4-4A7C-951B-CC6180BCA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144464"/>
            <a:ext cx="8999537"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7" name="Rectangle 12">
            <a:extLst>
              <a:ext uri="{FF2B5EF4-FFF2-40B4-BE49-F238E27FC236}">
                <a16:creationId xmlns:a16="http://schemas.microsoft.com/office/drawing/2014/main" id="{91538B9D-F78E-4DDC-83C9-3D70C2F8EC84}"/>
              </a:ext>
            </a:extLst>
          </p:cNvPr>
          <p:cNvSpPr>
            <a:spLocks noGrp="1" noChangeArrowheads="1"/>
          </p:cNvSpPr>
          <p:nvPr>
            <p:ph type="title"/>
          </p:nvPr>
        </p:nvSpPr>
        <p:spPr>
          <a:xfrm>
            <a:off x="1981201" y="274639"/>
            <a:ext cx="8435975" cy="1209675"/>
          </a:xfrm>
        </p:spPr>
        <p:txBody>
          <a:bodyPr/>
          <a:lstStyle/>
          <a:p>
            <a:pPr eaLnBrk="1" hangingPunct="1"/>
            <a:r>
              <a:rPr lang="sl-SI" altLang="sl-SI" sz="4000" b="1"/>
              <a:t>DELITEV BIOLOGIJE NA PODROČJA, PANOGE IN SMERI</a:t>
            </a:r>
            <a:endParaRPr lang="en-US" altLang="sl-SI" sz="4000" b="1"/>
          </a:p>
        </p:txBody>
      </p:sp>
      <p:graphicFrame>
        <p:nvGraphicFramePr>
          <p:cNvPr id="2" name="Diagram 1">
            <a:extLst>
              <a:ext uri="{FF2B5EF4-FFF2-40B4-BE49-F238E27FC236}">
                <a16:creationId xmlns:a16="http://schemas.microsoft.com/office/drawing/2014/main" id="{CD84467A-5017-43E9-AD5D-F2B560F8DD5E}"/>
              </a:ext>
            </a:extLst>
          </p:cNvPr>
          <p:cNvGraphicFramePr/>
          <p:nvPr/>
        </p:nvGraphicFramePr>
        <p:xfrm>
          <a:off x="1524001" y="1527176"/>
          <a:ext cx="8893175" cy="2373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48" name="Text Box 27">
            <a:extLst>
              <a:ext uri="{FF2B5EF4-FFF2-40B4-BE49-F238E27FC236}">
                <a16:creationId xmlns:a16="http://schemas.microsoft.com/office/drawing/2014/main" id="{863BA4A3-7B7A-4ACE-AA75-55C921DD8C55}"/>
              </a:ext>
            </a:extLst>
          </p:cNvPr>
          <p:cNvSpPr txBox="1">
            <a:spLocks noChangeArrowheads="1"/>
          </p:cNvSpPr>
          <p:nvPr/>
        </p:nvSpPr>
        <p:spPr bwMode="auto">
          <a:xfrm>
            <a:off x="5016501" y="3716338"/>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sl-SI" altLang="sl-SI" sz="1800"/>
          </a:p>
        </p:txBody>
      </p:sp>
      <p:graphicFrame>
        <p:nvGraphicFramePr>
          <p:cNvPr id="3" name="Diagram 2">
            <a:extLst>
              <a:ext uri="{FF2B5EF4-FFF2-40B4-BE49-F238E27FC236}">
                <a16:creationId xmlns:a16="http://schemas.microsoft.com/office/drawing/2014/main" id="{D61DD164-06D7-4D51-9F6C-E43AF709463D}"/>
              </a:ext>
            </a:extLst>
          </p:cNvPr>
          <p:cNvGraphicFramePr/>
          <p:nvPr/>
        </p:nvGraphicFramePr>
        <p:xfrm>
          <a:off x="2801938" y="4221164"/>
          <a:ext cx="6661150" cy="21875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404664"/>
            <a:ext cx="8229600" cy="6264696"/>
          </a:xfrm>
        </p:spPr>
        <p:txBody>
          <a:bodyPr/>
          <a:lstStyle/>
          <a:p>
            <a:r>
              <a:rPr lang="sl-SI" dirty="0"/>
              <a:t>Prvi, ki je pod mikroskopom opazoval žive celice, je bil Antonie </a:t>
            </a:r>
            <a:r>
              <a:rPr lang="sl-SI" dirty="0" err="1"/>
              <a:t>van</a:t>
            </a:r>
            <a:r>
              <a:rPr lang="sl-SI" dirty="0"/>
              <a:t> </a:t>
            </a:r>
            <a:r>
              <a:rPr lang="sl-SI" dirty="0" err="1"/>
              <a:t>Leeuwenhoek</a:t>
            </a:r>
            <a:r>
              <a:rPr lang="sl-SI" dirty="0"/>
              <a:t>, ki je leta 1674 opisal alge </a:t>
            </a:r>
            <a:r>
              <a:rPr lang="sl-SI" dirty="0" err="1"/>
              <a:t>Spirogyra</a:t>
            </a:r>
            <a:r>
              <a:rPr lang="sl-SI" dirty="0"/>
              <a:t> in poimenoval videne premikajoče se organizme </a:t>
            </a:r>
            <a:r>
              <a:rPr lang="sl-SI" i="1" dirty="0" err="1"/>
              <a:t>animalkule</a:t>
            </a:r>
            <a:r>
              <a:rPr lang="sl-SI" dirty="0"/>
              <a:t>, kar pomeni majhne živali. </a:t>
            </a:r>
            <a:r>
              <a:rPr lang="sl-SI" dirty="0" err="1"/>
              <a:t>Leeuwenhoek</a:t>
            </a:r>
            <a:r>
              <a:rPr lang="sl-SI" dirty="0"/>
              <a:t> je najverjetneje opazil tudi bakterije.</a:t>
            </a:r>
          </a:p>
        </p:txBody>
      </p:sp>
      <p:pic>
        <p:nvPicPr>
          <p:cNvPr id="4098" name="Picture 2" descr="Spirogyra - Wikipedia"/>
          <p:cNvPicPr>
            <a:picLocks noChangeAspect="1" noChangeArrowheads="1"/>
          </p:cNvPicPr>
          <p:nvPr/>
        </p:nvPicPr>
        <p:blipFill>
          <a:blip r:embed="rId2" cstate="print"/>
          <a:srcRect/>
          <a:stretch>
            <a:fillRect/>
          </a:stretch>
        </p:blipFill>
        <p:spPr bwMode="auto">
          <a:xfrm>
            <a:off x="1524000" y="3356992"/>
            <a:ext cx="4668012" cy="3501008"/>
          </a:xfrm>
          <a:prstGeom prst="rect">
            <a:avLst/>
          </a:prstGeom>
          <a:noFill/>
        </p:spPr>
      </p:pic>
      <p:pic>
        <p:nvPicPr>
          <p:cNvPr id="4100" name="Picture 4" descr="96. ANTONIE van LEEUWENHOEK – SAPAVIVA"/>
          <p:cNvPicPr>
            <a:picLocks noChangeAspect="1" noChangeArrowheads="1"/>
          </p:cNvPicPr>
          <p:nvPr/>
        </p:nvPicPr>
        <p:blipFill>
          <a:blip r:embed="rId3" cstate="print"/>
          <a:srcRect/>
          <a:stretch>
            <a:fillRect/>
          </a:stretch>
        </p:blipFill>
        <p:spPr bwMode="auto">
          <a:xfrm>
            <a:off x="7042796" y="3356992"/>
            <a:ext cx="3501007" cy="350100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332657"/>
            <a:ext cx="8229600" cy="5793507"/>
          </a:xfrm>
        </p:spPr>
        <p:txBody>
          <a:bodyPr>
            <a:normAutofit/>
          </a:bodyPr>
          <a:lstStyle/>
          <a:p>
            <a:r>
              <a:rPr lang="sl-SI" dirty="0"/>
              <a:t>Avtorstvo celične teorije se navadno pripisuje trem znanstvenikom: </a:t>
            </a:r>
            <a:r>
              <a:rPr lang="sl-SI" dirty="0" err="1"/>
              <a:t>Theodorju</a:t>
            </a:r>
            <a:r>
              <a:rPr lang="sl-SI" dirty="0"/>
              <a:t> Schwannu, Matthiasu Schleidnu in Rudolfu </a:t>
            </a:r>
            <a:r>
              <a:rPr lang="sl-SI" dirty="0" err="1"/>
              <a:t>Virchowu</a:t>
            </a:r>
            <a:r>
              <a:rPr lang="sl-SI" dirty="0"/>
              <a:t>. Leta 1839 sta Schwann in </a:t>
            </a:r>
            <a:r>
              <a:rPr lang="sl-SI" dirty="0" err="1"/>
              <a:t>Schleiden</a:t>
            </a:r>
            <a:r>
              <a:rPr lang="sl-SI" dirty="0"/>
              <a:t> predlagala, da so celice osnovna gradbena enota življenja in njuna teorija je postala osnova prvih dveh trditev sodobne celične teorije. Leta 1855 je Rudolf </a:t>
            </a:r>
            <a:r>
              <a:rPr lang="sl-SI" dirty="0" err="1"/>
              <a:t>Virchow</a:t>
            </a:r>
            <a:r>
              <a:rPr lang="sl-SI" dirty="0"/>
              <a:t> izjavil, da vse celice izhajajo iz že prej obstoječih celic in s tem dodal še tretje načelo klasične celične teorije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404664"/>
            <a:ext cx="8229600" cy="6264696"/>
          </a:xfrm>
        </p:spPr>
        <p:txBody>
          <a:bodyPr>
            <a:normAutofit/>
          </a:bodyPr>
          <a:lstStyle/>
          <a:p>
            <a:r>
              <a:rPr lang="sl-SI" dirty="0"/>
              <a:t>Opažanja znanstvenikov </a:t>
            </a:r>
            <a:r>
              <a:rPr lang="sl-SI" dirty="0" err="1"/>
              <a:t>Hooka</a:t>
            </a:r>
            <a:r>
              <a:rPr lang="sl-SI" dirty="0"/>
              <a:t>, </a:t>
            </a:r>
            <a:r>
              <a:rPr lang="sl-SI" dirty="0" err="1"/>
              <a:t>Leeuwenhoeka</a:t>
            </a:r>
            <a:r>
              <a:rPr lang="sl-SI" dirty="0"/>
              <a:t>, </a:t>
            </a:r>
            <a:r>
              <a:rPr lang="sl-SI" dirty="0" err="1"/>
              <a:t>Schleidna</a:t>
            </a:r>
            <a:r>
              <a:rPr lang="sl-SI" dirty="0"/>
              <a:t>, Schwanna, </a:t>
            </a:r>
            <a:r>
              <a:rPr lang="sl-SI" dirty="0" err="1"/>
              <a:t>Virchowa</a:t>
            </a:r>
            <a:r>
              <a:rPr lang="sl-SI" dirty="0"/>
              <a:t> ter drugih so vodila do razvoja t. i. celične teorije, ki je postala široko sprejeta razlaga za odnose med celicami in živimi organizmi:</a:t>
            </a:r>
          </a:p>
          <a:p>
            <a:endParaRPr lang="sl-SI" dirty="0"/>
          </a:p>
          <a:p>
            <a:r>
              <a:rPr lang="sl-SI" dirty="0"/>
              <a:t>Vsa živa bitja oziroma organizmi so zgrajeni iz celic in njihovih produktov.</a:t>
            </a:r>
          </a:p>
          <a:p>
            <a:r>
              <a:rPr lang="sl-SI" dirty="0"/>
              <a:t>Celice so osnovne gradbene enote življenja.</a:t>
            </a:r>
          </a:p>
          <a:p>
            <a:r>
              <a:rPr lang="sl-SI" dirty="0"/>
              <a:t>Nova celica nastane z delitvijo stare celice na dve novi.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Sodobna celična teorija</a:t>
            </a:r>
            <a:br>
              <a:rPr lang="sl-SI" dirty="0"/>
            </a:br>
            <a:endParaRPr lang="sl-SI" dirty="0"/>
          </a:p>
        </p:txBody>
      </p:sp>
      <p:sp>
        <p:nvSpPr>
          <p:cNvPr id="3" name="Ograda vsebine 2"/>
          <p:cNvSpPr>
            <a:spLocks noGrp="1"/>
          </p:cNvSpPr>
          <p:nvPr>
            <p:ph idx="1"/>
          </p:nvPr>
        </p:nvSpPr>
        <p:spPr/>
        <p:txBody>
          <a:bodyPr>
            <a:normAutofit/>
          </a:bodyPr>
          <a:lstStyle/>
          <a:p>
            <a:r>
              <a:rPr lang="sl-SI" dirty="0"/>
              <a:t>Vsi živi organizmi so zgrajeni iz celic; lahko so enocelični ali večcelični.</a:t>
            </a:r>
          </a:p>
          <a:p>
            <a:r>
              <a:rPr lang="sl-SI" dirty="0"/>
              <a:t>Celica je osnovna enota življenja.</a:t>
            </a:r>
          </a:p>
          <a:p>
            <a:r>
              <a:rPr lang="sl-SI" dirty="0"/>
              <a:t>Celice nastajajo z delitvijo iz že obstoječih celic.</a:t>
            </a:r>
          </a:p>
          <a:p>
            <a:r>
              <a:rPr lang="sl-SI" dirty="0"/>
              <a:t>Pretok energije poteka znotraj celic.</a:t>
            </a:r>
          </a:p>
          <a:p>
            <a:r>
              <a:rPr lang="sl-SI" dirty="0"/>
              <a:t>Dedne informacije (v obliki jedrnih kislin) se prenašajo iz ene celice v drugo.</a:t>
            </a:r>
          </a:p>
          <a:p>
            <a:r>
              <a:rPr lang="sl-SI" dirty="0"/>
              <a:t>Vse celice imajo enako osnovno kemijsko zgradbo.</a:t>
            </a:r>
          </a:p>
          <a:p>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F84D80-87C3-4C99-87D8-A514F7444D45}"/>
              </a:ext>
            </a:extLst>
          </p:cNvPr>
          <p:cNvSpPr>
            <a:spLocks noGrp="1"/>
          </p:cNvSpPr>
          <p:nvPr>
            <p:ph type="ctrTitle"/>
          </p:nvPr>
        </p:nvSpPr>
        <p:spPr/>
        <p:txBody>
          <a:bodyPr/>
          <a:lstStyle/>
          <a:p>
            <a:r>
              <a:rPr lang="sl-SI" dirty="0"/>
              <a:t>CELIČNI ORGANELI </a:t>
            </a:r>
          </a:p>
        </p:txBody>
      </p:sp>
      <p:sp>
        <p:nvSpPr>
          <p:cNvPr id="3" name="Podnaslov 2">
            <a:extLst>
              <a:ext uri="{FF2B5EF4-FFF2-40B4-BE49-F238E27FC236}">
                <a16:creationId xmlns:a16="http://schemas.microsoft.com/office/drawing/2014/main" id="{D78F6C61-8FD9-4750-B00C-DD8A21550BD1}"/>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1619135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88FF42-5C0D-4F9C-9E1A-7342C279E0A1}"/>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155D72A0-52E7-404B-9D4D-FBDF1A50B4B0}"/>
              </a:ext>
            </a:extLst>
          </p:cNvPr>
          <p:cNvSpPr>
            <a:spLocks noGrp="1"/>
          </p:cNvSpPr>
          <p:nvPr>
            <p:ph idx="1"/>
          </p:nvPr>
        </p:nvSpPr>
        <p:spPr/>
        <p:txBody>
          <a:bodyPr/>
          <a:lstStyle/>
          <a:p>
            <a:r>
              <a:rPr lang="sl-SI" dirty="0">
                <a:hlinkClick r:id="rId2"/>
              </a:rPr>
              <a:t>https://www.youtube.com/watch?v=URUJD5NEXC8</a:t>
            </a:r>
            <a:r>
              <a:rPr lang="sl-SI" dirty="0"/>
              <a:t> </a:t>
            </a:r>
          </a:p>
        </p:txBody>
      </p:sp>
    </p:spTree>
    <p:extLst>
      <p:ext uri="{BB962C8B-B14F-4D97-AF65-F5344CB8AC3E}">
        <p14:creationId xmlns:p14="http://schemas.microsoft.com/office/powerpoint/2010/main" val="970134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Celična membrana</a:t>
            </a:r>
            <a:endParaRPr lang="sl-SI" dirty="0"/>
          </a:p>
        </p:txBody>
      </p:sp>
      <p:sp>
        <p:nvSpPr>
          <p:cNvPr id="3" name="Označba mesta vsebine 2"/>
          <p:cNvSpPr>
            <a:spLocks noGrp="1"/>
          </p:cNvSpPr>
          <p:nvPr>
            <p:ph idx="1"/>
          </p:nvPr>
        </p:nvSpPr>
        <p:spPr>
          <a:xfrm>
            <a:off x="838200" y="1396539"/>
            <a:ext cx="10515600" cy="4821988"/>
          </a:xfrm>
        </p:spPr>
        <p:txBody>
          <a:bodyPr/>
          <a:lstStyle/>
          <a:p>
            <a:r>
              <a:rPr lang="sl-SI" dirty="0"/>
              <a:t>sestavljena iz beljakovin. Je izbirno prepustni ovoj, ki daje celici obliko in notranjost celice ločuje od okolja. Skoznjo prehajajo uporabne snovi (npr. hrana, kisik) v notranjost celice, nerabne snovi pa iz celice. Prepušča le majhne molekule, zato se morajo hranilne snovi, ki jih sestavljajo makromolekule, pred prehodom v celico razgraditi v manjše molekule.</a:t>
            </a:r>
          </a:p>
          <a:p>
            <a:endParaRPr lang="sl-SI" dirty="0"/>
          </a:p>
        </p:txBody>
      </p:sp>
      <p:sp>
        <p:nvSpPr>
          <p:cNvPr id="4" name="AutoShape 2" descr="Rezultat iskanja slik za celiÄna membrana"/>
          <p:cNvSpPr>
            <a:spLocks noChangeAspect="1" noChangeArrowheads="1"/>
          </p:cNvSpPr>
          <p:nvPr/>
        </p:nvSpPr>
        <p:spPr bwMode="auto">
          <a:xfrm>
            <a:off x="155574" y="-144463"/>
            <a:ext cx="959107" cy="95911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6" name="Slika 5"/>
          <p:cNvPicPr>
            <a:picLocks noChangeAspect="1"/>
          </p:cNvPicPr>
          <p:nvPr/>
        </p:nvPicPr>
        <p:blipFill>
          <a:blip r:embed="rId2"/>
          <a:stretch>
            <a:fillRect/>
          </a:stretch>
        </p:blipFill>
        <p:spPr>
          <a:xfrm>
            <a:off x="7331220" y="3595948"/>
            <a:ext cx="4299418" cy="2913525"/>
          </a:xfrm>
          <a:prstGeom prst="rect">
            <a:avLst/>
          </a:prstGeom>
        </p:spPr>
      </p:pic>
      <p:pic>
        <p:nvPicPr>
          <p:cNvPr id="7" name="Slika 6"/>
          <p:cNvPicPr>
            <a:picLocks noChangeAspect="1"/>
          </p:cNvPicPr>
          <p:nvPr/>
        </p:nvPicPr>
        <p:blipFill>
          <a:blip r:embed="rId3"/>
          <a:stretch>
            <a:fillRect/>
          </a:stretch>
        </p:blipFill>
        <p:spPr>
          <a:xfrm>
            <a:off x="624665" y="3736395"/>
            <a:ext cx="6166833" cy="3064024"/>
          </a:xfrm>
          <a:prstGeom prst="rect">
            <a:avLst/>
          </a:prstGeom>
        </p:spPr>
      </p:pic>
    </p:spTree>
    <p:extLst>
      <p:ext uri="{BB962C8B-B14F-4D97-AF65-F5344CB8AC3E}">
        <p14:creationId xmlns:p14="http://schemas.microsoft.com/office/powerpoint/2010/main" val="2306766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Celično jedro</a:t>
            </a:r>
            <a:endParaRPr lang="sl-SI" dirty="0"/>
          </a:p>
        </p:txBody>
      </p:sp>
      <p:sp>
        <p:nvSpPr>
          <p:cNvPr id="3" name="Označba mesta vsebine 2"/>
          <p:cNvSpPr>
            <a:spLocks noGrp="1"/>
          </p:cNvSpPr>
          <p:nvPr>
            <p:ph idx="1"/>
          </p:nvPr>
        </p:nvSpPr>
        <p:spPr/>
        <p:txBody>
          <a:bodyPr/>
          <a:lstStyle/>
          <a:p>
            <a:r>
              <a:rPr lang="sl-SI" dirty="0"/>
              <a:t>obdaja ga jedrni ovoj. V jedru so kromosomi (zgrajeni iz molekul DNK), na katerih se nahaja dedni zapis določenega organizma. Jedro tudi nadzoruje delovanje celotne celice.</a:t>
            </a:r>
          </a:p>
          <a:p>
            <a:endParaRPr lang="sl-SI" dirty="0"/>
          </a:p>
        </p:txBody>
      </p:sp>
      <p:pic>
        <p:nvPicPr>
          <p:cNvPr id="4" name="Slika 3"/>
          <p:cNvPicPr>
            <a:picLocks noChangeAspect="1"/>
          </p:cNvPicPr>
          <p:nvPr/>
        </p:nvPicPr>
        <p:blipFill>
          <a:blip r:embed="rId2"/>
          <a:stretch>
            <a:fillRect/>
          </a:stretch>
        </p:blipFill>
        <p:spPr>
          <a:xfrm>
            <a:off x="7310005" y="2810394"/>
            <a:ext cx="3604606" cy="3881883"/>
          </a:xfrm>
          <a:prstGeom prst="rect">
            <a:avLst/>
          </a:prstGeom>
        </p:spPr>
      </p:pic>
    </p:spTree>
    <p:extLst>
      <p:ext uri="{BB962C8B-B14F-4D97-AF65-F5344CB8AC3E}">
        <p14:creationId xmlns:p14="http://schemas.microsoft.com/office/powerpoint/2010/main" val="2385649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Citoplazma</a:t>
            </a:r>
            <a:endParaRPr lang="sl-SI" dirty="0"/>
          </a:p>
        </p:txBody>
      </p:sp>
      <p:sp>
        <p:nvSpPr>
          <p:cNvPr id="3" name="Označba mesta vsebine 2"/>
          <p:cNvSpPr>
            <a:spLocks noGrp="1"/>
          </p:cNvSpPr>
          <p:nvPr>
            <p:ph idx="1"/>
          </p:nvPr>
        </p:nvSpPr>
        <p:spPr/>
        <p:txBody>
          <a:bodyPr/>
          <a:lstStyle/>
          <a:p>
            <a:r>
              <a:rPr lang="sl-SI" dirty="0"/>
              <a:t>vodna raztopina, ki vsebuje 60 do 80 odstotkov vode. V njej potekajo življenjski procesi, ki omogočajo normalno delovanje celice.</a:t>
            </a:r>
          </a:p>
          <a:p>
            <a:endParaRPr lang="sl-SI" dirty="0"/>
          </a:p>
        </p:txBody>
      </p:sp>
      <p:pic>
        <p:nvPicPr>
          <p:cNvPr id="5" name="Slika 4"/>
          <p:cNvPicPr>
            <a:picLocks noChangeAspect="1"/>
          </p:cNvPicPr>
          <p:nvPr/>
        </p:nvPicPr>
        <p:blipFill>
          <a:blip r:embed="rId2"/>
          <a:stretch>
            <a:fillRect/>
          </a:stretch>
        </p:blipFill>
        <p:spPr>
          <a:xfrm>
            <a:off x="6814791" y="2992582"/>
            <a:ext cx="4306339" cy="3184381"/>
          </a:xfrm>
          <a:prstGeom prst="rect">
            <a:avLst/>
          </a:prstGeom>
        </p:spPr>
      </p:pic>
    </p:spTree>
    <p:extLst>
      <p:ext uri="{BB962C8B-B14F-4D97-AF65-F5344CB8AC3E}">
        <p14:creationId xmlns:p14="http://schemas.microsoft.com/office/powerpoint/2010/main" val="3008221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Mitohondriji</a:t>
            </a:r>
            <a:endParaRPr lang="sl-SI" dirty="0"/>
          </a:p>
        </p:txBody>
      </p:sp>
      <p:sp>
        <p:nvSpPr>
          <p:cNvPr id="3" name="Označba mesta vsebine 2"/>
          <p:cNvSpPr>
            <a:spLocks noGrp="1"/>
          </p:cNvSpPr>
          <p:nvPr>
            <p:ph idx="1"/>
          </p:nvPr>
        </p:nvSpPr>
        <p:spPr/>
        <p:txBody>
          <a:bodyPr/>
          <a:lstStyle/>
          <a:p>
            <a:r>
              <a:rPr lang="sl-SI" dirty="0"/>
              <a:t>organeli fižolaste oblike. V njih poteka celično dihanje, kar pomeni, da se iz organskih snovi in pod vplivom kisika sprošča energija, ki je potrebna za vse biokemijske reakcije, ki potekajo v celici in omogočajo njeno delovanje in obstoj.</a:t>
            </a:r>
          </a:p>
          <a:p>
            <a:r>
              <a:rPr lang="sl-SI" dirty="0"/>
              <a:t>Obdan je z dvema membranama. </a:t>
            </a:r>
          </a:p>
          <a:p>
            <a:pPr marL="0" indent="0">
              <a:buNone/>
            </a:pPr>
            <a:r>
              <a:rPr lang="sl-SI" dirty="0"/>
              <a:t>Zunanja membrana mitohondrijev je </a:t>
            </a:r>
          </a:p>
          <a:p>
            <a:pPr marL="0" indent="0">
              <a:buNone/>
            </a:pPr>
            <a:r>
              <a:rPr lang="sl-SI" dirty="0"/>
              <a:t>brez gub, notranja pa je močno nagubana.</a:t>
            </a:r>
          </a:p>
        </p:txBody>
      </p:sp>
      <p:pic>
        <p:nvPicPr>
          <p:cNvPr id="4" name="Slika 3"/>
          <p:cNvPicPr>
            <a:picLocks noChangeAspect="1"/>
          </p:cNvPicPr>
          <p:nvPr/>
        </p:nvPicPr>
        <p:blipFill>
          <a:blip r:embed="rId2"/>
          <a:stretch>
            <a:fillRect/>
          </a:stretch>
        </p:blipFill>
        <p:spPr>
          <a:xfrm>
            <a:off x="7304117" y="3194958"/>
            <a:ext cx="4799215" cy="3599411"/>
          </a:xfrm>
          <a:prstGeom prst="rect">
            <a:avLst/>
          </a:prstGeom>
        </p:spPr>
      </p:pic>
    </p:spTree>
    <p:extLst>
      <p:ext uri="{BB962C8B-B14F-4D97-AF65-F5344CB8AC3E}">
        <p14:creationId xmlns:p14="http://schemas.microsoft.com/office/powerpoint/2010/main" val="118568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Picture 28">
            <a:extLst>
              <a:ext uri="{FF2B5EF4-FFF2-40B4-BE49-F238E27FC236}">
                <a16:creationId xmlns:a16="http://schemas.microsoft.com/office/drawing/2014/main" id="{52C65705-EB82-47A3-A84D-EDC99C971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144463"/>
            <a:ext cx="8901112"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C6EDF5DF-69EC-4E6F-9024-87FBD9217008}"/>
              </a:ext>
            </a:extLst>
          </p:cNvPr>
          <p:cNvGraphicFramePr/>
          <p:nvPr/>
        </p:nvGraphicFramePr>
        <p:xfrm>
          <a:off x="1955801" y="260350"/>
          <a:ext cx="8208963" cy="24907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4F6D91A-7B40-4FAB-BE59-8E71192CC3A8}"/>
              </a:ext>
            </a:extLst>
          </p:cNvPr>
          <p:cNvGraphicFramePr/>
          <p:nvPr/>
        </p:nvGraphicFramePr>
        <p:xfrm>
          <a:off x="1955801" y="3500438"/>
          <a:ext cx="8208963" cy="21891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a:stretch>
            <a:fillRect/>
          </a:stretch>
        </p:blipFill>
        <p:spPr>
          <a:xfrm>
            <a:off x="2172167" y="900979"/>
            <a:ext cx="7847666" cy="4685174"/>
          </a:xfrm>
          <a:prstGeom prst="rect">
            <a:avLst/>
          </a:prstGeom>
        </p:spPr>
      </p:pic>
    </p:spTree>
    <p:extLst>
      <p:ext uri="{BB962C8B-B14F-4D97-AF65-F5344CB8AC3E}">
        <p14:creationId xmlns:p14="http://schemas.microsoft.com/office/powerpoint/2010/main" val="3704666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Ribosomi</a:t>
            </a:r>
            <a:endParaRPr lang="sl-SI" dirty="0"/>
          </a:p>
        </p:txBody>
      </p:sp>
      <p:sp>
        <p:nvSpPr>
          <p:cNvPr id="3" name="Označba mesta vsebine 2"/>
          <p:cNvSpPr>
            <a:spLocks noGrp="1"/>
          </p:cNvSpPr>
          <p:nvPr>
            <p:ph idx="1"/>
          </p:nvPr>
        </p:nvSpPr>
        <p:spPr/>
        <p:txBody>
          <a:bodyPr/>
          <a:lstStyle/>
          <a:p>
            <a:r>
              <a:rPr lang="sl-SI" dirty="0"/>
              <a:t>omogočajo nastajanje beljakovin, potrebnih za rast in delovanje celice. Navodila za izgradnjo beljakovin se nahajajo v kromosomih.</a:t>
            </a:r>
          </a:p>
          <a:p>
            <a:endParaRPr lang="sl-SI" dirty="0"/>
          </a:p>
        </p:txBody>
      </p:sp>
      <p:pic>
        <p:nvPicPr>
          <p:cNvPr id="4" name="Slika 3"/>
          <p:cNvPicPr>
            <a:picLocks noChangeAspect="1"/>
          </p:cNvPicPr>
          <p:nvPr/>
        </p:nvPicPr>
        <p:blipFill>
          <a:blip r:embed="rId2"/>
          <a:stretch>
            <a:fillRect/>
          </a:stretch>
        </p:blipFill>
        <p:spPr>
          <a:xfrm>
            <a:off x="3749039" y="3035258"/>
            <a:ext cx="5600584" cy="2798121"/>
          </a:xfrm>
          <a:prstGeom prst="rect">
            <a:avLst/>
          </a:prstGeom>
        </p:spPr>
      </p:pic>
    </p:spTree>
    <p:extLst>
      <p:ext uri="{BB962C8B-B14F-4D97-AF65-F5344CB8AC3E}">
        <p14:creationId xmlns:p14="http://schemas.microsoft.com/office/powerpoint/2010/main" val="686041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err="1"/>
              <a:t>Endoplazmatski</a:t>
            </a:r>
            <a:r>
              <a:rPr lang="sl-SI" b="1" dirty="0"/>
              <a:t> </a:t>
            </a:r>
            <a:r>
              <a:rPr lang="sl-SI" b="1" dirty="0" err="1"/>
              <a:t>retikulum</a:t>
            </a:r>
            <a:endParaRPr lang="sl-SI" dirty="0"/>
          </a:p>
        </p:txBody>
      </p:sp>
      <p:sp>
        <p:nvSpPr>
          <p:cNvPr id="3" name="Označba mesta vsebine 2"/>
          <p:cNvSpPr>
            <a:spLocks noGrp="1"/>
          </p:cNvSpPr>
          <p:nvPr>
            <p:ph idx="1"/>
          </p:nvPr>
        </p:nvSpPr>
        <p:spPr/>
        <p:txBody>
          <a:bodyPr/>
          <a:lstStyle/>
          <a:p>
            <a:r>
              <a:rPr lang="sl-SI" u="sng" dirty="0"/>
              <a:t>a) zrnati:</a:t>
            </a:r>
            <a:r>
              <a:rPr lang="sl-SI" dirty="0"/>
              <a:t> na njem se nahajajo ribosomi (v obliki zrnc). Naloga zrnatega </a:t>
            </a:r>
            <a:r>
              <a:rPr lang="sl-SI" dirty="0" err="1"/>
              <a:t>endoplazmatskega</a:t>
            </a:r>
            <a:r>
              <a:rPr lang="sl-SI" dirty="0"/>
              <a:t> </a:t>
            </a:r>
            <a:r>
              <a:rPr lang="sl-SI" dirty="0" err="1"/>
              <a:t>retikuluma</a:t>
            </a:r>
            <a:r>
              <a:rPr lang="sl-SI" dirty="0"/>
              <a:t> je enaka nalogi ribosomov.</a:t>
            </a:r>
          </a:p>
          <a:p>
            <a:r>
              <a:rPr lang="sl-SI" u="sng" dirty="0"/>
              <a:t>b) gladki:</a:t>
            </a:r>
            <a:r>
              <a:rPr lang="sl-SI" dirty="0"/>
              <a:t> priprava snovi za izločanje iz celice.</a:t>
            </a:r>
          </a:p>
          <a:p>
            <a:endParaRPr lang="sl-SI" dirty="0"/>
          </a:p>
        </p:txBody>
      </p:sp>
      <p:pic>
        <p:nvPicPr>
          <p:cNvPr id="4" name="Slika 3"/>
          <p:cNvPicPr>
            <a:picLocks noChangeAspect="1"/>
          </p:cNvPicPr>
          <p:nvPr/>
        </p:nvPicPr>
        <p:blipFill>
          <a:blip r:embed="rId2"/>
          <a:stretch>
            <a:fillRect/>
          </a:stretch>
        </p:blipFill>
        <p:spPr>
          <a:xfrm>
            <a:off x="6096000" y="3142211"/>
            <a:ext cx="4989092" cy="3452322"/>
          </a:xfrm>
          <a:prstGeom prst="rect">
            <a:avLst/>
          </a:prstGeom>
        </p:spPr>
      </p:pic>
      <p:pic>
        <p:nvPicPr>
          <p:cNvPr id="5" name="Slika 4"/>
          <p:cNvPicPr>
            <a:picLocks noChangeAspect="1"/>
          </p:cNvPicPr>
          <p:nvPr/>
        </p:nvPicPr>
        <p:blipFill>
          <a:blip r:embed="rId3"/>
          <a:stretch>
            <a:fillRect/>
          </a:stretch>
        </p:blipFill>
        <p:spPr>
          <a:xfrm>
            <a:off x="838200" y="3229768"/>
            <a:ext cx="4945483" cy="3277207"/>
          </a:xfrm>
          <a:prstGeom prst="rect">
            <a:avLst/>
          </a:prstGeom>
        </p:spPr>
      </p:pic>
    </p:spTree>
    <p:extLst>
      <p:ext uri="{BB962C8B-B14F-4D97-AF65-F5344CB8AC3E}">
        <p14:creationId xmlns:p14="http://schemas.microsoft.com/office/powerpoint/2010/main" val="2175013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Golgijev aparat</a:t>
            </a:r>
            <a:endParaRPr lang="sl-SI" dirty="0"/>
          </a:p>
        </p:txBody>
      </p:sp>
      <p:sp>
        <p:nvSpPr>
          <p:cNvPr id="3" name="Označba mesta vsebine 2"/>
          <p:cNvSpPr>
            <a:spLocks noGrp="1"/>
          </p:cNvSpPr>
          <p:nvPr>
            <p:ph idx="1"/>
          </p:nvPr>
        </p:nvSpPr>
        <p:spPr/>
        <p:txBody>
          <a:bodyPr/>
          <a:lstStyle/>
          <a:p>
            <a:r>
              <a:rPr lang="sl-SI" dirty="0"/>
              <a:t>priprava snovi za gradnjo </a:t>
            </a:r>
          </a:p>
          <a:p>
            <a:pPr marL="0" indent="0">
              <a:buNone/>
            </a:pPr>
            <a:r>
              <a:rPr lang="sl-SI" dirty="0"/>
              <a:t>beljakovin.</a:t>
            </a:r>
          </a:p>
          <a:p>
            <a:endParaRPr lang="sl-SI" dirty="0"/>
          </a:p>
        </p:txBody>
      </p:sp>
      <p:pic>
        <p:nvPicPr>
          <p:cNvPr id="4" name="Slika 3"/>
          <p:cNvPicPr>
            <a:picLocks noChangeAspect="1"/>
          </p:cNvPicPr>
          <p:nvPr/>
        </p:nvPicPr>
        <p:blipFill>
          <a:blip r:embed="rId2"/>
          <a:stretch>
            <a:fillRect/>
          </a:stretch>
        </p:blipFill>
        <p:spPr>
          <a:xfrm>
            <a:off x="5716386" y="365125"/>
            <a:ext cx="6096000" cy="4572000"/>
          </a:xfrm>
          <a:prstGeom prst="rect">
            <a:avLst/>
          </a:prstGeom>
        </p:spPr>
      </p:pic>
      <p:pic>
        <p:nvPicPr>
          <p:cNvPr id="5" name="Slika 4"/>
          <p:cNvPicPr>
            <a:picLocks noChangeAspect="1"/>
          </p:cNvPicPr>
          <p:nvPr/>
        </p:nvPicPr>
        <p:blipFill>
          <a:blip r:embed="rId3"/>
          <a:stretch>
            <a:fillRect/>
          </a:stretch>
        </p:blipFill>
        <p:spPr>
          <a:xfrm>
            <a:off x="1296786" y="3203921"/>
            <a:ext cx="4030706" cy="3466407"/>
          </a:xfrm>
          <a:prstGeom prst="rect">
            <a:avLst/>
          </a:prstGeom>
        </p:spPr>
      </p:pic>
    </p:spTree>
    <p:extLst>
      <p:ext uri="{BB962C8B-B14F-4D97-AF65-F5344CB8AC3E}">
        <p14:creationId xmlns:p14="http://schemas.microsoft.com/office/powerpoint/2010/main" val="2699310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b="1" dirty="0"/>
              <a:t>Lizosomi</a:t>
            </a:r>
            <a:endParaRPr lang="sl-SI" dirty="0"/>
          </a:p>
        </p:txBody>
      </p:sp>
      <p:sp>
        <p:nvSpPr>
          <p:cNvPr id="3" name="Označba mesta vsebine 2"/>
          <p:cNvSpPr>
            <a:spLocks noGrp="1"/>
          </p:cNvSpPr>
          <p:nvPr>
            <p:ph idx="1"/>
          </p:nvPr>
        </p:nvSpPr>
        <p:spPr/>
        <p:txBody>
          <a:bodyPr/>
          <a:lstStyle/>
          <a:p>
            <a:r>
              <a:rPr lang="sl-SI" dirty="0"/>
              <a:t>razgradnja beljakovin, ki so prispele v celico od zunaj.</a:t>
            </a:r>
          </a:p>
          <a:p>
            <a:endParaRPr lang="sl-SI" dirty="0"/>
          </a:p>
        </p:txBody>
      </p:sp>
      <p:pic>
        <p:nvPicPr>
          <p:cNvPr id="4" name="Slika 3"/>
          <p:cNvPicPr>
            <a:picLocks noChangeAspect="1"/>
          </p:cNvPicPr>
          <p:nvPr/>
        </p:nvPicPr>
        <p:blipFill>
          <a:blip r:embed="rId2"/>
          <a:stretch>
            <a:fillRect/>
          </a:stretch>
        </p:blipFill>
        <p:spPr>
          <a:xfrm>
            <a:off x="2953336" y="2814463"/>
            <a:ext cx="5336185" cy="3220576"/>
          </a:xfrm>
          <a:prstGeom prst="rect">
            <a:avLst/>
          </a:prstGeom>
        </p:spPr>
      </p:pic>
    </p:spTree>
    <p:extLst>
      <p:ext uri="{BB962C8B-B14F-4D97-AF65-F5344CB8AC3E}">
        <p14:creationId xmlns:p14="http://schemas.microsoft.com/office/powerpoint/2010/main" val="3956031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22971" y="864525"/>
            <a:ext cx="10515600" cy="5744701"/>
          </a:xfrm>
        </p:spPr>
        <p:txBody>
          <a:bodyPr/>
          <a:lstStyle/>
          <a:p>
            <a:r>
              <a:rPr lang="sl-SI" dirty="0"/>
              <a:t>Večina celic je tako majhnih, da jih ne moremo videti s prostim očesom, saj so manjše od 0,1 mm. Nekatere celice so izjeme. Tak primer so jajčne celice, ki so vidne tudi s prostim očesom. Človeška jajčna celica meri približno 1 milimeter.</a:t>
            </a:r>
          </a:p>
          <a:p>
            <a:endParaRPr lang="sl-SI" dirty="0"/>
          </a:p>
          <a:p>
            <a:endParaRPr lang="sl-SI" dirty="0"/>
          </a:p>
          <a:p>
            <a:pPr marL="0" indent="0">
              <a:buNone/>
            </a:pPr>
            <a:br>
              <a:rPr lang="sl-SI" dirty="0"/>
            </a:br>
            <a:br>
              <a:rPr lang="sl-SI" dirty="0"/>
            </a:br>
            <a:endParaRPr lang="sl-SI" dirty="0"/>
          </a:p>
        </p:txBody>
      </p:sp>
      <p:pic>
        <p:nvPicPr>
          <p:cNvPr id="2050" name="Picture 2" descr="Rezultat iskanja slik za jajÄna cel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47" y="2908445"/>
            <a:ext cx="5400675" cy="3038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zultat iskanja slik za jajÄna ce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735" y="2542685"/>
            <a:ext cx="3797291" cy="330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84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838200" y="856211"/>
            <a:ext cx="10515600" cy="5320752"/>
          </a:xfrm>
        </p:spPr>
        <p:txBody>
          <a:bodyPr/>
          <a:lstStyle/>
          <a:p>
            <a:r>
              <a:rPr lang="sl-SI" dirty="0"/>
              <a:t>Če bi merili dolžino celic, so najdaljše </a:t>
            </a:r>
          </a:p>
          <a:p>
            <a:pPr marL="0" indent="0">
              <a:buNone/>
            </a:pPr>
            <a:r>
              <a:rPr lang="sl-SI" dirty="0"/>
              <a:t>živčne celice. Znanstveniki so ugotovili, </a:t>
            </a:r>
          </a:p>
          <a:p>
            <a:pPr marL="0" indent="0">
              <a:buNone/>
            </a:pPr>
            <a:r>
              <a:rPr lang="sl-SI" dirty="0"/>
              <a:t>da ima orjaški ligenj tudi do 12 metrov </a:t>
            </a:r>
          </a:p>
          <a:p>
            <a:pPr marL="0" indent="0">
              <a:buNone/>
            </a:pPr>
            <a:r>
              <a:rPr lang="sl-SI" dirty="0"/>
              <a:t>dolge živčne celice. V človeku so med </a:t>
            </a:r>
          </a:p>
          <a:p>
            <a:pPr marL="0" indent="0">
              <a:buNone/>
            </a:pPr>
            <a:r>
              <a:rPr lang="sl-SI" dirty="0"/>
              <a:t>najdaljšimi živčne celice, ki segajo od </a:t>
            </a:r>
          </a:p>
          <a:p>
            <a:pPr marL="0" indent="0">
              <a:buNone/>
            </a:pPr>
            <a:r>
              <a:rPr lang="sl-SI" dirty="0"/>
              <a:t>stopal do spodnjega dela hrbtenjače </a:t>
            </a:r>
          </a:p>
          <a:p>
            <a:pPr marL="0" indent="0">
              <a:buNone/>
            </a:pPr>
            <a:r>
              <a:rPr lang="sl-SI" dirty="0"/>
              <a:t>in merijo približno 1 meter.</a:t>
            </a:r>
          </a:p>
          <a:p>
            <a:endParaRPr lang="sl-SI" dirty="0"/>
          </a:p>
        </p:txBody>
      </p:sp>
      <p:pic>
        <p:nvPicPr>
          <p:cNvPr id="1028" name="Picture 4" descr="Rezultat iskanja slik za orjaÅ¡ki ligen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193" y="797124"/>
            <a:ext cx="4782185" cy="526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681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64BFF3-A75F-43A9-80BA-67A4BC1AA38B}"/>
              </a:ext>
            </a:extLst>
          </p:cNvPr>
          <p:cNvSpPr>
            <a:spLocks noGrp="1"/>
          </p:cNvSpPr>
          <p:nvPr>
            <p:ph type="ctrTitle"/>
          </p:nvPr>
        </p:nvSpPr>
        <p:spPr/>
        <p:txBody>
          <a:bodyPr>
            <a:normAutofit fontScale="90000"/>
          </a:bodyPr>
          <a:lstStyle/>
          <a:p>
            <a:r>
              <a:rPr lang="sl-SI" dirty="0"/>
              <a:t>ZGRADBA CELIČNE MEMBRANE IN </a:t>
            </a:r>
            <a:r>
              <a:rPr lang="sl-SI"/>
              <a:t>TRANSPORT SNOVI</a:t>
            </a:r>
            <a:endParaRPr lang="sl-SI" dirty="0"/>
          </a:p>
        </p:txBody>
      </p:sp>
      <p:sp>
        <p:nvSpPr>
          <p:cNvPr id="3" name="Podnaslov 2">
            <a:extLst>
              <a:ext uri="{FF2B5EF4-FFF2-40B4-BE49-F238E27FC236}">
                <a16:creationId xmlns:a16="http://schemas.microsoft.com/office/drawing/2014/main" id="{346F5F7B-8708-4DE3-8F1C-56D750B5C49B}"/>
              </a:ext>
            </a:extLst>
          </p:cNvPr>
          <p:cNvSpPr>
            <a:spLocks noGrp="1"/>
          </p:cNvSpPr>
          <p:nvPr>
            <p:ph type="subTitle" idx="1"/>
          </p:nvPr>
        </p:nvSpPr>
        <p:spPr/>
        <p:txBody>
          <a:bodyPr/>
          <a:lstStyle/>
          <a:p>
            <a:endParaRPr lang="sl-SI"/>
          </a:p>
        </p:txBody>
      </p:sp>
    </p:spTree>
    <p:extLst>
      <p:ext uri="{BB962C8B-B14F-4D97-AF65-F5344CB8AC3E}">
        <p14:creationId xmlns:p14="http://schemas.microsoft.com/office/powerpoint/2010/main" val="1315086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DC91471-798D-40B3-9CD1-2760451DE885}"/>
              </a:ext>
            </a:extLst>
          </p:cNvPr>
          <p:cNvSpPr>
            <a:spLocks noGrp="1"/>
          </p:cNvSpPr>
          <p:nvPr>
            <p:ph type="title"/>
          </p:nvPr>
        </p:nvSpPr>
        <p:spPr/>
        <p:txBody>
          <a:bodyPr/>
          <a:lstStyle/>
          <a:p>
            <a:r>
              <a:rPr lang="sl-SI" dirty="0"/>
              <a:t>Funkcija celične membrane</a:t>
            </a:r>
          </a:p>
        </p:txBody>
      </p:sp>
      <p:sp>
        <p:nvSpPr>
          <p:cNvPr id="3" name="Označba mesta vsebine 2">
            <a:extLst>
              <a:ext uri="{FF2B5EF4-FFF2-40B4-BE49-F238E27FC236}">
                <a16:creationId xmlns:a16="http://schemas.microsoft.com/office/drawing/2014/main" id="{73CEB7C3-8AAC-412C-A257-A6B67C7FB675}"/>
              </a:ext>
            </a:extLst>
          </p:cNvPr>
          <p:cNvSpPr>
            <a:spLocks noGrp="1"/>
          </p:cNvSpPr>
          <p:nvPr>
            <p:ph idx="1"/>
          </p:nvPr>
        </p:nvSpPr>
        <p:spPr/>
        <p:txBody>
          <a:bodyPr/>
          <a:lstStyle/>
          <a:p>
            <a:r>
              <a:rPr lang="sl-SI" dirty="0"/>
              <a:t>Tanka polprepustna membrana, ki obdaja citoplazmo celice. </a:t>
            </a:r>
          </a:p>
          <a:p>
            <a:r>
              <a:rPr lang="sl-SI" dirty="0"/>
              <a:t>Njena naloga je zaščititi celovito </a:t>
            </a:r>
          </a:p>
          <a:p>
            <a:pPr marL="0" indent="0">
              <a:buNone/>
            </a:pPr>
            <a:r>
              <a:rPr lang="sl-SI" dirty="0"/>
              <a:t>notranjost celice tako, da </a:t>
            </a:r>
          </a:p>
          <a:p>
            <a:pPr marL="0" indent="0">
              <a:buNone/>
            </a:pPr>
            <a:r>
              <a:rPr lang="sl-SI" dirty="0"/>
              <a:t>nekatere snovi vstopijo v celico, </a:t>
            </a:r>
          </a:p>
          <a:p>
            <a:pPr marL="0" indent="0">
              <a:buNone/>
            </a:pPr>
            <a:r>
              <a:rPr lang="sl-SI" dirty="0"/>
              <a:t>druge ne.</a:t>
            </a:r>
          </a:p>
        </p:txBody>
      </p:sp>
      <p:pic>
        <p:nvPicPr>
          <p:cNvPr id="4" name="Slika 3">
            <a:extLst>
              <a:ext uri="{FF2B5EF4-FFF2-40B4-BE49-F238E27FC236}">
                <a16:creationId xmlns:a16="http://schemas.microsoft.com/office/drawing/2014/main" id="{0F9A2155-3C6D-440D-BCB3-16E3C2B7E570}"/>
              </a:ext>
            </a:extLst>
          </p:cNvPr>
          <p:cNvPicPr>
            <a:picLocks noChangeAspect="1"/>
          </p:cNvPicPr>
          <p:nvPr/>
        </p:nvPicPr>
        <p:blipFill>
          <a:blip r:embed="rId2"/>
          <a:stretch>
            <a:fillRect/>
          </a:stretch>
        </p:blipFill>
        <p:spPr>
          <a:xfrm>
            <a:off x="5855750" y="2622795"/>
            <a:ext cx="5913633" cy="3938357"/>
          </a:xfrm>
          <a:prstGeom prst="rect">
            <a:avLst/>
          </a:prstGeom>
        </p:spPr>
      </p:pic>
    </p:spTree>
    <p:extLst>
      <p:ext uri="{BB962C8B-B14F-4D97-AF65-F5344CB8AC3E}">
        <p14:creationId xmlns:p14="http://schemas.microsoft.com/office/powerpoint/2010/main" val="3666266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B36ACB38-1E43-48FA-A05B-C7400B93ADAF}"/>
              </a:ext>
            </a:extLst>
          </p:cNvPr>
          <p:cNvSpPr>
            <a:spLocks noGrp="1"/>
          </p:cNvSpPr>
          <p:nvPr>
            <p:ph idx="1"/>
          </p:nvPr>
        </p:nvSpPr>
        <p:spPr>
          <a:xfrm>
            <a:off x="838200" y="506027"/>
            <a:ext cx="10515600" cy="5670936"/>
          </a:xfrm>
        </p:spPr>
        <p:txBody>
          <a:bodyPr>
            <a:normAutofit/>
          </a:bodyPr>
          <a:lstStyle/>
          <a:p>
            <a:r>
              <a:rPr lang="sl-SI" dirty="0"/>
              <a:t>Ščiti celovitost celice, podpira celico in pomaga ohranjati njeno obliko.</a:t>
            </a:r>
          </a:p>
          <a:p>
            <a:endParaRPr lang="sl-SI" dirty="0"/>
          </a:p>
          <a:p>
            <a:r>
              <a:rPr lang="sl-SI" dirty="0"/>
              <a:t>Beljakovine in lipidi so glavni sestavni deli celične membrane. </a:t>
            </a:r>
          </a:p>
          <a:p>
            <a:endParaRPr lang="sl-SI" dirty="0"/>
          </a:p>
          <a:p>
            <a:endParaRPr lang="sl-SI" dirty="0"/>
          </a:p>
        </p:txBody>
      </p:sp>
      <p:pic>
        <p:nvPicPr>
          <p:cNvPr id="5" name="Slika 4">
            <a:extLst>
              <a:ext uri="{FF2B5EF4-FFF2-40B4-BE49-F238E27FC236}">
                <a16:creationId xmlns:a16="http://schemas.microsoft.com/office/drawing/2014/main" id="{7FD7C00C-4F38-4613-92D8-6E6ABA84F898}"/>
              </a:ext>
            </a:extLst>
          </p:cNvPr>
          <p:cNvPicPr>
            <a:picLocks noChangeAspect="1"/>
          </p:cNvPicPr>
          <p:nvPr/>
        </p:nvPicPr>
        <p:blipFill>
          <a:blip r:embed="rId2"/>
          <a:stretch>
            <a:fillRect/>
          </a:stretch>
        </p:blipFill>
        <p:spPr>
          <a:xfrm>
            <a:off x="2525928" y="2048014"/>
            <a:ext cx="6768992" cy="4501761"/>
          </a:xfrm>
          <a:prstGeom prst="rect">
            <a:avLst/>
          </a:prstGeom>
        </p:spPr>
      </p:pic>
    </p:spTree>
    <p:extLst>
      <p:ext uri="{BB962C8B-B14F-4D97-AF65-F5344CB8AC3E}">
        <p14:creationId xmlns:p14="http://schemas.microsoft.com/office/powerpoint/2010/main" val="17241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2">
            <a:extLst>
              <a:ext uri="{FF2B5EF4-FFF2-40B4-BE49-F238E27FC236}">
                <a16:creationId xmlns:a16="http://schemas.microsoft.com/office/drawing/2014/main" id="{1E93D002-CF38-45B8-A896-47BEC8349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
            <a:ext cx="9202738"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1983C5D0-E90C-4BE4-8691-E6220CC49578}"/>
              </a:ext>
            </a:extLst>
          </p:cNvPr>
          <p:cNvGraphicFramePr/>
          <p:nvPr/>
        </p:nvGraphicFramePr>
        <p:xfrm>
          <a:off x="2135188" y="188913"/>
          <a:ext cx="8208962" cy="2044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084" name="Organization Chart 3">
            <a:extLst>
              <a:ext uri="{FF2B5EF4-FFF2-40B4-BE49-F238E27FC236}">
                <a16:creationId xmlns:a16="http://schemas.microsoft.com/office/drawing/2014/main" id="{57DF0F5C-3019-432B-93A6-D764E1DB6BEE}"/>
              </a:ext>
            </a:extLst>
          </p:cNvPr>
          <p:cNvGrpSpPr>
            <a:grpSpLocks/>
          </p:cNvGrpSpPr>
          <p:nvPr/>
        </p:nvGrpSpPr>
        <p:grpSpPr bwMode="auto">
          <a:xfrm>
            <a:off x="1955801" y="2492375"/>
            <a:ext cx="8208963" cy="1944688"/>
            <a:chOff x="272" y="999"/>
            <a:chExt cx="1872" cy="720"/>
          </a:xfrm>
        </p:grpSpPr>
        <p:cxnSp>
          <p:nvCxnSpPr>
            <p:cNvPr id="3098" name="_s30726">
              <a:extLst>
                <a:ext uri="{FF2B5EF4-FFF2-40B4-BE49-F238E27FC236}">
                  <a16:creationId xmlns:a16="http://schemas.microsoft.com/office/drawing/2014/main" id="{501676A5-DB41-468E-88C4-519AA48EF420}"/>
                </a:ext>
              </a:extLst>
            </p:cNvPr>
            <p:cNvCxnSpPr>
              <a:cxnSpLocks noChangeShapeType="1"/>
              <a:stCxn id="3102" idx="0"/>
              <a:endCxn id="3100" idx="2"/>
            </p:cNvCxnSpPr>
            <p:nvPr/>
          </p:nvCxnSpPr>
          <p:spPr bwMode="auto">
            <a:xfrm rot="5400000" flipH="1">
              <a:off x="1388" y="1107"/>
              <a:ext cx="144" cy="504"/>
            </a:xfrm>
            <a:prstGeom prst="bentConnector3">
              <a:avLst>
                <a:gd name="adj1" fmla="val 1281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99" name="_s30727">
              <a:extLst>
                <a:ext uri="{FF2B5EF4-FFF2-40B4-BE49-F238E27FC236}">
                  <a16:creationId xmlns:a16="http://schemas.microsoft.com/office/drawing/2014/main" id="{4BDBC881-9790-43D8-8F9D-0A06D5B69830}"/>
                </a:ext>
              </a:extLst>
            </p:cNvPr>
            <p:cNvCxnSpPr>
              <a:cxnSpLocks noChangeShapeType="1"/>
              <a:stCxn id="3101" idx="0"/>
              <a:endCxn id="3100" idx="2"/>
            </p:cNvCxnSpPr>
            <p:nvPr/>
          </p:nvCxnSpPr>
          <p:spPr bwMode="auto">
            <a:xfrm rot="-5400000">
              <a:off x="884" y="1107"/>
              <a:ext cx="144" cy="504"/>
            </a:xfrm>
            <a:prstGeom prst="bentConnector3">
              <a:avLst>
                <a:gd name="adj1" fmla="val 1281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100" name="_s30728">
              <a:extLst>
                <a:ext uri="{FF2B5EF4-FFF2-40B4-BE49-F238E27FC236}">
                  <a16:creationId xmlns:a16="http://schemas.microsoft.com/office/drawing/2014/main" id="{31CB7017-9B2C-4143-8A06-849A34AA6356}"/>
                </a:ext>
              </a:extLst>
            </p:cNvPr>
            <p:cNvSpPr>
              <a:spLocks noChangeArrowheads="1"/>
            </p:cNvSpPr>
            <p:nvPr/>
          </p:nvSpPr>
          <p:spPr bwMode="auto">
            <a:xfrm>
              <a:off x="776" y="99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800"/>
                <a:t>TAKSONOMIJA IN</a:t>
              </a:r>
            </a:p>
            <a:p>
              <a:pPr algn="ctr" eaLnBrk="1" hangingPunct="1">
                <a:spcBef>
                  <a:spcPct val="0"/>
                </a:spcBef>
                <a:buFontTx/>
                <a:buNone/>
              </a:pPr>
              <a:r>
                <a:rPr lang="sl-SI" altLang="sl-SI" sz="2800"/>
                <a:t>SISTEMATIKA</a:t>
              </a:r>
              <a:endParaRPr lang="en-US" altLang="sl-SI" sz="2800"/>
            </a:p>
          </p:txBody>
        </p:sp>
        <p:sp>
          <p:nvSpPr>
            <p:cNvPr id="3101" name="_s30729">
              <a:extLst>
                <a:ext uri="{FF2B5EF4-FFF2-40B4-BE49-F238E27FC236}">
                  <a16:creationId xmlns:a16="http://schemas.microsoft.com/office/drawing/2014/main" id="{EA5B4A65-E5F0-4AD8-A830-B4A68AE5575D}"/>
                </a:ext>
              </a:extLst>
            </p:cNvPr>
            <p:cNvSpPr>
              <a:spLocks noChangeArrowheads="1"/>
            </p:cNvSpPr>
            <p:nvPr/>
          </p:nvSpPr>
          <p:spPr bwMode="auto">
            <a:xfrm>
              <a:off x="272" y="14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400"/>
                <a:t>RASTLIN</a:t>
              </a:r>
              <a:endParaRPr lang="en-US" altLang="sl-SI" sz="2400"/>
            </a:p>
            <a:p>
              <a:pPr algn="ctr" eaLnBrk="1" hangingPunct="1">
                <a:spcBef>
                  <a:spcPct val="0"/>
                </a:spcBef>
                <a:buFontTx/>
                <a:buNone/>
              </a:pPr>
              <a:endParaRPr lang="en-US" altLang="sl-SI" sz="2400"/>
            </a:p>
          </p:txBody>
        </p:sp>
        <p:sp>
          <p:nvSpPr>
            <p:cNvPr id="3102" name="_s30730">
              <a:extLst>
                <a:ext uri="{FF2B5EF4-FFF2-40B4-BE49-F238E27FC236}">
                  <a16:creationId xmlns:a16="http://schemas.microsoft.com/office/drawing/2014/main" id="{A5668AFB-2712-45D6-87C9-F5C185AC8B8F}"/>
                </a:ext>
              </a:extLst>
            </p:cNvPr>
            <p:cNvSpPr>
              <a:spLocks noChangeArrowheads="1"/>
            </p:cNvSpPr>
            <p:nvPr/>
          </p:nvSpPr>
          <p:spPr bwMode="auto">
            <a:xfrm>
              <a:off x="1280" y="14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400"/>
                <a:t>ŽIVALI</a:t>
              </a:r>
              <a:endParaRPr lang="en-US" altLang="sl-SI" sz="2400"/>
            </a:p>
          </p:txBody>
        </p:sp>
      </p:grpSp>
      <p:grpSp>
        <p:nvGrpSpPr>
          <p:cNvPr id="3085" name="Skupina 12">
            <a:extLst>
              <a:ext uri="{FF2B5EF4-FFF2-40B4-BE49-F238E27FC236}">
                <a16:creationId xmlns:a16="http://schemas.microsoft.com/office/drawing/2014/main" id="{C7BF3052-1456-4109-BC5C-316950B57801}"/>
              </a:ext>
            </a:extLst>
          </p:cNvPr>
          <p:cNvGrpSpPr>
            <a:grpSpLocks/>
          </p:cNvGrpSpPr>
          <p:nvPr/>
        </p:nvGrpSpPr>
        <p:grpSpPr bwMode="auto">
          <a:xfrm>
            <a:off x="1774825" y="4772026"/>
            <a:ext cx="8642350" cy="1579563"/>
            <a:chOff x="179512" y="4502446"/>
            <a:chExt cx="8640960" cy="1579265"/>
          </a:xfrm>
        </p:grpSpPr>
        <p:grpSp>
          <p:nvGrpSpPr>
            <p:cNvPr id="3086" name="Organization Chart 7">
              <a:extLst>
                <a:ext uri="{FF2B5EF4-FFF2-40B4-BE49-F238E27FC236}">
                  <a16:creationId xmlns:a16="http://schemas.microsoft.com/office/drawing/2014/main" id="{18EBD76F-A7F9-439C-BE79-ED338BC7596C}"/>
                </a:ext>
              </a:extLst>
            </p:cNvPr>
            <p:cNvGrpSpPr>
              <a:grpSpLocks/>
            </p:cNvGrpSpPr>
            <p:nvPr/>
          </p:nvGrpSpPr>
          <p:grpSpPr bwMode="auto">
            <a:xfrm>
              <a:off x="179512" y="4502446"/>
              <a:ext cx="8640960" cy="1579265"/>
              <a:chOff x="272" y="994"/>
              <a:chExt cx="2880" cy="730"/>
            </a:xfrm>
          </p:grpSpPr>
          <p:cxnSp>
            <p:nvCxnSpPr>
              <p:cNvPr id="3089" name="_s33806">
                <a:extLst>
                  <a:ext uri="{FF2B5EF4-FFF2-40B4-BE49-F238E27FC236}">
                    <a16:creationId xmlns:a16="http://schemas.microsoft.com/office/drawing/2014/main" id="{C3B7DC96-254B-4BDD-9609-0A71BC5873DA}"/>
                  </a:ext>
                </a:extLst>
              </p:cNvPr>
              <p:cNvCxnSpPr>
                <a:cxnSpLocks noChangeShapeType="1"/>
                <a:stCxn id="3095" idx="0"/>
              </p:cNvCxnSpPr>
              <p:nvPr/>
            </p:nvCxnSpPr>
            <p:spPr bwMode="auto">
              <a:xfrm rot="5400000" flipH="1">
                <a:off x="2647" y="1359"/>
                <a:ext cx="111" cy="34"/>
              </a:xfrm>
              <a:prstGeom prst="bentConnector3">
                <a:avLst>
                  <a:gd name="adj1" fmla="val 1663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090" name="_s33805">
                <a:extLst>
                  <a:ext uri="{FF2B5EF4-FFF2-40B4-BE49-F238E27FC236}">
                    <a16:creationId xmlns:a16="http://schemas.microsoft.com/office/drawing/2014/main" id="{0814139D-8512-4740-9E66-E90A359499A9}"/>
                  </a:ext>
                </a:extLst>
              </p:cNvPr>
              <p:cNvCxnSpPr>
                <a:cxnSpLocks noChangeShapeType="1"/>
                <a:stCxn id="3094" idx="0"/>
                <a:endCxn id="3092" idx="2"/>
              </p:cNvCxnSpPr>
              <p:nvPr/>
            </p:nvCxnSpPr>
            <p:spPr bwMode="auto">
              <a:xfrm rot="-5400000">
                <a:off x="1641" y="1358"/>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3091" name="_s33804">
                <a:extLst>
                  <a:ext uri="{FF2B5EF4-FFF2-40B4-BE49-F238E27FC236}">
                    <a16:creationId xmlns:a16="http://schemas.microsoft.com/office/drawing/2014/main" id="{FEC4D166-97AD-40DE-B050-D5E733087A48}"/>
                  </a:ext>
                </a:extLst>
              </p:cNvPr>
              <p:cNvCxnSpPr>
                <a:cxnSpLocks noChangeShapeType="1"/>
                <a:stCxn id="3093" idx="0"/>
              </p:cNvCxnSpPr>
              <p:nvPr/>
            </p:nvCxnSpPr>
            <p:spPr bwMode="auto">
              <a:xfrm rot="-5400000">
                <a:off x="652" y="1361"/>
                <a:ext cx="140" cy="10"/>
              </a:xfrm>
              <a:prstGeom prst="bentConnector3">
                <a:avLst>
                  <a:gd name="adj1" fmla="val 1316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092" name="_s33800">
                <a:extLst>
                  <a:ext uri="{FF2B5EF4-FFF2-40B4-BE49-F238E27FC236}">
                    <a16:creationId xmlns:a16="http://schemas.microsoft.com/office/drawing/2014/main" id="{852F1436-AFAC-43AD-ACAA-83C2EE87D2DA}"/>
                  </a:ext>
                </a:extLst>
              </p:cNvPr>
              <p:cNvSpPr>
                <a:spLocks noChangeArrowheads="1"/>
              </p:cNvSpPr>
              <p:nvPr/>
            </p:nvSpPr>
            <p:spPr bwMode="auto">
              <a:xfrm>
                <a:off x="1280" y="99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100"/>
                  <a:t>EVOLUCIJA</a:t>
                </a:r>
                <a:endParaRPr lang="en-US" altLang="sl-SI" sz="2100"/>
              </a:p>
            </p:txBody>
          </p:sp>
          <p:sp>
            <p:nvSpPr>
              <p:cNvPr id="3093" name="_s33801">
                <a:extLst>
                  <a:ext uri="{FF2B5EF4-FFF2-40B4-BE49-F238E27FC236}">
                    <a16:creationId xmlns:a16="http://schemas.microsoft.com/office/drawing/2014/main" id="{F037D000-D3AC-4A8E-90E4-4ED286D09D4F}"/>
                  </a:ext>
                </a:extLst>
              </p:cNvPr>
              <p:cNvSpPr>
                <a:spLocks noChangeArrowheads="1"/>
              </p:cNvSpPr>
              <p:nvPr/>
            </p:nvSpPr>
            <p:spPr bwMode="auto">
              <a:xfrm>
                <a:off x="285" y="1436"/>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100"/>
                  <a:t>EMBRIOLOGIJA</a:t>
                </a:r>
              </a:p>
              <a:p>
                <a:pPr algn="ctr" eaLnBrk="1" hangingPunct="1">
                  <a:spcBef>
                    <a:spcPct val="0"/>
                  </a:spcBef>
                  <a:buFontTx/>
                  <a:buNone/>
                </a:pPr>
                <a:r>
                  <a:rPr lang="sl-SI" altLang="sl-SI" sz="2100"/>
                  <a:t>VRETENČARJEV</a:t>
                </a:r>
                <a:endParaRPr lang="en-US" altLang="sl-SI" sz="2100"/>
              </a:p>
            </p:txBody>
          </p:sp>
          <p:sp>
            <p:nvSpPr>
              <p:cNvPr id="3094" name="_s33802">
                <a:extLst>
                  <a:ext uri="{FF2B5EF4-FFF2-40B4-BE49-F238E27FC236}">
                    <a16:creationId xmlns:a16="http://schemas.microsoft.com/office/drawing/2014/main" id="{F78E8B99-5A63-4642-A122-FD58FC27D0A3}"/>
                  </a:ext>
                </a:extLst>
              </p:cNvPr>
              <p:cNvSpPr>
                <a:spLocks noChangeArrowheads="1"/>
              </p:cNvSpPr>
              <p:nvPr/>
            </p:nvSpPr>
            <p:spPr bwMode="auto">
              <a:xfrm>
                <a:off x="1280" y="14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100"/>
                  <a:t>EVOLUCIJA</a:t>
                </a:r>
              </a:p>
              <a:p>
                <a:pPr algn="ctr" eaLnBrk="1" hangingPunct="1">
                  <a:spcBef>
                    <a:spcPct val="0"/>
                  </a:spcBef>
                  <a:buFontTx/>
                  <a:buNone/>
                </a:pPr>
                <a:r>
                  <a:rPr lang="sl-SI" altLang="sl-SI" sz="2100"/>
                  <a:t>ČLOVEKA</a:t>
                </a:r>
                <a:endParaRPr lang="en-US" altLang="sl-SI" sz="2100"/>
              </a:p>
            </p:txBody>
          </p:sp>
          <p:sp>
            <p:nvSpPr>
              <p:cNvPr id="3095" name="_s33803">
                <a:extLst>
                  <a:ext uri="{FF2B5EF4-FFF2-40B4-BE49-F238E27FC236}">
                    <a16:creationId xmlns:a16="http://schemas.microsoft.com/office/drawing/2014/main" id="{5C80EFA8-1502-4E11-A996-A0AC0DDCF386}"/>
                  </a:ext>
                </a:extLst>
              </p:cNvPr>
              <p:cNvSpPr>
                <a:spLocks noChangeArrowheads="1"/>
              </p:cNvSpPr>
              <p:nvPr/>
            </p:nvSpPr>
            <p:spPr bwMode="auto">
              <a:xfrm>
                <a:off x="2288" y="14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l-SI" altLang="sl-SI" sz="2100"/>
                  <a:t>PALEOBOTANIKA</a:t>
                </a:r>
                <a:endParaRPr lang="en-US" altLang="sl-SI" sz="2100"/>
              </a:p>
            </p:txBody>
          </p:sp>
          <p:sp>
            <p:nvSpPr>
              <p:cNvPr id="3096" name="_s1031">
                <a:extLst>
                  <a:ext uri="{FF2B5EF4-FFF2-40B4-BE49-F238E27FC236}">
                    <a16:creationId xmlns:a16="http://schemas.microsoft.com/office/drawing/2014/main" id="{7FB1C94E-B9E4-463C-A7F8-0B865757DEE9}"/>
                  </a:ext>
                </a:extLst>
              </p:cNvPr>
              <p:cNvSpPr>
                <a:spLocks noChangeArrowheads="1"/>
              </p:cNvSpPr>
              <p:nvPr/>
            </p:nvSpPr>
            <p:spPr bwMode="auto">
              <a:xfrm>
                <a:off x="335" y="1018"/>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l-SI" altLang="sl-SI" sz="2100"/>
              </a:p>
            </p:txBody>
          </p:sp>
          <p:sp>
            <p:nvSpPr>
              <p:cNvPr id="3097" name="_s1031">
                <a:extLst>
                  <a:ext uri="{FF2B5EF4-FFF2-40B4-BE49-F238E27FC236}">
                    <a16:creationId xmlns:a16="http://schemas.microsoft.com/office/drawing/2014/main" id="{85952461-2D30-43C1-ACBF-6EB0DFAA71BD}"/>
                  </a:ext>
                </a:extLst>
              </p:cNvPr>
              <p:cNvSpPr>
                <a:spLocks noChangeArrowheads="1"/>
              </p:cNvSpPr>
              <p:nvPr/>
            </p:nvSpPr>
            <p:spPr bwMode="auto">
              <a:xfrm>
                <a:off x="2255" y="1029"/>
                <a:ext cx="865" cy="288"/>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sl-SI" altLang="sl-SI" sz="2100"/>
              </a:p>
            </p:txBody>
          </p:sp>
        </p:grpSp>
        <p:sp>
          <p:nvSpPr>
            <p:cNvPr id="3087" name="Text Box 18">
              <a:extLst>
                <a:ext uri="{FF2B5EF4-FFF2-40B4-BE49-F238E27FC236}">
                  <a16:creationId xmlns:a16="http://schemas.microsoft.com/office/drawing/2014/main" id="{5C1760B6-0E2C-4AF9-BB5C-7DEA56DE8313}"/>
                </a:ext>
              </a:extLst>
            </p:cNvPr>
            <p:cNvSpPr txBox="1">
              <a:spLocks noChangeArrowheads="1"/>
            </p:cNvSpPr>
            <p:nvPr/>
          </p:nvSpPr>
          <p:spPr bwMode="auto">
            <a:xfrm>
              <a:off x="625881" y="4646463"/>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EMBRIOLOGIJA</a:t>
              </a:r>
              <a:endParaRPr lang="en-US" altLang="sl-SI" sz="1800"/>
            </a:p>
          </p:txBody>
        </p:sp>
        <p:sp>
          <p:nvSpPr>
            <p:cNvPr id="3088" name="Text Box 19">
              <a:extLst>
                <a:ext uri="{FF2B5EF4-FFF2-40B4-BE49-F238E27FC236}">
                  <a16:creationId xmlns:a16="http://schemas.microsoft.com/office/drawing/2014/main" id="{A59AFE7A-CEC6-430F-9216-CC8B66B4C4C4}"/>
                </a:ext>
              </a:extLst>
            </p:cNvPr>
            <p:cNvSpPr txBox="1">
              <a:spLocks noChangeArrowheads="1"/>
            </p:cNvSpPr>
            <p:nvPr/>
          </p:nvSpPr>
          <p:spPr bwMode="auto">
            <a:xfrm>
              <a:off x="6348841" y="4715852"/>
              <a:ext cx="2375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sl-SI" altLang="sl-SI" sz="1800"/>
                <a:t>PALEONTOLOGIJA</a:t>
              </a:r>
              <a:endParaRPr lang="en-US" altLang="sl-SI" sz="1800"/>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4AACE36-DBA5-4F2E-A6C1-82BE57EF1CAF}"/>
              </a:ext>
            </a:extLst>
          </p:cNvPr>
          <p:cNvSpPr>
            <a:spLocks noGrp="1"/>
          </p:cNvSpPr>
          <p:nvPr>
            <p:ph idx="1"/>
          </p:nvPr>
        </p:nvSpPr>
        <p:spPr>
          <a:xfrm>
            <a:off x="838200" y="177553"/>
            <a:ext cx="10515600" cy="5999410"/>
          </a:xfrm>
        </p:spPr>
        <p:txBody>
          <a:bodyPr/>
          <a:lstStyle/>
          <a:p>
            <a:r>
              <a:rPr lang="sl-SI" dirty="0"/>
              <a:t>Fosfolipidi so pomembni sestavni deli celičnih membran. Tvorijo lipidni </a:t>
            </a:r>
            <a:r>
              <a:rPr lang="sl-SI" dirty="0" err="1"/>
              <a:t>dvosloj</a:t>
            </a:r>
            <a:r>
              <a:rPr lang="sl-SI" dirty="0"/>
              <a:t>, ki je polprepusten, tako da lahko samo nekatere snovi difundirajo skozi membrano v notranjost celice.</a:t>
            </a:r>
          </a:p>
          <a:p>
            <a:endParaRPr lang="sl-SI" dirty="0"/>
          </a:p>
        </p:txBody>
      </p:sp>
      <p:pic>
        <p:nvPicPr>
          <p:cNvPr id="5" name="Slika 4">
            <a:extLst>
              <a:ext uri="{FF2B5EF4-FFF2-40B4-BE49-F238E27FC236}">
                <a16:creationId xmlns:a16="http://schemas.microsoft.com/office/drawing/2014/main" id="{B4B782EC-CF1C-4246-838C-9C4A6F382707}"/>
              </a:ext>
            </a:extLst>
          </p:cNvPr>
          <p:cNvPicPr>
            <a:picLocks noChangeAspect="1"/>
          </p:cNvPicPr>
          <p:nvPr/>
        </p:nvPicPr>
        <p:blipFill>
          <a:blip r:embed="rId2"/>
          <a:stretch>
            <a:fillRect/>
          </a:stretch>
        </p:blipFill>
        <p:spPr>
          <a:xfrm>
            <a:off x="1886736" y="1555567"/>
            <a:ext cx="7488083" cy="4979997"/>
          </a:xfrm>
          <a:prstGeom prst="rect">
            <a:avLst/>
          </a:prstGeom>
        </p:spPr>
      </p:pic>
    </p:spTree>
    <p:extLst>
      <p:ext uri="{BB962C8B-B14F-4D97-AF65-F5344CB8AC3E}">
        <p14:creationId xmlns:p14="http://schemas.microsoft.com/office/powerpoint/2010/main" val="645238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64C0AA1-4618-4DE1-B5B9-53D8E2074710}"/>
              </a:ext>
            </a:extLst>
          </p:cNvPr>
          <p:cNvSpPr>
            <a:spLocks noGrp="1"/>
          </p:cNvSpPr>
          <p:nvPr>
            <p:ph idx="1"/>
          </p:nvPr>
        </p:nvSpPr>
        <p:spPr>
          <a:xfrm>
            <a:off x="838200" y="355107"/>
            <a:ext cx="10515600" cy="5821856"/>
          </a:xfrm>
        </p:spPr>
        <p:txBody>
          <a:bodyPr/>
          <a:lstStyle/>
          <a:p>
            <a:r>
              <a:rPr lang="sl-SI" dirty="0"/>
              <a:t> Fosfolipidi tvorijo lipidni </a:t>
            </a:r>
            <a:r>
              <a:rPr lang="sl-SI" dirty="0" err="1"/>
              <a:t>dvosloj</a:t>
            </a:r>
            <a:r>
              <a:rPr lang="sl-SI" dirty="0"/>
              <a:t>, v katerem se njihova hidrofilna (za vodo privlačna) področja glave spontano uredijo tako, da se soočijo z vodnim </a:t>
            </a:r>
            <a:r>
              <a:rPr lang="sl-SI" dirty="0" err="1"/>
              <a:t>citosolom</a:t>
            </a:r>
            <a:r>
              <a:rPr lang="sl-SI" dirty="0"/>
              <a:t> in zunajcelično tekočino, medtem ko so njihova hidrofobna (</a:t>
            </a:r>
            <a:r>
              <a:rPr lang="sl-SI" dirty="0" err="1"/>
              <a:t>vodoodbojna</a:t>
            </a:r>
            <a:r>
              <a:rPr lang="sl-SI" dirty="0"/>
              <a:t>) repna območja obrnjena stran od </a:t>
            </a:r>
            <a:r>
              <a:rPr lang="sl-SI" dirty="0" err="1"/>
              <a:t>citosola</a:t>
            </a:r>
            <a:r>
              <a:rPr lang="sl-SI" dirty="0"/>
              <a:t> in zunajcelične tekočine. </a:t>
            </a:r>
          </a:p>
          <a:p>
            <a:endParaRPr lang="sl-SI" dirty="0"/>
          </a:p>
          <a:p>
            <a:r>
              <a:rPr lang="sl-SI" dirty="0">
                <a:hlinkClick r:id="rId2"/>
              </a:rPr>
              <a:t>https://www.youtube.com/watch?v=re4kAtxViiQ</a:t>
            </a:r>
            <a:r>
              <a:rPr lang="sl-SI" dirty="0"/>
              <a:t> </a:t>
            </a:r>
          </a:p>
        </p:txBody>
      </p:sp>
    </p:spTree>
    <p:extLst>
      <p:ext uri="{BB962C8B-B14F-4D97-AF65-F5344CB8AC3E}">
        <p14:creationId xmlns:p14="http://schemas.microsoft.com/office/powerpoint/2010/main" val="2540023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370EF7-FE6E-4CDA-A278-8952169D5A5F}"/>
              </a:ext>
            </a:extLst>
          </p:cNvPr>
          <p:cNvSpPr>
            <a:spLocks noGrp="1"/>
          </p:cNvSpPr>
          <p:nvPr>
            <p:ph type="title"/>
          </p:nvPr>
        </p:nvSpPr>
        <p:spPr/>
        <p:txBody>
          <a:bodyPr/>
          <a:lstStyle/>
          <a:p>
            <a:r>
              <a:rPr lang="sl-SI" dirty="0"/>
              <a:t>PREHOD SNOVI SKOZI MEMBRANO</a:t>
            </a:r>
          </a:p>
        </p:txBody>
      </p:sp>
      <p:sp>
        <p:nvSpPr>
          <p:cNvPr id="3" name="Označba mesta vsebine 2">
            <a:extLst>
              <a:ext uri="{FF2B5EF4-FFF2-40B4-BE49-F238E27FC236}">
                <a16:creationId xmlns:a16="http://schemas.microsoft.com/office/drawing/2014/main" id="{8E369947-09F5-4825-B231-A6E16EB1E8DD}"/>
              </a:ext>
            </a:extLst>
          </p:cNvPr>
          <p:cNvSpPr>
            <a:spLocks noGrp="1"/>
          </p:cNvSpPr>
          <p:nvPr>
            <p:ph idx="1"/>
          </p:nvPr>
        </p:nvSpPr>
        <p:spPr/>
        <p:txBody>
          <a:bodyPr>
            <a:normAutofit lnSpcReduction="10000"/>
          </a:bodyPr>
          <a:lstStyle/>
          <a:p>
            <a:pPr marL="0" indent="0">
              <a:buNone/>
            </a:pPr>
            <a:r>
              <a:rPr lang="sl-SI" dirty="0"/>
              <a:t>PASIVNI TRANSPORT - </a:t>
            </a:r>
            <a:r>
              <a:rPr lang="sl-SI" b="1" dirty="0"/>
              <a:t>Pasivni transport molekul oz. difuzija</a:t>
            </a:r>
            <a:r>
              <a:rPr lang="sl-SI" dirty="0"/>
              <a:t> je prehod molekul iz območja višje koncentracije v območje nižje koncentracije (</a:t>
            </a:r>
            <a:r>
              <a:rPr lang="sl-SI" b="1" dirty="0"/>
              <a:t>v smeri koncentracijskega gradienta</a:t>
            </a:r>
            <a:r>
              <a:rPr lang="sl-SI" dirty="0"/>
              <a:t>).  Pri tem se NE porablja energija.</a:t>
            </a:r>
          </a:p>
          <a:p>
            <a:pPr marL="0" indent="0">
              <a:buNone/>
            </a:pPr>
            <a:endParaRPr lang="sl-SI" dirty="0"/>
          </a:p>
          <a:p>
            <a:pPr marL="0" indent="0">
              <a:buNone/>
            </a:pPr>
            <a:endParaRPr lang="sl-SI" dirty="0"/>
          </a:p>
          <a:p>
            <a:pPr marL="0" indent="0">
              <a:buNone/>
            </a:pPr>
            <a:endParaRPr lang="sl-SI" dirty="0"/>
          </a:p>
          <a:p>
            <a:pPr marL="0" indent="0">
              <a:buNone/>
            </a:pPr>
            <a:r>
              <a:rPr lang="sl-SI" dirty="0"/>
              <a:t>AKTIVNI TRANSPORT - Če morajo molekule potovati iz nižje proti višji koncentraciji (</a:t>
            </a:r>
            <a:r>
              <a:rPr lang="sl-SI" b="1" dirty="0"/>
              <a:t>v nasprotni smeri koncentracijskega gradienta</a:t>
            </a:r>
            <a:r>
              <a:rPr lang="sl-SI" dirty="0"/>
              <a:t>), potem potujejo z </a:t>
            </a:r>
            <a:r>
              <a:rPr lang="sl-SI" b="1" dirty="0"/>
              <a:t>aktivnim transportom</a:t>
            </a:r>
            <a:r>
              <a:rPr lang="sl-SI" dirty="0"/>
              <a:t>. Pri tem se porablja celična energija v obliki ATP (adenozin </a:t>
            </a:r>
            <a:r>
              <a:rPr lang="sl-SI" dirty="0" err="1"/>
              <a:t>trifosfat</a:t>
            </a:r>
            <a:r>
              <a:rPr lang="sl-SI" dirty="0"/>
              <a:t>).</a:t>
            </a:r>
          </a:p>
        </p:txBody>
      </p:sp>
    </p:spTree>
    <p:extLst>
      <p:ext uri="{BB962C8B-B14F-4D97-AF65-F5344CB8AC3E}">
        <p14:creationId xmlns:p14="http://schemas.microsoft.com/office/powerpoint/2010/main" val="3614413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82218A-249B-4E63-98FD-39139751826F}"/>
              </a:ext>
            </a:extLst>
          </p:cNvPr>
          <p:cNvSpPr>
            <a:spLocks noGrp="1"/>
          </p:cNvSpPr>
          <p:nvPr>
            <p:ph type="title"/>
          </p:nvPr>
        </p:nvSpPr>
        <p:spPr/>
        <p:txBody>
          <a:bodyPr/>
          <a:lstStyle/>
          <a:p>
            <a:r>
              <a:rPr lang="sl-SI" dirty="0"/>
              <a:t>PASIVNI TRANSPORT</a:t>
            </a:r>
          </a:p>
        </p:txBody>
      </p:sp>
      <p:sp>
        <p:nvSpPr>
          <p:cNvPr id="3" name="Označba mesta vsebine 2">
            <a:extLst>
              <a:ext uri="{FF2B5EF4-FFF2-40B4-BE49-F238E27FC236}">
                <a16:creationId xmlns:a16="http://schemas.microsoft.com/office/drawing/2014/main" id="{26B90BD2-16CF-42D6-B425-5F8BAEF392BF}"/>
              </a:ext>
            </a:extLst>
          </p:cNvPr>
          <p:cNvSpPr>
            <a:spLocks noGrp="1"/>
          </p:cNvSpPr>
          <p:nvPr>
            <p:ph idx="1"/>
          </p:nvPr>
        </p:nvSpPr>
        <p:spPr>
          <a:xfrm>
            <a:off x="838200" y="1935683"/>
            <a:ext cx="10515600" cy="4241280"/>
          </a:xfrm>
        </p:spPr>
        <p:txBody>
          <a:bodyPr>
            <a:normAutofit/>
          </a:bodyPr>
          <a:lstStyle/>
          <a:p>
            <a:r>
              <a:rPr lang="sl-SI" dirty="0"/>
              <a:t>Skozi lipidni </a:t>
            </a:r>
            <a:r>
              <a:rPr lang="sl-SI" dirty="0" err="1"/>
              <a:t>dvosloj</a:t>
            </a:r>
            <a:r>
              <a:rPr lang="sl-SI" dirty="0"/>
              <a:t> (skica z zelenimi molekulami)</a:t>
            </a:r>
          </a:p>
          <a:p>
            <a:endParaRPr lang="sl-SI" dirty="0"/>
          </a:p>
          <a:p>
            <a:endParaRPr lang="sl-SI" dirty="0"/>
          </a:p>
          <a:p>
            <a:endParaRPr lang="sl-SI" dirty="0"/>
          </a:p>
          <a:p>
            <a:endParaRPr lang="sl-SI" dirty="0"/>
          </a:p>
          <a:p>
            <a:endParaRPr lang="sl-SI" dirty="0"/>
          </a:p>
          <a:p>
            <a:r>
              <a:rPr lang="sl-SI" dirty="0"/>
              <a:t>Skozi kanalčke iz beljakovin (skica z rumenimi molekulami)</a:t>
            </a:r>
          </a:p>
          <a:p>
            <a:r>
              <a:rPr lang="sl-SI" dirty="0"/>
              <a:t>Skozi posebne membranske prenašalce (skica z rdečimi molekulami)</a:t>
            </a:r>
          </a:p>
          <a:p>
            <a:endParaRPr lang="sl-SI" dirty="0"/>
          </a:p>
        </p:txBody>
      </p:sp>
      <p:pic>
        <p:nvPicPr>
          <p:cNvPr id="2050" name="Picture 2" descr="https://www.go-tel.si/instrukcije/slike/j1crhfS0Ighm.jpg">
            <a:extLst>
              <a:ext uri="{FF2B5EF4-FFF2-40B4-BE49-F238E27FC236}">
                <a16:creationId xmlns:a16="http://schemas.microsoft.com/office/drawing/2014/main" id="{0FEB6AA2-96B8-440B-8D6A-BC1E1A0EA6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6267"/>
          <a:stretch/>
        </p:blipFill>
        <p:spPr bwMode="auto">
          <a:xfrm>
            <a:off x="8463379" y="0"/>
            <a:ext cx="3728621" cy="458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44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5B6787-E60E-45DC-8E62-B4F37DBE278F}"/>
              </a:ext>
            </a:extLst>
          </p:cNvPr>
          <p:cNvSpPr>
            <a:spLocks noGrp="1"/>
          </p:cNvSpPr>
          <p:nvPr>
            <p:ph type="title"/>
          </p:nvPr>
        </p:nvSpPr>
        <p:spPr>
          <a:xfrm>
            <a:off x="838200" y="-203046"/>
            <a:ext cx="10515600" cy="1325563"/>
          </a:xfrm>
        </p:spPr>
        <p:txBody>
          <a:bodyPr/>
          <a:lstStyle/>
          <a:p>
            <a:r>
              <a:rPr lang="sl-SI" dirty="0"/>
              <a:t>Difuzija</a:t>
            </a:r>
          </a:p>
        </p:txBody>
      </p:sp>
      <p:sp>
        <p:nvSpPr>
          <p:cNvPr id="3" name="Označba mesta vsebine 2">
            <a:extLst>
              <a:ext uri="{FF2B5EF4-FFF2-40B4-BE49-F238E27FC236}">
                <a16:creationId xmlns:a16="http://schemas.microsoft.com/office/drawing/2014/main" id="{7D49942C-4DC2-4CBE-9B0A-3D0AFADDE37E}"/>
              </a:ext>
            </a:extLst>
          </p:cNvPr>
          <p:cNvSpPr>
            <a:spLocks noGrp="1"/>
          </p:cNvSpPr>
          <p:nvPr>
            <p:ph idx="1"/>
          </p:nvPr>
        </p:nvSpPr>
        <p:spPr>
          <a:xfrm>
            <a:off x="838200" y="861134"/>
            <a:ext cx="10515600" cy="5315829"/>
          </a:xfrm>
        </p:spPr>
        <p:txBody>
          <a:bodyPr/>
          <a:lstStyle/>
          <a:p>
            <a:r>
              <a:rPr lang="sl-SI" b="1" dirty="0"/>
              <a:t>Difuzija</a:t>
            </a:r>
            <a:r>
              <a:rPr lang="sl-SI" dirty="0"/>
              <a:t> je prehajanje molekul topljenca iz višje v nižjo koncentracijo. Membrana ni pogoj.</a:t>
            </a:r>
          </a:p>
        </p:txBody>
      </p:sp>
      <p:pic>
        <p:nvPicPr>
          <p:cNvPr id="3074" name="Picture 2" descr="https://www.go-tel.si/instrukcije/slike/YdpiLcva28y5.jpg">
            <a:extLst>
              <a:ext uri="{FF2B5EF4-FFF2-40B4-BE49-F238E27FC236}">
                <a16:creationId xmlns:a16="http://schemas.microsoft.com/office/drawing/2014/main" id="{082AD48C-D51D-4623-BF73-0B3E045FA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2167"/>
            <a:ext cx="12192000" cy="4766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58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3FB0821-008E-43AB-ABD9-BC8E05258659}"/>
              </a:ext>
            </a:extLst>
          </p:cNvPr>
          <p:cNvSpPr>
            <a:spLocks noGrp="1"/>
          </p:cNvSpPr>
          <p:nvPr>
            <p:ph type="title"/>
          </p:nvPr>
        </p:nvSpPr>
        <p:spPr>
          <a:xfrm>
            <a:off x="754224" y="115272"/>
            <a:ext cx="10515600" cy="1325563"/>
          </a:xfrm>
        </p:spPr>
        <p:txBody>
          <a:bodyPr/>
          <a:lstStyle/>
          <a:p>
            <a:r>
              <a:rPr lang="sl-SI" dirty="0"/>
              <a:t>Osmoza</a:t>
            </a:r>
          </a:p>
        </p:txBody>
      </p:sp>
      <p:sp>
        <p:nvSpPr>
          <p:cNvPr id="3" name="Označba mesta vsebine 2">
            <a:extLst>
              <a:ext uri="{FF2B5EF4-FFF2-40B4-BE49-F238E27FC236}">
                <a16:creationId xmlns:a16="http://schemas.microsoft.com/office/drawing/2014/main" id="{2390D36E-610B-4E8A-8834-0ADB21095B7C}"/>
              </a:ext>
            </a:extLst>
          </p:cNvPr>
          <p:cNvSpPr>
            <a:spLocks noGrp="1"/>
          </p:cNvSpPr>
          <p:nvPr>
            <p:ph idx="1"/>
          </p:nvPr>
        </p:nvSpPr>
        <p:spPr>
          <a:xfrm>
            <a:off x="838200" y="1119673"/>
            <a:ext cx="10515600" cy="5057290"/>
          </a:xfrm>
        </p:spPr>
        <p:txBody>
          <a:bodyPr/>
          <a:lstStyle/>
          <a:p>
            <a:r>
              <a:rPr lang="sl-SI" b="1" dirty="0"/>
              <a:t>Osmoza</a:t>
            </a:r>
            <a:r>
              <a:rPr lang="sl-SI" dirty="0"/>
              <a:t> je prehajanje molekul topila iz višje v nižjo koncentracijo preko polprepustne membrane.</a:t>
            </a:r>
          </a:p>
        </p:txBody>
      </p:sp>
      <p:pic>
        <p:nvPicPr>
          <p:cNvPr id="5" name="Slika 4">
            <a:extLst>
              <a:ext uri="{FF2B5EF4-FFF2-40B4-BE49-F238E27FC236}">
                <a16:creationId xmlns:a16="http://schemas.microsoft.com/office/drawing/2014/main" id="{F6B66B73-0A1A-4EFB-9EB7-19BACFF34F3B}"/>
              </a:ext>
            </a:extLst>
          </p:cNvPr>
          <p:cNvPicPr>
            <a:picLocks noChangeAspect="1"/>
          </p:cNvPicPr>
          <p:nvPr/>
        </p:nvPicPr>
        <p:blipFill>
          <a:blip r:embed="rId2"/>
          <a:stretch>
            <a:fillRect/>
          </a:stretch>
        </p:blipFill>
        <p:spPr>
          <a:xfrm>
            <a:off x="1691951" y="2118923"/>
            <a:ext cx="7315200" cy="4486275"/>
          </a:xfrm>
          <a:prstGeom prst="rect">
            <a:avLst/>
          </a:prstGeom>
        </p:spPr>
      </p:pic>
    </p:spTree>
    <p:extLst>
      <p:ext uri="{BB962C8B-B14F-4D97-AF65-F5344CB8AC3E}">
        <p14:creationId xmlns:p14="http://schemas.microsoft.com/office/powerpoint/2010/main" val="4130188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696D27-9A90-4CA2-BF99-9C5F806DA0AC}"/>
              </a:ext>
            </a:extLst>
          </p:cNvPr>
          <p:cNvSpPr>
            <a:spLocks noGrp="1"/>
          </p:cNvSpPr>
          <p:nvPr>
            <p:ph type="title"/>
          </p:nvPr>
        </p:nvSpPr>
        <p:spPr/>
        <p:txBody>
          <a:bodyPr/>
          <a:lstStyle/>
          <a:p>
            <a:r>
              <a:rPr lang="sl-SI" dirty="0"/>
              <a:t>AKTIVNI TRANSPORT</a:t>
            </a:r>
          </a:p>
        </p:txBody>
      </p:sp>
      <p:sp>
        <p:nvSpPr>
          <p:cNvPr id="3" name="Označba mesta vsebine 2">
            <a:extLst>
              <a:ext uri="{FF2B5EF4-FFF2-40B4-BE49-F238E27FC236}">
                <a16:creationId xmlns:a16="http://schemas.microsoft.com/office/drawing/2014/main" id="{275142F0-6D44-4F18-99A3-CDC48E2FEFF4}"/>
              </a:ext>
            </a:extLst>
          </p:cNvPr>
          <p:cNvSpPr>
            <a:spLocks noGrp="1"/>
          </p:cNvSpPr>
          <p:nvPr>
            <p:ph idx="1"/>
          </p:nvPr>
        </p:nvSpPr>
        <p:spPr/>
        <p:txBody>
          <a:bodyPr>
            <a:normAutofit fontScale="92500" lnSpcReduction="20000"/>
          </a:bodyPr>
          <a:lstStyle/>
          <a:p>
            <a:r>
              <a:rPr lang="sl-SI" dirty="0"/>
              <a:t>Aktivni transport poteka preko posebnih </a:t>
            </a:r>
          </a:p>
          <a:p>
            <a:pPr marL="0" indent="0">
              <a:buNone/>
            </a:pPr>
            <a:r>
              <a:rPr lang="sl-SI" dirty="0"/>
              <a:t>membranskih črpalk, ki črpajo molekule in </a:t>
            </a:r>
          </a:p>
          <a:p>
            <a:pPr marL="0" indent="0">
              <a:buNone/>
            </a:pPr>
            <a:r>
              <a:rPr lang="sl-SI" dirty="0"/>
              <a:t>ob tem cepijo fosforne vezi </a:t>
            </a:r>
            <a:r>
              <a:rPr lang="sl-SI" dirty="0" err="1"/>
              <a:t>ATPja</a:t>
            </a:r>
            <a:r>
              <a:rPr lang="sl-SI" dirty="0"/>
              <a:t> </a:t>
            </a:r>
          </a:p>
          <a:p>
            <a:pPr marL="0" indent="0">
              <a:buNone/>
            </a:pPr>
            <a:r>
              <a:rPr lang="sl-SI" dirty="0"/>
              <a:t>in tako porabljajo energijo. Aktivni </a:t>
            </a:r>
          </a:p>
          <a:p>
            <a:pPr marL="0" indent="0">
              <a:buNone/>
            </a:pPr>
            <a:r>
              <a:rPr lang="sl-SI" dirty="0"/>
              <a:t>transport predstavlja desna </a:t>
            </a:r>
          </a:p>
          <a:p>
            <a:pPr marL="0" indent="0">
              <a:buNone/>
            </a:pPr>
            <a:r>
              <a:rPr lang="sl-SI" dirty="0"/>
              <a:t>skica z modrimi in rdečimi molekulami. </a:t>
            </a:r>
          </a:p>
          <a:p>
            <a:pPr marL="0" indent="0">
              <a:buNone/>
            </a:pPr>
            <a:r>
              <a:rPr lang="sl-SI" dirty="0"/>
              <a:t>Opazimo lahko, da </a:t>
            </a:r>
          </a:p>
          <a:p>
            <a:pPr marL="0" indent="0">
              <a:buNone/>
            </a:pPr>
            <a:r>
              <a:rPr lang="sl-SI" dirty="0"/>
              <a:t>črpalka rdeče molekule črpa na območje, </a:t>
            </a:r>
          </a:p>
          <a:p>
            <a:pPr marL="0" indent="0">
              <a:buNone/>
            </a:pPr>
            <a:r>
              <a:rPr lang="sl-SI" dirty="0"/>
              <a:t>kjer je njihova </a:t>
            </a:r>
          </a:p>
          <a:p>
            <a:pPr marL="0" indent="0">
              <a:buNone/>
            </a:pPr>
            <a:r>
              <a:rPr lang="sl-SI" dirty="0"/>
              <a:t>koncentracija višja.</a:t>
            </a:r>
          </a:p>
        </p:txBody>
      </p:sp>
      <p:pic>
        <p:nvPicPr>
          <p:cNvPr id="4" name="Picture 2" descr="https://www.go-tel.si/instrukcije/slike/j1crhfS0Ighm.jpg">
            <a:extLst>
              <a:ext uri="{FF2B5EF4-FFF2-40B4-BE49-F238E27FC236}">
                <a16:creationId xmlns:a16="http://schemas.microsoft.com/office/drawing/2014/main" id="{574DAD80-62DE-4503-BD12-FCD1B10BC2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278"/>
          <a:stretch/>
        </p:blipFill>
        <p:spPr bwMode="auto">
          <a:xfrm>
            <a:off x="7593366" y="189361"/>
            <a:ext cx="3033205" cy="6479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42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C2903FA-03F6-4577-B7F6-9305285F8EC8}"/>
              </a:ext>
            </a:extLst>
          </p:cNvPr>
          <p:cNvSpPr>
            <a:spLocks noGrp="1"/>
          </p:cNvSpPr>
          <p:nvPr>
            <p:ph type="title"/>
          </p:nvPr>
        </p:nvSpPr>
        <p:spPr>
          <a:xfrm>
            <a:off x="194387" y="113199"/>
            <a:ext cx="1578429" cy="1325563"/>
          </a:xfrm>
        </p:spPr>
        <p:txBody>
          <a:bodyPr/>
          <a:lstStyle/>
          <a:p>
            <a:r>
              <a:rPr lang="sl-SI" dirty="0"/>
              <a:t>ATP</a:t>
            </a:r>
          </a:p>
        </p:txBody>
      </p:sp>
      <p:sp>
        <p:nvSpPr>
          <p:cNvPr id="3" name="Označba mesta vsebine 2">
            <a:extLst>
              <a:ext uri="{FF2B5EF4-FFF2-40B4-BE49-F238E27FC236}">
                <a16:creationId xmlns:a16="http://schemas.microsoft.com/office/drawing/2014/main" id="{2FDCB136-B18B-447C-BC0C-7E7FBBA01B28}"/>
              </a:ext>
            </a:extLst>
          </p:cNvPr>
          <p:cNvSpPr>
            <a:spLocks noGrp="1"/>
          </p:cNvSpPr>
          <p:nvPr>
            <p:ph idx="1"/>
          </p:nvPr>
        </p:nvSpPr>
        <p:spPr>
          <a:xfrm>
            <a:off x="1772816" y="186612"/>
            <a:ext cx="9580984" cy="5990351"/>
          </a:xfrm>
        </p:spPr>
        <p:txBody>
          <a:bodyPr/>
          <a:lstStyle/>
          <a:p>
            <a:r>
              <a:rPr lang="sl-SI" dirty="0"/>
              <a:t>Leva molekula je adenin </a:t>
            </a:r>
            <a:r>
              <a:rPr lang="sl-SI" i="1" dirty="0" err="1"/>
              <a:t>tri</a:t>
            </a:r>
            <a:r>
              <a:rPr lang="sl-SI" dirty="0" err="1"/>
              <a:t>fosfat</a:t>
            </a:r>
            <a:r>
              <a:rPr lang="sl-SI" dirty="0"/>
              <a:t>, desna je adenin </a:t>
            </a:r>
            <a:r>
              <a:rPr lang="sl-SI" i="1" dirty="0" err="1"/>
              <a:t>di</a:t>
            </a:r>
            <a:r>
              <a:rPr lang="sl-SI" dirty="0" err="1"/>
              <a:t>fosfat</a:t>
            </a:r>
            <a:r>
              <a:rPr lang="sl-SI" dirty="0"/>
              <a:t>, ki nastane iz adenin </a:t>
            </a:r>
            <a:r>
              <a:rPr lang="sl-SI" dirty="0" err="1"/>
              <a:t>trifosfata</a:t>
            </a:r>
            <a:r>
              <a:rPr lang="sl-SI" dirty="0"/>
              <a:t> po tem, ko se od njega odcepi 1 fosfat. Opazimo lahko, da fosfate v molekuli ATP med seboj povezujejo energetsko bogate fosfatne vezi. To pomeni, da so te vezi močno napolnjene z energijo in ko se cepijo (ko se odcepi en atom fosfata) se ta energija sprosti.</a:t>
            </a:r>
          </a:p>
        </p:txBody>
      </p:sp>
      <p:pic>
        <p:nvPicPr>
          <p:cNvPr id="4" name="Slika 3">
            <a:extLst>
              <a:ext uri="{FF2B5EF4-FFF2-40B4-BE49-F238E27FC236}">
                <a16:creationId xmlns:a16="http://schemas.microsoft.com/office/drawing/2014/main" id="{29C44F1E-7C5F-4051-9B46-E922E258F22A}"/>
              </a:ext>
            </a:extLst>
          </p:cNvPr>
          <p:cNvPicPr>
            <a:picLocks noChangeAspect="1"/>
          </p:cNvPicPr>
          <p:nvPr/>
        </p:nvPicPr>
        <p:blipFill>
          <a:blip r:embed="rId2"/>
          <a:stretch>
            <a:fillRect/>
          </a:stretch>
        </p:blipFill>
        <p:spPr>
          <a:xfrm>
            <a:off x="1346718" y="2534038"/>
            <a:ext cx="8907624" cy="4072351"/>
          </a:xfrm>
          <a:prstGeom prst="rect">
            <a:avLst/>
          </a:prstGeom>
        </p:spPr>
      </p:pic>
    </p:spTree>
    <p:extLst>
      <p:ext uri="{BB962C8B-B14F-4D97-AF65-F5344CB8AC3E}">
        <p14:creationId xmlns:p14="http://schemas.microsoft.com/office/powerpoint/2010/main" val="260137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D710E50-4013-452A-982D-5ED5C6849460}"/>
              </a:ext>
            </a:extLst>
          </p:cNvPr>
          <p:cNvSpPr>
            <a:spLocks noGrp="1"/>
          </p:cNvSpPr>
          <p:nvPr>
            <p:ph idx="1"/>
          </p:nvPr>
        </p:nvSpPr>
        <p:spPr>
          <a:xfrm>
            <a:off x="158037" y="286074"/>
            <a:ext cx="4433013" cy="4351338"/>
          </a:xfrm>
        </p:spPr>
        <p:txBody>
          <a:bodyPr/>
          <a:lstStyle/>
          <a:p>
            <a:r>
              <a:rPr lang="sl-SI" dirty="0"/>
              <a:t>Aktivni transport poteka s pomočjo </a:t>
            </a:r>
            <a:r>
              <a:rPr lang="sl-SI" b="1" dirty="0"/>
              <a:t>beljakovinskih črpalk</a:t>
            </a:r>
            <a:r>
              <a:rPr lang="sl-SI" dirty="0"/>
              <a:t>, ki plavajo v fosfolipidnem </a:t>
            </a:r>
            <a:r>
              <a:rPr lang="sl-SI" dirty="0" err="1"/>
              <a:t>dvosloju</a:t>
            </a:r>
            <a:r>
              <a:rPr lang="sl-SI" dirty="0"/>
              <a:t>. Te črpalke cepijo energetsko bogate fosfatne vezi v molekuli </a:t>
            </a:r>
            <a:r>
              <a:rPr lang="sl-SI" dirty="0" err="1"/>
              <a:t>ATPja</a:t>
            </a:r>
            <a:r>
              <a:rPr lang="sl-SI" dirty="0"/>
              <a:t> in tako dobijo energijo za prenos snovi v nasprotni smeri koncentracijskega gradienta. </a:t>
            </a:r>
          </a:p>
        </p:txBody>
      </p:sp>
      <p:pic>
        <p:nvPicPr>
          <p:cNvPr id="4" name="Slika 3">
            <a:extLst>
              <a:ext uri="{FF2B5EF4-FFF2-40B4-BE49-F238E27FC236}">
                <a16:creationId xmlns:a16="http://schemas.microsoft.com/office/drawing/2014/main" id="{22ED5399-6538-43B0-A93E-2BD4E840DBEB}"/>
              </a:ext>
            </a:extLst>
          </p:cNvPr>
          <p:cNvPicPr>
            <a:picLocks noChangeAspect="1"/>
          </p:cNvPicPr>
          <p:nvPr/>
        </p:nvPicPr>
        <p:blipFill>
          <a:blip r:embed="rId3"/>
          <a:stretch>
            <a:fillRect/>
          </a:stretch>
        </p:blipFill>
        <p:spPr>
          <a:xfrm>
            <a:off x="4396858" y="173389"/>
            <a:ext cx="7704945" cy="6511221"/>
          </a:xfrm>
          <a:prstGeom prst="rect">
            <a:avLst/>
          </a:prstGeom>
        </p:spPr>
      </p:pic>
    </p:spTree>
    <p:extLst>
      <p:ext uri="{BB962C8B-B14F-4D97-AF65-F5344CB8AC3E}">
        <p14:creationId xmlns:p14="http://schemas.microsoft.com/office/powerpoint/2010/main" val="490719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9D2505-C537-4AB0-A0E8-29AB4F616786}"/>
              </a:ext>
            </a:extLst>
          </p:cNvPr>
          <p:cNvSpPr>
            <a:spLocks noGrp="1"/>
          </p:cNvSpPr>
          <p:nvPr>
            <p:ph type="title"/>
          </p:nvPr>
        </p:nvSpPr>
        <p:spPr/>
        <p:txBody>
          <a:bodyPr/>
          <a:lstStyle/>
          <a:p>
            <a:r>
              <a:rPr lang="sl-SI" dirty="0" err="1"/>
              <a:t>Endocitoza</a:t>
            </a:r>
            <a:endParaRPr lang="sl-SI" dirty="0"/>
          </a:p>
        </p:txBody>
      </p:sp>
      <p:sp>
        <p:nvSpPr>
          <p:cNvPr id="3" name="Označba mesta vsebine 2">
            <a:extLst>
              <a:ext uri="{FF2B5EF4-FFF2-40B4-BE49-F238E27FC236}">
                <a16:creationId xmlns:a16="http://schemas.microsoft.com/office/drawing/2014/main" id="{F5480009-84D7-4E7A-A193-CD7A6D8DF439}"/>
              </a:ext>
            </a:extLst>
          </p:cNvPr>
          <p:cNvSpPr>
            <a:spLocks noGrp="1"/>
          </p:cNvSpPr>
          <p:nvPr>
            <p:ph idx="1"/>
          </p:nvPr>
        </p:nvSpPr>
        <p:spPr/>
        <p:txBody>
          <a:bodyPr/>
          <a:lstStyle/>
          <a:p>
            <a:r>
              <a:rPr lang="sl-SI" dirty="0"/>
              <a:t>Večje količine snovi celica iz okolja prevzema s pomočjo </a:t>
            </a:r>
            <a:r>
              <a:rPr lang="sl-SI" dirty="0" err="1"/>
              <a:t>endocitoze</a:t>
            </a:r>
            <a:r>
              <a:rPr lang="sl-SI" dirty="0"/>
              <a:t> ali </a:t>
            </a:r>
            <a:r>
              <a:rPr lang="sl-SI" dirty="0" err="1"/>
              <a:t>pinocitoze</a:t>
            </a:r>
            <a:r>
              <a:rPr lang="sl-SI" dirty="0"/>
              <a:t>. </a:t>
            </a:r>
            <a:r>
              <a:rPr lang="sl-SI" b="1" dirty="0" err="1"/>
              <a:t>Endocitoza</a:t>
            </a:r>
            <a:r>
              <a:rPr lang="sl-SI" dirty="0"/>
              <a:t> je proces, ko celica z </a:t>
            </a:r>
            <a:r>
              <a:rPr lang="sl-SI" dirty="0" err="1"/>
              <a:t>uvihanjem</a:t>
            </a:r>
            <a:r>
              <a:rPr lang="sl-SI" dirty="0"/>
              <a:t> celične membrane zajame večje količine snovi iz okolice. Če gre za trdne delce, govorimo o </a:t>
            </a:r>
            <a:r>
              <a:rPr lang="sl-SI" b="1" dirty="0"/>
              <a:t>fagocitozi</a:t>
            </a:r>
            <a:r>
              <a:rPr lang="sl-SI" dirty="0"/>
              <a:t>. Če gre za zajemanje tekočine pa o </a:t>
            </a:r>
            <a:r>
              <a:rPr lang="sl-SI" b="1" dirty="0" err="1"/>
              <a:t>pinocitozi</a:t>
            </a:r>
            <a:r>
              <a:rPr lang="sl-SI" dirty="0"/>
              <a:t>. Obraten proces </a:t>
            </a:r>
            <a:r>
              <a:rPr lang="sl-SI" dirty="0" err="1"/>
              <a:t>endocitozi</a:t>
            </a:r>
            <a:r>
              <a:rPr lang="sl-SI" dirty="0"/>
              <a:t> je </a:t>
            </a:r>
            <a:r>
              <a:rPr lang="sl-SI" b="1" dirty="0" err="1"/>
              <a:t>eksocitoza</a:t>
            </a:r>
            <a:r>
              <a:rPr lang="sl-SI" dirty="0"/>
              <a:t>, kjer celice izloča večje količine snovi v okolico (npr. razkrojki, ki so nastali ob presnovi celice).</a:t>
            </a:r>
          </a:p>
        </p:txBody>
      </p:sp>
    </p:spTree>
    <p:extLst>
      <p:ext uri="{BB962C8B-B14F-4D97-AF65-F5344CB8AC3E}">
        <p14:creationId xmlns:p14="http://schemas.microsoft.com/office/powerpoint/2010/main" val="2324785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5" name="Picture 22">
            <a:extLst>
              <a:ext uri="{FF2B5EF4-FFF2-40B4-BE49-F238E27FC236}">
                <a16:creationId xmlns:a16="http://schemas.microsoft.com/office/drawing/2014/main" id="{E9B7E8A7-CA0A-4934-8826-72610AF8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
            <a:ext cx="9202738"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a:extLst>
              <a:ext uri="{FF2B5EF4-FFF2-40B4-BE49-F238E27FC236}">
                <a16:creationId xmlns:a16="http://schemas.microsoft.com/office/drawing/2014/main" id="{E47B0C70-EAD1-408D-9E8F-1C5357156146}"/>
              </a:ext>
            </a:extLst>
          </p:cNvPr>
          <p:cNvGraphicFramePr/>
          <p:nvPr/>
        </p:nvGraphicFramePr>
        <p:xfrm>
          <a:off x="2640013" y="549276"/>
          <a:ext cx="6985000"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C14F875-E985-4C34-9522-B6268A4C8730}"/>
              </a:ext>
            </a:extLst>
          </p:cNvPr>
          <p:cNvSpPr>
            <a:spLocks noGrp="1"/>
          </p:cNvSpPr>
          <p:nvPr>
            <p:ph idx="1"/>
          </p:nvPr>
        </p:nvSpPr>
        <p:spPr>
          <a:xfrm>
            <a:off x="83976" y="158620"/>
            <a:ext cx="3900195" cy="6522098"/>
          </a:xfrm>
        </p:spPr>
        <p:txBody>
          <a:bodyPr>
            <a:normAutofit fontScale="92500" lnSpcReduction="20000"/>
          </a:bodyPr>
          <a:lstStyle/>
          <a:p>
            <a:r>
              <a:rPr lang="sl-SI" dirty="0"/>
              <a:t>Sprejemanje delcev poteka tako, da se celična membrana vedno bolj pogreza in </a:t>
            </a:r>
            <a:r>
              <a:rPr lang="sl-SI" dirty="0" err="1"/>
              <a:t>nakoncu</a:t>
            </a:r>
            <a:r>
              <a:rPr lang="sl-SI" dirty="0"/>
              <a:t> popolnoma objame snov, ki jo hoče “zaužiti”. Oblikuje se mehurček, ki se odcepi v citoplazmo. Odcepljeni mehurček v citoplazmi se imenuje </a:t>
            </a:r>
            <a:r>
              <a:rPr lang="sl-SI" b="1" dirty="0"/>
              <a:t>vakuola ali </a:t>
            </a:r>
            <a:r>
              <a:rPr lang="sl-SI" b="1" dirty="0" err="1"/>
              <a:t>endocitotski</a:t>
            </a:r>
            <a:r>
              <a:rPr lang="sl-SI" b="1" dirty="0"/>
              <a:t> </a:t>
            </a:r>
            <a:r>
              <a:rPr lang="sl-SI" b="1" dirty="0" err="1"/>
              <a:t>vezikel</a:t>
            </a:r>
            <a:r>
              <a:rPr lang="sl-SI" dirty="0"/>
              <a:t>. Ta se v celici združi s </a:t>
            </a:r>
            <a:r>
              <a:rPr lang="sl-SI" b="1" dirty="0"/>
              <a:t>primarnim lizosomom</a:t>
            </a:r>
            <a:r>
              <a:rPr lang="sl-SI" dirty="0"/>
              <a:t>, ki vsebuje encime za razgradnjo snovi v </a:t>
            </a:r>
            <a:r>
              <a:rPr lang="sl-SI" dirty="0" err="1"/>
              <a:t>endocitotskem</a:t>
            </a:r>
            <a:r>
              <a:rPr lang="sl-SI" dirty="0"/>
              <a:t> </a:t>
            </a:r>
            <a:r>
              <a:rPr lang="sl-SI" dirty="0" err="1"/>
              <a:t>veziklu</a:t>
            </a:r>
            <a:r>
              <a:rPr lang="sl-SI" dirty="0"/>
              <a:t>. Nastane </a:t>
            </a:r>
            <a:r>
              <a:rPr lang="sl-SI" b="1" dirty="0"/>
              <a:t>sekundarni lizosom</a:t>
            </a:r>
            <a:r>
              <a:rPr lang="sl-SI" dirty="0"/>
              <a:t> v katerem se fagocitirani delci razgradijo in porabijo za rast in delovanje celice.</a:t>
            </a:r>
          </a:p>
        </p:txBody>
      </p:sp>
      <p:pic>
        <p:nvPicPr>
          <p:cNvPr id="4" name="Slika 3">
            <a:extLst>
              <a:ext uri="{FF2B5EF4-FFF2-40B4-BE49-F238E27FC236}">
                <a16:creationId xmlns:a16="http://schemas.microsoft.com/office/drawing/2014/main" id="{BC198DC9-D00F-43E7-99E6-72B54E40803B}"/>
              </a:ext>
            </a:extLst>
          </p:cNvPr>
          <p:cNvPicPr>
            <a:picLocks noChangeAspect="1"/>
          </p:cNvPicPr>
          <p:nvPr/>
        </p:nvPicPr>
        <p:blipFill>
          <a:blip r:embed="rId2"/>
          <a:stretch>
            <a:fillRect/>
          </a:stretch>
        </p:blipFill>
        <p:spPr>
          <a:xfrm>
            <a:off x="4360506" y="608044"/>
            <a:ext cx="7315200" cy="5214257"/>
          </a:xfrm>
          <a:prstGeom prst="rect">
            <a:avLst/>
          </a:prstGeom>
        </p:spPr>
      </p:pic>
    </p:spTree>
    <p:extLst>
      <p:ext uri="{BB962C8B-B14F-4D97-AF65-F5344CB8AC3E}">
        <p14:creationId xmlns:p14="http://schemas.microsoft.com/office/powerpoint/2010/main" val="1095596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slov 1">
            <a:extLst>
              <a:ext uri="{FF2B5EF4-FFF2-40B4-BE49-F238E27FC236}">
                <a16:creationId xmlns:a16="http://schemas.microsoft.com/office/drawing/2014/main" id="{D01E05CA-7D32-41FB-BFEF-7A68CFE5D2B7}"/>
              </a:ext>
            </a:extLst>
          </p:cNvPr>
          <p:cNvSpPr>
            <a:spLocks noGrp="1" noChangeArrowheads="1"/>
          </p:cNvSpPr>
          <p:nvPr>
            <p:ph type="title"/>
          </p:nvPr>
        </p:nvSpPr>
        <p:spPr/>
        <p:txBody>
          <a:bodyPr/>
          <a:lstStyle/>
          <a:p>
            <a:r>
              <a:rPr lang="sl-SI" altLang="sl-SI"/>
              <a:t>Interdisciplinarne vede</a:t>
            </a:r>
          </a:p>
        </p:txBody>
      </p:sp>
      <p:sp>
        <p:nvSpPr>
          <p:cNvPr id="3" name="Ograda vsebine 2">
            <a:extLst>
              <a:ext uri="{FF2B5EF4-FFF2-40B4-BE49-F238E27FC236}">
                <a16:creationId xmlns:a16="http://schemas.microsoft.com/office/drawing/2014/main" id="{72961C36-D0F1-4C23-99A3-1B57F4876C34}"/>
              </a:ext>
            </a:extLst>
          </p:cNvPr>
          <p:cNvSpPr>
            <a:spLocks noGrp="1" noChangeArrowheads="1"/>
          </p:cNvSpPr>
          <p:nvPr>
            <p:ph idx="1"/>
          </p:nvPr>
        </p:nvSpPr>
        <p:spPr/>
        <p:txBody>
          <a:bodyPr/>
          <a:lstStyle/>
          <a:p>
            <a:r>
              <a:rPr lang="sl-SI" altLang="sl-SI"/>
              <a:t>Biofizika</a:t>
            </a:r>
          </a:p>
          <a:p>
            <a:r>
              <a:rPr lang="sl-SI" altLang="sl-SI"/>
              <a:t>Biokemija</a:t>
            </a:r>
          </a:p>
          <a:p>
            <a:r>
              <a:rPr lang="sl-SI" altLang="sl-SI"/>
              <a:t>Biotehnologija</a:t>
            </a:r>
          </a:p>
          <a:p>
            <a:r>
              <a:rPr lang="sl-SI" altLang="sl-SI"/>
              <a:t>Bionika</a:t>
            </a:r>
          </a:p>
          <a:p>
            <a:r>
              <a:rPr lang="sl-SI" altLang="sl-SI">
                <a:hlinkClick r:id="rId2"/>
              </a:rPr>
              <a:t>https://prezi.com/tc9rivdbbv13/bionika/</a:t>
            </a:r>
            <a:endParaRPr lang="sl-SI" altLang="sl-SI"/>
          </a:p>
          <a:p>
            <a:endParaRPr lang="sl-SI" altLang="sl-SI"/>
          </a:p>
          <a:p>
            <a:endParaRPr lang="sl-SI" altLang="sl-SI"/>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Skupina 10">
            <a:extLst>
              <a:ext uri="{FF2B5EF4-FFF2-40B4-BE49-F238E27FC236}">
                <a16:creationId xmlns:a16="http://schemas.microsoft.com/office/drawing/2014/main" id="{463F21DD-5770-4CC7-993F-832C7ED7C41D}"/>
              </a:ext>
            </a:extLst>
          </p:cNvPr>
          <p:cNvGrpSpPr>
            <a:grpSpLocks/>
          </p:cNvGrpSpPr>
          <p:nvPr/>
        </p:nvGrpSpPr>
        <p:grpSpPr bwMode="auto">
          <a:xfrm>
            <a:off x="1524001" y="-4763"/>
            <a:ext cx="9199563" cy="6859588"/>
            <a:chOff x="0" y="-4623"/>
            <a:chExt cx="9200027" cy="6860026"/>
          </a:xfrm>
        </p:grpSpPr>
        <p:pic>
          <p:nvPicPr>
            <p:cNvPr id="16396" name="Picture 3">
              <a:extLst>
                <a:ext uri="{FF2B5EF4-FFF2-40B4-BE49-F238E27FC236}">
                  <a16:creationId xmlns:a16="http://schemas.microsoft.com/office/drawing/2014/main" id="{C924F28A-0251-4D2E-BF80-B5CBD8727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3"/>
              <a:ext cx="9200027" cy="681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
              <a:extLst>
                <a:ext uri="{FF2B5EF4-FFF2-40B4-BE49-F238E27FC236}">
                  <a16:creationId xmlns:a16="http://schemas.microsoft.com/office/drawing/2014/main" id="{13C64002-5CCD-4E1C-B21C-D289441CB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036" y="272041"/>
              <a:ext cx="6419850"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7" name="Skupina 2">
            <a:extLst>
              <a:ext uri="{FF2B5EF4-FFF2-40B4-BE49-F238E27FC236}">
                <a16:creationId xmlns:a16="http://schemas.microsoft.com/office/drawing/2014/main" id="{2C54172A-9A22-47EB-A89F-AB0C52B9A0FA}"/>
              </a:ext>
            </a:extLst>
          </p:cNvPr>
          <p:cNvGrpSpPr>
            <a:grpSpLocks/>
          </p:cNvGrpSpPr>
          <p:nvPr/>
        </p:nvGrpSpPr>
        <p:grpSpPr bwMode="auto">
          <a:xfrm>
            <a:off x="2208214" y="889001"/>
            <a:ext cx="7354887" cy="5502275"/>
            <a:chOff x="683568" y="888246"/>
            <a:chExt cx="7354470" cy="5502374"/>
          </a:xfrm>
        </p:grpSpPr>
        <p:sp>
          <p:nvSpPr>
            <p:cNvPr id="16389" name="PoljeZBesedilom 1">
              <a:extLst>
                <a:ext uri="{FF2B5EF4-FFF2-40B4-BE49-F238E27FC236}">
                  <a16:creationId xmlns:a16="http://schemas.microsoft.com/office/drawing/2014/main" id="{66894B9B-94CB-47A7-BFCA-65C575D2DC19}"/>
                </a:ext>
              </a:extLst>
            </p:cNvPr>
            <p:cNvSpPr txBox="1">
              <a:spLocks noChangeArrowheads="1"/>
            </p:cNvSpPr>
            <p:nvPr/>
          </p:nvSpPr>
          <p:spPr bwMode="auto">
            <a:xfrm>
              <a:off x="1468894" y="888246"/>
              <a:ext cx="1341798"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Urejenost</a:t>
              </a:r>
            </a:p>
          </p:txBody>
        </p:sp>
        <p:sp>
          <p:nvSpPr>
            <p:cNvPr id="5" name="PoljeZBesedilom 4">
              <a:extLst>
                <a:ext uri="{FF2B5EF4-FFF2-40B4-BE49-F238E27FC236}">
                  <a16:creationId xmlns:a16="http://schemas.microsoft.com/office/drawing/2014/main" id="{4D955B7F-7D82-474D-960E-663A90F89A99}"/>
                </a:ext>
              </a:extLst>
            </p:cNvPr>
            <p:cNvSpPr txBox="1"/>
            <p:nvPr/>
          </p:nvSpPr>
          <p:spPr>
            <a:xfrm>
              <a:off x="683568" y="4757054"/>
              <a:ext cx="1677892" cy="368307"/>
            </a:xfrm>
            <a:prstGeom prst="rect">
              <a:avLst/>
            </a:prstGeom>
            <a:solidFill>
              <a:schemeClr val="accent1">
                <a:lumMod val="90000"/>
              </a:schemeClr>
            </a:solidFill>
            <a:ln>
              <a:noFill/>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sl-SI" b="1" dirty="0"/>
                <a:t>Uravnavanje</a:t>
              </a:r>
            </a:p>
          </p:txBody>
        </p:sp>
        <p:sp>
          <p:nvSpPr>
            <p:cNvPr id="16391" name="PoljeZBesedilom 5">
              <a:extLst>
                <a:ext uri="{FF2B5EF4-FFF2-40B4-BE49-F238E27FC236}">
                  <a16:creationId xmlns:a16="http://schemas.microsoft.com/office/drawing/2014/main" id="{CE5080AC-9C96-4675-BFCB-8F69D92CF8FF}"/>
                </a:ext>
              </a:extLst>
            </p:cNvPr>
            <p:cNvSpPr txBox="1">
              <a:spLocks noChangeArrowheads="1"/>
            </p:cNvSpPr>
            <p:nvPr/>
          </p:nvSpPr>
          <p:spPr bwMode="auto">
            <a:xfrm>
              <a:off x="2511744" y="5446965"/>
              <a:ext cx="1628208"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Pretvarjanje energije</a:t>
              </a:r>
            </a:p>
          </p:txBody>
        </p:sp>
        <p:sp>
          <p:nvSpPr>
            <p:cNvPr id="16392" name="PoljeZBesedilom 6">
              <a:extLst>
                <a:ext uri="{FF2B5EF4-FFF2-40B4-BE49-F238E27FC236}">
                  <a16:creationId xmlns:a16="http://schemas.microsoft.com/office/drawing/2014/main" id="{C63C6A80-B560-48BA-A087-587533767FC5}"/>
                </a:ext>
              </a:extLst>
            </p:cNvPr>
            <p:cNvSpPr txBox="1">
              <a:spLocks noChangeArrowheads="1"/>
            </p:cNvSpPr>
            <p:nvPr/>
          </p:nvSpPr>
          <p:spPr bwMode="auto">
            <a:xfrm>
              <a:off x="6299518" y="6021288"/>
              <a:ext cx="1738520"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Rast in razvoj</a:t>
              </a:r>
            </a:p>
          </p:txBody>
        </p:sp>
        <p:sp>
          <p:nvSpPr>
            <p:cNvPr id="16393" name="PoljeZBesedilom 7">
              <a:extLst>
                <a:ext uri="{FF2B5EF4-FFF2-40B4-BE49-F238E27FC236}">
                  <a16:creationId xmlns:a16="http://schemas.microsoft.com/office/drawing/2014/main" id="{6BFC9DF3-2EC3-40D3-A1E5-FAB4D5407B80}"/>
                </a:ext>
              </a:extLst>
            </p:cNvPr>
            <p:cNvSpPr txBox="1">
              <a:spLocks noChangeArrowheads="1"/>
            </p:cNvSpPr>
            <p:nvPr/>
          </p:nvSpPr>
          <p:spPr bwMode="auto">
            <a:xfrm>
              <a:off x="4632391" y="3645024"/>
              <a:ext cx="1955833"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Razmnoževanje</a:t>
              </a:r>
            </a:p>
          </p:txBody>
        </p:sp>
        <p:sp>
          <p:nvSpPr>
            <p:cNvPr id="16394" name="PoljeZBesedilom 8">
              <a:extLst>
                <a:ext uri="{FF2B5EF4-FFF2-40B4-BE49-F238E27FC236}">
                  <a16:creationId xmlns:a16="http://schemas.microsoft.com/office/drawing/2014/main" id="{CD4C240D-7C23-4A04-BF63-A06D94AD9F4C}"/>
                </a:ext>
              </a:extLst>
            </p:cNvPr>
            <p:cNvSpPr txBox="1">
              <a:spLocks noChangeArrowheads="1"/>
            </p:cNvSpPr>
            <p:nvPr/>
          </p:nvSpPr>
          <p:spPr bwMode="auto">
            <a:xfrm>
              <a:off x="3875584" y="2420888"/>
              <a:ext cx="1776536"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Prilagajanje z evolucijo</a:t>
              </a:r>
            </a:p>
          </p:txBody>
        </p:sp>
        <p:sp>
          <p:nvSpPr>
            <p:cNvPr id="16395" name="PoljeZBesedilom 9">
              <a:extLst>
                <a:ext uri="{FF2B5EF4-FFF2-40B4-BE49-F238E27FC236}">
                  <a16:creationId xmlns:a16="http://schemas.microsoft.com/office/drawing/2014/main" id="{A735354F-9330-4D9F-8F3F-84B996207DEC}"/>
                </a:ext>
              </a:extLst>
            </p:cNvPr>
            <p:cNvSpPr txBox="1">
              <a:spLocks noChangeArrowheads="1"/>
            </p:cNvSpPr>
            <p:nvPr/>
          </p:nvSpPr>
          <p:spPr bwMode="auto">
            <a:xfrm>
              <a:off x="5436096" y="1537006"/>
              <a:ext cx="1475977"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1800" b="1"/>
                <a:t>Reagiranje na dražljaje</a:t>
              </a:r>
            </a:p>
          </p:txBody>
        </p:sp>
      </p:grpSp>
      <p:sp>
        <p:nvSpPr>
          <p:cNvPr id="2" name="PoljeZBesedilom 1">
            <a:extLst>
              <a:ext uri="{FF2B5EF4-FFF2-40B4-BE49-F238E27FC236}">
                <a16:creationId xmlns:a16="http://schemas.microsoft.com/office/drawing/2014/main" id="{0751DA23-466D-47B5-8EFB-73B8B4E0DDAE}"/>
              </a:ext>
            </a:extLst>
          </p:cNvPr>
          <p:cNvSpPr txBox="1"/>
          <p:nvPr/>
        </p:nvSpPr>
        <p:spPr>
          <a:xfrm>
            <a:off x="1558925" y="188913"/>
            <a:ext cx="3841750" cy="584200"/>
          </a:xfrm>
          <a:prstGeom prst="rect">
            <a:avLst/>
          </a:prstGeom>
          <a:solidFill>
            <a:schemeClr val="accent1">
              <a:lumMod val="50000"/>
            </a:schemeClr>
          </a:solidFill>
        </p:spPr>
        <p:txBody>
          <a:bodyPr>
            <a:spAutoFit/>
          </a:bodyPr>
          <a:lstStyle/>
          <a:p>
            <a:pPr eaLnBrk="1" hangingPunct="1">
              <a:defRPr/>
            </a:pPr>
            <a:r>
              <a:rPr lang="sl-SI" sz="3200" b="1" dirty="0">
                <a:latin typeface="Arial" charset="0"/>
              </a:rPr>
              <a:t>Lastnosti živih bitij</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Slika 1" descr="01_03gPropertiesOfLife-U">
            <a:extLst>
              <a:ext uri="{FF2B5EF4-FFF2-40B4-BE49-F238E27FC236}">
                <a16:creationId xmlns:a16="http://schemas.microsoft.com/office/drawing/2014/main" id="{A5F21979-D3AC-4F1C-8877-AA724B24C179}"/>
              </a:ext>
            </a:extLst>
          </p:cNvPr>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213101" y="0"/>
            <a:ext cx="5764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PoljeZBesedilom 1">
            <a:extLst>
              <a:ext uri="{FF2B5EF4-FFF2-40B4-BE49-F238E27FC236}">
                <a16:creationId xmlns:a16="http://schemas.microsoft.com/office/drawing/2014/main" id="{EEB95258-AD72-46F0-8D4A-3D8492195562}"/>
              </a:ext>
            </a:extLst>
          </p:cNvPr>
          <p:cNvSpPr txBox="1">
            <a:spLocks noChangeArrowheads="1"/>
          </p:cNvSpPr>
          <p:nvPr/>
        </p:nvSpPr>
        <p:spPr bwMode="auto">
          <a:xfrm>
            <a:off x="1847850" y="889001"/>
            <a:ext cx="2338388" cy="646113"/>
          </a:xfrm>
          <a:prstGeom prst="rect">
            <a:avLst/>
          </a:prstGeom>
          <a:solidFill>
            <a:srgbClr val="FFFF00"/>
          </a:solidFill>
          <a:ln w="19050">
            <a:solidFill>
              <a:srgbClr val="FFFFCC"/>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sl-SI" altLang="sl-SI" sz="3600" b="1"/>
              <a:t>Urejenost</a:t>
            </a:r>
          </a:p>
        </p:txBody>
      </p:sp>
    </p:spTree>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2251</Words>
  <Application>Microsoft Office PowerPoint</Application>
  <PresentationFormat>Širokozaslonsko</PresentationFormat>
  <Paragraphs>351</Paragraphs>
  <Slides>60</Slides>
  <Notes>8</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60</vt:i4>
      </vt:variant>
    </vt:vector>
  </HeadingPairs>
  <TitlesOfParts>
    <vt:vector size="64" baseType="lpstr">
      <vt:lpstr>Arial</vt:lpstr>
      <vt:lpstr>Calibri</vt:lpstr>
      <vt:lpstr>Calibri Light</vt:lpstr>
      <vt:lpstr>Officeova tema</vt:lpstr>
      <vt:lpstr>UVOD V BIOLOGIJO</vt:lpstr>
      <vt:lpstr>PowerPointova predstavitev</vt:lpstr>
      <vt:lpstr>DELITEV BIOLOGIJE NA PODROČJA, PANOGE IN SMERI</vt:lpstr>
      <vt:lpstr>PowerPointova predstavitev</vt:lpstr>
      <vt:lpstr>PowerPointova predstavitev</vt:lpstr>
      <vt:lpstr>PowerPointova predstavitev</vt:lpstr>
      <vt:lpstr>Interdisciplinarne vede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Biologija je znanost o življenju</vt:lpstr>
      <vt:lpstr>PowerPointova predstavitev</vt:lpstr>
      <vt:lpstr>1. Ravni organizacije bioloških sistemov</vt:lpstr>
      <vt:lpstr>PowerPointova predstavitev</vt:lpstr>
      <vt:lpstr>PowerPointova predstavitev</vt:lpstr>
      <vt:lpstr>PowerPointova predstavitev</vt:lpstr>
      <vt:lpstr>PowerPointova predstavitev</vt:lpstr>
      <vt:lpstr>PowerPointova predstavitev</vt:lpstr>
      <vt:lpstr>Biološko raziskovalno delo koraki znanstvenega raziskovanja</vt:lpstr>
      <vt:lpstr>PowerPointova predstavitev</vt:lpstr>
      <vt:lpstr>PowerPointova predstavitev</vt:lpstr>
      <vt:lpstr>CELIČNA TEORIJA</vt:lpstr>
      <vt:lpstr>PowerPointova predstavitev</vt:lpstr>
      <vt:lpstr>PowerPointova predstavitev</vt:lpstr>
      <vt:lpstr>PowerPointova predstavitev</vt:lpstr>
      <vt:lpstr>PowerPointova predstavitev</vt:lpstr>
      <vt:lpstr>PowerPointova predstavitev</vt:lpstr>
      <vt:lpstr>Sodobna celična teorija </vt:lpstr>
      <vt:lpstr>CELIČNI ORGANELI </vt:lpstr>
      <vt:lpstr>PowerPointova predstavitev</vt:lpstr>
      <vt:lpstr>Celična membrana</vt:lpstr>
      <vt:lpstr>Celično jedro</vt:lpstr>
      <vt:lpstr>Citoplazma</vt:lpstr>
      <vt:lpstr>Mitohondriji</vt:lpstr>
      <vt:lpstr>PowerPointova predstavitev</vt:lpstr>
      <vt:lpstr>Ribosomi</vt:lpstr>
      <vt:lpstr>Endoplazmatski retikulum</vt:lpstr>
      <vt:lpstr>Golgijev aparat</vt:lpstr>
      <vt:lpstr>Lizosomi</vt:lpstr>
      <vt:lpstr>PowerPointova predstavitev</vt:lpstr>
      <vt:lpstr>PowerPointova predstavitev</vt:lpstr>
      <vt:lpstr>ZGRADBA CELIČNE MEMBRANE IN TRANSPORT SNOVI</vt:lpstr>
      <vt:lpstr>Funkcija celične membrane</vt:lpstr>
      <vt:lpstr>PowerPointova predstavitev</vt:lpstr>
      <vt:lpstr>PowerPointova predstavitev</vt:lpstr>
      <vt:lpstr>PowerPointova predstavitev</vt:lpstr>
      <vt:lpstr>PREHOD SNOVI SKOZI MEMBRANO</vt:lpstr>
      <vt:lpstr>PASIVNI TRANSPORT</vt:lpstr>
      <vt:lpstr>Difuzija</vt:lpstr>
      <vt:lpstr>Osmoza</vt:lpstr>
      <vt:lpstr>AKTIVNI TRANSPORT</vt:lpstr>
      <vt:lpstr>ATP</vt:lpstr>
      <vt:lpstr>PowerPointova predstavitev</vt:lpstr>
      <vt:lpstr>Endocitoza</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UVOD V BIOLOGIJO</dc:title>
  <dc:creator>Neva Rebolj</dc:creator>
  <cp:lastModifiedBy>Neva Rebolj</cp:lastModifiedBy>
  <cp:revision>1</cp:revision>
  <dcterms:created xsi:type="dcterms:W3CDTF">2023-02-22T07:26:28Z</dcterms:created>
  <dcterms:modified xsi:type="dcterms:W3CDTF">2023-02-22T07:26:53Z</dcterms:modified>
</cp:coreProperties>
</file>