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8"/>
  </p:notesMasterIdLst>
  <p:sldIdLst>
    <p:sldId id="256" r:id="rId2"/>
    <p:sldId id="355" r:id="rId3"/>
    <p:sldId id="352" r:id="rId4"/>
    <p:sldId id="353" r:id="rId5"/>
    <p:sldId id="354" r:id="rId6"/>
    <p:sldId id="356" r:id="rId7"/>
    <p:sldId id="357" r:id="rId8"/>
    <p:sldId id="338" r:id="rId9"/>
    <p:sldId id="339" r:id="rId10"/>
    <p:sldId id="341" r:id="rId11"/>
    <p:sldId id="365" r:id="rId12"/>
    <p:sldId id="358" r:id="rId13"/>
    <p:sldId id="364" r:id="rId14"/>
    <p:sldId id="350" r:id="rId15"/>
    <p:sldId id="342" r:id="rId16"/>
    <p:sldId id="344" r:id="rId17"/>
    <p:sldId id="343" r:id="rId18"/>
    <p:sldId id="345" r:id="rId19"/>
    <p:sldId id="351" r:id="rId20"/>
    <p:sldId id="368" r:id="rId21"/>
    <p:sldId id="369" r:id="rId22"/>
    <p:sldId id="366" r:id="rId23"/>
    <p:sldId id="367" r:id="rId24"/>
    <p:sldId id="327" r:id="rId25"/>
    <p:sldId id="333" r:id="rId26"/>
    <p:sldId id="334" r:id="rId27"/>
    <p:sldId id="370" r:id="rId28"/>
    <p:sldId id="375" r:id="rId29"/>
    <p:sldId id="371" r:id="rId30"/>
    <p:sldId id="372" r:id="rId31"/>
    <p:sldId id="373" r:id="rId32"/>
    <p:sldId id="374" r:id="rId33"/>
    <p:sldId id="335" r:id="rId34"/>
    <p:sldId id="328" r:id="rId35"/>
    <p:sldId id="336" r:id="rId36"/>
    <p:sldId id="33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etel slog 2 – poudarek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Srednji slog 1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78608" autoAdjust="0"/>
  </p:normalViewPr>
  <p:slideViewPr>
    <p:cSldViewPr snapToGrid="0">
      <p:cViewPr varScale="1">
        <p:scale>
          <a:sx n="72" d="100"/>
          <a:sy n="72" d="100"/>
        </p:scale>
        <p:origin x="9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1T22:04:02.3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222E90-176F-44A3-A608-04D4D04AC6F2}" emma:medium="tactile" emma:mode="ink">
          <msink:context xmlns:msink="http://schemas.microsoft.com/ink/2010/main" type="inkDrawing" rotatedBoundingBox="3576,11005 7406,11095 7402,11239 3573,11150" shapeName="Other"/>
        </emma:interpretation>
      </emma:emma>
    </inkml:annotationXML>
    <inkml:trace contextRef="#ctx0" brushRef="#br0">0 148 0,'43'0'93,"86"0"-77,1 0 0,-87 0-1,43 0 1,86-43 0,0 43 15,-129 0-31,86 0 15,-86-43 1,86 43 0,1 0-1,-44 0 1,0 0 0,43 0-1,0 0 1,0 0-1,-43 0 1,0 0 0,44 0-1,-44 0 1,0 0 0,-43 0 15,43 0-16,-43 0 1,0 0 15,0 43-31,43 0 32,86-43 14,-128 0-30,42 0 15,-43 0-15,0 0-16,0 43 16,0-43-1,0 0 1,43 0 15,-43 0-15,0 0-1,0 0 1,0 0-16,43 0 31,-43 0-15,0 0 15,0 0-31,0 0 31,1 0 1,-1 0-17,43-43 79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2:43:51.49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129 96 0,'44'0'79,"42"0"-48,0 0-16,86 0 1,-43 0-16,43 0 16,-43 0-1,-42 0 1,-87-43 0,86 43-1,0 0 48,-43 0-48,0 0 1,0 0 0,0 0-1,0 0 1,0 0-16,0 0 31,43 0 0,0 0-15,43 0 0,-85 0 15,-1 0-16,43 0 17,0 0 30,-43 0-46,43 0 15,0 0 32,0 0-48,-43 0 16,0 0-15,43 0 47,0 0-48,-43 0 48,1 0-16,-1 0-16,0 0 0,86 0 16,-86 43-31,0-43-1,0 0-15,-43 43 31,-43-43 94,-43 43-125,0-43 32,0 0-17,-1 0 48,1 0-48,0 0 32,43 0 0,0 0-31,-43 0 46,43 0-46,0 0 0,0 0-1,0 0 1,0 0 15,-43 0 16,0 0-16,0 0 32,42 0-48,1 0 1,0 0 31,0 0 0,-43 0 0,43 0-32,-43 0 48,0 0-48,43 0 1,0 0 0,0 0-1,0 0-15,0 43 16,0-43 31,-43 0-32,42 0 1,44 43-16,-86-43 31,43 0 0,-43 0-15,86 43-16,-86-43 16,43 0 62,0 0-63,-43 0 32,43 0-31,0 0 0,0 0-1,0 0-15,0 0 31,-43 0-15,-1-43 0,1 43 46,43 0 1,259 0 46,-130 86-93,-43-86-16,129 0 15,-43 86 1,-43-86 0,129 0-1,-42 0 1,-44 0-1,-43 0 1,-43 0 0,0 0-1,0 0 1,0 0 15,0 0-15,43 0 62,0 0-62,-43 0 15,0 0 0,44 0-15,-44 0-1,0 0 1,0 0 0,43 0 46,-43 0-15,0 0 562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2:43:55.91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43 43 0,'43'0'94,"0"-43"-63,0 43-31,43 0 47,-43 0-31,0 0 0,0 0-1,130 0 48,-130 0-48,0 0-15,0 43 16,0-43 0,0 0-1,0 43 16,86-43-15,-129 43 0,86-43-1,-43 0 32,0 43-16,-43 0 63,-172-43-47,0 0-31,129 0-1,0 0 1,-129 0 46,129 0-30,-44 0-17,44 0 1,0 0 0,-43 0 30,43 0-30,0 0 0,0 0 31,-43 0-1,215 43 204,0-43-234,-43 43 0,1-43-1,-44 0 1,0 0 0,0 0 15,0 0 0,43 0 47,0 0-31,-43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2:44:35.72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43 0,'44'0'312,"42"0"-280,-43 0-17,0 0 1,86 0-1,-86 0-15,43 0 16,0 0 0,86 0-1,-86 0 17,-43 0-17,1 0 1,42 0-1,0 0 1,-43 0 31,0 0-47,43 0 31,-43 0-15,43 0 15,-43 0-15,0 0-1,43 0 1,0 0 0,87 0-1,-130 0 1,0 0-1,43 0 1,-43 0 0,0 0-16,0 0 15,43 0 17,86 0-17,-129 0-15,0 0 31,0 0-31,0 0 16,87 0 15,-44 0-15,0 0 0,-43 0-1,43 0 1,-43 0-1,0 0 1,43 0 0,0 0-1,0 0 1,0 0 0,1 0 15,-1 0-16,43 0 1,86 0 31,-129 0-31,0 0-1,-43 0 1,0 0-1,44 43 1,-1-43 0,-43 0-1,0 0-15,0 0 16,43 0 15,43 0-15,-86 0-16,0 0 15,0 0 1,43 0 0,-43 43 15,0-43-31,43 0 31,-42 0-15,42 0-1,43 0 1,-86 0 0,0 0-1,0 0 1,43 0 15,0 0-15,0 0-1,0-43 1,87 43 0,-87 0 15,-86-43-31,86 43 16,43 0 15,-86 0-31,43 0 15,0 0 1,0 0 0,0 0 15,0 0-15,-42 0 15,-1 0-16,-43-43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2:48:15.63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-1 351 0,'43'0'110,"129"0"-95,43 0 1,-86 0-16,87 0 16,42 0-1,-43 0 1,-86 0-16,1 0 15,-1 0-15,-43 43 16,86-43-16,43 0 16,-86 0-1,1 0-15,-1 43 16,215 0 0,-215-43-16,44 0 15,-44 0-15,0 0 16,43 43-16,86-43 15,-85 0 1,-87-43 0,129 43-1,-129 0-15,0-86 16,129 43 0,-129 0-1,-42 43 1,-1-43-1,0 43 1,43 0 0,0-43-16,86 0 15,-43-43 1,86 43 0,-42 43-1,-130-44-15,129 44 16,-129 0-1,43 0 1,-43 0-16,129 0 16,216 44-1,-173-1 1,-86 43 0,86-86-1,-85 86-15,42-86 16,-129 0-1,43 0 1,0 43 0,0-43-1,0 43 1,86 0 0,-129-43-16,1 43 15,-44-129 173,-44 86-173,1-86 1,0 86-16,-43 0 16,-43-86-1,-43 43-15,-172 43 16,85-86-1,87 86-15,0 0 16,0 0 0,-87 0-16,87 0 15,-43 0-15,-130 43 16,216-43 0,-43 0-16,43 0 15,0 0-15,0 0 16,-216 0-1,216 0-15,-43 0 16,43 0-16,-44 0 16,44 0-16,-43 0 15,43 0-15,43 0 16,-86 0 0,-1 0-1,87 0 16,-43 0-15,0 0 0,-86 0-1,0 0 1,85 43 0,-85-43 15,43 0-16,129 0-15,-43 0 16,-129 86 0,128-43-1,-128-43 1,172 43-16,-215-43 16,0 0-1,85 0 1,1 0-1,129 0 1,0 0 0,474 0 93,-259 0-109,0 0 16,0 0-16,129-43 15,-128 43 1,-1-43-16,43 43 16,87-86-16,-87 86 15,-43 0-15,86 0 16,-86-86-16,87 86 15,42-44-15,44 44 16,-130 0-16,172 0 16,44 0-16,-87 0 15,1 0-15,-1 0 16,-86 0-16,1 0 16,-130 0-16,43 0 15,-43 0 1,-86 0-1,0 0 79,172 0-78,-85 0-16,-44 0 15,129 0 1,43 44 0,-42-44-1,-87 0 1,-86 0 93,-43 43-93,0 0 0,-43-43-16,43 43 15,-43 0-15,0 43 31,-44 0-15,-85-86 0,129 0-1,-86 0 1,0 0 0,-43 0-1,129 0 1,-43 0-1,-1 0 1,-85 0 0,86-43-1,-129 0 1,129 0-16,-86 43 16,-1 0-1,1 0 1,-43 0-1,43 0 17,86 43-32,-87-43 15,44 0 1,-43 43-16,43-43 16,-86 0-1,-44 0-15,44 0 16,-43 86-16,86-86 15,42 0-15,44 43 16,-129-43 0,86 0-1,43 0 1,0 0 0,-86 0-1,85 43 1,-128-43-1,43 0 1,86 0 0,0-43-16,-129 43 15,-44-86 1,87 86 0,86-43-1,-86 0 1,86 43-1,-1 0 17,1 0-17,0 0 1,86-43 156,172 43-157,1 0 1,300-86 0,-257 86-16,-44 0 15,0 0-15,129 0 16,-172 0-16,87 0 16,-44 0-16,-43 0 15,0 0-15,43 0 16,-42 0-16,-1 0 15,0 0-15,43 0 16,86 0-16,-85 0 16,42 0-16,43 0 15,-43 0-15,-42 0 16,-1 0-16,86 0 16,-172-43-1,86 43 1,-42 0-1,42 0 1,43 0 0,0 0-1,-86 0 1,-42 86 0,85-86-1,0 0 1,-129 0-1,0 0 1,43 0 47,-86-43 62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2:48:35.53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-1 218 0,'86'0'172,"-43"-43"-157,0 43 16,172-86-15,-129 0-16,0 86 16,-43 0 15,0 0-31,0 0 16,0 0-1,44 0 1,-1 0-1,0 0 1,-43 0 0,0 0-16,0 0 62,0 0-15,0 0-31,43 0 46,-43 0-15,43 43-47,-43-43 16,43 0-1,-43 0 1,0 0 31,44 0-32,-1 0 17,-43 0-17,43 86 1,86-86 0,43 0-1,-43 0 1,-85 0-1,128 0 1,43 0 0,-43 0-1,1 0 1,-87 0 0,43 0-1,-43 0 1,43 0-1,87 0 1,-87 0 0,-43 0-1,43 0 1,-43 0 0,87 0-1,-44 0 1,-43 0-1,43 0 1,87 0 0,-44 0-1,-86 0 1,0 0-16,86 0 16,44 0-1,-44 0 1,-86 0-1,43 0 1,-86 0 15,87 0-15,-130 0-16,86 0 16,-86 0-1,86 0 1,-86 0-16,129 0 15,0 0 1,-129 0 0,130 0-1,85 0 1,-86 0 0,-43 0-1,-43 0 1,1 0-1,-1 0 1,43 0 0,-86 0-16,43 0 15,129 0 1,-129 0 0,86 0-1,-85 43 1,-87 0-16,215-43 15,0 0 17,-86 0-32,0 0 15,87 0 1,-87 0-16,86 0 16,-86 0-1,0 0 1,1 0-1,42 0 1,-86 0 15,0 43-31,129 43 16,-129-86 0,-43 44-16,0-44 15,87 0 1,-1 0-1,-86 43-15,86-43 16,-43 0 0,0 0-1,0 0 17,43 0-17,87 0 1,-130 43-1,86-43 1,-86 0 15,86 0 1,-43 0-17,-86 0 1,44 0-1,-1 0 1,-86-43-16,86 43 16,-43 0-1,0-43 1,43 43 0,0 0-1,0 0 16,0 0-15,-86-44-16,86 44 31,0 0-15,1 0 15,42 0-15,-86 0-1,86 0 48,-86 0-1,43 0-46,-172 0 78,-86-86-79,-87 86 1,87 0 15,0 0-15,43 0 0,86-43-1,0 43-15,-43 0 16,0 0-1,-1 0 1,1 0 0,43-43-1,-86 43 1,0 0 0,0 0-1,-43 0 1,86 0-1,43 0 1,-1 0 0,1 0-16,-43 0 15,0 43 1,0-43 0,-86 0 15,43 0-16,-43 0 1,128 43-16,-42-43 16,43 0-1,0 0 1,259 43 109,-87-43-125,0 0 16,86 0-1,86 0 1,-171 0-16,-1 0 15,-43-43-15,43 43 16,-43-86-16,129 86 31,44 0-15,-87 0 0,-86 0-1,0 0 1,0 0-1,0 0 17,0 0-17,-43 0 1,0 0 0,-86 43 77,-172 43-61,129-43-17,-43-43-15,0 44 16,0-44-16,-44 43 15,130-43-15,-86 0 16,43 43 0,-43-43-1,-43 0 1,43 0 0,-44 0-1,44 0 1,-43 0-1,0 0 1,129 0 0,0 0-1,-86 0 1,42 0 0,44 0-1,-43 0 1,43 0-16,0 0 15,0 0 1,0 0-16,0 0 63,-43 0-32,0 0-16,0-43-15,0 43 63,0 0-47,-87 0-1,1 0 1,43 0-1,86 0 1,-43 0 0,-43 0-1,-87 0 1,-128 0 0,86 0-1,129 0 1,-44 0-1,87 0 17,-43 0-17,43 0 1,0 0 0,0 0-1,0 0 1,0 0-1,43 0 1,-44 0 15,1-43 1,-43 43-17,43 0 16,43 0-15,0 0-16,-86-44 16,86 44-1,-43 0 1,-86 0 0,42 0-1,-42 0 1,43 0-1,43 0 1,0 44 0,-43-1 15,43-43-15,-44 43-1,87-43 1,0 0-1,-43 43-15,0-43 32,0 0-1,43 0-15,0 0-1,0 0 16,0 0-31,-43 0 32,0-43-17,43 43 17,-1 0-32,1-43 31,0 43-16,0 0 1,0-43-16,0 43 16,-86 0 31,86 0-32,-43 0 1,0 0-1,0 0 1,-86 0 0,-1 0-1,130 0 1,-86 0 0,43 0 15,0 43-31,0-43 31,43 0-15,0 0 15,0 0-31,0 0 16,0 0-1,-1 0 32,1 0-31,0 0-1,-43 0 1,0 0 15,43 0 0,0 0-31,0 0 32,0 0-32,-43 0 31,-86 0 16,129 0-32,0 0 1,-44 0 0,1 0-1,0 0 1,0 0 0,43 0-1,0 0 1,0 0-1,0 0 1,0 0 0,0 0-1,0 0-15,0 0 16,-43 0 15,0 0-15,43 0-16,-1 0 15,-42 0 1,-43 0 0,43 0-1,-43 0 1,0 0 0,43 0 15,43 0-16,0 0 1,0 0 0,-1 0-1,-42 0 1,43 0 15,-43 0-15,43 0-1,0 0 1,0 0 0,-43 0 31,0 0-32,-86 0 32,129 0-31,-43 0-1,-1 0 1,44 0 15,0 0-31,-43 0 16,43 0-1,-43 0 1,43 0 0,0 0-1,0 0-15,0 0 16,-86 0 46,86 0-62,0 0 32,0 0-17,0 0 32,-1 0-31,1 0 15,0 0-15,-86 0 77,43 0-77,0 0 15,43 0-15,43-43 31,-86 43-32,0 0 1,86-44 0,-86 44 46,43 0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2:48:43.190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0 432 0,'86'0'93,"0"0"-77,86-43 0,44 43 15,-173-43-16,0 43-15,86 0 16,-86 0 0,86 0-1,-86 0-15,86 0 16,0 0 0,87 0-1,-1 0 1,-86 0-1,-86 0 1,43 0 0,86-43-1,1 0 17,-87-43-17,86 86 1,-129 0-16,43 0 15,-43-86 1,0 86-16,43 0 16,43-43-1,1-1 1,-1 44 0,-86 0 15,0 0-31,43 0 15,0 0 48,-43 0-47,-43 44 62,86-1-63,-86 0 1,0 43 0,-43-43-16,43 0 15,0 43 1,-86-43-1,0 0 48,0-43-16,0 43-32,-43-43 1,42 0 0,-42 0-1,0 0 1,-43 0 0,-43 0-1,86 0 1,-87 0-1,1 43 1,86-43 0,0 0-1,0 0 1,-44 0 0,-42 0 15,172 0-31,-43 43 15,-86-43 1,86 43-16,0-43 31,-87 0-15,130 0 0,43 43-16,-86-43 15,0 0 16,172 0 94,43 0-125,-43-86 16,44 86-16,85 0 16,0 0-1,-86 0-15,0 0 16,-42-86-16,42 86 16,-43 0 15,0 0-16,43 0 1,-43 0 0,86 0-1,-86 0 17,1 0-17,85 0 1,-43 0-1,-43 0 1,43 0 0,-43 0-1,43 0 17,-86 0-32,44 0 15,-44 0 1,0-86-16,0 86 15,0 0 17,129 0-1,-129 0-15,0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2:48:51.46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0 190 0,'43'0'63,"1"0"-48,-1-43 1,129 43 0,-129 0-1,129-44 1,-86 1 0,0 43 15,-43 0 0,0 0-31,0 0 16,0 0-1,0 0 48,44 0-32,85 0-15,-86 0 15,0 0-15,0 0-1,43 0 1,-86 0-1,43 0 1,1 0 0,85 0 15,-129 0-31,43 0 16,0 0-1,0 0 1,86 0-1,-86 0 17,44 0-17,-1 0 1,-86 0-16,129 0 16,-43 0 15,-43 0 0,0 0-15,0 0-1,0 0 1,-42 0 0,-1 0-1,129 87 32,-86-87-16,86 0-15,-129 0-16,43 0 16,-43 86-1,0-86-15,87 0 16,-87 86-1,172-86 1,-172 0-16,0 0 16,129 86-1,-43-86 1,0 0-16,-42 43 16,42-43-1,-86 0 1,0 0-1,0 0 1,43 0 0,-43 0-1,0 0 1,43 0 46,-43 0-46,0 0-16,86-86 16,-86 86-1,0-43 1,1 43-16,-44-43 16,43 0-1,0 0-15,0 0 16,43-1 46,-43 1-46,0 43 46,0 0 32,0 0-63,0 0 63,-301 43 62,129-43-140,-1 44-16,44-1 16,-129 0-1,43-43 1,129 43 0,-129-43-1,-1 0 1,44 0-1,0 0 1,-86 0 0,43 0-1,-44 0 1,173 0-16,-129 0 16,0 0-1,-43 0 16,129-43-31,-87 43 16,44 0 0,-43 0 15,86-43-31,-43 43 16,-86 0-1,42 0 1,1 0-1,43 0 1,0 0 0,0 0-1,86 0 1,-87 0 0,44 0-1,43 0 1,-43 0-1,0 0 17,43 0-17,0 0-15,-43 0 16,43 0 0,0 0-1,-43 0 1,0 0-1,43 0 1,-1 0 0,1 0 15,-43 0 0,0 0-15,0 0-1,43 0-15,0 0 16,-43 0 0,0 0-1,0 0 1,0 43 0,0-43-1,42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2:48:55.79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0 133 0,'43'0'234,"1"0"-187,-1 0 16,0 0 109,0 0-157,43 0 63,-43 0-46,0 0-17,0 0 32,0 0-47,0 0 16,43 0 46,0 0 1,-43 0-1,0 0-46,0 0-1,0 0-15,0 0 32,44 0-1,-44 0 0,0 0-31,0 0 16,0 0-1,0 0 1,0 0 0,0 0-16,0 0 31,0 0 31,0 0-62,43 0 32,-43 0 15,0 0-32,43 0 32,1 0-31,-44 0-1,0 0 1,43 0 0,0 0-1,0 0 1,-43-43-1,0 43-15,43 0 16,0 0 15,0 0 1,0 0-17,44 0 1,-87-43-1,43 43 17,-43 0-17,0 0-15,43 0 16,0 0 15,-43 0-15,0 0-16,0 0 31,0 0-31,43 0 47,-43 0-31,0 0 30,0 0-46,1 0 16,-1 0 0,43 0 15,-43 0-15,0 0-1,0 0-15,43 0 31,0 0-15,0 0 0,0-43-1,-43 43 63,43 0 16,-129 0 109,0 0-46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2:56:34.9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293 133 0,'129'0'187,"-129"-66"-171,43 66 0,1 0-1,42 0 1,-86-67-1,86 67 1,0 0 47,-43 0-32,1 0-31,42 0 15,-43 0 17,0 0 15,87 67-47,-87-67 15,0 66-15,0-66 16,0 66-1,0-66-15,43 66 47,-42 0-31,-1-66-16,43 66 31,-43 0-15,0-66-1,-43 66-15,43 0 16,44 0 0,-44 67-1,0-67-15,0-66 16,0 66-16,-43 0 16,43 66-1,0 0 63,-43-66-46,0 0-32,-43 0 31,43 0-31,-43 1 15,-43-1 1,43 0 0,0-66-16,-44 0 31,1 66-15,43-66-1,0 0 1,-43 66-1,-1-66 1,1 0 0,43 0-1,-43 0 1,43 0-16,-44 0 16,44 0-1,0 0 1,0 0-1,-43 0 1,-1 0 0,-42 0-1,43 0 1,-1 0 0,44 0-1,0-66 1,0 66 15,0-66-31,0 66 16,0-66-16,-1 66 47,1-66-16,43-1 16,-86 1-32,86-66 1,0 0 0,0 0-1,0 0 16,0 0 1,0 65-17,0 1-15,0 0 32,0 0-32,0-66 93,0 66-15,43 66-62,0 0 0,0 0-1,-43-66-15,0 0 16,44 66 0,-1 0-1,0 0 32,43 0-16,0 0 32,1 0-48,-44 0 79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3:05:09.4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610 475 0,'86'-86'125,"173"86"-110,-130-130-15,86 44 16,-86 43-16,129 0 16,-171 0-1,-1 43 1,0-43 0,86 43-1,-129 0-15,129 0 16,0 0-1,87 0 1,-44 43 0,43 0-1,-129 43 1,-43-86-16,44 0 16,-87 86-16,0-86 15,43 0 1,-43 130-1,0-44 1,-43-43 0,43 0-1,-43 43 1,0 86 15,0-129-15,-43 43-16,-43 87 15,43-130 1,-43 86-16,43-43 16,-87 0-1,1 0 1,43-43-16,0 0 16,86 0-16,-172-43 15,0 0 16,-130 0-15,-85 0 0,215 0-16,43 0 15,-130 0-15,130-43 16,-43 0-16,43 43 16,0-86-16,-1 43 15,44 0-15,86 0 16,-86-43-16,0 43 15,0-86 1,0 129-16,86-87 16,-129 87-1,86-86-15,0 86 47,-43-86-31,43 86-1,-1-86-15,1 0 32,43 0-17,0 0 1,43-43 0,44 86-1,-44 43-15,86-87 16,0 44-1,86 43 1,-43 0 0,87 0-1,-173 0-15,-43 43 16,172-43 0,-172 44-1,0-44-15,0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1T22:04:05.1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A20F4F-4CA5-485E-8B2D-11D472CF4323}" emma:medium="tactile" emma:mode="ink">
          <msink:context xmlns:msink="http://schemas.microsoft.com/ink/2010/main" type="inkDrawing" rotatedBoundingBox="13122,11053 17086,10939 17094,11216 13130,11330" shapeName="Other"/>
        </emma:interpretation>
      </emma:emma>
    </inkml:annotationXML>
    <inkml:trace contextRef="#ctx0" brushRef="#br0">0 307 0,'43'0'31,"1"0"-15,42 0 15,43 0-15,0-86 0,-86 43-16,43 43 15,0-43 1,0 43-1,-43-43 1,0 43 0,0 0-16,1-43 15,42 43 1,-43 0 0,43-43 15,0 43-16,0 0 1,0 0 0,0 0-1,0 0 1,-43 0 0,86 0-1,-42 0 1,-1 0-1,0 0 1,-43 0 0,43 0-1,-43 0 1,43 0 0,-43 0-1,0 0-15,0 0 16,43 0-1,-43 0 1,0 0 0,0 0-1,44 43 17,-1-43 30,0 0-15,-43 0-31,0 0-1,0 43 16,0-43-15,0 0 0,0 0-1,0 0 1,43 0 0,-43 0-1,0 0 1,0 0-1,0 0 1,1 0 0,42 0 15,0 0 31,0 0-30,0 0-17,-43 0 17,0 0 14,0 0-30,0 0 31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3:05:30.0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0 307 0,'43'0'94,"0"0"-78,44 0-1,-1 0 1,86-43 0,-129 43-16,0-43 15,86 0 16,-86 0-15,43 43 0,0-43-1,43-43 1,-42 86 0,-44 0 15,0 0-31,86 0 15,-86 0 1,43 0 0,0 0-1,0 0 1,-43 0 0,129 0-1,-85 0 16,85 0-15,-129 43-16,86-43 16,-86 0-1,0 0-15,0 0 16,0 86 0,0-86-16,43 0 15,87 0 16,-87 0-15,0 0 0,0 0-1,43 86 1,-43-86 15,0 0-15,43 0-1,-86 0-15,-43 43 16,86-43 0,-42 0-1,-44 43-15,129 0 16,0-43 0,-86 0-1,43 43 1,0-43-1,-43 43 1,0-43-16,43 0 16,-43 43-1,0 0 1,0-43-16,0 0 16,44 43-1,-44-43 1,43 0 15,-86 43-15,43 0-1,0-43 1,0 43 0,0 44-1,0-44 1,0 0-1,-43 43 1,43-86-16,-43 43 16,43 0-16,-43 0 15,43 0 1,-43 0-16,0 0 31,0 0-31,43 0 16,-43 129 46,0-86 1,0 1-16,-86-1 0,0-86-32,43 0 16,0 0-31,0 86 32,0-86-32,-129 86 62,86-86-15,-1 86 0,44-86-16,0 0-31,0 0 16,0 86-1,0-86 32,-86 43-47,129 0 16,-43-43 0,0 0-1,-43 0 1,43 86-1,0-86 1,0 0 15,0 0-31,0 0 32,43 86-32,-87-86 31,44 0 16,0 0-32,0 0 1,0 0 0,0 0-1,0 0 1,0 43-1,-43 0 17,-86-43 15,129 0-32,-43 0 16,0 0-15,-1 0 0,-42 0-1,43 44 1,0-44 0,0 43-1,43-43 1,-86 0-1,0 0 1,86 0 0,0 0-1,-87 0 1,-42 0 0,86 0-1,0 0 1,-43 0 15,86 0-31,0 0 16,0 0-1,0 0 1,-43 0 0,42-43-1,1 43 1,0-44-1,0 44 48,-43-86-63,0 86 16,86-43-1,-43 43 1,0-43-1,0 43 1,0-43 0,0 0-1,43 0 1,-86 43-16,43-129 31,0 86-15,43 0-16,-43 0 15,0-43 1,0 86 15,43-43-15,0 0-16,0 0 31,0 0-15,-87 43-1,87-44 1,0 1 0,0 0 31,0-86-32,0 86 1,0-43-1,0 43 1,0 0-16,0 0 16,0-43 15,43 86-31,-43-86 62,0 0-46,0 43 31,0-1-31,0-42-1,87 0 1,-87 0 15,0 43-15,0 0 31,0-43-32,0 43 1,86 0-1,-86 0 32,0 0 0,86 43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3:08:38.31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-1 165 0,'86'-45'125,"0"45"-110,43 0 1,86 0 0,-43 0-1,-42 0-15,-44 0 16,-1-87-1,1 87 1,129 0 47,-86 0-48,-43 0 16,-43 0 1,0 0 30,1 0-62,42 0 47,-43 0-16,43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1T22:04:11.0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270516-91BF-4BF9-AB6D-A2F75DE1618F}" emma:medium="tactile" emma:mode="ink">
          <msink:context xmlns:msink="http://schemas.microsoft.com/ink/2010/main" type="inkDrawing" rotatedBoundingBox="4558,16044 7697,15780 7706,15885 4567,16148" shapeName="Other"/>
        </emma:interpretation>
      </emma:emma>
    </inkml:annotationXML>
    <inkml:trace contextRef="#ctx0" brushRef="#br0">0 245 0,'43'0'93,"0"0"-77,0 0 0,1 0-1,-1 0-15,0 0 32,43 0-1,-43 0-16,0 0 1,43 0 0,-43-44-1,0 44 1,0 0-16,0 0 16,43 0-1,-86-43 1,86 43-1,87 0 32,-87-43-15,0 43-1,-43 0-31,0 0 15,43 0 17,-43-43-17,0 43 1,0 0 0,43 0 15,-43 0 0,43 0 0,-43 0 16,0 0-31,44-43 46,-44 43-15,0 0-16,0 0-15,0 0 0,0 0 31,43 0-16,-43 0 31,0 0-62,43 0 63,-43 0-16,0 0 0,0 0-1,43 0 33,-43 0-17,0 0-15,1 0-31,-1 0 30,0 0-30,43 0 78,-43 0-32,0 0-30,0 0 46,0 0-16,0 0-31,0 0 32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1T22:04:59.50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A3910B-E62B-4062-BCE9-A4D92149F8D7}" emma:medium="tactile" emma:mode="ink">
          <msink:context xmlns:msink="http://schemas.microsoft.com/ink/2010/main" type="inkDrawing" rotatedBoundingBox="18970,5359 30864,5562 30794,9624 18901,9421" hotPoints="31703,7321 24889,9282 18040,7451 24853,5490" semanticType="enclosure" shapeName="Ellipse"/>
        </emma:interpretation>
      </emma:emma>
    </inkml:annotationXML>
    <inkml:trace contextRef="#ctx0" brushRef="#br0">308 1379 0,'0'-130'266,"0"87"-250,43 0-1,-43 0-15,0-43 16,43 86 0,0-86-1,0 86-15,0-86 31,0 86-15,0-43 0,-43 0-16,43 43 15,0-43-15,43 0 16,0 0 0,0 43-1,1-86 16,-1 86-15,-43 0 0,129 0-1,-172-43-15,43-1 16,43 44 0,0 0 15,0-43-16,-43 43 1,0 0 0,0-43-1,0 43-15,0 0 16,1-43 0,-1 43-1,43 0 1,0-43-1,0 43 1,-43-86 0,0 86-1,43 0 1,-43 0 0,0 0-1,0-43-15,0 43 16,43 0-1,1 0 1,-1 0 0,0 0-1,-43-43 1,0 43-16,43 0 31,86 0-15,0 0-1,-43 0 17,-85 0-32,42 0 15,129-43 1,-43 43 0,-129 0-1,86 0 1,-86 0-16,86 0 15,-85 0 1,85 0 0,-86 0-1,43 0 1,86 0 0,0 0-1,-129 0 1,43 0-1,87 0 1,-130 0 0,129 0-1,-43 0 1,43 0 0,43 0-1,-171 0-15,85 0 16,0 0-1,43 0 1,-43 0 0,0 0-1,0 0 1,44 0 0,-1 0-1,0 0 1,-43 0-1,43 0 1,-85 0 0,85 0-1,-129 0 1,43 0 0,0 0-1,0 0 1,43 0-1,-43 0 1,0 0 0,1 0-1,85 0 1,-43 43 15,0-43-15,0 43-1,130 0 1,-87 43 0,-86-43-16,86-43 15,0 86 1,-86-86 0,-43 0-16,44 87 15,85-87 1,-86 0-1,0 86 1,0-43 0,0 0-1,0-43 1,-43 0 31,-43 43-32,86 0 32,44 0-31,-87-43 0,-43 43-16,43-43 15,0 0 16,-43 86-31,86-86 32,-86 86-32,86-86 15,-43 86 1,0 0 15,0 0 0,0-86-15,-43 87 15,0-44-15,43-43-16,-43 43 16,0 0-1,43 0 1,-43 0-1,0 0 1,43 0 31,0 43-47,-43-43 16,0 0-1,0 43 16,0 0 16,0 0 0,43 1-31,-43-44 15,0 0 16,0 0 15,0 0-46,0 0 31,0 0 0,0 0-16,-43 43 63,0-86-63,0 86-15,0-43 31,0 0-32,-43 43 16,86-43-15,-86 0 15,0 0 16,0-43-31,43 87-16,0-87 31,-44 0 0,1 86-15,0-86 15,0 86-15,0-86-1,0 43 1,86 0 0,-43-43-1,-86 0 1,86 0 0,-43 86 15,-87-86-16,130 0 1,0 0 0,0 86-16,-43-86 15,0 0 1,43 0 0,0 0-1,-43 0 1,-86 0-1,86 86 1,-1-86 0,-42 0-1,86 0 1,-43 0 0,0 0-1,-86 0 1,129 0-16,0 0 15,-43 0 1,0 86 0,-1-86-1,-42 43 17,43-43-17,-86 0 1,86 43-1,43-43 1,-43 0 0,-86 0-1,128 0 1,1 0-16,0 0 16,-43 0-1,0 0 1,0 0-1,0 86 1,-86-86 0,43 0-1,42 0 1,-42 43 0,-43-43-1,0 0 1,129 0-1,-172 0 1,85 44 0,1-44-1,-43 86 1,129-86 0,-86 0-1,-43 43 1,0-43-1,-1 0 1,44 0 0,-43 0-1,43 0 1,43 0 0,-43 0-1,-44 0 16,44 0-15,86 0 0,-43 0-1,0 0 1,-43 0 0,0 0-1,-1 0 1,44 0 15,-86 0-15,129 0-16,0 0 15,-129 0 1,129 0 0,-86 0-1,43-43 1,-1 43 15,87-43-15,-86 0-1,0 43 1,0-44 0,-43 44-1,129-43-15,-43 43 16,-43-43-1,-43 43 17,86-43-32,-43 43 47,86-43-47,-87 43 15,-42-43 1,43 43-1,43-43 1,0 43-16,-86-86 16,86 86-1,-43 0 1,43 0 0,-43 0-1,43-86 1,-44 86-1,1 0 17,0-129-17,0 86 1,43-43 31,-43 86-47,86-86 15,-86 86 1,0-87 15,0 1-15,86 0 0,-86 43-1,86 0 1,-86-43-1,86 0 1,0 0 0,-87 86-16,87-86 15,0-43 1,0 43 15,-86 42-31,86 1 16,0-43-1,0 43 17,0 0-17,0 0 1,0 0 0,0-86-1,0 43 16,43 43-15,-43 0 0,43 0-1,-43 0 1,43 43-16,1-43 16,-1 43-1,0-87 16,0 87 16,-43-86-31,43 86 0,0-43 46,0 43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1:50:32.43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DDC3B8-7956-4301-A48B-A696D3537409}" emma:medium="tactile" emma:mode="ink">
          <msink:context xmlns:msink="http://schemas.microsoft.com/ink/2010/main" type="inkDrawing" rotatedBoundingBox="24909,12726 28492,12815 28455,14327 24871,14237" hotPoints="25172,13136 27327,12760 28334,13262 28510,14291 25065,14100 24856,13975" semanticType="enclosure" shapeName="Hexagon"/>
        </emma:interpretation>
      </emma:emma>
    </inkml:annotationXML>
    <inkml:trace contextRef="#ctx0" brushRef="#br0">267 1304 0,'129'0'140,"-86"0"-124,0 0 0,43 0 15,0 0-16,86 0 1,-129 0 0,43 0-1,87 0 1,-87 0 15,0 0-15,-43 0-1,0 0 1,43 43 0,-43-43-1,0 43 1,0-43 0,0 0-16,43 0 46,-43 0-14,0 0-1,44 43 16,-1-43 15,0 0-46,0 0 31,0 0-16,0 0-15,-86 43-1,43-43 1,0 0-16,43 0 31,-43 0-15,0 0-1,43 0 1,-42 0 0,42 0 15,-43 0-15,0 0-1,0 0 1,0 0-1,0 0 17,43 0-1,-43 0 0,0 0-15,0 0-16,0 0 31,43 0 32,-43 0-48,43 0 48,-43 0 62,1 0 562,-44-129-671,0 43 15,0 43-15,0 0-1,0 0-15,0 0 16,-44-43 15,44 0-15,0 0-1,0-1 1,-86 1 0,86 43-1,-86 0 1,86 0 15,0 0-31,-86 0 47,43-43 0,0 86-47,0-43 16,0 43-1,0-43-15,0 0 16,0 43-1,0-43-15,-43 0 16,-87 0 0,87 0-1,43 43 32,0 0-31,0 0-1,0-43-15,-43 43 16,43 0 15,-43 0-15,-86 0 0,129 0-1,-43 0 1,43 0-1,-44 0 1,1 0 15,0 0-15,43 43 0,0-43-16,0 43 15,0-43 32,-43 0-31,43 43-1,0-43-15,0 0 16,43 43 0,-86-43-1,-44 0 1,44 0 15,43 0-15,-43 43 15,43-43-15,-43 0 30,0 86-30,0-86 47,0 0-48,0 86 1,43-86 15,43 86-15,-43-86-1,0 43-15,43 0 16,-44 0-16,44 0 31,-43 0-15,43 0-16,0 1 31,-43 42-31,43-43 31,0 0-15,-43 0 0,43 0-16,0 0 31,0 43 0,0-43-15,43 0-1,-43 0 1,43-43 0,0 43-1,44-43 1,-44 43-1,43-43 17,0 86-32,-43-86 31,0 0-15,129 0 30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1:53:45.31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7229D3-6BBA-45A1-AD8E-337199A272D7}" emma:medium="tactile" emma:mode="ink">
          <msink:context xmlns:msink="http://schemas.microsoft.com/ink/2010/main" type="writingRegion" rotatedBoundingBox="10321,5144 9840,17629 5458,17460 5940,4975"/>
        </emma:interpretation>
      </emma:emma>
    </inkml:annotationXML>
    <inkml:traceGroup>
      <inkml:annotationXML>
        <emma:emma xmlns:emma="http://www.w3.org/2003/04/emma" version="1.0">
          <emma:interpretation id="{6806E09E-3C1A-4779-A689-108E5FBF572D}" emma:medium="tactile" emma:mode="ink">
            <msink:context xmlns:msink="http://schemas.microsoft.com/ink/2010/main" type="paragraph" rotatedBoundingBox="10321,5144 9840,17629 5458,17460 5940,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8BFFF-D326-423B-8616-ED6EEE3A8180}" emma:medium="tactile" emma:mode="ink">
              <msink:context xmlns:msink="http://schemas.microsoft.com/ink/2010/main" type="line" rotatedBoundingBox="10321,5144 9840,17629 5458,17460 5940,4975"/>
            </emma:interpretation>
          </emma:emma>
        </inkml:annotationXML>
        <inkml:traceGroup>
          <inkml:annotationXML>
            <emma:emma xmlns:emma="http://www.w3.org/2003/04/emma" version="1.0">
              <emma:interpretation id="{15B92ADD-735A-4952-A312-B483850BA38E}" emma:medium="tactile" emma:mode="ink">
                <msink:context xmlns:msink="http://schemas.microsoft.com/ink/2010/main" type="inkWord" rotatedBoundingBox="10321,5144 10134,9986 5753,9817 5940,49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108 306 0,'0'43'94,"0"-172"249,86 86-327,-86 0 0,86 43-1,-86-43 1,86 43-1,0 0 1,87 0 0,-130 0-16,43-43 15,0 43 1,0 0 0,0-43-16,0 43 15,0 0 32,129 0 16,-171 0-48,-1 0-15,0 0 16,0 0-1,0 0 1,43 0 0,0 0 31,0 0-32,43 0 1,-43 0-1,0 0 1,0 0 31,1 0-31,-1 0-1,0 0 48,0 0-48,-43 0 48,0 0-63,43 0 62,-43 0-46,0 43 0,0-43 30,0 0 1,0 0 63,0 0-32,0 0-16,44 0 95,-44 0-126,0 0 16,0 86 0,43-86-16,0 43 31,-43 0-30,0-43-17,-43 43 16,43-43 16,0 43-47,43 0 63,-43-43-16,0 0-32,0 43 1,-43 0 31,130 0 31,-130 0-62,0 0-1,43-43-15,-43 43 63,86 43-32,-43-43 16,0 0 31,-43 0-62,43-43 46,-43 87-15,0-44-31,0 0-1,0 0 1,0 0-1,86-43 1,-86 43 15,0 0 16,0 0 0,0 43 62,0 0-62,0-43 47,0 0-63,0 0-15,0 0 15,86 0 32,-86 0-63,0 0 47,0 44 15,0-1 1,0-43-32,0 0-31,0 43 62,-43-43-46,43 0 0,0 0-1,0 0 1,0 0-1,0 0-15,0 0 32,-43 0-32,43 43 31,-43-43-15,43 1-1,0 42 1,0-43-1,0 0-15,0 0 32,0 43-1,0 0 0,0-43-15,0 0-16,-43 43 15,43 0 17,0-43-17,0 0 1,0 0 0,0 0-1,-43 44 32,43-44-31,-43 43 15,43-43-15,0 0-1,0 43 1,-43 0 15,43 0-15,0 0-1,-43 0 1,0-86 0,0 0-1,43 86 32,-87-43-16,87 1-31,-86-1 16,43-43 0,0 0-1,-43 0 1,43 86-1,0-86-15,0 0 16,0 0-16,0 86 16,-43 0-1,0-86 1,43 0 0,0 86-1,-44-86 1,1 0 15,43 86-15,0-86-1,0 0 1,-43 0 15,0 0-15,43 43-1,0-43-15,0 0 16,0 0 0,-43 0-1,43 0 1,-130 0 0,87 0 15,0 0 0,43 0-31,0 0 16,0 0 15,-43 0-15,43 0-1,0 0 1,-43 0-1,43 0 17,0 0-32,0 0 15,0 0 1,-44 0 0,44 0-1,-43 0 1,0 0 15,43 0-15,0 0-1,0 0 1,0 0-16,0 0 31,0-43-15,0 43-1,43-43-15,-86 43 32,43-86 15,0 86-32,0-86 1,0 86-1,43-43 1,-43 0 0,43 0-1,-44 0-15,1 0 16,43 0 31,-86-1-47,86 1 15,-43 0 1,0 43 0,43-86-1,-43 86-15,0-86 16,43 43 15,-43 0-15,43 0-1,0 0 1,-43 43-16,0-43 16,43 0-1,0-43 32,0 43-31,0 0-16,0 0 31,-86-87-15,86 87-1,0 0-15,0 0 32,0-86-17,0 86 1,0 0-16,0 0 15,0-86 17,0 43-1,0 0-15,0 43-1,0 0 1,0 0-1,0-1-15,0 1 16,0-43 15,0 43-15,0 0 0,0-43-1,0 43 1,0 0-1,43 0-15,-43-43 32,0 0-17,0 0 1,0 0 0,0-87-1,0 130 1,0 0-1,0-43 48,0 0-47,86 43-1,-86 0 1,0-86 31,0 86-32,0 0 1,0 0 0,0 0 30,0-44-30,86 1 15,-86 0 16,0 43-31,0 0-1,0-43 32,43 86-47,-43-43 16,0 0 0,43 43 15,-43-43-16,0-43 251,0 43-188,0 0-31,0 0 0</inkml:trace>
        </inkml:traceGroup>
        <inkml:traceGroup>
          <inkml:annotationXML>
            <emma:emma xmlns:emma="http://www.w3.org/2003/04/emma" version="1.0">
              <emma:interpretation id="{BBEC3912-2AB5-46ED-A178-A508A208BCE8}" emma:medium="tactile" emma:mode="ink">
                <msink:context xmlns:msink="http://schemas.microsoft.com/ink/2010/main" type="inkWord" rotatedBoundingBox="9621,12104 9409,17613 5725,17471 5938,11962"/>
              </emma:interpretation>
              <emma:one-of disjunction-type="recognition" id="oneOf1">
                <emma:interpretation id="interp1" emma:lang="" emma:confidence="0">
                  <emma:literal>D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1152.03">151 7538 0,'43'0'282,"86"-43"-267,-86 0 1,0 43-1,0 0 1,43 0 47,-86-43-48,87 43 1,-44-43-1,0 43-15,0-43 32,0 43-17,0 0 1,-43-43 0,86 0-1,129 0 32,-215 0 0,86 0-47,-43 43 31,0 0-15,43-43 31,-42 43-47,42 0 31,-43-43 16,0 43-32,43 0 1,-43 0 15,0 0-31,0 0 32,0 0-17,0 0 1,43-43 15,0 43 0,-43 0-15,0 0 0,43 0 30,-42 0-30,-1 0 0,43 0 46,-43 0-31,0 43-31,0-43 32,43 43 46,-43-43-63,43 43 32,-43 0 0,0-43 47,0 43-78,-43 0-1,43-43-15,0 43 47,-43 0-47,43 0 47,0 0-16,-43 0 0,0 0-31,44-43 16,-44 43-16,43 44 47,0-44-16,-43 0 16,0 0-31,0 0-16,43-43 15,-43 86 48,0-43-1,0 0-62,0 0 78,0 0-62,86 0 125,-86 0-126,0 0 48,0 43-1,0 0-15,0 0 16,0-42-48,0-1 1,0 0 0,0 0-1,0 0 1,43 43 15,-43 0 0,0 86 16,43-129-31,-43 0 15,0 0-31,0 0 16,0 43 15,0 1 0,43-44-15,-43 0-1,0 0 1,0 43 0,0-43-1,0 43 1,0 0 0,86 0 15,-86 0-16,0-43 1,0 0 0,0 43-1,0 1 1,0-1 0,0 0 15,86 43-16,-86-86 17,0 0-1,0 0-31,0 43 47,0 0-32,0 0 17,0-43-17,-43 0-15,43 44 32,0-44-17,-43 0 1,43 0-1,0 0 1,0 0 0,0 43 46,-43 0-46,43-43 31,0 0-47,-43-43 15,43 43 1,0 0 0,-43-43-1,43 43-15,0 0 16,0 0-1,-86-43 17,86 86-17,-43 1 48,0-87-63,0 43 15,-43 43 32,42 0 16,1-86-48,0 0 1,0 0 15,0 0 1,0 0-17,-43 86 1,0-86 46,-43 0-46,86 0 0,-43 0-1,43 0 16,43 43-15,-43-43-16,0 0 16,-1 43-1,1-43 1,-43 0 0,43 43-16,0-43 15,-43 0 1,86 43-16,-43-43 15,0 0 1,-43 0 0,0 43 31,43-43-32,0 0 1,0 0 31,-43 0-16,-44 0 31,87 0-30,0 0-17,-43 0 17,43-86-17,0 86 1,-43-86 31,43 86-32,0 0 1,0 0 15,0-86-31,0 86 16,0 0-1,43-43 1,-43 0-16,0 43 16,0-43-1,43 0 1,-87 0 93,87 0-93,-43 0 62,43-1-31,-86 44 15,86-43-46,0-43 47,-86 86-63,86-43 15,0 0 16,-43 0-15,43 0-16,0 0 31,-43 0-31,0 0 32,43-86-17,0 86 1,-43-43-1,43 0 17,-43 43-17,43-1-15,0-42 32,0 0-17,0 43 16,0-86-15,0 43 15,0 0-15,0 0 0,0 0-1,0 0 1,0-1-1,0 1 17,0 0-1,0 43 0,0 0-15,0 0-1,0 0-15,0-43 16,0 43 15,0-43-15,0-43 0,0 43 15,0 42-16,0-42 17,0 0-17,0-43 1,0 43 15,0 43-15,0 0-1,0 0-15,0 0 16,0-43 15,-43 0 1,43 43-1,0 0-16,0-44 32,0 44-31,0 0 0,0-43 15,0 0 16,0 43-32,0 0 32,0 0-31,0 0-1,0 0 1,43-43 15,-43 0 32,0 43-63,0 0 62,86 0-15,-86-1 16,43 44 124,0 0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8:10:56.1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0E26B3-E936-406B-A0CD-0C13CA8E1CD6}" emma:medium="tactile" emma:mode="ink">
          <msink:context xmlns:msink="http://schemas.microsoft.com/ink/2010/main" type="writingRegion" rotatedBoundingBox="1503,15287 8679,14434 9094,17932 1919,18784"/>
        </emma:interpretation>
      </emma:emma>
    </inkml:annotationXML>
    <inkml:traceGroup>
      <inkml:annotationXML>
        <emma:emma xmlns:emma="http://www.w3.org/2003/04/emma" version="1.0">
          <emma:interpretation id="{A2962FE7-8E66-4D4D-AA1C-3AFF3414A11C}" emma:medium="tactile" emma:mode="ink">
            <msink:context xmlns:msink="http://schemas.microsoft.com/ink/2010/main" type="paragraph" rotatedBoundingBox="3952,14731 4738,16403 3314,17072 2528,154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E23CFA-A36D-48A9-80D0-13741342350C}" emma:medium="tactile" emma:mode="ink">
              <msink:context xmlns:msink="http://schemas.microsoft.com/ink/2010/main" type="line" rotatedBoundingBox="3952,14731 4738,16403 3314,17072 2528,15401"/>
            </emma:interpretation>
          </emma:emma>
        </inkml:annotationXML>
        <inkml:traceGroup>
          <inkml:annotationXML>
            <emma:emma xmlns:emma="http://www.w3.org/2003/04/emma" version="1.0">
              <emma:interpretation id="{FDE40796-8DEF-4E03-97AA-DE0A55DB3C96}" emma:medium="tactile" emma:mode="ink">
                <msink:context xmlns:msink="http://schemas.microsoft.com/ink/2010/main" type="inkWord" rotatedBoundingBox="3952,14731 4738,16403 3314,17072 2528,154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0 269 0,'0'-43'265,"43"43"-249,0-43 31,-43-1 47,44 1-79,42 43 17,-43 0 14,0 0-30,43 0 0,-43-86-1,0 86 17,0 0-17,0 0 32,0 0-31,43 0 15,-43 0 0,0 0-31,0 0 63,0 0-63,0 0 15,1 43 32,42 0-31,-43 0 15,43 1-15,-86-1-1,43-43-15,-43 43 16,43 0 15,0 0 0,0 0-15,0 43 0,-43-43 15,43 0-31,-43 0 31,0 0-15,86 0-1,-86 0 1,0 0 15,0 0-31,0 43 63,0-43-48,43 0 1,-43 1 0,0-1 31,0 43 15,0-43-15,0 0-31,0 0-1,-86 0 48,86 0-63,0 0 47,-86-43-32,86 43 1,-86 0 31,86 0 0,-86 0-1,43 0-14,0-43 15,0 43-32,-43-43 16,86 43-15,-87-43 15,-42 43 16,86-43-31,0 0-1,0 0 1,-43 0 78,0 0-79,43 0 64,0-43-48,0 0 0,0 43-31,0-43 16,0 43 31,43-43-32,-43 0 1,43-43 31,-43 0-32,43 0 32,-44 43 16,44 0-63,-43 0 47,43-43-32,0 43 1,0-44 31,0 1 0,0 0-1,0 43 1,0 0 0,0-43 0,0 0 31,0 43-47,0 0-15,0 0 62,0 0-62,43 0 46,-43 0 1</inkml:trace>
        </inkml:traceGroup>
      </inkml:traceGroup>
    </inkml:traceGroup>
    <inkml:traceGroup>
      <inkml:annotationXML>
        <emma:emma xmlns:emma="http://www.w3.org/2003/04/emma" version="1.0">
          <emma:interpretation id="{34D18F33-B6BA-41B5-9AAD-76C038D9C7A4}" emma:medium="tactile" emma:mode="ink">
            <msink:context xmlns:msink="http://schemas.microsoft.com/ink/2010/main" type="paragraph" rotatedBoundingBox="1780,17617 8956,16765 9094,17932 1919,18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7BF002-9D79-4B02-ABCA-DA8AC168A909}" emma:medium="tactile" emma:mode="ink">
              <msink:context xmlns:msink="http://schemas.microsoft.com/ink/2010/main" type="inkBullet" rotatedBoundingBox="1841,18130 5374,17710 5424,18130 1891,18549"/>
            </emma:interpretation>
            <emma:one-of disjunction-type="recognition" id="oneOf1">
              <emma:interpretation id="interp1" emma:lang="" emma:confidence="0">
                <emma:literal>→</emma:literal>
              </emma:interpretation>
            </emma:one-of>
          </emma:emma>
        </inkml:annotationXML>
        <inkml:trace contextRef="#ctx0" brushRef="#br0" timeOffset="69312.95">-1076 3153 0,'43'-86'47,"0"86"0,0 0-16,43 0 32,-43 0-32,0 0-15,1 0 30,-1 0-46,43 0 63,-43 0-47,43 0 62,-43 0 0,0 0-63,0 0 32,0 0-31,0 43 15,0-43-15,0 0 46,43 0-15,-43 0 31,0 0-62,0 0 0,0 0 46,1 0-46,-1 0 46,0 0-31,0 86 16,0-86-15,0 0 30,43 0-46,0 0 46,-43 0-15,0 0-16,43 0 16,-43 0-31,0 0 31,0 0-32,43 0 79,1 0-47,-1 0 0,0 0 15,-43 0-15,0 0-31,0 0 31,43 0 0,-43 0-1,0 0-30,-43-43 0,43 43 31,0 0-32,43 0 63,-43 0-46,43 0 61,1-86-15,-1 86-15,0 0-1,-43 0-15,0 0-15,0 0-1,0 0-16,0 0 32,43 0 16,-43 0 31,0 0-63,0 0 31,0 0 1</inkml:trace>
      </inkml:traceGroup>
      <inkml:traceGroup>
        <inkml:annotationXML>
          <emma:emma xmlns:emma="http://www.w3.org/2003/04/emma" version="1.0">
            <emma:interpretation id="{9092C597-EB17-4C73-9E98-3E8530AFE9E1}" emma:medium="tactile" emma:mode="ink">
              <msink:context xmlns:msink="http://schemas.microsoft.com/ink/2010/main" type="line" rotatedBoundingBox="5474,17179 8956,16765 9094,17932 5613,18345"/>
            </emma:interpretation>
          </emma:emma>
        </inkml:annotationXML>
        <inkml:traceGroup>
          <inkml:annotationXML>
            <emma:emma xmlns:emma="http://www.w3.org/2003/04/emma" version="1.0">
              <emma:interpretation id="{DF6B3EE0-A789-40AA-AC03-A0060374DBEB}" emma:medium="tactile" emma:mode="ink">
                <msink:context xmlns:msink="http://schemas.microsoft.com/ink/2010/main" type="inkWord" rotatedBoundingBox="5474,17179 8956,16765 9094,17932 5613,18345"/>
              </emma:interpretation>
              <emma:one-of disjunction-type="recognition" id="oneOf2"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&gt;</emma:literal>
                </emma:interpretation>
                <emma:interpretation id="interp6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63432.3">2756 2120 0,'43'0'109,"0"0"-62,0 0-16,0-43 16,43 43 31,0 0-15,-43 0-32,0 0 0,0 0-15,0 0-1,0 0 32,43 0-15,-43 0-1,1 0-31,-1 0 15,0 0 1,0 43-16,0-43 16,43 0-1,0 0 1,-43 0 0,0 0-1,0 0 1,43 0-1,-43 0 17,43 0-17,0 0 1,-43 0 15,87 0-15,-87 0-1,0 0 1,0 0 0,0 0-16,43 0 31,-43 0-15,0 0-16,0 0 15,0 0 16,0 0-31,43 0 16,0 0 15,-43 0-15,0 0-16,1 0 31,-1 0-15,0 0-1,0 0-15,0 0 16,43 0 15,-43 0 1,0 0-32,0 43 15,0-43 1,43 0 31,-43 0-32,0 0 1,0 0 0,-43 43-1,43-43-15,0 43 47,0-43-47,1 86 16,-1-43 15,0 0-15,-43 43 46,0 43-46,0-42 31,-43-44-32,0-43 1,-1 43-16,1-43 15,0 43 1,0-43 0,0 43-1,-43-43 1,0 43 15,0-43 0,43 0-15,0 0 0,0 0 31,0 0-47,-86 0 46,86 0-30,-44 0 31,44 0-31,0 0-1,0 0 1,0 0 15,-43 0 16,43 0 0,0 0-47,0 0 47,-43 0-32,43 0 1,-43 0 0,0 0 15,43 0 16,0 0-47,-44 0 15,44 0 1,0 0 0,0 0-1,43-43-15,-86 43 63,43 0-48,0 0 1,-43 0 31,43 0-32,0 0 1,0 0 31,0 0-31,0 0 46,0 0-46,0 0-1,0-43 32,-44 43 31,87-43-78,-86 43 32,0-43-17,0 0 63,43 43-62,0 0 31,0 0-32,0 0 1,0 0 31,0-44 0,0 44-32,-43-43 95,0 43-95,86-43 64,-87 43-1,87-43-63,0 0 79,-43-43-78,43 0 46,0 43 32,43 43-78,-43-43 15,44 43 47,-1 0-78,-43-43 31,43 43-15,0 0-1,-43-43 1,43 43 0,0 0 140,0-43-156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2T18:11:22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573A57-88F5-452F-B0E0-C34C86FD553C}" emma:medium="tactile" emma:mode="ink">
          <msink:context xmlns:msink="http://schemas.microsoft.com/ink/2010/main" type="writingRegion" rotatedBoundingBox="17158,6481 22513,8149 21902,10111 16547,8443"/>
        </emma:interpretation>
      </emma:emma>
    </inkml:annotationXML>
    <inkml:traceGroup>
      <inkml:annotationXML>
        <emma:emma xmlns:emma="http://www.w3.org/2003/04/emma" version="1.0">
          <emma:interpretation id="{8524CAA0-5BD3-4F90-9874-458BA6B19C8D}" emma:medium="tactile" emma:mode="ink">
            <msink:context xmlns:msink="http://schemas.microsoft.com/ink/2010/main" type="paragraph" rotatedBoundingBox="17158,6481 22513,8149 21902,10111 16547,8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A5D809-78EE-43AD-B8DC-316514A9401C}" emma:medium="tactile" emma:mode="ink">
              <msink:context xmlns:msink="http://schemas.microsoft.com/ink/2010/main" type="line" rotatedBoundingBox="17158,6481 22513,8149 21902,10111 16547,8443"/>
            </emma:interpretation>
          </emma:emma>
        </inkml:annotationXML>
        <inkml:traceGroup>
          <inkml:annotationXML>
            <emma:emma xmlns:emma="http://www.w3.org/2003/04/emma" version="1.0">
              <emma:interpretation id="{D7498A14-3C8E-4EAE-82A1-DAB959ED0B57}" emma:medium="tactile" emma:mode="ink">
                <msink:context xmlns:msink="http://schemas.microsoft.com/ink/2010/main" type="inkWord" rotatedBoundingBox="17158,6481 18903,7024 18292,8987 16547,84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265 178 0,'43'0'172,"43"-43"-156,-86 0-1,0-1 1,43 44 0,0-43-1,43 43 63,-43 0-62,1 0 31,-1 0-31,0 0-1,43 0 32,0 0-31,-43 0 46,86 0-15,-86 0 31,-43 43-62,86 1 31,0-1 0,-43 0-16,0-43-16,0 86 32,0-86-31,1 0 0,-1 86 30,0-86-30,0 0 31,-43 86-47,43-86 16,0 86 46,-43-43-46,43-43-1,-43 43 1,0 0 0,0 0-1,0 0 32,0 86 0,0-85 0,0-1 0,0 0 0,43 0-32,-43 43 79,0-43-16,0 0-62,0 0 31,0 0-32,-43 0 32,0 0-31,0 0 31,43 0-47,-43-43 31,0 43 16,0 43 31,0-86-31,-1 43 0,1 0-47,0 0 78,0 1-63,0-44 1,-43 43 31,86 0-32,-129 0 32,86-43-31,43 43 0,-43-43 15,0 0 16,0 0-32,-43 0 32,0 0-31,43 0 46,0 0-46,-44 0 15,1 0-15,43 0 62,0-43-62,43 0 77,-43 43-77,0-86 31,0-44 0,0 44 15,43 43-46,-43 0 31,-43 43-32,86-86 32,-43 43-16,0 43-15,43-43 62,0 0-62,0 0 31,0-43 31,43 0-63,-43 0 32,86 43-15,-86-1 46,0-42-31,0 43-16,0 0-31,86-43 47,-86 43-16,0-43 16,0 0 15,0 43-46,0 0 359,0 0-328,86 43-47,-86-43 15,0 0 95,0 0-32,43 43-62</inkml:trace>
        </inkml:traceGroup>
        <inkml:traceGroup>
          <inkml:annotationXML>
            <emma:emma xmlns:emma="http://www.w3.org/2003/04/emma" version="1.0">
              <emma:interpretation id="{F0794439-7C3D-4D3A-B13A-035C5865CC77}" emma:medium="tactile" emma:mode="ink">
                <msink:context xmlns:msink="http://schemas.microsoft.com/ink/2010/main" type="inkWord" rotatedBoundingBox="20288,8055 22343,8696 22116,9422 20061,8781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2727.74">3279 2072 0,'43'0'141,"0"0"-125,43 0 30,-43 0-30,0 0 0,0 0 31,0 0-32,-43-43 1,43 43 15,43 0 32,43 0 15,-86 0-47,43 0 63,44 43-47,-87-43-32,43 43 48,-43-43-1,0 0-62,0 0 63,0 0-63,0 0 31,0 0 0,0 0-15,43 0 15,-43 0 47,43 0-62,1-43 31,-1 0 0,-43 43-32,0-43 1,0 43 62,0 0-16,0 0 1,0 0-63,0 0 47,43 0 15,0 0-15,-43 0 47,0 0-47,0 0-32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19T10:08:34.2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48E779-4D5B-4D33-BC04-D289F7387289}" emma:medium="tactile" emma:mode="ink">
          <msink:context xmlns:msink="http://schemas.microsoft.com/ink/2010/main" type="inkDrawing" rotatedBoundingBox="17231,15502 23247,15842 23233,16081 17218,15741" shapeName="Other"/>
        </emma:interpretation>
      </emma:emma>
    </inkml:annotationXML>
    <inkml:trace contextRef="#ctx0" brushRef="#br0">0 6 0,'646'0'187,"-517"43"-187,0-43 16,0 0 0,87 43-1,-44-43-15,86 0 16,-86 0 0,-85 0-1,42-43 1,86 0-1,-129 43 1,0 0 15,0 0-15,0 0 0,0 0-16,1 0 31,-1 0-16,43 43 1,-86-43 0,0 0-16,0 0 15,43 0 1,0 0 15,0 0-15,0 0-1,44 0 17,-87 0-17,86 86-15,-86-86 16,86 43 0,-43-43-1,86 43 1,-129-43-1,43 0 1,1 0 0,-44 0-1,0 0-15,0 43 16,0-43-16,0 0 16,43 0-1,-43 0 16,0 43-15,0-43 0,0 0-16,0 0 15,43 0 17,43 0-17,-43 0 1,1 0-1,-44 0 1,0 0 0,43 0-1,0-43 17,0 43-17,0-43 1,-43 43-1,0 0 1,0-43 31,43 0-47,-43 43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4CB7-309A-4C45-879F-EBB19BE27DEB}" type="datetimeFigureOut">
              <a:rPr lang="sl-SI" smtClean="0"/>
              <a:t>20. 09. 2021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85E1B-10AB-4F5A-BC7A-D4CF14226A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14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5E1B-10AB-4F5A-BC7A-D4CF14226AB0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331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498</a:t>
            </a:r>
            <a:r>
              <a:rPr lang="sl-SI" baseline="0" dirty="0"/>
              <a:t> izmed 500 najzmogljivejših superračunalnikov na svetu poganja </a:t>
            </a:r>
            <a:r>
              <a:rPr lang="sl-SI" baseline="0" dirty="0" err="1"/>
              <a:t>linux</a:t>
            </a:r>
            <a:r>
              <a:rPr lang="sl-SI" baseline="0" dirty="0"/>
              <a:t>. 2 AIX. </a:t>
            </a:r>
            <a:r>
              <a:rPr lang="sl-SI" baseline="0"/>
              <a:t>Podatek iz leta 2018.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5E1B-10AB-4F5A-BC7A-D4CF14226AB0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876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</a:t>
            </a:r>
            <a:r>
              <a:rPr lang="sl-SI" dirty="0"/>
              <a:t>:</a:t>
            </a:r>
            <a:r>
              <a:rPr lang="sl-SI" baseline="0" dirty="0"/>
              <a:t> http://wiki.tinelstudio.net/download/attachments/49/block_character.gif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5E1B-10AB-4F5A-BC7A-D4CF14226AB0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8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mlocate</a:t>
            </a:r>
            <a:r>
              <a:rPr lang="en-GB" dirty="0"/>
              <a:t> emacs nano </a:t>
            </a:r>
            <a:r>
              <a:rPr lang="en-GB" dirty="0" err="1"/>
              <a:t>firefox</a:t>
            </a:r>
            <a:r>
              <a:rPr lang="en-GB" dirty="0"/>
              <a:t> python </a:t>
            </a:r>
            <a:r>
              <a:rPr lang="en-GB" dirty="0" err="1"/>
              <a:t>xterm</a:t>
            </a:r>
            <a:r>
              <a:rPr lang="en-GB" dirty="0"/>
              <a:t> </a:t>
            </a:r>
            <a:r>
              <a:rPr lang="en-GB" dirty="0" err="1"/>
              <a:t>openssh</a:t>
            </a:r>
            <a:r>
              <a:rPr lang="en-GB" dirty="0"/>
              <a:t> foobar2000 </a:t>
            </a:r>
            <a:r>
              <a:rPr lang="en-GB" dirty="0" err="1"/>
              <a:t>mysql</a:t>
            </a:r>
            <a:r>
              <a:rPr lang="en-GB" dirty="0"/>
              <a:t> </a:t>
            </a:r>
            <a:r>
              <a:rPr lang="en-GB" dirty="0" err="1"/>
              <a:t>vlc</a:t>
            </a:r>
            <a:r>
              <a:rPr lang="sl-SI" dirty="0"/>
              <a:t> </a:t>
            </a:r>
            <a:r>
              <a:rPr lang="sl-SI" dirty="0" err="1"/>
              <a:t>diffuse</a:t>
            </a:r>
            <a:endParaRPr lang="en-GB" dirty="0"/>
          </a:p>
          <a:p>
            <a:r>
              <a:rPr lang="en-GB" dirty="0"/>
              <a:t>tree</a:t>
            </a:r>
          </a:p>
          <a:p>
            <a:r>
              <a:rPr lang="en-GB"/>
              <a:t>search for find files</a:t>
            </a: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285E1B-10AB-4F5A-BC7A-D4CF14226AB0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90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5E1B-10AB-4F5A-BC7A-D4CF14226AB0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13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Lahko si pogledamo .</a:t>
            </a:r>
            <a:r>
              <a:rPr lang="sl-SI" dirty="0" err="1"/>
              <a:t>ssh</a:t>
            </a:r>
            <a:r>
              <a:rPr lang="sl-SI" dirty="0"/>
              <a:t>, .</a:t>
            </a:r>
            <a:r>
              <a:rPr lang="sl-SI" dirty="0" err="1"/>
              <a:t>bashrc</a:t>
            </a:r>
            <a:r>
              <a:rPr lang="sl-SI" dirty="0"/>
              <a:t>, </a:t>
            </a:r>
            <a:r>
              <a:rPr lang="sl-SI" dirty="0" err="1"/>
              <a:t>init.d</a:t>
            </a:r>
            <a:r>
              <a:rPr lang="sl-SI" dirty="0"/>
              <a:t>,</a:t>
            </a:r>
            <a:r>
              <a:rPr lang="sl-SI" baseline="0" dirty="0"/>
              <a:t> </a:t>
            </a:r>
            <a:r>
              <a:rPr lang="sl-SI" baseline="0" dirty="0" err="1"/>
              <a:t>passwd</a:t>
            </a:r>
            <a:r>
              <a:rPr lang="sl-SI" baseline="0" dirty="0"/>
              <a:t>, </a:t>
            </a:r>
            <a:r>
              <a:rPr lang="sl-SI" baseline="0" dirty="0" err="1"/>
              <a:t>shadow</a:t>
            </a:r>
            <a:r>
              <a:rPr lang="sl-SI" baseline="0" dirty="0"/>
              <a:t>, </a:t>
            </a:r>
            <a:r>
              <a:rPr lang="sl-SI" baseline="0" dirty="0" err="1"/>
              <a:t>fstab</a:t>
            </a:r>
            <a:r>
              <a:rPr lang="sl-SI" baseline="0" dirty="0"/>
              <a:t>, </a:t>
            </a:r>
            <a:r>
              <a:rPr lang="sl-SI" baseline="0" dirty="0" err="1"/>
              <a:t>mtab</a:t>
            </a:r>
            <a:r>
              <a:rPr lang="sl-SI" baseline="0" dirty="0"/>
              <a:t>, </a:t>
            </a:r>
            <a:r>
              <a:rPr lang="sl-SI" baseline="0" dirty="0" err="1"/>
              <a:t>what</a:t>
            </a:r>
            <a:r>
              <a:rPr lang="sl-SI" baseline="0" dirty="0"/>
              <a:t> </a:t>
            </a:r>
            <a:r>
              <a:rPr lang="sl-SI" baseline="0" dirty="0" err="1"/>
              <a:t>else</a:t>
            </a:r>
            <a:r>
              <a:rPr lang="sl-SI" baseline="0"/>
              <a:t>?)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5E1B-10AB-4F5A-BC7A-D4CF14226AB0}" type="slidenum">
              <a:rPr lang="sl-SI" smtClean="0"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40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Str. 129 in 130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5E1B-10AB-4F5A-BC7A-D4CF14226AB0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074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4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1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81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2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58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1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83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6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2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2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4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9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1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51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27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customXml" Target="../ink/ink7.xml"/><Relationship Id="rId4" Type="http://schemas.openxmlformats.org/officeDocument/2006/relationships/image" Target="../media/image28.png"/><Relationship Id="rId9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7.png"/><Relationship Id="rId7" Type="http://schemas.openxmlformats.org/officeDocument/2006/relationships/customXml" Target="../ink/ink1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10.xml"/><Relationship Id="rId10" Type="http://schemas.openxmlformats.org/officeDocument/2006/relationships/image" Target="../media/image34.emf"/><Relationship Id="rId4" Type="http://schemas.openxmlformats.org/officeDocument/2006/relationships/image" Target="../media/image38.png"/><Relationship Id="rId9" Type="http://schemas.openxmlformats.org/officeDocument/2006/relationships/customXml" Target="../ink/ink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40.emf"/><Relationship Id="rId3" Type="http://schemas.openxmlformats.org/officeDocument/2006/relationships/image" Target="../media/image39.png"/><Relationship Id="rId7" Type="http://schemas.openxmlformats.org/officeDocument/2006/relationships/image" Target="../media/image37.emf"/><Relationship Id="rId12" Type="http://schemas.openxmlformats.org/officeDocument/2006/relationships/customXml" Target="../ink/ink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38.emf"/><Relationship Id="rId1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48.emf"/><Relationship Id="rId3" Type="http://schemas.openxmlformats.org/officeDocument/2006/relationships/customXml" Target="../ink/ink18.xml"/><Relationship Id="rId7" Type="http://schemas.openxmlformats.org/officeDocument/2006/relationships/image" Target="../media/image44.emf"/><Relationship Id="rId12" Type="http://schemas.openxmlformats.org/officeDocument/2006/relationships/customXml" Target="../ink/ink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2.emf"/><Relationship Id="rId9" Type="http://schemas.openxmlformats.org/officeDocument/2006/relationships/image" Target="../media/image45.emf"/><Relationship Id="rId14" Type="http://schemas.openxmlformats.org/officeDocument/2006/relationships/image" Target="../media/image45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5" Type="http://schemas.openxmlformats.org/officeDocument/2006/relationships/image" Target="../media/image19.emf"/><Relationship Id="rId15" Type="http://schemas.openxmlformats.org/officeDocument/2006/relationships/image" Target="../media/image25.emf"/><Relationship Id="rId10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image" Target="../media/image21.emf"/><Relationship Id="rId1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85000"/>
                  </a:schemeClr>
                </a:solidFill>
              </a:rPr>
              <a:t>Operacijski sistem Linux</a:t>
            </a:r>
            <a:br>
              <a:rPr lang="sl-SI" dirty="0">
                <a:solidFill>
                  <a:schemeClr val="tx1">
                    <a:lumMod val="8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6E1032-15E0-4CA8-9B35-548867E5E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6817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Razlike Windows-u - naprave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52982"/>
            <a:ext cx="6068001" cy="570501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39" y="1152983"/>
            <a:ext cx="4612856" cy="57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Razlike Windows-u - naprave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52983"/>
            <a:ext cx="5801184" cy="562021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43" y="1999281"/>
            <a:ext cx="6493857" cy="16234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okopis 8"/>
              <p14:cNvContentPartPr/>
              <p14:nvPr/>
            </p14:nvContentPartPr>
            <p14:xfrm>
              <a:off x="666384" y="5420697"/>
              <a:ext cx="2588760" cy="1168560"/>
            </p14:xfrm>
          </p:contentPart>
        </mc:Choice>
        <mc:Fallback xmlns="">
          <p:pic>
            <p:nvPicPr>
              <p:cNvPr id="9" name="Rokopis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504" y="5408817"/>
                <a:ext cx="261252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Rokopis 10"/>
              <p14:cNvContentPartPr/>
              <p14:nvPr/>
            </p14:nvContentPartPr>
            <p14:xfrm>
              <a:off x="6041904" y="2415777"/>
              <a:ext cx="2001960" cy="763200"/>
            </p14:xfrm>
          </p:contentPart>
        </mc:Choice>
        <mc:Fallback xmlns="">
          <p:pic>
            <p:nvPicPr>
              <p:cNvPr id="11" name="Rokopis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30024" y="2403897"/>
                <a:ext cx="2025720" cy="7869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PoljeZBesedilom 14"/>
          <p:cNvSpPr txBox="1"/>
          <p:nvPr/>
        </p:nvSpPr>
        <p:spPr>
          <a:xfrm>
            <a:off x="6726263" y="4100796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Is </a:t>
            </a:r>
            <a:r>
              <a:rPr lang="sl-SI" sz="2800" dirty="0" err="1"/>
              <a:t>this</a:t>
            </a:r>
            <a:r>
              <a:rPr lang="sl-SI" sz="2800" dirty="0"/>
              <a:t> </a:t>
            </a:r>
            <a:r>
              <a:rPr lang="sl-SI" sz="2800" dirty="0" err="1"/>
              <a:t>thing</a:t>
            </a:r>
            <a:r>
              <a:rPr lang="sl-SI" sz="2800" dirty="0"/>
              <a:t> </a:t>
            </a:r>
            <a:r>
              <a:rPr lang="sl-SI" sz="2800" dirty="0" err="1"/>
              <a:t>working</a:t>
            </a:r>
            <a:r>
              <a:rPr lang="sl-SI" sz="2800" dirty="0"/>
              <a:t>???</a:t>
            </a: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" y="1282491"/>
            <a:ext cx="6316655" cy="33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Razlike Windows-u - direktoriji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21130"/>
            <a:ext cx="7730525" cy="52811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28" y="3225320"/>
            <a:ext cx="8417124" cy="3857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942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Razlike Windows-u – datoteke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 naprav dostopamo preko datotek v /dev direktoriju</a:t>
            </a:r>
          </a:p>
          <a:p>
            <a:r>
              <a:rPr lang="sl-SI" dirty="0"/>
              <a:t>Direktorij je datoteka, ki vsebuje seznam datotek in kazalce na te datoteke, ki jih vsebuje ta direktorij</a:t>
            </a:r>
          </a:p>
        </p:txBody>
      </p:sp>
    </p:spTree>
    <p:extLst>
      <p:ext uri="{BB962C8B-B14F-4D97-AF65-F5344CB8AC3E}">
        <p14:creationId xmlns:p14="http://schemas.microsoft.com/office/powerpoint/2010/main" val="119458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Razlike Windows-u - </a:t>
            </a:r>
            <a:r>
              <a:rPr lang="sl-SI" dirty="0" err="1"/>
              <a:t>Case</a:t>
            </a:r>
            <a:r>
              <a:rPr lang="sl-SI" dirty="0"/>
              <a:t> </a:t>
            </a:r>
            <a:r>
              <a:rPr lang="sl-SI" dirty="0" err="1"/>
              <a:t>sensitivity</a:t>
            </a:r>
            <a:r>
              <a:rPr lang="sl-SI" dirty="0"/>
              <a:t> (razlikovanje velikih in malih črk)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99148"/>
            <a:ext cx="7859051" cy="442563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Rokopis 9"/>
              <p14:cNvContentPartPr/>
              <p14:nvPr/>
            </p14:nvContentPartPr>
            <p14:xfrm>
              <a:off x="6013244" y="6228134"/>
              <a:ext cx="2170080" cy="117000"/>
            </p14:xfrm>
          </p:contentPart>
        </mc:Choice>
        <mc:Fallback xmlns="">
          <p:pic>
            <p:nvPicPr>
              <p:cNvPr id="10" name="Rokopis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1364" y="6216254"/>
                <a:ext cx="219384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92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Razlike Windows-u - Device </a:t>
            </a:r>
            <a:r>
              <a:rPr lang="sl-SI" dirty="0" err="1"/>
              <a:t>permissions</a:t>
            </a:r>
            <a:r>
              <a:rPr lang="sl-SI" dirty="0"/>
              <a:t> (dovolilnice naprav)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45522"/>
            <a:ext cx="7691977" cy="4865244"/>
          </a:xfrm>
        </p:spPr>
      </p:pic>
      <p:cxnSp>
        <p:nvCxnSpPr>
          <p:cNvPr id="6" name="Raven povezovalnik 5"/>
          <p:cNvCxnSpPr/>
          <p:nvPr/>
        </p:nvCxnSpPr>
        <p:spPr>
          <a:xfrm>
            <a:off x="5610386" y="3394129"/>
            <a:ext cx="11778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V="1">
            <a:off x="5610386" y="3781586"/>
            <a:ext cx="774916" cy="129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6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Linux uporabniki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3 vrste uporabnikov (Windows ima 2 vrsti, Administrator in običajni uporabniki):</a:t>
            </a:r>
          </a:p>
          <a:p>
            <a:pPr lvl="1"/>
            <a:endParaRPr lang="sl-SI" dirty="0"/>
          </a:p>
          <a:p>
            <a:pPr lvl="1"/>
            <a:r>
              <a:rPr lang="sl-SI" dirty="0"/>
              <a:t>Običajni uporabnik (</a:t>
            </a:r>
            <a:r>
              <a:rPr lang="sl-SI" dirty="0" err="1"/>
              <a:t>regular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Root</a:t>
            </a:r>
            <a:r>
              <a:rPr lang="sl-SI" dirty="0"/>
              <a:t> uporabnik (ali „</a:t>
            </a:r>
            <a:r>
              <a:rPr lang="sl-SI" dirty="0" err="1"/>
              <a:t>superuser</a:t>
            </a:r>
            <a:r>
              <a:rPr lang="sl-SI" dirty="0"/>
              <a:t>“, podobno administratorju na Windows OS)</a:t>
            </a:r>
          </a:p>
          <a:p>
            <a:pPr lvl="1"/>
            <a:r>
              <a:rPr lang="sl-SI" dirty="0"/>
              <a:t>Storitveni uporabnik (</a:t>
            </a:r>
            <a:r>
              <a:rPr lang="sl-SI" dirty="0" err="1"/>
              <a:t>service</a:t>
            </a:r>
            <a:r>
              <a:rPr lang="sl-SI" dirty="0"/>
              <a:t> </a:t>
            </a:r>
            <a:r>
              <a:rPr lang="sl-SI" dirty="0" err="1"/>
              <a:t>accounts</a:t>
            </a:r>
            <a:r>
              <a:rPr lang="sl-SI" dirty="0"/>
              <a:t>) – nimajo </a:t>
            </a:r>
            <a:r>
              <a:rPr lang="sl-SI" dirty="0" err="1"/>
              <a:t>login</a:t>
            </a:r>
            <a:r>
              <a:rPr lang="sl-SI" dirty="0"/>
              <a:t>-a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Zelo varen sistem: če je ogrožena neka storitev, smo kompromitirali zgolj dele sistema, do katerih ima dostop ta storitveni uporabnik</a:t>
            </a:r>
          </a:p>
        </p:txBody>
      </p:sp>
    </p:spTree>
    <p:extLst>
      <p:ext uri="{BB962C8B-B14F-4D97-AF65-F5344CB8AC3E}">
        <p14:creationId xmlns:p14="http://schemas.microsoft.com/office/powerpoint/2010/main" val="294794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CLI – </a:t>
            </a:r>
            <a:r>
              <a:rPr lang="sl-SI" dirty="0" err="1"/>
              <a:t>Command</a:t>
            </a:r>
            <a:r>
              <a:rPr lang="sl-SI" dirty="0"/>
              <a:t> Line </a:t>
            </a:r>
            <a:r>
              <a:rPr lang="sl-SI" dirty="0" err="1"/>
              <a:t>Interface</a:t>
            </a:r>
            <a:br>
              <a:rPr lang="sl-SI" dirty="0"/>
            </a:br>
            <a:r>
              <a:rPr lang="sl-SI" dirty="0"/>
              <a:t>(ukazna vrstica)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Zakaj CLI?</a:t>
            </a:r>
          </a:p>
          <a:p>
            <a:pPr lvl="1"/>
            <a:r>
              <a:rPr lang="sl-SI" dirty="0"/>
              <a:t>Fleksibilnost</a:t>
            </a:r>
          </a:p>
          <a:p>
            <a:pPr lvl="1"/>
            <a:r>
              <a:rPr lang="sl-SI" dirty="0"/>
              <a:t>Hitrost</a:t>
            </a:r>
          </a:p>
          <a:p>
            <a:pPr lvl="1"/>
            <a:r>
              <a:rPr lang="sl-SI" dirty="0"/>
              <a:t>Zelo močni ukazi</a:t>
            </a:r>
          </a:p>
          <a:p>
            <a:pPr lvl="1"/>
            <a:r>
              <a:rPr lang="sl-SI" dirty="0"/>
              <a:t>Ukazi, ki preko GUI-ja sploh niso dostopni</a:t>
            </a:r>
          </a:p>
          <a:p>
            <a:r>
              <a:rPr lang="sl-SI" dirty="0"/>
              <a:t>Kako dostopati do CLI?</a:t>
            </a:r>
          </a:p>
          <a:p>
            <a:pPr lvl="1"/>
            <a:r>
              <a:rPr lang="sl-SI" dirty="0"/>
              <a:t>Preko terminala (Terminal, </a:t>
            </a:r>
            <a:r>
              <a:rPr lang="sl-SI" dirty="0" err="1"/>
              <a:t>xterm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Nekatere distribucije ponujajo bližnjico </a:t>
            </a:r>
            <a:r>
              <a:rPr lang="sl-SI" dirty="0" err="1"/>
              <a:t>Ctrl+Alt+T</a:t>
            </a:r>
            <a:r>
              <a:rPr lang="sl-SI" dirty="0"/>
              <a:t> (</a:t>
            </a:r>
            <a:r>
              <a:rPr lang="sl-SI" dirty="0" err="1"/>
              <a:t>Ubuntu</a:t>
            </a:r>
            <a:r>
              <a:rPr lang="sl-SI" dirty="0"/>
              <a:t>, </a:t>
            </a:r>
            <a:r>
              <a:rPr lang="sl-SI" dirty="0" err="1"/>
              <a:t>Mint</a:t>
            </a:r>
            <a:r>
              <a:rPr lang="sl-SI" dirty="0"/>
              <a:t> OS, ..)</a:t>
            </a:r>
          </a:p>
        </p:txBody>
      </p:sp>
    </p:spTree>
    <p:extLst>
      <p:ext uri="{BB962C8B-B14F-4D97-AF65-F5344CB8AC3E}">
        <p14:creationId xmlns:p14="http://schemas.microsoft.com/office/powerpoint/2010/main" val="319377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CLI </a:t>
            </a:r>
            <a:r>
              <a:rPr lang="sl-SI" dirty="0" err="1"/>
              <a:t>prompt</a:t>
            </a:r>
            <a:r>
              <a:rPr lang="sl-SI" dirty="0"/>
              <a:t> (ukazni poziv?)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63313"/>
            <a:ext cx="6208190" cy="697961"/>
          </a:xfrm>
        </p:spPr>
      </p:pic>
      <p:cxnSp>
        <p:nvCxnSpPr>
          <p:cNvPr id="22" name="Raven povezovalnik 21"/>
          <p:cNvCxnSpPr/>
          <p:nvPr/>
        </p:nvCxnSpPr>
        <p:spPr>
          <a:xfrm flipH="1">
            <a:off x="790414" y="1853248"/>
            <a:ext cx="201478" cy="144789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ovezovalnik 23"/>
          <p:cNvCxnSpPr/>
          <p:nvPr/>
        </p:nvCxnSpPr>
        <p:spPr>
          <a:xfrm>
            <a:off x="1578246" y="1853248"/>
            <a:ext cx="565338" cy="2656759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/>
          <p:cNvCxnSpPr/>
          <p:nvPr/>
        </p:nvCxnSpPr>
        <p:spPr>
          <a:xfrm>
            <a:off x="3473646" y="2061274"/>
            <a:ext cx="276560" cy="1906292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>
            <a:off x="5762791" y="1891993"/>
            <a:ext cx="334503" cy="340718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/>
          <p:cNvCxnSpPr/>
          <p:nvPr/>
        </p:nvCxnSpPr>
        <p:spPr>
          <a:xfrm flipH="1">
            <a:off x="5333059" y="2033461"/>
            <a:ext cx="176940" cy="247654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ovezovalnik 31"/>
          <p:cNvCxnSpPr/>
          <p:nvPr/>
        </p:nvCxnSpPr>
        <p:spPr>
          <a:xfrm>
            <a:off x="6097294" y="2022483"/>
            <a:ext cx="1062923" cy="127865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jeZBesedilom 34"/>
          <p:cNvSpPr txBox="1"/>
          <p:nvPr/>
        </p:nvSpPr>
        <p:spPr>
          <a:xfrm>
            <a:off x="219863" y="3404929"/>
            <a:ext cx="1670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Uporabniško ime</a:t>
            </a:r>
          </a:p>
        </p:txBody>
      </p:sp>
      <p:sp>
        <p:nvSpPr>
          <p:cNvPr id="37" name="PoljeZBesedilom 36"/>
          <p:cNvSpPr txBox="1"/>
          <p:nvPr/>
        </p:nvSpPr>
        <p:spPr>
          <a:xfrm>
            <a:off x="1933430" y="463061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at</a:t>
            </a:r>
          </a:p>
        </p:txBody>
      </p:sp>
      <p:sp>
        <p:nvSpPr>
          <p:cNvPr id="38" name="PoljeZBesedilom 37"/>
          <p:cNvSpPr txBox="1"/>
          <p:nvPr/>
        </p:nvSpPr>
        <p:spPr>
          <a:xfrm>
            <a:off x="3123652" y="40512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Hostname</a:t>
            </a:r>
            <a:endParaRPr lang="sl-SI" dirty="0"/>
          </a:p>
        </p:txBody>
      </p:sp>
      <p:sp>
        <p:nvSpPr>
          <p:cNvPr id="39" name="PoljeZBesedilom 38"/>
          <p:cNvSpPr txBox="1"/>
          <p:nvPr/>
        </p:nvSpPr>
        <p:spPr>
          <a:xfrm>
            <a:off x="4915316" y="4536307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Ločilo</a:t>
            </a:r>
          </a:p>
        </p:txBody>
      </p:sp>
      <p:sp>
        <p:nvSpPr>
          <p:cNvPr id="41" name="PoljeZBesedilom 40"/>
          <p:cNvSpPr txBox="1"/>
          <p:nvPr/>
        </p:nvSpPr>
        <p:spPr>
          <a:xfrm>
            <a:off x="5228620" y="5337919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Trenutni direktorij</a:t>
            </a:r>
          </a:p>
        </p:txBody>
      </p:sp>
      <p:sp>
        <p:nvSpPr>
          <p:cNvPr id="42" name="PoljeZBesedilom 41"/>
          <p:cNvSpPr txBox="1"/>
          <p:nvPr/>
        </p:nvSpPr>
        <p:spPr>
          <a:xfrm>
            <a:off x="6628755" y="3388651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„</a:t>
            </a:r>
            <a:r>
              <a:rPr lang="sl-SI" dirty="0" err="1"/>
              <a:t>prompt</a:t>
            </a:r>
            <a:r>
              <a:rPr lang="sl-SI" dirty="0"/>
              <a:t>“</a:t>
            </a:r>
          </a:p>
        </p:txBody>
      </p:sp>
      <p:pic>
        <p:nvPicPr>
          <p:cNvPr id="45" name="Slika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9" y="5870474"/>
            <a:ext cx="6729734" cy="713291"/>
          </a:xfrm>
          <a:prstGeom prst="rect">
            <a:avLst/>
          </a:prstGeom>
        </p:spPr>
      </p:pic>
      <p:sp>
        <p:nvSpPr>
          <p:cNvPr id="46" name="PoljeZBesedilom 45"/>
          <p:cNvSpPr txBox="1"/>
          <p:nvPr/>
        </p:nvSpPr>
        <p:spPr>
          <a:xfrm>
            <a:off x="7494720" y="2077036"/>
            <a:ext cx="4419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/>
              <a:t>~</a:t>
            </a:r>
            <a:r>
              <a:rPr lang="sl-SI" sz="3200" dirty="0"/>
              <a:t>   - domači direktorij</a:t>
            </a:r>
          </a:p>
          <a:p>
            <a:r>
              <a:rPr lang="sl-SI" sz="3200" dirty="0"/>
              <a:t>		uporabnika</a:t>
            </a:r>
          </a:p>
        </p:txBody>
      </p:sp>
    </p:spTree>
    <p:extLst>
      <p:ext uri="{BB962C8B-B14F-4D97-AF65-F5344CB8AC3E}">
        <p14:creationId xmlns:p14="http://schemas.microsoft.com/office/powerpoint/2010/main" val="238654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Delo</a:t>
            </a:r>
            <a:r>
              <a:rPr lang="en-US" dirty="0"/>
              <a:t> </a:t>
            </a:r>
            <a:r>
              <a:rPr lang="sl-SI" dirty="0"/>
              <a:t>z datotečnim sistemom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1462949"/>
            <a:ext cx="9403742" cy="5201322"/>
          </a:xfrm>
        </p:spPr>
        <p:txBody>
          <a:bodyPr>
            <a:normAutofit/>
          </a:bodyPr>
          <a:lstStyle/>
          <a:p>
            <a:r>
              <a:rPr lang="sl-SI" dirty="0" err="1"/>
              <a:t>pwd</a:t>
            </a:r>
            <a:r>
              <a:rPr lang="sl-SI" dirty="0"/>
              <a:t> – </a:t>
            </a:r>
            <a:r>
              <a:rPr lang="sl-SI" dirty="0" err="1"/>
              <a:t>print</a:t>
            </a:r>
            <a:r>
              <a:rPr lang="sl-SI" dirty="0"/>
              <a:t> </a:t>
            </a:r>
            <a:r>
              <a:rPr lang="sl-SI" dirty="0" err="1"/>
              <a:t>working</a:t>
            </a:r>
            <a:r>
              <a:rPr lang="sl-SI" dirty="0"/>
              <a:t> </a:t>
            </a:r>
            <a:r>
              <a:rPr lang="sl-SI" dirty="0" err="1"/>
              <a:t>directory</a:t>
            </a:r>
            <a:r>
              <a:rPr lang="sl-SI" dirty="0"/>
              <a:t> (trenutni direktorij)</a:t>
            </a:r>
          </a:p>
          <a:p>
            <a:r>
              <a:rPr lang="sl-SI" dirty="0"/>
              <a:t>cd – </a:t>
            </a:r>
            <a:r>
              <a:rPr lang="sl-SI" dirty="0" err="1"/>
              <a:t>change</a:t>
            </a:r>
            <a:r>
              <a:rPr lang="sl-SI" dirty="0"/>
              <a:t> </a:t>
            </a:r>
            <a:r>
              <a:rPr lang="sl-SI" dirty="0" err="1"/>
              <a:t>directory</a:t>
            </a:r>
            <a:r>
              <a:rPr lang="sl-SI" dirty="0"/>
              <a:t> (premik v nov direktorij)</a:t>
            </a:r>
          </a:p>
          <a:p>
            <a:r>
              <a:rPr lang="sl-SI" dirty="0" err="1"/>
              <a:t>ls</a:t>
            </a:r>
            <a:r>
              <a:rPr lang="sl-SI" dirty="0"/>
              <a:t> – list (izpiši vsebino direktorija)</a:t>
            </a:r>
          </a:p>
          <a:p>
            <a:r>
              <a:rPr lang="sl-SI" dirty="0" err="1"/>
              <a:t>mkdir</a:t>
            </a:r>
            <a:r>
              <a:rPr lang="sl-SI" dirty="0"/>
              <a:t> – make </a:t>
            </a:r>
            <a:r>
              <a:rPr lang="sl-SI" dirty="0" err="1"/>
              <a:t>directory</a:t>
            </a:r>
            <a:r>
              <a:rPr lang="sl-SI" dirty="0"/>
              <a:t> (</a:t>
            </a:r>
            <a:r>
              <a:rPr lang="sl-SI" dirty="0" err="1"/>
              <a:t>ustvarai</a:t>
            </a:r>
            <a:r>
              <a:rPr lang="sl-SI" dirty="0"/>
              <a:t> direktorij)</a:t>
            </a:r>
          </a:p>
          <a:p>
            <a:r>
              <a:rPr lang="sl-SI" dirty="0" err="1"/>
              <a:t>rmdir</a:t>
            </a:r>
            <a:r>
              <a:rPr lang="sl-SI" dirty="0"/>
              <a:t> – </a:t>
            </a:r>
            <a:r>
              <a:rPr lang="sl-SI" dirty="0" err="1"/>
              <a:t>remove</a:t>
            </a:r>
            <a:r>
              <a:rPr lang="sl-SI" dirty="0"/>
              <a:t> </a:t>
            </a:r>
            <a:r>
              <a:rPr lang="sl-SI" dirty="0" err="1"/>
              <a:t>directory</a:t>
            </a:r>
            <a:r>
              <a:rPr lang="sl-SI" dirty="0"/>
              <a:t> (izbriši direktorij)</a:t>
            </a:r>
          </a:p>
          <a:p>
            <a:r>
              <a:rPr lang="sl-SI" dirty="0" err="1"/>
              <a:t>rm</a:t>
            </a:r>
            <a:r>
              <a:rPr lang="sl-SI" dirty="0"/>
              <a:t> – </a:t>
            </a:r>
            <a:r>
              <a:rPr lang="sl-SI" dirty="0" err="1"/>
              <a:t>remove</a:t>
            </a:r>
            <a:r>
              <a:rPr lang="sl-SI" dirty="0"/>
              <a:t> (izbriši datoteko)</a:t>
            </a:r>
          </a:p>
          <a:p>
            <a:r>
              <a:rPr lang="sl-SI" dirty="0" err="1"/>
              <a:t>df</a:t>
            </a:r>
            <a:r>
              <a:rPr lang="sl-SI" dirty="0"/>
              <a:t> – disk </a:t>
            </a:r>
            <a:r>
              <a:rPr lang="sl-SI" dirty="0" err="1"/>
              <a:t>filesystem</a:t>
            </a:r>
            <a:r>
              <a:rPr lang="sl-SI" dirty="0"/>
              <a:t> </a:t>
            </a:r>
            <a:r>
              <a:rPr lang="sl-SI" dirty="0" err="1"/>
              <a:t>usage</a:t>
            </a:r>
            <a:r>
              <a:rPr lang="sl-SI" dirty="0"/>
              <a:t> (poraba prostora)</a:t>
            </a:r>
          </a:p>
          <a:p>
            <a:r>
              <a:rPr lang="sl-SI" dirty="0" err="1"/>
              <a:t>du</a:t>
            </a:r>
            <a:r>
              <a:rPr lang="sl-SI" dirty="0"/>
              <a:t> – disk </a:t>
            </a:r>
            <a:r>
              <a:rPr lang="sl-SI" dirty="0" err="1"/>
              <a:t>usage</a:t>
            </a:r>
            <a:r>
              <a:rPr lang="sl-SI" dirty="0"/>
              <a:t> (velikost datotek in direktorijev)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852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Splošno namenske distribucije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87838"/>
            <a:ext cx="8898704" cy="50030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40" y="1642819"/>
            <a:ext cx="6946633" cy="39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Struktura datotečnega sistema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/</a:t>
            </a:r>
            <a:r>
              <a:rPr lang="sl-SI" dirty="0"/>
              <a:t>    - </a:t>
            </a:r>
            <a:r>
              <a:rPr lang="sl-SI" dirty="0" err="1"/>
              <a:t>root</a:t>
            </a:r>
            <a:r>
              <a:rPr lang="sl-SI" dirty="0"/>
              <a:t> (korenski) direktorij</a:t>
            </a:r>
          </a:p>
          <a:p>
            <a:pPr marL="0" indent="0">
              <a:buNone/>
            </a:pPr>
            <a:r>
              <a:rPr lang="sl-SI" b="1" dirty="0"/>
              <a:t>/home/uporabnik    </a:t>
            </a:r>
            <a:r>
              <a:rPr lang="sl-SI" dirty="0"/>
              <a:t>- home je </a:t>
            </a:r>
            <a:r>
              <a:rPr lang="sl-SI" dirty="0" err="1"/>
              <a:t>subdirektorij</a:t>
            </a:r>
            <a:r>
              <a:rPr lang="sl-SI" dirty="0"/>
              <a:t> korenskega direktorija, uporabnik je </a:t>
            </a:r>
            <a:r>
              <a:rPr lang="sl-SI" dirty="0" err="1"/>
              <a:t>subdirektorij</a:t>
            </a:r>
            <a:r>
              <a:rPr lang="sl-SI" dirty="0"/>
              <a:t> home direktorija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Vsak direktorij vsebuje vsaj dva </a:t>
            </a:r>
            <a:r>
              <a:rPr lang="sl-SI" dirty="0" err="1"/>
              <a:t>subdirektorija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.</a:t>
            </a:r>
            <a:r>
              <a:rPr lang="sl-SI" dirty="0"/>
              <a:t>    - trenutni direktorij</a:t>
            </a:r>
          </a:p>
          <a:p>
            <a:pPr marL="0" indent="0">
              <a:buNone/>
            </a:pPr>
            <a:r>
              <a:rPr lang="sl-SI" b="1" dirty="0"/>
              <a:t>..</a:t>
            </a:r>
            <a:r>
              <a:rPr lang="sl-SI" dirty="0"/>
              <a:t>   - starševski direktorij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.</a:t>
            </a:r>
            <a:r>
              <a:rPr lang="sl-SI" dirty="0" err="1"/>
              <a:t>filename</a:t>
            </a:r>
            <a:r>
              <a:rPr lang="sl-SI" dirty="0"/>
              <a:t>    - skrite datoteke (ali direktoriji)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8942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Relativne in absolutne poti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Absolutne poti se vedno navedejo od začetka, torej od korenskega direktorija, </a:t>
            </a:r>
            <a:r>
              <a:rPr lang="sl-SI" dirty="0" err="1"/>
              <a:t>npr</a:t>
            </a:r>
            <a:r>
              <a:rPr lang="sl-SI" dirty="0"/>
              <a:t>: /home/uporabnik/</a:t>
            </a:r>
            <a:r>
              <a:rPr lang="sl-SI" dirty="0" err="1"/>
              <a:t>downloads</a:t>
            </a:r>
            <a:endParaRPr lang="sl-SI" dirty="0"/>
          </a:p>
          <a:p>
            <a:endParaRPr lang="sl-SI" dirty="0"/>
          </a:p>
          <a:p>
            <a:r>
              <a:rPr lang="sl-SI" dirty="0"/>
              <a:t>Relativne poti se začnejo od nekega direktorija naprej (običajno od trenutnega direktorija), </a:t>
            </a:r>
            <a:r>
              <a:rPr lang="sl-SI" dirty="0" err="1"/>
              <a:t>npr</a:t>
            </a:r>
            <a:r>
              <a:rPr lang="sl-SI" dirty="0"/>
              <a:t>: </a:t>
            </a:r>
            <a:r>
              <a:rPr lang="sl-SI" dirty="0" err="1"/>
              <a:t>downloads</a:t>
            </a:r>
            <a:r>
              <a:rPr lang="sl-SI" dirty="0"/>
              <a:t>/glasba.mp3</a:t>
            </a:r>
          </a:p>
          <a:p>
            <a:r>
              <a:rPr lang="sl-SI" dirty="0"/>
              <a:t>Če se trenutno nahajamo v domačem direktoriju (torej /home/uporabnik), se zgornja relativna pot sklicuje na /home/uporabnik/</a:t>
            </a:r>
            <a:r>
              <a:rPr lang="sl-SI" dirty="0" err="1"/>
              <a:t>downloads</a:t>
            </a:r>
            <a:r>
              <a:rPr lang="sl-SI" dirty="0"/>
              <a:t>/glasba.mp3 absolutno pot</a:t>
            </a:r>
          </a:p>
          <a:p>
            <a:r>
              <a:rPr lang="sl-SI" dirty="0"/>
              <a:t>Zgornjo relativno pot lahko zapišemo še na več načinov:</a:t>
            </a:r>
          </a:p>
          <a:p>
            <a:pPr lvl="1"/>
            <a:r>
              <a:rPr lang="sl-SI" dirty="0"/>
              <a:t>./</a:t>
            </a:r>
            <a:r>
              <a:rPr lang="sl-SI" dirty="0" err="1"/>
              <a:t>downloads</a:t>
            </a:r>
            <a:r>
              <a:rPr lang="sl-SI" dirty="0"/>
              <a:t>/glasba.mp3</a:t>
            </a:r>
          </a:p>
          <a:p>
            <a:pPr lvl="1"/>
            <a:r>
              <a:rPr lang="sl-SI" dirty="0"/>
              <a:t>~/</a:t>
            </a:r>
            <a:r>
              <a:rPr lang="sl-SI" dirty="0" err="1"/>
              <a:t>downloads</a:t>
            </a:r>
            <a:r>
              <a:rPr lang="sl-SI" dirty="0"/>
              <a:t>/glasba.mp3</a:t>
            </a:r>
          </a:p>
        </p:txBody>
      </p:sp>
    </p:spTree>
    <p:extLst>
      <p:ext uri="{BB962C8B-B14F-4D97-AF65-F5344CB8AC3E}">
        <p14:creationId xmlns:p14="http://schemas.microsoft.com/office/powerpoint/2010/main" val="143198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CLI bližnjice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CTRL+a</a:t>
            </a:r>
            <a:r>
              <a:rPr lang="sl-SI" dirty="0"/>
              <a:t>    - skoči na začetek ukazne vrstice</a:t>
            </a:r>
          </a:p>
          <a:p>
            <a:r>
              <a:rPr lang="sl-SI" dirty="0" err="1"/>
              <a:t>CTRL+e</a:t>
            </a:r>
            <a:r>
              <a:rPr lang="sl-SI" dirty="0"/>
              <a:t>    - skoči na konec ukazne vrstice (</a:t>
            </a:r>
            <a:r>
              <a:rPr lang="sl-SI" dirty="0" err="1"/>
              <a:t>end</a:t>
            </a:r>
            <a:r>
              <a:rPr lang="sl-SI" dirty="0"/>
              <a:t>)</a:t>
            </a:r>
          </a:p>
          <a:p>
            <a:r>
              <a:rPr lang="sl-SI" dirty="0" err="1"/>
              <a:t>CTRL+u</a:t>
            </a:r>
            <a:r>
              <a:rPr lang="sl-SI" dirty="0"/>
              <a:t>    - pobriši celotno ukazno vrstico</a:t>
            </a:r>
          </a:p>
          <a:p>
            <a:endParaRPr lang="sl-SI" dirty="0"/>
          </a:p>
          <a:p>
            <a:r>
              <a:rPr lang="sl-SI" dirty="0"/>
              <a:t>Tipki gor/dol    - prejšnji/naslednji ukaz (zgodovina ukazov)</a:t>
            </a:r>
          </a:p>
          <a:p>
            <a:endParaRPr lang="sl-SI" dirty="0"/>
          </a:p>
          <a:p>
            <a:r>
              <a:rPr lang="sl-SI" dirty="0" err="1"/>
              <a:t>CTRL+c</a:t>
            </a:r>
            <a:r>
              <a:rPr lang="sl-SI" dirty="0"/>
              <a:t>    - ubij/končaj trenutni proces</a:t>
            </a:r>
          </a:p>
          <a:p>
            <a:r>
              <a:rPr lang="sl-SI" dirty="0" err="1"/>
              <a:t>CTRL+d</a:t>
            </a:r>
            <a:r>
              <a:rPr lang="sl-SI" dirty="0"/>
              <a:t>    - </a:t>
            </a:r>
            <a:r>
              <a:rPr lang="sl-SI" dirty="0" err="1"/>
              <a:t>logout</a:t>
            </a:r>
            <a:r>
              <a:rPr lang="sl-SI" dirty="0"/>
              <a:t> (odjavi trenutnega uporabnika)</a:t>
            </a:r>
          </a:p>
        </p:txBody>
      </p:sp>
    </p:spTree>
    <p:extLst>
      <p:ext uri="{BB962C8B-B14F-4D97-AF65-F5344CB8AC3E}">
        <p14:creationId xmlns:p14="http://schemas.microsoft.com/office/powerpoint/2010/main" val="2470664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CLI nadomestni znaki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*    - katerikoli znak, poljubno število</a:t>
            </a:r>
          </a:p>
          <a:p>
            <a:r>
              <a:rPr lang="sl-SI" dirty="0"/>
              <a:t>?   - katerikoli znak, natanko enkrat</a:t>
            </a:r>
          </a:p>
        </p:txBody>
      </p:sp>
    </p:spTree>
    <p:extLst>
      <p:ext uri="{BB962C8B-B14F-4D97-AF65-F5344CB8AC3E}">
        <p14:creationId xmlns:p14="http://schemas.microsoft.com/office/powerpoint/2010/main" val="2421300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Upravljanje z uporabniki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Windows – </a:t>
            </a:r>
            <a:r>
              <a:rPr lang="sl-SI" dirty="0" err="1"/>
              <a:t>Computer</a:t>
            </a:r>
            <a:r>
              <a:rPr lang="sl-SI" dirty="0"/>
              <a:t> management – </a:t>
            </a:r>
            <a:r>
              <a:rPr lang="sl-SI" dirty="0" err="1"/>
              <a:t>Local</a:t>
            </a:r>
            <a:r>
              <a:rPr lang="sl-SI" dirty="0"/>
              <a:t> </a:t>
            </a:r>
            <a:r>
              <a:rPr lang="sl-SI" dirty="0" err="1"/>
              <a:t>Users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Groups</a:t>
            </a:r>
            <a:endParaRPr lang="sl-SI" dirty="0"/>
          </a:p>
          <a:p>
            <a:endParaRPr lang="sl-SI" dirty="0"/>
          </a:p>
          <a:p>
            <a:r>
              <a:rPr lang="sl-SI" dirty="0"/>
              <a:t>*</a:t>
            </a:r>
            <a:r>
              <a:rPr lang="sl-SI" dirty="0" err="1"/>
              <a:t>nix</a:t>
            </a:r>
            <a:r>
              <a:rPr lang="sl-SI" dirty="0"/>
              <a:t> sistemi:</a:t>
            </a:r>
          </a:p>
          <a:p>
            <a:pPr lvl="1"/>
            <a:r>
              <a:rPr lang="sl-SI" dirty="0" err="1"/>
              <a:t>useradd</a:t>
            </a:r>
            <a:r>
              <a:rPr lang="sl-SI" dirty="0"/>
              <a:t> &lt;</a:t>
            </a:r>
            <a:r>
              <a:rPr lang="sl-SI" dirty="0" err="1"/>
              <a:t>username</a:t>
            </a:r>
            <a:r>
              <a:rPr lang="sl-SI" dirty="0"/>
              <a:t>&gt;</a:t>
            </a:r>
          </a:p>
          <a:p>
            <a:pPr lvl="1"/>
            <a:r>
              <a:rPr lang="sl-SI" dirty="0" err="1"/>
              <a:t>groupadd</a:t>
            </a:r>
            <a:r>
              <a:rPr lang="sl-SI" dirty="0"/>
              <a:t> &lt;</a:t>
            </a:r>
            <a:r>
              <a:rPr lang="sl-SI" dirty="0" err="1"/>
              <a:t>groupname</a:t>
            </a:r>
            <a:r>
              <a:rPr lang="sl-SI" dirty="0"/>
              <a:t>&gt;</a:t>
            </a:r>
          </a:p>
          <a:p>
            <a:pPr lvl="1"/>
            <a:r>
              <a:rPr lang="sl-SI" dirty="0" err="1"/>
              <a:t>Useradd</a:t>
            </a:r>
            <a:r>
              <a:rPr lang="sl-SI" dirty="0"/>
              <a:t> –g &lt;</a:t>
            </a:r>
            <a:r>
              <a:rPr lang="sl-SI" dirty="0" err="1"/>
              <a:t>groupname</a:t>
            </a:r>
            <a:r>
              <a:rPr lang="sl-SI" dirty="0"/>
              <a:t>&gt; &lt;</a:t>
            </a:r>
            <a:r>
              <a:rPr lang="sl-SI" dirty="0" err="1"/>
              <a:t>username</a:t>
            </a:r>
            <a:r>
              <a:rPr lang="sl-SI" dirty="0"/>
              <a:t>&gt;</a:t>
            </a:r>
          </a:p>
          <a:p>
            <a:pPr lvl="1"/>
            <a:endParaRPr lang="sl-SI" dirty="0"/>
          </a:p>
          <a:p>
            <a:pPr lvl="1"/>
            <a:r>
              <a:rPr lang="sl-SI" dirty="0"/>
              <a:t>Ponekod obstaja tudi </a:t>
            </a:r>
            <a:r>
              <a:rPr lang="sl-SI" dirty="0" err="1"/>
              <a:t>adduser</a:t>
            </a:r>
            <a:r>
              <a:rPr lang="sl-SI" dirty="0"/>
              <a:t>, kar privede do zmešnjav…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4606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(A real) man to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rescue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Online</a:t>
            </a:r>
            <a:r>
              <a:rPr lang="sl-SI" dirty="0"/>
              <a:t> </a:t>
            </a:r>
            <a:r>
              <a:rPr lang="sl-SI" dirty="0" err="1"/>
              <a:t>manuals</a:t>
            </a:r>
            <a:r>
              <a:rPr lang="sl-SI" dirty="0"/>
              <a:t> – „priročniki“</a:t>
            </a:r>
          </a:p>
          <a:p>
            <a:endParaRPr lang="sl-SI" dirty="0"/>
          </a:p>
          <a:p>
            <a:r>
              <a:rPr lang="sl-SI" dirty="0"/>
              <a:t>man &lt;</a:t>
            </a:r>
            <a:r>
              <a:rPr lang="sl-SI" dirty="0" err="1"/>
              <a:t>ime_komande</a:t>
            </a:r>
            <a:r>
              <a:rPr lang="sl-SI" dirty="0"/>
              <a:t>&gt;</a:t>
            </a:r>
          </a:p>
          <a:p>
            <a:r>
              <a:rPr lang="sl-SI" dirty="0"/>
              <a:t>man –k &lt;</a:t>
            </a:r>
            <a:r>
              <a:rPr lang="sl-SI" dirty="0" err="1"/>
              <a:t>search_string</a:t>
            </a:r>
            <a:r>
              <a:rPr lang="sl-SI" dirty="0"/>
              <a:t>&gt;</a:t>
            </a:r>
          </a:p>
          <a:p>
            <a:r>
              <a:rPr lang="sl-SI" dirty="0"/>
              <a:t>man &lt;</a:t>
            </a:r>
            <a:r>
              <a:rPr lang="sl-SI" dirty="0" err="1"/>
              <a:t>section_number</a:t>
            </a:r>
            <a:r>
              <a:rPr lang="sl-SI" dirty="0"/>
              <a:t>&gt; &lt;</a:t>
            </a:r>
            <a:r>
              <a:rPr lang="sl-SI" dirty="0" err="1"/>
              <a:t>topic_name</a:t>
            </a:r>
            <a:r>
              <a:rPr lang="sl-SI" dirty="0"/>
              <a:t>&gt;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 err="1"/>
              <a:t>Also</a:t>
            </a:r>
            <a:r>
              <a:rPr lang="sl-SI" dirty="0"/>
              <a:t>, Google is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friend</a:t>
            </a:r>
            <a:r>
              <a:rPr lang="sl-S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6726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Package</a:t>
            </a:r>
            <a:r>
              <a:rPr lang="sl-SI" dirty="0"/>
              <a:t> </a:t>
            </a:r>
            <a:r>
              <a:rPr lang="sl-SI" dirty="0" err="1"/>
              <a:t>managers</a:t>
            </a:r>
            <a:r>
              <a:rPr lang="sl-SI" dirty="0"/>
              <a:t> (</a:t>
            </a:r>
            <a:r>
              <a:rPr lang="sl-SI" dirty="0" err="1"/>
              <a:t>em</a:t>
            </a:r>
            <a:r>
              <a:rPr lang="sl-SI" dirty="0"/>
              <a:t>… paketni upravljalniki?)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Arhitekture, ki bazirajo na Red </a:t>
            </a:r>
            <a:r>
              <a:rPr lang="sl-SI" dirty="0" err="1"/>
              <a:t>Hat</a:t>
            </a:r>
            <a:r>
              <a:rPr lang="sl-SI" dirty="0"/>
              <a:t> distribuciji (recimo </a:t>
            </a:r>
            <a:r>
              <a:rPr lang="sl-SI" dirty="0" err="1"/>
              <a:t>CentOS</a:t>
            </a:r>
            <a:r>
              <a:rPr lang="sl-SI" dirty="0"/>
              <a:t>, RHEL, ipd.) uporabljaj</a:t>
            </a:r>
            <a:r>
              <a:rPr lang="en-US" dirty="0"/>
              <a:t>o</a:t>
            </a:r>
            <a:r>
              <a:rPr lang="sl-SI" dirty="0"/>
              <a:t>:</a:t>
            </a:r>
          </a:p>
          <a:p>
            <a:pPr lvl="1"/>
            <a:r>
              <a:rPr lang="sl-SI" dirty="0" err="1"/>
              <a:t>Yum</a:t>
            </a:r>
            <a:endParaRPr lang="sl-SI" dirty="0"/>
          </a:p>
          <a:p>
            <a:pPr lvl="1"/>
            <a:r>
              <a:rPr lang="sl-SI" dirty="0"/>
              <a:t>RPM pakete</a:t>
            </a:r>
          </a:p>
          <a:p>
            <a:endParaRPr lang="sl-SI" dirty="0"/>
          </a:p>
          <a:p>
            <a:r>
              <a:rPr lang="sl-SI" dirty="0" err="1"/>
              <a:t>Debian-based</a:t>
            </a:r>
            <a:r>
              <a:rPr lang="sl-SI" dirty="0"/>
              <a:t> arhitekture uporabljajo:</a:t>
            </a:r>
          </a:p>
          <a:p>
            <a:pPr lvl="1"/>
            <a:r>
              <a:rPr lang="sl-SI" dirty="0" err="1"/>
              <a:t>Dpkg</a:t>
            </a:r>
            <a:r>
              <a:rPr lang="sl-SI" dirty="0"/>
              <a:t> – </a:t>
            </a:r>
            <a:r>
              <a:rPr lang="sl-SI" dirty="0" err="1"/>
              <a:t>native</a:t>
            </a:r>
            <a:r>
              <a:rPr lang="sl-SI" dirty="0"/>
              <a:t> </a:t>
            </a:r>
            <a:r>
              <a:rPr lang="sl-SI" dirty="0" err="1"/>
              <a:t>pkg</a:t>
            </a:r>
            <a:r>
              <a:rPr lang="sl-SI" dirty="0"/>
              <a:t> manager</a:t>
            </a:r>
          </a:p>
          <a:p>
            <a:pPr lvl="1"/>
            <a:r>
              <a:rPr lang="sl-SI" dirty="0" err="1"/>
              <a:t>Apt</a:t>
            </a:r>
            <a:r>
              <a:rPr lang="sl-SI" dirty="0"/>
              <a:t> </a:t>
            </a:r>
            <a:r>
              <a:rPr lang="sl-SI" dirty="0" err="1"/>
              <a:t>tools</a:t>
            </a:r>
            <a:endParaRPr lang="sl-SI" dirty="0"/>
          </a:p>
          <a:p>
            <a:pPr lvl="1"/>
            <a:endParaRPr lang="sl-SI" dirty="0"/>
          </a:p>
          <a:p>
            <a:r>
              <a:rPr lang="sl-SI" dirty="0"/>
              <a:t>Alternativni </a:t>
            </a:r>
            <a:r>
              <a:rPr lang="sl-SI" dirty="0" err="1"/>
              <a:t>package</a:t>
            </a:r>
            <a:r>
              <a:rPr lang="sl-SI" dirty="0"/>
              <a:t> managerji: npr. </a:t>
            </a:r>
            <a:r>
              <a:rPr lang="sl-SI" dirty="0" err="1"/>
              <a:t>zypper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5076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Oddaljen dostop do naprav z Linux OS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SSH (</a:t>
            </a:r>
            <a:r>
              <a:rPr lang="sl-SI" dirty="0" err="1"/>
              <a:t>Secure</a:t>
            </a:r>
            <a:r>
              <a:rPr lang="sl-SI" dirty="0"/>
              <a:t> </a:t>
            </a:r>
            <a:r>
              <a:rPr lang="sl-SI" dirty="0" err="1"/>
              <a:t>SHell</a:t>
            </a:r>
            <a:r>
              <a:rPr lang="sl-SI" dirty="0"/>
              <a:t>) – protokol za vzpostavljanje </a:t>
            </a:r>
            <a:r>
              <a:rPr lang="sl-SI" dirty="0" err="1"/>
              <a:t>kriptiranih</a:t>
            </a:r>
            <a:r>
              <a:rPr lang="sl-SI" dirty="0"/>
              <a:t> tunelov (povezav)</a:t>
            </a:r>
          </a:p>
          <a:p>
            <a:r>
              <a:rPr lang="sl-SI" dirty="0"/>
              <a:t>X11 </a:t>
            </a:r>
            <a:r>
              <a:rPr lang="sl-SI" dirty="0" err="1"/>
              <a:t>forwarding</a:t>
            </a:r>
            <a:r>
              <a:rPr lang="en-US" dirty="0"/>
              <a:t> </a:t>
            </a:r>
            <a:r>
              <a:rPr lang="sl-SI" dirty="0"/>
              <a:t>– oddaljen dostop do grafičnega vmesnika</a:t>
            </a:r>
          </a:p>
          <a:p>
            <a:r>
              <a:rPr lang="sl-SI" dirty="0"/>
              <a:t>VNC – </a:t>
            </a:r>
            <a:r>
              <a:rPr lang="sl-SI" dirty="0" err="1"/>
              <a:t>Virtual</a:t>
            </a:r>
            <a:r>
              <a:rPr lang="sl-SI" dirty="0"/>
              <a:t> </a:t>
            </a:r>
            <a:r>
              <a:rPr lang="sl-SI" dirty="0" err="1"/>
              <a:t>Network</a:t>
            </a:r>
            <a:r>
              <a:rPr lang="sl-SI" dirty="0"/>
              <a:t> </a:t>
            </a:r>
            <a:r>
              <a:rPr lang="sl-SI" dirty="0" err="1"/>
              <a:t>Computing</a:t>
            </a:r>
            <a:endParaRPr lang="sl-SI" dirty="0"/>
          </a:p>
          <a:p>
            <a:r>
              <a:rPr lang="en-US" dirty="0" err="1"/>
              <a:t>xrdp</a:t>
            </a:r>
            <a:r>
              <a:rPr lang="sl-SI" dirty="0"/>
              <a:t> – X </a:t>
            </a:r>
            <a:r>
              <a:rPr lang="sl-SI" dirty="0" err="1"/>
              <a:t>Remote</a:t>
            </a:r>
            <a:r>
              <a:rPr lang="sl-SI" dirty="0"/>
              <a:t> </a:t>
            </a:r>
            <a:r>
              <a:rPr lang="sl-SI" dirty="0" err="1"/>
              <a:t>Desktop</a:t>
            </a:r>
            <a:r>
              <a:rPr lang="sl-SI" dirty="0"/>
              <a:t> </a:t>
            </a:r>
            <a:r>
              <a:rPr lang="sl-SI" dirty="0" err="1"/>
              <a:t>Protocol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9616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D339EB-AC32-44FC-A7D6-C476B156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RDP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95240B-5374-46C6-8823-64AFFA047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HKEY_LOCAL_MACHINE\SYSTEM\</a:t>
            </a:r>
            <a:r>
              <a:rPr lang="sl-SI" dirty="0" err="1"/>
              <a:t>CurrentControlSet</a:t>
            </a:r>
            <a:r>
              <a:rPr lang="sl-SI" dirty="0"/>
              <a:t>\</a:t>
            </a:r>
            <a:r>
              <a:rPr lang="sl-SI" dirty="0" err="1"/>
              <a:t>Control</a:t>
            </a:r>
            <a:r>
              <a:rPr lang="sl-SI" dirty="0"/>
              <a:t>\Terminal Server\</a:t>
            </a:r>
            <a:r>
              <a:rPr lang="sl-SI" dirty="0" err="1"/>
              <a:t>WinStations</a:t>
            </a:r>
            <a:r>
              <a:rPr lang="sl-SI" dirty="0"/>
              <a:t>\RDP-</a:t>
            </a:r>
            <a:r>
              <a:rPr lang="sl-SI" dirty="0" err="1"/>
              <a:t>Tcp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 err="1"/>
              <a:t>Gpedit</a:t>
            </a:r>
            <a:r>
              <a:rPr lang="sl-SI" dirty="0"/>
              <a:t>: (</a:t>
            </a:r>
            <a:r>
              <a:rPr lang="sl-SI" dirty="0" err="1"/>
              <a:t>Computer</a:t>
            </a:r>
            <a:r>
              <a:rPr lang="sl-SI" dirty="0"/>
              <a:t> </a:t>
            </a:r>
            <a:r>
              <a:rPr lang="sl-SI" dirty="0" err="1"/>
              <a:t>Configuration</a:t>
            </a:r>
            <a:r>
              <a:rPr lang="sl-SI" dirty="0"/>
              <a:t>\</a:t>
            </a:r>
            <a:r>
              <a:rPr lang="sl-SI" dirty="0" err="1"/>
              <a:t>Policies</a:t>
            </a:r>
            <a:r>
              <a:rPr lang="sl-SI" dirty="0"/>
              <a:t>\Administrative </a:t>
            </a:r>
            <a:r>
              <a:rPr lang="sl-SI" dirty="0" err="1"/>
              <a:t>Templates</a:t>
            </a:r>
            <a:r>
              <a:rPr lang="sl-SI" dirty="0"/>
              <a:t>\Windows </a:t>
            </a:r>
            <a:r>
              <a:rPr lang="sl-SI" dirty="0" err="1"/>
              <a:t>Components</a:t>
            </a:r>
            <a:r>
              <a:rPr lang="sl-SI" dirty="0"/>
              <a:t>\</a:t>
            </a:r>
            <a:r>
              <a:rPr lang="sl-SI" dirty="0" err="1"/>
              <a:t>Remote</a:t>
            </a:r>
            <a:r>
              <a:rPr lang="sl-SI" dirty="0"/>
              <a:t> </a:t>
            </a:r>
            <a:r>
              <a:rPr lang="sl-SI" dirty="0" err="1"/>
              <a:t>Desktop</a:t>
            </a:r>
            <a:r>
              <a:rPr lang="sl-SI" dirty="0"/>
              <a:t> </a:t>
            </a:r>
            <a:r>
              <a:rPr lang="sl-SI" dirty="0" err="1"/>
              <a:t>Services</a:t>
            </a:r>
            <a:r>
              <a:rPr lang="sl-SI" dirty="0"/>
              <a:t>\</a:t>
            </a:r>
            <a:r>
              <a:rPr lang="sl-SI" dirty="0" err="1"/>
              <a:t>Remote</a:t>
            </a:r>
            <a:r>
              <a:rPr lang="sl-SI" dirty="0"/>
              <a:t> </a:t>
            </a:r>
            <a:r>
              <a:rPr lang="sl-SI" dirty="0" err="1"/>
              <a:t>Desktop</a:t>
            </a:r>
            <a:r>
              <a:rPr lang="sl-SI" dirty="0"/>
              <a:t> </a:t>
            </a:r>
            <a:r>
              <a:rPr lang="sl-SI" dirty="0" err="1"/>
              <a:t>Session</a:t>
            </a:r>
            <a:r>
              <a:rPr lang="sl-SI" dirty="0"/>
              <a:t> Host\</a:t>
            </a:r>
            <a:r>
              <a:rPr lang="sl-SI" dirty="0" err="1"/>
              <a:t>Security</a:t>
            </a:r>
            <a:r>
              <a:rPr lang="sl-SI" dirty="0"/>
              <a:t>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7796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SSH – </a:t>
            </a:r>
            <a:r>
              <a:rPr lang="sl-SI" dirty="0" err="1"/>
              <a:t>Secure</a:t>
            </a:r>
            <a:r>
              <a:rPr lang="sl-SI" dirty="0"/>
              <a:t> </a:t>
            </a:r>
            <a:r>
              <a:rPr lang="sl-SI" dirty="0" err="1"/>
              <a:t>shell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401171"/>
            <a:ext cx="5299046" cy="51818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76" y="3032096"/>
            <a:ext cx="3591426" cy="262926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77" y="2355726"/>
            <a:ext cx="6296904" cy="39820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Rokopis 13"/>
              <p14:cNvContentPartPr/>
              <p14:nvPr/>
            </p14:nvContentPartPr>
            <p14:xfrm>
              <a:off x="2557104" y="2739777"/>
              <a:ext cx="1100880" cy="158760"/>
            </p14:xfrm>
          </p:contentPart>
        </mc:Choice>
        <mc:Fallback xmlns="">
          <p:pic>
            <p:nvPicPr>
              <p:cNvPr id="14" name="Rokopis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9224" y="2643657"/>
                <a:ext cx="11966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Rokopis 14"/>
              <p14:cNvContentPartPr/>
              <p14:nvPr/>
            </p14:nvContentPartPr>
            <p14:xfrm>
              <a:off x="4897464" y="2743377"/>
              <a:ext cx="402840" cy="110160"/>
            </p14:xfrm>
          </p:contentPart>
        </mc:Choice>
        <mc:Fallback xmlns="">
          <p:pic>
            <p:nvPicPr>
              <p:cNvPr id="15" name="Rokopis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9584" y="2647257"/>
                <a:ext cx="4989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Rokopis 15"/>
              <p14:cNvContentPartPr/>
              <p14:nvPr/>
            </p14:nvContentPartPr>
            <p14:xfrm>
              <a:off x="5191761" y="4231202"/>
              <a:ext cx="2464920" cy="50760"/>
            </p14:xfrm>
          </p:contentPart>
        </mc:Choice>
        <mc:Fallback xmlns="">
          <p:pic>
            <p:nvPicPr>
              <p:cNvPr id="16" name="Rokopis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3881" y="4135082"/>
                <a:ext cx="256068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92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Namenske (</a:t>
            </a:r>
            <a:r>
              <a:rPr lang="sl-SI" dirty="0" err="1"/>
              <a:t>custom</a:t>
            </a:r>
            <a:r>
              <a:rPr lang="sl-SI" dirty="0"/>
              <a:t>) distribucije (</a:t>
            </a:r>
            <a:r>
              <a:rPr lang="sl-SI" dirty="0" err="1"/>
              <a:t>Raspbian</a:t>
            </a:r>
            <a:r>
              <a:rPr lang="sl-SI" dirty="0"/>
              <a:t>)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729246"/>
            <a:ext cx="7194234" cy="495903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03" y="3129776"/>
            <a:ext cx="6321491" cy="35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83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SSH – </a:t>
            </a:r>
            <a:r>
              <a:rPr lang="sl-SI" dirty="0" err="1"/>
              <a:t>Secure</a:t>
            </a:r>
            <a:r>
              <a:rPr lang="sl-SI" dirty="0"/>
              <a:t> </a:t>
            </a:r>
            <a:r>
              <a:rPr lang="sl-SI" dirty="0" err="1"/>
              <a:t>shell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49411"/>
            <a:ext cx="10914852" cy="45399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Rokopis 7"/>
              <p14:cNvContentPartPr/>
              <p14:nvPr/>
            </p14:nvContentPartPr>
            <p14:xfrm>
              <a:off x="2402664" y="2120937"/>
              <a:ext cx="3024000" cy="191160"/>
            </p14:xfrm>
          </p:contentPart>
        </mc:Choice>
        <mc:Fallback xmlns="">
          <p:pic>
            <p:nvPicPr>
              <p:cNvPr id="8" name="Rokopis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4424" y="2025177"/>
                <a:ext cx="31201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Rokopis 8"/>
              <p14:cNvContentPartPr/>
              <p14:nvPr/>
            </p14:nvContentPartPr>
            <p14:xfrm>
              <a:off x="4758504" y="2602617"/>
              <a:ext cx="5641200" cy="192600"/>
            </p14:xfrm>
          </p:contentPart>
        </mc:Choice>
        <mc:Fallback xmlns="">
          <p:pic>
            <p:nvPicPr>
              <p:cNvPr id="9" name="Rokopis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0264" y="2506497"/>
                <a:ext cx="57373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Rokopis 9"/>
              <p14:cNvContentPartPr/>
              <p14:nvPr/>
            </p14:nvContentPartPr>
            <p14:xfrm>
              <a:off x="3347664" y="3347097"/>
              <a:ext cx="1301760" cy="248760"/>
            </p14:xfrm>
          </p:contentPart>
        </mc:Choice>
        <mc:Fallback xmlns="">
          <p:pic>
            <p:nvPicPr>
              <p:cNvPr id="10" name="Rokopis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9784" y="3251337"/>
                <a:ext cx="139788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Rokopis 10"/>
              <p14:cNvContentPartPr/>
              <p14:nvPr/>
            </p14:nvContentPartPr>
            <p14:xfrm>
              <a:off x="759264" y="3914817"/>
              <a:ext cx="2309760" cy="162360"/>
            </p14:xfrm>
          </p:contentPart>
        </mc:Choice>
        <mc:Fallback xmlns="">
          <p:pic>
            <p:nvPicPr>
              <p:cNvPr id="11" name="Rokopis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384" y="3819057"/>
                <a:ext cx="24055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Rokopis 11"/>
              <p14:cNvContentPartPr/>
              <p14:nvPr/>
            </p14:nvContentPartPr>
            <p14:xfrm>
              <a:off x="759264" y="3671817"/>
              <a:ext cx="1513440" cy="51480"/>
            </p14:xfrm>
          </p:contentPart>
        </mc:Choice>
        <mc:Fallback xmlns="">
          <p:pic>
            <p:nvPicPr>
              <p:cNvPr id="12" name="Rokopis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1384" y="3575697"/>
                <a:ext cx="1609560" cy="2433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Slika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64" y="2279331"/>
            <a:ext cx="6488712" cy="966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6" name="Raven povezovalnik 5"/>
          <p:cNvCxnSpPr/>
          <p:nvPr/>
        </p:nvCxnSpPr>
        <p:spPr>
          <a:xfrm flipH="1">
            <a:off x="1689039" y="3099661"/>
            <a:ext cx="2123546" cy="2656551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5836292" y="3245734"/>
            <a:ext cx="371104" cy="2039188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 flipH="1">
            <a:off x="3766088" y="3219852"/>
            <a:ext cx="1193183" cy="239053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 flipH="1">
            <a:off x="8239596" y="3228064"/>
            <a:ext cx="180098" cy="150112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 flipH="1">
            <a:off x="3378162" y="3087409"/>
            <a:ext cx="905290" cy="2450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 flipH="1">
            <a:off x="4521374" y="3118489"/>
            <a:ext cx="905290" cy="567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 flipH="1">
            <a:off x="6021844" y="3103617"/>
            <a:ext cx="3534947" cy="567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jeZBesedilom 29"/>
          <p:cNvSpPr txBox="1"/>
          <p:nvPr/>
        </p:nvSpPr>
        <p:spPr>
          <a:xfrm>
            <a:off x="646111" y="5889356"/>
            <a:ext cx="19816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Ukaz/program</a:t>
            </a:r>
          </a:p>
        </p:txBody>
      </p:sp>
      <p:sp>
        <p:nvSpPr>
          <p:cNvPr id="31" name="PoljeZBesedilom 30"/>
          <p:cNvSpPr txBox="1"/>
          <p:nvPr/>
        </p:nvSpPr>
        <p:spPr>
          <a:xfrm>
            <a:off x="2779577" y="5636421"/>
            <a:ext cx="227017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uporabniško ime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6021127" y="5335329"/>
            <a:ext cx="43152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</a:t>
            </a:r>
          </a:p>
        </p:txBody>
      </p:sp>
      <p:sp>
        <p:nvSpPr>
          <p:cNvPr id="34" name="PoljeZBesedilom 33"/>
          <p:cNvSpPr txBox="1"/>
          <p:nvPr/>
        </p:nvSpPr>
        <p:spPr>
          <a:xfrm>
            <a:off x="7300723" y="4745752"/>
            <a:ext cx="263084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IP naslov/</a:t>
            </a:r>
            <a:r>
              <a:rPr lang="sl-SI" sz="2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hostname</a:t>
            </a:r>
            <a:endParaRPr lang="sl-SI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PoljeZBesedilom 34"/>
          <p:cNvSpPr txBox="1"/>
          <p:nvPr/>
        </p:nvSpPr>
        <p:spPr>
          <a:xfrm>
            <a:off x="6592020" y="6009195"/>
            <a:ext cx="488146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3600" b="1" dirty="0"/>
              <a:t>Kako določimo port?</a:t>
            </a:r>
          </a:p>
        </p:txBody>
      </p:sp>
    </p:spTree>
    <p:extLst>
      <p:ext uri="{BB962C8B-B14F-4D97-AF65-F5344CB8AC3E}">
        <p14:creationId xmlns:p14="http://schemas.microsoft.com/office/powerpoint/2010/main" val="6121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SSH – </a:t>
            </a:r>
            <a:r>
              <a:rPr lang="sl-SI" dirty="0" err="1"/>
              <a:t>Secure</a:t>
            </a:r>
            <a:r>
              <a:rPr lang="sl-SI" dirty="0"/>
              <a:t> </a:t>
            </a:r>
            <a:r>
              <a:rPr lang="sl-SI" dirty="0" err="1"/>
              <a:t>shell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611824"/>
            <a:ext cx="8946541" cy="4636575"/>
          </a:xfrm>
        </p:spPr>
        <p:txBody>
          <a:bodyPr/>
          <a:lstStyle/>
          <a:p>
            <a:r>
              <a:rPr lang="sl-SI" dirty="0"/>
              <a:t>Omogoča varno povezavo do oddaljenih računalnikov</a:t>
            </a:r>
          </a:p>
          <a:p>
            <a:r>
              <a:rPr lang="sl-SI" dirty="0"/>
              <a:t>Omogoča prenos aplikacijskih podatkov po ustvarjeni povezavi (SSH </a:t>
            </a:r>
            <a:r>
              <a:rPr lang="sl-SI" dirty="0" err="1"/>
              <a:t>tunneling</a:t>
            </a:r>
            <a:r>
              <a:rPr lang="sl-SI" dirty="0"/>
              <a:t>)</a:t>
            </a:r>
          </a:p>
          <a:p>
            <a:endParaRPr lang="sl-SI" dirty="0"/>
          </a:p>
          <a:p>
            <a:r>
              <a:rPr lang="sl-SI" dirty="0"/>
              <a:t>Strežnik in klient sta že naložena na večini Linux OS distribucij</a:t>
            </a:r>
          </a:p>
          <a:p>
            <a:r>
              <a:rPr lang="sl-SI" dirty="0"/>
              <a:t>Obstaja tudi odprtokodna implementacija strežnika (</a:t>
            </a:r>
            <a:r>
              <a:rPr lang="sl-SI" dirty="0" err="1"/>
              <a:t>OpenSSH</a:t>
            </a:r>
            <a:r>
              <a:rPr lang="sl-SI" dirty="0"/>
              <a:t>)</a:t>
            </a:r>
          </a:p>
          <a:p>
            <a:endParaRPr lang="sl-SI" dirty="0"/>
          </a:p>
          <a:p>
            <a:r>
              <a:rPr lang="sl-SI" dirty="0"/>
              <a:t>Na Windows OS lahko uporabimo prosto dostopnega klienta </a:t>
            </a:r>
            <a:r>
              <a:rPr lang="sl-SI" dirty="0" err="1"/>
              <a:t>PuTTY</a:t>
            </a:r>
            <a:r>
              <a:rPr lang="sl-SI" dirty="0"/>
              <a:t> (prenesemo ga z interneta)</a:t>
            </a:r>
          </a:p>
          <a:p>
            <a:r>
              <a:rPr lang="sl-SI" dirty="0"/>
              <a:t>Windows 10 ponuja svojo implementacijo SSH klienta, do katerega lahko dostopamo preko CMD</a:t>
            </a:r>
          </a:p>
        </p:txBody>
      </p:sp>
    </p:spTree>
    <p:extLst>
      <p:ext uri="{BB962C8B-B14F-4D97-AF65-F5344CB8AC3E}">
        <p14:creationId xmlns:p14="http://schemas.microsoft.com/office/powerpoint/2010/main" val="1562359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X11 </a:t>
            </a:r>
            <a:r>
              <a:rPr lang="sl-SI" dirty="0" err="1"/>
              <a:t>forwarding</a:t>
            </a:r>
            <a:r>
              <a:rPr lang="sl-SI" dirty="0"/>
              <a:t> (preko SSH tunela)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321" y="4107052"/>
            <a:ext cx="4903857" cy="22705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okopis 6"/>
              <p14:cNvContentPartPr/>
              <p14:nvPr/>
            </p14:nvContentPartPr>
            <p14:xfrm>
              <a:off x="7829908" y="5362413"/>
              <a:ext cx="755640" cy="675159"/>
            </p14:xfrm>
          </p:contentPart>
        </mc:Choice>
        <mc:Fallback xmlns="">
          <p:pic>
            <p:nvPicPr>
              <p:cNvPr id="7" name="Rokopis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8028" y="5350537"/>
                <a:ext cx="779400" cy="698912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7" y="1489354"/>
            <a:ext cx="4998889" cy="48882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Rokopis 9"/>
              <p14:cNvContentPartPr/>
              <p14:nvPr/>
            </p14:nvContentPartPr>
            <p14:xfrm>
              <a:off x="756744" y="5083017"/>
              <a:ext cx="1401120" cy="615960"/>
            </p14:xfrm>
          </p:contentPart>
        </mc:Choice>
        <mc:Fallback xmlns="">
          <p:pic>
            <p:nvPicPr>
              <p:cNvPr id="10" name="Rokopis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864" y="5071137"/>
                <a:ext cx="1424880" cy="63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Rokopis 15"/>
              <p14:cNvContentPartPr/>
              <p14:nvPr/>
            </p14:nvContentPartPr>
            <p14:xfrm>
              <a:off x="2247144" y="2167737"/>
              <a:ext cx="1816560" cy="908640"/>
            </p14:xfrm>
          </p:contentPart>
        </mc:Choice>
        <mc:Fallback xmlns="">
          <p:pic>
            <p:nvPicPr>
              <p:cNvPr id="16" name="Rokopis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5264" y="2155857"/>
                <a:ext cx="1840320" cy="9324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Slika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728" y="1191692"/>
            <a:ext cx="4105275" cy="3286125"/>
          </a:xfrm>
          <a:prstGeom prst="rect">
            <a:avLst/>
          </a:prstGeom>
        </p:spPr>
      </p:pic>
      <p:sp>
        <p:nvSpPr>
          <p:cNvPr id="18" name="PoljeZBesedilom 17"/>
          <p:cNvSpPr txBox="1"/>
          <p:nvPr/>
        </p:nvSpPr>
        <p:spPr>
          <a:xfrm rot="19431530">
            <a:off x="7181658" y="2713280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err="1"/>
              <a:t>Xming</a:t>
            </a:r>
            <a:endParaRPr lang="sl-SI" sz="2400" b="1" dirty="0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8" y="290041"/>
            <a:ext cx="10656953" cy="63561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Rokopis 19"/>
              <p14:cNvContentPartPr/>
              <p14:nvPr/>
            </p14:nvContentPartPr>
            <p14:xfrm>
              <a:off x="2030784" y="855897"/>
              <a:ext cx="666360" cy="59400"/>
            </p14:xfrm>
          </p:contentPart>
        </mc:Choice>
        <mc:Fallback xmlns="">
          <p:pic>
            <p:nvPicPr>
              <p:cNvPr id="20" name="Rokopis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82544" y="760137"/>
                <a:ext cx="762480" cy="25092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Slika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33" y="1845243"/>
            <a:ext cx="10085455" cy="29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Sudo</a:t>
            </a:r>
            <a:r>
              <a:rPr lang="sl-SI" dirty="0"/>
              <a:t> ukaz in </a:t>
            </a:r>
            <a:r>
              <a:rPr lang="sl-SI" dirty="0" err="1"/>
              <a:t>sudoers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6027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Spreminjanje področnih nastavitev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Date, </a:t>
            </a:r>
            <a:r>
              <a:rPr lang="sl-SI" dirty="0" err="1"/>
              <a:t>datetime</a:t>
            </a:r>
            <a:endParaRPr lang="sl-SI" dirty="0"/>
          </a:p>
          <a:p>
            <a:r>
              <a:rPr lang="sl-SI" dirty="0"/>
              <a:t>/</a:t>
            </a:r>
            <a:r>
              <a:rPr lang="sl-SI" dirty="0" err="1"/>
              <a:t>etc</a:t>
            </a:r>
            <a:r>
              <a:rPr lang="sl-SI" dirty="0"/>
              <a:t>/</a:t>
            </a:r>
            <a:r>
              <a:rPr lang="sl-SI" dirty="0" err="1"/>
              <a:t>defults</a:t>
            </a:r>
            <a:r>
              <a:rPr lang="sl-SI" dirty="0"/>
              <a:t>/</a:t>
            </a:r>
            <a:r>
              <a:rPr lang="sl-SI" dirty="0" err="1"/>
              <a:t>locale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5368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Konfiguracijske</a:t>
            </a:r>
            <a:r>
              <a:rPr lang="sl-SI" dirty="0"/>
              <a:t> datoteke (</a:t>
            </a:r>
            <a:r>
              <a:rPr lang="sl-SI" dirty="0" err="1"/>
              <a:t>etc</a:t>
            </a:r>
            <a:r>
              <a:rPr lang="sl-SI" dirty="0"/>
              <a:t>) – Linux verzija registra, recimo…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1603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Safe</a:t>
            </a:r>
            <a:r>
              <a:rPr lang="sl-SI" dirty="0"/>
              <a:t> </a:t>
            </a:r>
            <a:r>
              <a:rPr lang="sl-SI" dirty="0" err="1"/>
              <a:t>boot</a:t>
            </a:r>
            <a:r>
              <a:rPr lang="sl-SI" dirty="0"/>
              <a:t>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05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Namenske (</a:t>
            </a:r>
            <a:r>
              <a:rPr lang="sl-SI" dirty="0" err="1"/>
              <a:t>custom</a:t>
            </a:r>
            <a:r>
              <a:rPr lang="sl-SI" dirty="0"/>
              <a:t>) distribucije (</a:t>
            </a:r>
            <a:r>
              <a:rPr lang="sl-SI" dirty="0" err="1"/>
              <a:t>EdgeOS</a:t>
            </a:r>
            <a:r>
              <a:rPr lang="sl-SI" dirty="0"/>
              <a:t>)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1853248"/>
            <a:ext cx="9404723" cy="483006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434" y="1853248"/>
            <a:ext cx="4006312" cy="400631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81" y="4756098"/>
            <a:ext cx="8767006" cy="60631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67" y="2525433"/>
            <a:ext cx="3258005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Namenske (</a:t>
            </a:r>
            <a:r>
              <a:rPr lang="sl-SI" dirty="0" err="1"/>
              <a:t>custom</a:t>
            </a:r>
            <a:r>
              <a:rPr lang="sl-SI" dirty="0"/>
              <a:t>) distribucije (</a:t>
            </a:r>
            <a:r>
              <a:rPr lang="sl-SI" dirty="0" err="1"/>
              <a:t>EdgeOS</a:t>
            </a:r>
            <a:r>
              <a:rPr lang="sl-SI" dirty="0"/>
              <a:t>) – nabor ukazov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6830378" cy="194337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83" y="1152983"/>
            <a:ext cx="3478040" cy="685800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646111" y="3905572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EdgeOS</a:t>
            </a:r>
            <a:r>
              <a:rPr lang="sl-SI" dirty="0"/>
              <a:t> /</a:t>
            </a:r>
            <a:r>
              <a:rPr lang="sl-SI" dirty="0" err="1"/>
              <a:t>bin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 rot="19086033">
            <a:off x="10701080" y="348137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CentOS</a:t>
            </a:r>
            <a:r>
              <a:rPr lang="sl-SI" dirty="0"/>
              <a:t> /</a:t>
            </a:r>
            <a:r>
              <a:rPr lang="sl-SI" dirty="0" err="1"/>
              <a:t>bin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5197149"/>
            <a:ext cx="6895730" cy="1136892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3017149" y="4747449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EdgeOS</a:t>
            </a:r>
            <a:r>
              <a:rPr lang="sl-SI" dirty="0"/>
              <a:t> namenski ukazi</a:t>
            </a:r>
          </a:p>
        </p:txBody>
      </p:sp>
    </p:spTree>
    <p:extLst>
      <p:ext uri="{BB962C8B-B14F-4D97-AF65-F5344CB8AC3E}">
        <p14:creationId xmlns:p14="http://schemas.microsoft.com/office/powerpoint/2010/main" val="7837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Namenske (</a:t>
            </a:r>
            <a:r>
              <a:rPr lang="sl-SI" dirty="0" err="1"/>
              <a:t>custom</a:t>
            </a:r>
            <a:r>
              <a:rPr lang="sl-SI" dirty="0"/>
              <a:t>) distribucije (</a:t>
            </a:r>
            <a:r>
              <a:rPr lang="sl-SI" dirty="0" err="1"/>
              <a:t>EdgeOS</a:t>
            </a:r>
            <a:r>
              <a:rPr lang="sl-SI" dirty="0"/>
              <a:t>) – poraba virov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7"/>
            <a:ext cx="7238788" cy="4005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Rokopis 8"/>
              <p14:cNvContentPartPr/>
              <p14:nvPr/>
            </p14:nvContentPartPr>
            <p14:xfrm>
              <a:off x="1286304" y="3960897"/>
              <a:ext cx="1379880" cy="75960"/>
            </p14:xfrm>
          </p:contentPart>
        </mc:Choice>
        <mc:Fallback xmlns="">
          <p:pic>
            <p:nvPicPr>
              <p:cNvPr id="9" name="Rokopis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4424" y="3949017"/>
                <a:ext cx="14036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Rokopis 14"/>
              <p14:cNvContentPartPr/>
              <p14:nvPr/>
            </p14:nvContentPartPr>
            <p14:xfrm>
              <a:off x="4726824" y="3965577"/>
              <a:ext cx="1426320" cy="110880"/>
            </p14:xfrm>
          </p:contentPart>
        </mc:Choice>
        <mc:Fallback xmlns="">
          <p:pic>
            <p:nvPicPr>
              <p:cNvPr id="15" name="Rokopis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4944" y="3953697"/>
                <a:ext cx="14500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Rokopis 16"/>
              <p14:cNvContentPartPr/>
              <p14:nvPr/>
            </p14:nvContentPartPr>
            <p14:xfrm>
              <a:off x="1642704" y="5708337"/>
              <a:ext cx="1131840" cy="88560"/>
            </p14:xfrm>
          </p:contentPart>
        </mc:Choice>
        <mc:Fallback xmlns="">
          <p:pic>
            <p:nvPicPr>
              <p:cNvPr id="17" name="Rokopis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0824" y="5696457"/>
                <a:ext cx="1155600" cy="11232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Slika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98" y="2225750"/>
            <a:ext cx="8084396" cy="16300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Rokopis 19"/>
              <p14:cNvContentPartPr/>
              <p14:nvPr/>
            </p14:nvContentPartPr>
            <p14:xfrm>
              <a:off x="6816984" y="1952457"/>
              <a:ext cx="4281120" cy="1470600"/>
            </p14:xfrm>
          </p:contentPart>
        </mc:Choice>
        <mc:Fallback xmlns="">
          <p:pic>
            <p:nvPicPr>
              <p:cNvPr id="20" name="Rokopis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97904" y="1933377"/>
                <a:ext cx="4319280" cy="15087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PoljeZBesedilom 20"/>
          <p:cNvSpPr txBox="1"/>
          <p:nvPr/>
        </p:nvSpPr>
        <p:spPr>
          <a:xfrm>
            <a:off x="1081492" y="595984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CentOS</a:t>
            </a:r>
            <a:endParaRPr lang="sl-SI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8856779" y="4036857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EdgeOS</a:t>
            </a:r>
            <a:endParaRPr lang="sl-SI" dirty="0"/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36" y="4587244"/>
            <a:ext cx="4596753" cy="17419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Rokopis 30"/>
              <p14:cNvContentPartPr/>
              <p14:nvPr/>
            </p14:nvContentPartPr>
            <p14:xfrm>
              <a:off x="8955024" y="4598457"/>
              <a:ext cx="1289880" cy="542160"/>
            </p14:xfrm>
          </p:contentPart>
        </mc:Choice>
        <mc:Fallback xmlns="">
          <p:pic>
            <p:nvPicPr>
              <p:cNvPr id="31" name="Rokopis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35944" y="4579377"/>
                <a:ext cx="1328040" cy="5803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Slika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9" y="2195093"/>
            <a:ext cx="6121181" cy="458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Namenske (</a:t>
            </a:r>
            <a:r>
              <a:rPr lang="sl-SI" dirty="0" err="1"/>
              <a:t>custom</a:t>
            </a:r>
            <a:r>
              <a:rPr lang="sl-SI" dirty="0"/>
              <a:t>) distribucije (</a:t>
            </a:r>
            <a:r>
              <a:rPr lang="sl-SI" dirty="0" err="1"/>
              <a:t>EdgeOS</a:t>
            </a:r>
            <a:r>
              <a:rPr lang="sl-SI" dirty="0"/>
              <a:t>) – poraba virov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8"/>
            <a:ext cx="6047204" cy="198594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4296617"/>
            <a:ext cx="6239746" cy="188621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 rot="19939169">
            <a:off x="7082727" y="247384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EdgeOS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 rot="19939169">
            <a:off x="7358844" y="505505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CentOS</a:t>
            </a:r>
            <a:endParaRPr lang="sl-SI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Rokopis 8"/>
              <p14:cNvContentPartPr/>
              <p14:nvPr/>
            </p14:nvContentPartPr>
            <p14:xfrm>
              <a:off x="2099904" y="1827177"/>
              <a:ext cx="1592280" cy="4481280"/>
            </p14:xfrm>
          </p:contentPart>
        </mc:Choice>
        <mc:Fallback xmlns="">
          <p:pic>
            <p:nvPicPr>
              <p:cNvPr id="9" name="Rokopis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0824" y="1808097"/>
                <a:ext cx="1630440" cy="45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536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Linux </a:t>
            </a:r>
            <a:r>
              <a:rPr lang="sl-SI" dirty="0" err="1"/>
              <a:t>forks</a:t>
            </a:r>
            <a:r>
              <a:rPr lang="sl-SI" dirty="0"/>
              <a:t> (Razvoj Linux OS)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52982"/>
            <a:ext cx="7784967" cy="5613893"/>
          </a:xfrm>
        </p:spPr>
      </p:pic>
    </p:spTree>
    <p:extLst>
      <p:ext uri="{BB962C8B-B14F-4D97-AF65-F5344CB8AC3E}">
        <p14:creationId xmlns:p14="http://schemas.microsoft.com/office/powerpoint/2010/main" val="332216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Unix</a:t>
            </a:r>
            <a:r>
              <a:rPr lang="sl-SI" dirty="0"/>
              <a:t> </a:t>
            </a:r>
            <a:r>
              <a:rPr lang="sl-SI" dirty="0" err="1"/>
              <a:t>forks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152983"/>
            <a:ext cx="8668370" cy="55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90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3853</TotalTime>
  <Words>1036</Words>
  <Application>Microsoft Office PowerPoint</Application>
  <PresentationFormat>Širokozaslonsko</PresentationFormat>
  <Paragraphs>164</Paragraphs>
  <Slides>36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Wingdings 3</vt:lpstr>
      <vt:lpstr>Ion</vt:lpstr>
      <vt:lpstr>Operacijski sistem Linux </vt:lpstr>
      <vt:lpstr>Splošno namenske distribucije</vt:lpstr>
      <vt:lpstr>Namenske (custom) distribucije (Raspbian)</vt:lpstr>
      <vt:lpstr>Namenske (custom) distribucije (EdgeOS)</vt:lpstr>
      <vt:lpstr>Namenske (custom) distribucije (EdgeOS) – nabor ukazov</vt:lpstr>
      <vt:lpstr>Namenske (custom) distribucije (EdgeOS) – poraba virov</vt:lpstr>
      <vt:lpstr>Namenske (custom) distribucije (EdgeOS) – poraba virov</vt:lpstr>
      <vt:lpstr>Linux forks (Razvoj Linux OS)</vt:lpstr>
      <vt:lpstr>Unix forks</vt:lpstr>
      <vt:lpstr>Razlike Windows-u - naprave</vt:lpstr>
      <vt:lpstr>Razlike Windows-u - naprave</vt:lpstr>
      <vt:lpstr>Razlike Windows-u - direktoriji</vt:lpstr>
      <vt:lpstr>Razlike Windows-u – datoteke</vt:lpstr>
      <vt:lpstr>Razlike Windows-u - Case sensitivity (razlikovanje velikih in malih črk)</vt:lpstr>
      <vt:lpstr>Razlike Windows-u - Device permissions (dovolilnice naprav)</vt:lpstr>
      <vt:lpstr>Linux uporabniki</vt:lpstr>
      <vt:lpstr>CLI – Command Line Interface (ukazna vrstica)</vt:lpstr>
      <vt:lpstr>CLI prompt (ukazni poziv?)</vt:lpstr>
      <vt:lpstr>Delo z datotečnim sistemom</vt:lpstr>
      <vt:lpstr>Struktura datotečnega sistema</vt:lpstr>
      <vt:lpstr>Relativne in absolutne poti</vt:lpstr>
      <vt:lpstr>CLI bližnjice</vt:lpstr>
      <vt:lpstr>CLI nadomestni znaki</vt:lpstr>
      <vt:lpstr>Upravljanje z uporabniki</vt:lpstr>
      <vt:lpstr>(A real) man to the rescue</vt:lpstr>
      <vt:lpstr>Package managers (em… paketni upravljalniki?)</vt:lpstr>
      <vt:lpstr>Oddaljen dostop do naprav z Linux OS</vt:lpstr>
      <vt:lpstr>RDP</vt:lpstr>
      <vt:lpstr>SSH – Secure shell</vt:lpstr>
      <vt:lpstr>SSH – Secure shell</vt:lpstr>
      <vt:lpstr>SSH – Secure shell</vt:lpstr>
      <vt:lpstr>X11 forwarding (preko SSH tunela)</vt:lpstr>
      <vt:lpstr>Sudo ukaz in sudoers</vt:lpstr>
      <vt:lpstr>Spreminjanje področnih nastavitev</vt:lpstr>
      <vt:lpstr>Konfiguracijske datoteke (etc) – Linux verzija registra, recimo…</vt:lpstr>
      <vt:lpstr>Safe boot?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Napredno vzdržeVANJE STROJNE OPREME</dc:title>
  <dc:creator>val</dc:creator>
  <cp:lastModifiedBy>Tom Kamin</cp:lastModifiedBy>
  <cp:revision>383</cp:revision>
  <dcterms:created xsi:type="dcterms:W3CDTF">2018-09-03T18:24:10Z</dcterms:created>
  <dcterms:modified xsi:type="dcterms:W3CDTF">2021-09-20T06:34:51Z</dcterms:modified>
</cp:coreProperties>
</file>