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4" r:id="rId5"/>
    <p:sldId id="281" r:id="rId6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51" d="100"/>
          <a:sy n="51" d="100"/>
        </p:scale>
        <p:origin x="845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8D5E76A-13CE-4C70-827C-CBE96DCBB278}" type="datetime1">
              <a:rPr lang="sl-SI" smtClean="0">
                <a:solidFill>
                  <a:schemeClr val="tx2"/>
                </a:solidFill>
              </a:rPr>
              <a:pPr algn="r" rtl="0"/>
              <a:t>7. 11. 2023</a:t>
            </a:fld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sl-SI" smtClean="0">
                <a:solidFill>
                  <a:schemeClr val="tx2"/>
                </a:solidFill>
              </a:rPr>
              <a:pPr algn="r" rtl="0"/>
              <a:t>‹#›</a:t>
            </a:fld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8C0CE481-4143-40CC-9C75-957D0B4011B2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8F6DB1-BB4F-482A-966D-9D4C22697C7A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C89DEF-15F0-4162-AD79-52F57ABAB717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C2A18B-C9A5-46D8-BED1-24E5FEC58BA7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F5882C-E063-4925-AAD0-F221090DF8CA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73BADE-92FB-4604-9148-56AD70A3ECD3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9D7E30-E2AB-4C63-AD35-541B7A285D4F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5F3E9-5875-4200-8E84-804D9F0771C8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80166-3F3F-4C5F-9A42-090F79599782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2D7CF5-E904-4A09-A3E9-80A1D69E6E30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905D459-4C1E-4E18-B6B6-C73F1D79325C}" type="datetime1">
              <a:rPr lang="sl-SI" smtClean="0"/>
              <a:pPr/>
              <a:t>7. 11. 2023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XnNx8K7fauA&amp;feature=youtu.b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50196" y="1700808"/>
            <a:ext cx="7776864" cy="2988451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sz="9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BONTON GOSPE MALICE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64180" y="5229200"/>
            <a:ext cx="4536504" cy="1244600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 err="1"/>
              <a:t>Mojiceja</a:t>
            </a:r>
            <a:r>
              <a:rPr lang="sl-SI" sz="4400" dirty="0"/>
              <a:t> </a:t>
            </a:r>
            <a:r>
              <a:rPr lang="sl-SI" sz="4400" dirty="0" err="1"/>
              <a:t>Bonte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7828" y="764704"/>
            <a:ext cx="4973041" cy="512064"/>
          </a:xfrm>
        </p:spPr>
        <p:txBody>
          <a:bodyPr/>
          <a:lstStyle/>
          <a:p>
            <a:r>
              <a:rPr lang="sl-SI" dirty="0"/>
              <a:t>PREBERI KNJIGO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5810869" y="764704"/>
            <a:ext cx="3960440" cy="512064"/>
          </a:xfrm>
        </p:spPr>
        <p:txBody>
          <a:bodyPr/>
          <a:lstStyle/>
          <a:p>
            <a:r>
              <a:rPr lang="sl-SI" dirty="0"/>
              <a:t>POSLUŠAJ PRAVLJICO</a:t>
            </a:r>
          </a:p>
        </p:txBody>
      </p:sp>
      <p:pic>
        <p:nvPicPr>
          <p:cNvPr id="6" name="Označba mesta vsebine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1916831"/>
            <a:ext cx="3816424" cy="4410943"/>
          </a:xfrm>
        </p:spPr>
      </p:pic>
    </p:spTree>
    <p:extLst>
      <p:ext uri="{BB962C8B-B14F-4D97-AF65-F5344CB8AC3E}">
        <p14:creationId xmlns:p14="http://schemas.microsoft.com/office/powerpoint/2010/main" val="9635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njige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6_TF02787940_TF02787940" id="{5AA99637-86DC-4E5B-A262-464895658E23}" vid="{A5ACF47A-A59A-4F2F-B481-546258C9F260}"/>
    </a:ext>
  </a:extLst>
</a:theme>
</file>

<file path=ppt/theme/theme2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 svežnjem knjig (širokozaslonsko)</Template>
  <TotalTime>0</TotalTime>
  <Words>9</Words>
  <Application>Microsoft Office PowerPoint</Application>
  <PresentationFormat>Po meri</PresentationFormat>
  <Paragraphs>4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Knjige 16x9</vt:lpstr>
      <vt:lpstr>BONTON GOSPE MALICE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2020-11-17T12:38:47Z</dcterms:created>
  <dcterms:modified xsi:type="dcterms:W3CDTF">2023-11-07T16:58:10Z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