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C5605EC-8585-4D9D-8330-C6DBCA277CAA}" type="datetime1">
              <a:rPr lang="sl-SI" smtClean="0"/>
              <a:t>7. 12. 2020</a:t>
            </a:fld>
            <a:endParaRPr lang="en-US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75AC3D-DA5D-42AC-A274-DE2E450B9A4F}" type="datetime1">
              <a:rPr lang="sl-SI" smtClean="0"/>
              <a:t>7. 12. 2020</a:t>
            </a:fld>
            <a:endParaRPr lang="en-US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"/>
              <a:t>Uredite sloge besedila matrice</a:t>
            </a:r>
            <a:endParaRPr lang="en-US"/>
          </a:p>
          <a:p>
            <a:pPr lvl="1" rtl="0"/>
            <a:r>
              <a:rPr lang="sl"/>
              <a:t>Druga raven</a:t>
            </a:r>
          </a:p>
          <a:p>
            <a:pPr lvl="2" rtl="0"/>
            <a:r>
              <a:rPr lang="sl"/>
              <a:t>Tretja raven</a:t>
            </a:r>
          </a:p>
          <a:p>
            <a:pPr lvl="3" rtl="0"/>
            <a:r>
              <a:rPr lang="sl"/>
              <a:t>Četrta raven</a:t>
            </a:r>
          </a:p>
          <a:p>
            <a:pPr lvl="4" rtl="0"/>
            <a:r>
              <a:rPr lang="sl"/>
              <a:t>Peta raven</a:t>
            </a:r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Pravokotni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Pravokotni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Pravokotni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Raven povezovalnik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povezovalnik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ven povezovalnik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4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20" name="Označba mesta za datum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092DC767-0279-4A54-9038-8BC4A035FBF4}" type="datetime1">
              <a:rPr lang="sl-SI" smtClean="0"/>
              <a:t>7. 12. 2020</a:t>
            </a:fld>
            <a:endParaRPr lang="en-US" dirty="0"/>
          </a:p>
        </p:txBody>
      </p:sp>
      <p:sp>
        <p:nvSpPr>
          <p:cNvPr id="21" name="Označba mesta za nogo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Označba mesta za številko diapozitiva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0FCE13-55AB-44CB-98FF-B24C5461A566}" type="datetime1">
              <a:rPr lang="sl-SI" smtClean="0"/>
              <a:t>7. 12. 2020</a:t>
            </a:fld>
            <a:endParaRPr lang="en-US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659BBA-6B8E-4FED-B297-D362FAA89558}" type="datetime1">
              <a:rPr lang="sl-SI" smtClean="0"/>
              <a:t>7. 12. 2020</a:t>
            </a:fld>
            <a:endParaRPr lang="en-US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71C501-366B-4893-9C14-0008781E52EF}" type="datetime1">
              <a:rPr lang="sl-SI" smtClean="0"/>
              <a:t>7. 12. 2020</a:t>
            </a:fld>
            <a:endParaRPr lang="en-US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otnik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Pravokotni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Pravokotni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Pravokotni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64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Raven povezovalnik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povezovalnik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ven povezovalnik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9FB84655-0EF2-452F-82C4-5F9891FEBFE9}" type="datetime1">
              <a:rPr lang="sl-SI" smtClean="0"/>
              <a:t>7. 12. 2020</a:t>
            </a:fld>
            <a:endParaRPr lang="en-US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490238-6B52-4EBE-9C47-2521F8196714}" type="datetime1">
              <a:rPr lang="sl-SI" smtClean="0"/>
              <a:t>7. 12. 2020</a:t>
            </a:fld>
            <a:endParaRPr lang="en-US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9548B6-D450-410C-A456-C431474486B4}" type="datetime1">
              <a:rPr lang="sl-SI" smtClean="0"/>
              <a:t>7. 12. 2020</a:t>
            </a:fld>
            <a:endParaRPr lang="en-US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6B6557-1EA2-4E7F-99F3-5B79A282A22D}" type="datetime1">
              <a:rPr lang="sl-SI" smtClean="0"/>
              <a:t>7. 12. 2020</a:t>
            </a:fld>
            <a:endParaRPr lang="en-US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2CF643-C963-49F9-8AC2-5DAB18A7000D}" type="datetime1">
              <a:rPr lang="sl-SI" smtClean="0"/>
              <a:t>7. 12. 2020</a:t>
            </a:fld>
            <a:endParaRPr lang="en-US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8" name="Označba mesta za datum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CE2EDE8E-55F0-452B-8C41-013501233A2E}" type="datetime1">
              <a:rPr lang="sl-SI" smtClean="0"/>
              <a:t>7. 12. 2020</a:t>
            </a:fld>
            <a:endParaRPr lang="en-US"/>
          </a:p>
        </p:txBody>
      </p:sp>
      <p:sp>
        <p:nvSpPr>
          <p:cNvPr id="9" name="Označba mesta za nogo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Označba mesta za številko diapozitiva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značba mesta za sliko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FAA9D698-1391-44AA-905E-ED5DB4AC2C65}" type="datetime1">
              <a:rPr lang="sl-SI" smtClean="0"/>
              <a:t>7. 12. 2020</a:t>
            </a:fld>
            <a:endParaRPr lang="en-US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Pravokotnik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Pravokotni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Pravokotni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l"/>
              <a:t>Kliknite, da uredite slog naslova matrice.</a:t>
            </a:r>
            <a:endParaRPr lang="en-US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"/>
              <a:t>Uredite sloge besedila matrice</a:t>
            </a:r>
          </a:p>
          <a:p>
            <a:pPr lvl="1" rtl="0"/>
            <a:r>
              <a:rPr lang="sl"/>
              <a:t>Druga raven</a:t>
            </a:r>
          </a:p>
          <a:p>
            <a:pPr lvl="2" rtl="0"/>
            <a:r>
              <a:rPr lang="sl"/>
              <a:t>Tretja raven</a:t>
            </a:r>
          </a:p>
          <a:p>
            <a:pPr lvl="3" rtl="0"/>
            <a:r>
              <a:rPr lang="sl"/>
              <a:t>Četrta raven</a:t>
            </a:r>
          </a:p>
          <a:p>
            <a:pPr lvl="4" rtl="0"/>
            <a:r>
              <a:rPr lang="sl"/>
              <a:t>Peta raven</a:t>
            </a:r>
            <a:endParaRPr lang="en-US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992BEA8-4856-415B-A900-8FC7D9A5D772}" type="datetime1">
              <a:rPr lang="sl-SI" smtClean="0"/>
              <a:t>7. 12. 2020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vsebuje tkanino, mizo, rdečo barvo in prt&#10;&#10;Opis je bil samodejno ustvarjen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Pravokotnik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Pravokotnik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 rtlCol="0">
            <a:normAutofit/>
          </a:bodyPr>
          <a:lstStyle/>
          <a:p>
            <a:pPr rtl="0"/>
            <a:r>
              <a:rPr lang="sl" sz="8800" b="1" dirty="0">
                <a:solidFill>
                  <a:schemeClr val="tx1"/>
                </a:solidFill>
              </a:rPr>
              <a:t>ČAS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 rtlCol="0">
            <a:normAutofit/>
          </a:bodyPr>
          <a:lstStyle/>
          <a:p>
            <a:pPr rtl="0"/>
            <a:r>
              <a:rPr lang="sl" dirty="0">
                <a:solidFill>
                  <a:schemeClr val="tx1"/>
                </a:solidFill>
              </a:rPr>
              <a:t>3. </a:t>
            </a:r>
            <a:r>
              <a:rPr lang="sl-SI" dirty="0">
                <a:solidFill>
                  <a:schemeClr val="tx1"/>
                </a:solidFill>
              </a:rPr>
              <a:t>razred</a:t>
            </a:r>
            <a:endParaRPr lang="sl" dirty="0">
              <a:solidFill>
                <a:schemeClr val="tx1"/>
              </a:solidFill>
            </a:endParaRPr>
          </a:p>
          <a:p>
            <a:pPr rtl="0"/>
            <a:endParaRPr lang="s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02CB96E1-703B-46E8-B7AE-D2D0D903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KOLIKO JE URA?</a:t>
            </a:r>
          </a:p>
        </p:txBody>
      </p:sp>
      <p:pic>
        <p:nvPicPr>
          <p:cNvPr id="5122" name="Picture 2" descr="Clock Face PNG - alarm clocks, analog clock, analog clock without hands,  angle, area in 2020 | Clock, Clock face, Analog clock">
            <a:extLst>
              <a:ext uri="{FF2B5EF4-FFF2-40B4-BE49-F238E27FC236}">
                <a16:creationId xmlns:a16="http://schemas.microsoft.com/office/drawing/2014/main" id="{014B9C99-07D8-4BC4-B3B3-C614160EC2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-395" r="8989" b="1"/>
          <a:stretch/>
        </p:blipFill>
        <p:spPr bwMode="auto">
          <a:xfrm>
            <a:off x="1225118" y="1724519"/>
            <a:ext cx="4607511" cy="46001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uščica: gor 3">
            <a:extLst>
              <a:ext uri="{FF2B5EF4-FFF2-40B4-BE49-F238E27FC236}">
                <a16:creationId xmlns:a16="http://schemas.microsoft.com/office/drawing/2014/main" id="{45E82E8A-DF12-43DD-8C96-9C2DFEFC5080}"/>
              </a:ext>
            </a:extLst>
          </p:cNvPr>
          <p:cNvSpPr/>
          <p:nvPr/>
        </p:nvSpPr>
        <p:spPr>
          <a:xfrm>
            <a:off x="3448974" y="2467992"/>
            <a:ext cx="159798" cy="14914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uščica: gor 5">
            <a:extLst>
              <a:ext uri="{FF2B5EF4-FFF2-40B4-BE49-F238E27FC236}">
                <a16:creationId xmlns:a16="http://schemas.microsoft.com/office/drawing/2014/main" id="{8A9A9181-B7E8-4044-9A1A-244BC07A954D}"/>
              </a:ext>
            </a:extLst>
          </p:cNvPr>
          <p:cNvSpPr/>
          <p:nvPr/>
        </p:nvSpPr>
        <p:spPr>
          <a:xfrm rot="3521453">
            <a:off x="3911810" y="3259961"/>
            <a:ext cx="158318" cy="985421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245C4213-DF07-416C-A894-11570B096392}"/>
              </a:ext>
            </a:extLst>
          </p:cNvPr>
          <p:cNvSpPr txBox="1"/>
          <p:nvPr/>
        </p:nvSpPr>
        <p:spPr>
          <a:xfrm>
            <a:off x="7670307" y="3291006"/>
            <a:ext cx="3382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/>
              <a:t>Ura je 2.</a:t>
            </a:r>
          </a:p>
        </p:txBody>
      </p:sp>
    </p:spTree>
    <p:extLst>
      <p:ext uri="{BB962C8B-B14F-4D97-AF65-F5344CB8AC3E}">
        <p14:creationId xmlns:p14="http://schemas.microsoft.com/office/powerpoint/2010/main" val="4160751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02CB96E1-703B-46E8-B7AE-D2D0D903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KOLIKO JE URA?</a:t>
            </a:r>
          </a:p>
        </p:txBody>
      </p:sp>
      <p:pic>
        <p:nvPicPr>
          <p:cNvPr id="5122" name="Picture 2" descr="Clock Face PNG - alarm clocks, analog clock, analog clock without hands,  angle, area in 2020 | Clock, Clock face, Analog clock">
            <a:extLst>
              <a:ext uri="{FF2B5EF4-FFF2-40B4-BE49-F238E27FC236}">
                <a16:creationId xmlns:a16="http://schemas.microsoft.com/office/drawing/2014/main" id="{014B9C99-07D8-4BC4-B3B3-C614160EC2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-395" r="8989" b="1"/>
          <a:stretch/>
        </p:blipFill>
        <p:spPr bwMode="auto">
          <a:xfrm>
            <a:off x="1225118" y="1724519"/>
            <a:ext cx="4607511" cy="46001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uščica: gor 3">
            <a:extLst>
              <a:ext uri="{FF2B5EF4-FFF2-40B4-BE49-F238E27FC236}">
                <a16:creationId xmlns:a16="http://schemas.microsoft.com/office/drawing/2014/main" id="{45E82E8A-DF12-43DD-8C96-9C2DFEFC5080}"/>
              </a:ext>
            </a:extLst>
          </p:cNvPr>
          <p:cNvSpPr/>
          <p:nvPr/>
        </p:nvSpPr>
        <p:spPr>
          <a:xfrm>
            <a:off x="3448974" y="2467992"/>
            <a:ext cx="159798" cy="14914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uščica: gor 5">
            <a:extLst>
              <a:ext uri="{FF2B5EF4-FFF2-40B4-BE49-F238E27FC236}">
                <a16:creationId xmlns:a16="http://schemas.microsoft.com/office/drawing/2014/main" id="{8A9A9181-B7E8-4044-9A1A-244BC07A954D}"/>
              </a:ext>
            </a:extLst>
          </p:cNvPr>
          <p:cNvSpPr/>
          <p:nvPr/>
        </p:nvSpPr>
        <p:spPr>
          <a:xfrm rot="8800409">
            <a:off x="3732624" y="4010922"/>
            <a:ext cx="158318" cy="985421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245C4213-DF07-416C-A894-11570B096392}"/>
              </a:ext>
            </a:extLst>
          </p:cNvPr>
          <p:cNvSpPr txBox="1"/>
          <p:nvPr/>
        </p:nvSpPr>
        <p:spPr>
          <a:xfrm>
            <a:off x="6702642" y="3291006"/>
            <a:ext cx="4350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/>
              <a:t>Ura je 17.00.</a:t>
            </a:r>
          </a:p>
        </p:txBody>
      </p:sp>
    </p:spTree>
    <p:extLst>
      <p:ext uri="{BB962C8B-B14F-4D97-AF65-F5344CB8AC3E}">
        <p14:creationId xmlns:p14="http://schemas.microsoft.com/office/powerpoint/2010/main" val="2102806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02CB96E1-703B-46E8-B7AE-D2D0D903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KOLIKO JE URA?</a:t>
            </a:r>
          </a:p>
        </p:txBody>
      </p:sp>
      <p:pic>
        <p:nvPicPr>
          <p:cNvPr id="5122" name="Picture 2" descr="Clock Face PNG - alarm clocks, analog clock, analog clock without hands,  angle, area in 2020 | Clock, Clock face, Analog clock">
            <a:extLst>
              <a:ext uri="{FF2B5EF4-FFF2-40B4-BE49-F238E27FC236}">
                <a16:creationId xmlns:a16="http://schemas.microsoft.com/office/drawing/2014/main" id="{014B9C99-07D8-4BC4-B3B3-C614160EC2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-395" r="8989" b="1"/>
          <a:stretch/>
        </p:blipFill>
        <p:spPr bwMode="auto">
          <a:xfrm>
            <a:off x="1225118" y="1724519"/>
            <a:ext cx="4607511" cy="46001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uščica: gor 3">
            <a:extLst>
              <a:ext uri="{FF2B5EF4-FFF2-40B4-BE49-F238E27FC236}">
                <a16:creationId xmlns:a16="http://schemas.microsoft.com/office/drawing/2014/main" id="{45E82E8A-DF12-43DD-8C96-9C2DFEFC5080}"/>
              </a:ext>
            </a:extLst>
          </p:cNvPr>
          <p:cNvSpPr/>
          <p:nvPr/>
        </p:nvSpPr>
        <p:spPr>
          <a:xfrm rot="10800000">
            <a:off x="3474941" y="4048455"/>
            <a:ext cx="159798" cy="14914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uščica: gor 5">
            <a:extLst>
              <a:ext uri="{FF2B5EF4-FFF2-40B4-BE49-F238E27FC236}">
                <a16:creationId xmlns:a16="http://schemas.microsoft.com/office/drawing/2014/main" id="{8A9A9181-B7E8-4044-9A1A-244BC07A954D}"/>
              </a:ext>
            </a:extLst>
          </p:cNvPr>
          <p:cNvSpPr/>
          <p:nvPr/>
        </p:nvSpPr>
        <p:spPr>
          <a:xfrm rot="6210182">
            <a:off x="3973254" y="3676744"/>
            <a:ext cx="158318" cy="985421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245C4213-DF07-416C-A894-11570B096392}"/>
              </a:ext>
            </a:extLst>
          </p:cNvPr>
          <p:cNvSpPr txBox="1"/>
          <p:nvPr/>
        </p:nvSpPr>
        <p:spPr>
          <a:xfrm>
            <a:off x="5912527" y="3576642"/>
            <a:ext cx="582375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500" dirty="0"/>
              <a:t>Ura je 15 in 30 minut.</a:t>
            </a:r>
          </a:p>
        </p:txBody>
      </p:sp>
    </p:spTree>
    <p:extLst>
      <p:ext uri="{BB962C8B-B14F-4D97-AF65-F5344CB8AC3E}">
        <p14:creationId xmlns:p14="http://schemas.microsoft.com/office/powerpoint/2010/main" val="1370624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02CB96E1-703B-46E8-B7AE-D2D0D903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KOLIKO JE URA?</a:t>
            </a:r>
          </a:p>
        </p:txBody>
      </p:sp>
      <p:pic>
        <p:nvPicPr>
          <p:cNvPr id="5122" name="Picture 2" descr="Clock Face PNG - alarm clocks, analog clock, analog clock without hands,  angle, area in 2020 | Clock, Clock face, Analog clock">
            <a:extLst>
              <a:ext uri="{FF2B5EF4-FFF2-40B4-BE49-F238E27FC236}">
                <a16:creationId xmlns:a16="http://schemas.microsoft.com/office/drawing/2014/main" id="{014B9C99-07D8-4BC4-B3B3-C614160EC2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-395" r="8989" b="1"/>
          <a:stretch/>
        </p:blipFill>
        <p:spPr bwMode="auto">
          <a:xfrm>
            <a:off x="1225118" y="1724519"/>
            <a:ext cx="4607511" cy="46001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uščica: gor 3">
            <a:extLst>
              <a:ext uri="{FF2B5EF4-FFF2-40B4-BE49-F238E27FC236}">
                <a16:creationId xmlns:a16="http://schemas.microsoft.com/office/drawing/2014/main" id="{45E82E8A-DF12-43DD-8C96-9C2DFEFC5080}"/>
              </a:ext>
            </a:extLst>
          </p:cNvPr>
          <p:cNvSpPr/>
          <p:nvPr/>
        </p:nvSpPr>
        <p:spPr>
          <a:xfrm rot="10800000">
            <a:off x="3474941" y="4048455"/>
            <a:ext cx="159798" cy="14914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uščica: gor 5">
            <a:extLst>
              <a:ext uri="{FF2B5EF4-FFF2-40B4-BE49-F238E27FC236}">
                <a16:creationId xmlns:a16="http://schemas.microsoft.com/office/drawing/2014/main" id="{8A9A9181-B7E8-4044-9A1A-244BC07A954D}"/>
              </a:ext>
            </a:extLst>
          </p:cNvPr>
          <p:cNvSpPr/>
          <p:nvPr/>
        </p:nvSpPr>
        <p:spPr>
          <a:xfrm rot="20751525">
            <a:off x="3339805" y="3014782"/>
            <a:ext cx="158318" cy="985421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245C4213-DF07-416C-A894-11570B096392}"/>
              </a:ext>
            </a:extLst>
          </p:cNvPr>
          <p:cNvSpPr txBox="1"/>
          <p:nvPr/>
        </p:nvSpPr>
        <p:spPr>
          <a:xfrm>
            <a:off x="5912527" y="3576642"/>
            <a:ext cx="582375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500" dirty="0"/>
              <a:t>Ura je pol dvanajstih.</a:t>
            </a:r>
          </a:p>
        </p:txBody>
      </p:sp>
    </p:spTree>
    <p:extLst>
      <p:ext uri="{BB962C8B-B14F-4D97-AF65-F5344CB8AC3E}">
        <p14:creationId xmlns:p14="http://schemas.microsoft.com/office/powerpoint/2010/main" val="1762714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086C53-D6D0-44B5-9828-83C69F432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RAZMISLI?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7A9D11D-F496-4B77-8333-85F9AB546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5400" dirty="0"/>
              <a:t>Kolikokrat v enem dnevu se zavrti mali urni kazalec in kolikokrat veliki?</a:t>
            </a:r>
          </a:p>
        </p:txBody>
      </p:sp>
    </p:spTree>
    <p:extLst>
      <p:ext uri="{BB962C8B-B14F-4D97-AF65-F5344CB8AC3E}">
        <p14:creationId xmlns:p14="http://schemas.microsoft.com/office/powerpoint/2010/main" val="1993511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lar clock | Relógio de sol, Relógios de sol, Artefatos">
            <a:extLst>
              <a:ext uri="{FF2B5EF4-FFF2-40B4-BE49-F238E27FC236}">
                <a16:creationId xmlns:a16="http://schemas.microsoft.com/office/drawing/2014/main" id="{94AD5E24-1351-43AA-8DE7-E3D4096B9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124" y="457200"/>
            <a:ext cx="5598850" cy="455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4,462 Sand Clock Photos - Free &amp; Royalty-Free Stock Photos from Dreamstime">
            <a:extLst>
              <a:ext uri="{FF2B5EF4-FFF2-40B4-BE49-F238E27FC236}">
                <a16:creationId xmlns:a16="http://schemas.microsoft.com/office/drawing/2014/main" id="{4908EA81-CA1B-4602-91F1-7F2CB4ABE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0" b="10421"/>
          <a:stretch/>
        </p:blipFill>
        <p:spPr bwMode="auto">
          <a:xfrm>
            <a:off x="1199026" y="457200"/>
            <a:ext cx="4004980" cy="483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B6E37B1-A814-4F3E-B7B6-265509896EDB}"/>
              </a:ext>
            </a:extLst>
          </p:cNvPr>
          <p:cNvSpPr txBox="1"/>
          <p:nvPr/>
        </p:nvSpPr>
        <p:spPr>
          <a:xfrm>
            <a:off x="2329803" y="5495278"/>
            <a:ext cx="1743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PEŠČENA URA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F9DEF76-79A6-4114-B962-7D69400ED20F}"/>
              </a:ext>
            </a:extLst>
          </p:cNvPr>
          <p:cNvSpPr txBox="1"/>
          <p:nvPr/>
        </p:nvSpPr>
        <p:spPr>
          <a:xfrm>
            <a:off x="7339469" y="5493513"/>
            <a:ext cx="1708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SONČNA URA</a:t>
            </a:r>
          </a:p>
        </p:txBody>
      </p:sp>
    </p:spTree>
    <p:extLst>
      <p:ext uri="{BB962C8B-B14F-4D97-AF65-F5344CB8AC3E}">
        <p14:creationId xmlns:p14="http://schemas.microsoft.com/office/powerpoint/2010/main" val="128570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B6E37B1-A814-4F3E-B7B6-265509896EDB}"/>
              </a:ext>
            </a:extLst>
          </p:cNvPr>
          <p:cNvSpPr txBox="1"/>
          <p:nvPr/>
        </p:nvSpPr>
        <p:spPr>
          <a:xfrm>
            <a:off x="2303170" y="5482871"/>
            <a:ext cx="170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STENSKA URA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F9DEF76-79A6-4114-B962-7D69400ED20F}"/>
              </a:ext>
            </a:extLst>
          </p:cNvPr>
          <p:cNvSpPr txBox="1"/>
          <p:nvPr/>
        </p:nvSpPr>
        <p:spPr>
          <a:xfrm>
            <a:off x="8253869" y="5482871"/>
            <a:ext cx="1909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DIGITALNA URA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C1CD2FA-2E3F-4622-9696-D60BC585F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61867" y="-2387612"/>
            <a:ext cx="4268266" cy="1079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31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5F52631E-EFA1-42E7-BEC7-2A3F247FC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019" y="1504996"/>
            <a:ext cx="5956916" cy="3676183"/>
          </a:xfrm>
          <a:prstGeom prst="rect">
            <a:avLst/>
          </a:prstGeom>
        </p:spPr>
      </p:pic>
      <p:sp>
        <p:nvSpPr>
          <p:cNvPr id="5" name="Zvezda: 10 krakov 4">
            <a:extLst>
              <a:ext uri="{FF2B5EF4-FFF2-40B4-BE49-F238E27FC236}">
                <a16:creationId xmlns:a16="http://schemas.microsoft.com/office/drawing/2014/main" id="{ADC733A6-43AB-485E-A3D2-6D8F952C0382}"/>
              </a:ext>
            </a:extLst>
          </p:cNvPr>
          <p:cNvSpPr/>
          <p:nvPr/>
        </p:nvSpPr>
        <p:spPr>
          <a:xfrm>
            <a:off x="2974019" y="1495547"/>
            <a:ext cx="871496" cy="870423"/>
          </a:xfrm>
          <a:prstGeom prst="star10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1</a:t>
            </a:r>
          </a:p>
        </p:txBody>
      </p:sp>
      <p:sp>
        <p:nvSpPr>
          <p:cNvPr id="6" name="Zvezda: 10 krakov 5">
            <a:extLst>
              <a:ext uri="{FF2B5EF4-FFF2-40B4-BE49-F238E27FC236}">
                <a16:creationId xmlns:a16="http://schemas.microsoft.com/office/drawing/2014/main" id="{FBC1E669-F990-4962-B6FC-6703ECB0AD68}"/>
              </a:ext>
            </a:extLst>
          </p:cNvPr>
          <p:cNvSpPr/>
          <p:nvPr/>
        </p:nvSpPr>
        <p:spPr>
          <a:xfrm>
            <a:off x="8078680" y="4136994"/>
            <a:ext cx="871496" cy="870425"/>
          </a:xfrm>
          <a:prstGeom prst="star10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4</a:t>
            </a:r>
          </a:p>
        </p:txBody>
      </p:sp>
      <p:sp>
        <p:nvSpPr>
          <p:cNvPr id="7" name="Zvezda: 10 krakov 6">
            <a:extLst>
              <a:ext uri="{FF2B5EF4-FFF2-40B4-BE49-F238E27FC236}">
                <a16:creationId xmlns:a16="http://schemas.microsoft.com/office/drawing/2014/main" id="{EF81A5A2-9983-4263-8BA7-C03639D5B4C2}"/>
              </a:ext>
            </a:extLst>
          </p:cNvPr>
          <p:cNvSpPr/>
          <p:nvPr/>
        </p:nvSpPr>
        <p:spPr>
          <a:xfrm>
            <a:off x="2974019" y="3333639"/>
            <a:ext cx="871496" cy="870424"/>
          </a:xfrm>
          <a:prstGeom prst="star10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3</a:t>
            </a:r>
          </a:p>
        </p:txBody>
      </p:sp>
      <p:sp>
        <p:nvSpPr>
          <p:cNvPr id="8" name="Zvezda: 10 krakov 7">
            <a:extLst>
              <a:ext uri="{FF2B5EF4-FFF2-40B4-BE49-F238E27FC236}">
                <a16:creationId xmlns:a16="http://schemas.microsoft.com/office/drawing/2014/main" id="{0C75E20D-F02A-4FA9-8EB0-923AD1980CBA}"/>
              </a:ext>
            </a:extLst>
          </p:cNvPr>
          <p:cNvSpPr/>
          <p:nvPr/>
        </p:nvSpPr>
        <p:spPr>
          <a:xfrm>
            <a:off x="8035770" y="1504995"/>
            <a:ext cx="871496" cy="870425"/>
          </a:xfrm>
          <a:prstGeom prst="star10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05328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9064C36-57F8-4F64-9BA5-F9AEE7E99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176158"/>
            <a:ext cx="10058400" cy="4505684"/>
          </a:xfrm>
        </p:spPr>
        <p:txBody>
          <a:bodyPr>
            <a:normAutofit lnSpcReduction="10000"/>
          </a:bodyPr>
          <a:lstStyle/>
          <a:p>
            <a:r>
              <a:rPr lang="sl-SI" sz="5000" b="1" dirty="0"/>
              <a:t>LETO</a:t>
            </a:r>
            <a:r>
              <a:rPr lang="sl-SI" sz="5000" dirty="0"/>
              <a:t> ima 12 mesecev.</a:t>
            </a:r>
          </a:p>
          <a:p>
            <a:r>
              <a:rPr lang="sl-SI" sz="5000" b="1" dirty="0"/>
              <a:t>MESEC</a:t>
            </a:r>
            <a:r>
              <a:rPr lang="sl-SI" sz="5000" dirty="0"/>
              <a:t> ima 4 tedne ali 5 tednov.</a:t>
            </a:r>
          </a:p>
          <a:p>
            <a:r>
              <a:rPr lang="sl-SI" sz="5000" b="1" dirty="0"/>
              <a:t>TEDEN</a:t>
            </a:r>
            <a:r>
              <a:rPr lang="sl-SI" sz="5000" dirty="0"/>
              <a:t> ima 7 dni.</a:t>
            </a:r>
          </a:p>
          <a:p>
            <a:r>
              <a:rPr lang="sl-SI" sz="5000" b="1" dirty="0"/>
              <a:t>DAN</a:t>
            </a:r>
            <a:r>
              <a:rPr lang="sl-SI" sz="5000" dirty="0"/>
              <a:t> ima 24 ur.</a:t>
            </a:r>
          </a:p>
          <a:p>
            <a:r>
              <a:rPr lang="sl-SI" sz="5000" b="1" dirty="0"/>
              <a:t>URA</a:t>
            </a:r>
            <a:r>
              <a:rPr lang="sl-SI" sz="5000" dirty="0"/>
              <a:t> ima 60 minut.</a:t>
            </a:r>
          </a:p>
        </p:txBody>
      </p:sp>
    </p:spTree>
    <p:extLst>
      <p:ext uri="{BB962C8B-B14F-4D97-AF65-F5344CB8AC3E}">
        <p14:creationId xmlns:p14="http://schemas.microsoft.com/office/powerpoint/2010/main" val="3822382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233936-DA37-4B7A-BBD7-7C463F01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/>
              <a:t>PONOVIMO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A578CE1A-061E-42A5-9496-CA190328E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l-SI" dirty="0"/>
              <a:t>JANUAR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FEBRUAR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MAREC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APRIL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MAJ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JUNIJ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JULIJ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AVGUST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SEPTEMBER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OKTOBER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NOVEMBER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DECEMBER</a:t>
            </a:r>
          </a:p>
        </p:txBody>
      </p:sp>
      <p:sp>
        <p:nvSpPr>
          <p:cNvPr id="7" name="Označba mesta besedila 6">
            <a:extLst>
              <a:ext uri="{FF2B5EF4-FFF2-40B4-BE49-F238E27FC236}">
                <a16:creationId xmlns:a16="http://schemas.microsoft.com/office/drawing/2014/main" id="{B8893985-5BB4-4617-A0D9-E8F584B8C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3506680"/>
            <a:ext cx="3161963" cy="2436920"/>
          </a:xfrm>
        </p:spPr>
        <p:txBody>
          <a:bodyPr>
            <a:normAutofit/>
          </a:bodyPr>
          <a:lstStyle/>
          <a:p>
            <a:r>
              <a:rPr lang="sl-SI" sz="3600" dirty="0"/>
              <a:t>Kako si sledijo </a:t>
            </a:r>
            <a:r>
              <a:rPr lang="sl-SI" sz="3600" b="1" dirty="0">
                <a:solidFill>
                  <a:srgbClr val="FF0000"/>
                </a:solidFill>
              </a:rPr>
              <a:t>meseci v letu</a:t>
            </a:r>
            <a:r>
              <a:rPr lang="sl-SI" sz="3600" dirty="0"/>
              <a:t>?</a:t>
            </a:r>
          </a:p>
        </p:txBody>
      </p:sp>
      <p:pic>
        <p:nvPicPr>
          <p:cNvPr id="3076" name="Picture 4" descr="Calendars | Wes Hosford Elementary">
            <a:extLst>
              <a:ext uri="{FF2B5EF4-FFF2-40B4-BE49-F238E27FC236}">
                <a16:creationId xmlns:a16="http://schemas.microsoft.com/office/drawing/2014/main" id="{C9CEAD89-3D12-4FEC-8483-698D36459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306127"/>
            <a:ext cx="3940946" cy="394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662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233936-DA37-4B7A-BBD7-7C463F01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/>
              <a:t>PONOVIMO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A578CE1A-061E-42A5-9496-CA190328E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67160"/>
            <a:ext cx="6858000" cy="457643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l-SI" sz="2800" dirty="0"/>
              <a:t>PONEDELJEK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800" dirty="0"/>
              <a:t>TOREK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800" dirty="0"/>
              <a:t>SREDA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800" dirty="0"/>
              <a:t>ČETRTEK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800" dirty="0"/>
              <a:t>PETEK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800" dirty="0"/>
              <a:t>SOBOTA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800" dirty="0"/>
              <a:t>NEDELJA</a:t>
            </a:r>
          </a:p>
        </p:txBody>
      </p:sp>
      <p:sp>
        <p:nvSpPr>
          <p:cNvPr id="7" name="Označba mesta besedila 6">
            <a:extLst>
              <a:ext uri="{FF2B5EF4-FFF2-40B4-BE49-F238E27FC236}">
                <a16:creationId xmlns:a16="http://schemas.microsoft.com/office/drawing/2014/main" id="{B8893985-5BB4-4617-A0D9-E8F584B8C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3506680"/>
            <a:ext cx="3161963" cy="2436920"/>
          </a:xfrm>
        </p:spPr>
        <p:txBody>
          <a:bodyPr>
            <a:normAutofit/>
          </a:bodyPr>
          <a:lstStyle/>
          <a:p>
            <a:r>
              <a:rPr lang="sl-SI" sz="3600" dirty="0"/>
              <a:t>Kako si sledijo </a:t>
            </a:r>
            <a:r>
              <a:rPr lang="sl-SI" sz="3600" b="1" dirty="0">
                <a:solidFill>
                  <a:srgbClr val="00B050"/>
                </a:solidFill>
              </a:rPr>
              <a:t>dnevi v tednu</a:t>
            </a:r>
            <a:r>
              <a:rPr lang="sl-SI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2599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C2561F62-A4A9-4353-9C18-7F2433F548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6" t="18639" r="12487" b="9763"/>
          <a:stretch/>
        </p:blipFill>
        <p:spPr>
          <a:xfrm>
            <a:off x="3309292" y="1569128"/>
            <a:ext cx="5573415" cy="2894122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737CAD7-78B1-40B1-89B2-538C2ADB5AE9}"/>
              </a:ext>
            </a:extLst>
          </p:cNvPr>
          <p:cNvSpPr txBox="1"/>
          <p:nvPr/>
        </p:nvSpPr>
        <p:spPr>
          <a:xfrm>
            <a:off x="5141443" y="678795"/>
            <a:ext cx="1909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dirty="0"/>
              <a:t>DIGITALNA URA</a:t>
            </a:r>
          </a:p>
        </p:txBody>
      </p:sp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83C7C4EC-87A2-440A-853B-A3E69B301737}"/>
              </a:ext>
            </a:extLst>
          </p:cNvPr>
          <p:cNvCxnSpPr>
            <a:cxnSpLocks/>
          </p:cNvCxnSpPr>
          <p:nvPr/>
        </p:nvCxnSpPr>
        <p:spPr>
          <a:xfrm flipV="1">
            <a:off x="2915049" y="3502243"/>
            <a:ext cx="1979834" cy="77679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povezovalnik 10">
            <a:extLst>
              <a:ext uri="{FF2B5EF4-FFF2-40B4-BE49-F238E27FC236}">
                <a16:creationId xmlns:a16="http://schemas.microsoft.com/office/drawing/2014/main" id="{37E93BBD-A3A3-4CAF-BEE8-A0ACB5060A34}"/>
              </a:ext>
            </a:extLst>
          </p:cNvPr>
          <p:cNvCxnSpPr>
            <a:cxnSpLocks/>
          </p:cNvCxnSpPr>
          <p:nvPr/>
        </p:nvCxnSpPr>
        <p:spPr>
          <a:xfrm flipH="1" flipV="1">
            <a:off x="6445188" y="3577701"/>
            <a:ext cx="2964181" cy="97654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BB14051B-E28A-487A-B1AC-F4C33C55ABCD}"/>
              </a:ext>
            </a:extLst>
          </p:cNvPr>
          <p:cNvSpPr txBox="1"/>
          <p:nvPr/>
        </p:nvSpPr>
        <p:spPr>
          <a:xfrm>
            <a:off x="1831408" y="4109307"/>
            <a:ext cx="95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dirty="0"/>
              <a:t>ure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58AECE9A-ADAD-4E10-B2E8-58A8CD19DD9D}"/>
              </a:ext>
            </a:extLst>
          </p:cNvPr>
          <p:cNvSpPr txBox="1"/>
          <p:nvPr/>
        </p:nvSpPr>
        <p:spPr>
          <a:xfrm>
            <a:off x="9175970" y="4560903"/>
            <a:ext cx="1818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dirty="0"/>
              <a:t>minute</a:t>
            </a:r>
          </a:p>
        </p:txBody>
      </p:sp>
    </p:spTree>
    <p:extLst>
      <p:ext uri="{BB962C8B-B14F-4D97-AF65-F5344CB8AC3E}">
        <p14:creationId xmlns:p14="http://schemas.microsoft.com/office/powerpoint/2010/main" val="1879040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12F5039-FAB7-44ED-8FA7-1541C9689723}"/>
              </a:ext>
            </a:extLst>
          </p:cNvPr>
          <p:cNvSpPr txBox="1"/>
          <p:nvPr/>
        </p:nvSpPr>
        <p:spPr>
          <a:xfrm>
            <a:off x="5185045" y="497149"/>
            <a:ext cx="1821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URA S KAZALCI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BB14051B-E28A-487A-B1AC-F4C33C55ABCD}"/>
              </a:ext>
            </a:extLst>
          </p:cNvPr>
          <p:cNvSpPr txBox="1"/>
          <p:nvPr/>
        </p:nvSpPr>
        <p:spPr>
          <a:xfrm>
            <a:off x="866890" y="4089682"/>
            <a:ext cx="37819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dirty="0"/>
              <a:t>MALI KAZALEC</a:t>
            </a:r>
          </a:p>
          <a:p>
            <a:pPr algn="ctr"/>
            <a:r>
              <a:rPr lang="sl-SI" sz="4000" dirty="0"/>
              <a:t>ure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58AECE9A-ADAD-4E10-B2E8-58A8CD19DD9D}"/>
              </a:ext>
            </a:extLst>
          </p:cNvPr>
          <p:cNvSpPr txBox="1"/>
          <p:nvPr/>
        </p:nvSpPr>
        <p:spPr>
          <a:xfrm>
            <a:off x="7822927" y="3342444"/>
            <a:ext cx="40448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dirty="0"/>
              <a:t>VELIKI KAZALEC</a:t>
            </a:r>
          </a:p>
          <a:p>
            <a:pPr algn="ctr"/>
            <a:r>
              <a:rPr lang="sl-SI" sz="4000" dirty="0"/>
              <a:t>minute</a:t>
            </a:r>
          </a:p>
        </p:txBody>
      </p:sp>
      <p:pic>
        <p:nvPicPr>
          <p:cNvPr id="9" name="Picture 2" descr="Telling time on an analog clock | Other Quiz - Quizizz">
            <a:extLst>
              <a:ext uri="{FF2B5EF4-FFF2-40B4-BE49-F238E27FC236}">
                <a16:creationId xmlns:a16="http://schemas.microsoft.com/office/drawing/2014/main" id="{D923A90D-F50F-4082-AD98-61744FC8F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81" y="966025"/>
            <a:ext cx="3838436" cy="38384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83C7C4EC-87A2-440A-853B-A3E69B301737}"/>
              </a:ext>
            </a:extLst>
          </p:cNvPr>
          <p:cNvCxnSpPr>
            <a:cxnSpLocks/>
          </p:cNvCxnSpPr>
          <p:nvPr/>
        </p:nvCxnSpPr>
        <p:spPr>
          <a:xfrm flipV="1">
            <a:off x="3542190" y="2974020"/>
            <a:ext cx="1873189" cy="113634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povezovalnik 10">
            <a:extLst>
              <a:ext uri="{FF2B5EF4-FFF2-40B4-BE49-F238E27FC236}">
                <a16:creationId xmlns:a16="http://schemas.microsoft.com/office/drawing/2014/main" id="{37E93BBD-A3A3-4CAF-BEE8-A0ACB5060A34}"/>
              </a:ext>
            </a:extLst>
          </p:cNvPr>
          <p:cNvCxnSpPr>
            <a:cxnSpLocks/>
          </p:cNvCxnSpPr>
          <p:nvPr/>
        </p:nvCxnSpPr>
        <p:spPr>
          <a:xfrm flipH="1" flipV="1">
            <a:off x="7006955" y="2254929"/>
            <a:ext cx="1790816" cy="107419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055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037_TF56410444" id="{0DA59A23-A62D-4641-9DA3-6ABC9C74113B}" vid="{7DD40D30-D74C-4073-9EAB-0F98B4E9F0C5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{A6B9BCE0-5374-4B31-A88B-077FB10FA4C6}tf56410444_win32</Template>
  <TotalTime>93</TotalTime>
  <Words>143</Words>
  <Application>Microsoft Office PowerPoint</Application>
  <PresentationFormat>Širokozaslonsko</PresentationFormat>
  <Paragraphs>56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20" baseType="lpstr">
      <vt:lpstr>Arial</vt:lpstr>
      <vt:lpstr>Avenir Next LT Pro</vt:lpstr>
      <vt:lpstr>Avenir Next LT Pro Light</vt:lpstr>
      <vt:lpstr>Calibri</vt:lpstr>
      <vt:lpstr>Garamond</vt:lpstr>
      <vt:lpstr>SavonVTI</vt:lpstr>
      <vt:lpstr>ČAS</vt:lpstr>
      <vt:lpstr>PowerPointova predstavitev</vt:lpstr>
      <vt:lpstr>PowerPointova predstavitev</vt:lpstr>
      <vt:lpstr>PowerPointova predstavitev</vt:lpstr>
      <vt:lpstr>PowerPointova predstavitev</vt:lpstr>
      <vt:lpstr>PONOVIMO</vt:lpstr>
      <vt:lpstr>PONOVIMO</vt:lpstr>
      <vt:lpstr>PowerPointova predstavitev</vt:lpstr>
      <vt:lpstr>PowerPointova predstavitev</vt:lpstr>
      <vt:lpstr>KOLIKO JE URA?</vt:lpstr>
      <vt:lpstr>KOLIKO JE URA?</vt:lpstr>
      <vt:lpstr>KOLIKO JE URA?</vt:lpstr>
      <vt:lpstr>KOLIKO JE URA?</vt:lpstr>
      <vt:lpstr>RAZMISLI?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ČAS</dc:title>
  <dc:creator>Dunja Žugelj</dc:creator>
  <cp:lastModifiedBy>Dunja Žugelj</cp:lastModifiedBy>
  <cp:revision>10</cp:revision>
  <dcterms:created xsi:type="dcterms:W3CDTF">2020-12-07T17:16:29Z</dcterms:created>
  <dcterms:modified xsi:type="dcterms:W3CDTF">2020-12-07T18:50:16Z</dcterms:modified>
</cp:coreProperties>
</file>