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3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7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64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88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25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17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72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78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38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88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54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2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DDD9-DCA7-4A82-9005-F888E5D24158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C26-76E8-443B-A230-E7640451F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0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nationalgeographic.com/video/00000144-0a40-d3cb-a96c-7b4dafe500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NtGO72M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s://www.youtube.com/watch?v=PyfOrbO0xf4&amp;t=186s" TargetMode="External"/><Relationship Id="rId4" Type="http://schemas.openxmlformats.org/officeDocument/2006/relationships/hyperlink" Target="http://www.apartheidmuseu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južna afrika nema 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4" y="304217"/>
            <a:ext cx="9593611" cy="62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5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bivalstvo in gospodar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7" y="538844"/>
            <a:ext cx="9135382" cy="56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4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" y="212271"/>
            <a:ext cx="7088863" cy="63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" y="165226"/>
            <a:ext cx="7107771" cy="647233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09508" y="5767392"/>
            <a:ext cx="253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Delta reke </a:t>
            </a:r>
            <a:r>
              <a:rPr lang="sl-SI" dirty="0" err="1" smtClean="0">
                <a:hlinkClick r:id="rId3"/>
              </a:rPr>
              <a:t>Okawango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61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84" y="1156962"/>
            <a:ext cx="4769743" cy="33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5736" y="10659"/>
            <a:ext cx="10515600" cy="1325563"/>
          </a:xfrm>
        </p:spPr>
        <p:txBody>
          <a:bodyPr/>
          <a:lstStyle/>
          <a:p>
            <a:r>
              <a:rPr lang="sl-SI" b="1" dirty="0" smtClean="0"/>
              <a:t>Politika rasnega razlikovanja - apartheid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255814" y="1336222"/>
            <a:ext cx="10515600" cy="4351338"/>
          </a:xfrm>
        </p:spPr>
        <p:txBody>
          <a:bodyPr/>
          <a:lstStyle/>
          <a:p>
            <a:r>
              <a:rPr lang="sl-SI" dirty="0"/>
              <a:t>l</a:t>
            </a:r>
            <a:r>
              <a:rPr lang="sl-SI" dirty="0" smtClean="0"/>
              <a:t>očenost belcev in črncev</a:t>
            </a:r>
          </a:p>
          <a:p>
            <a:r>
              <a:rPr lang="sl-SI" dirty="0"/>
              <a:t>b</a:t>
            </a:r>
            <a:r>
              <a:rPr lang="sl-SI" dirty="0" smtClean="0"/>
              <a:t>antustani – rezervati za črnsko prebivalstvo</a:t>
            </a:r>
          </a:p>
          <a:p>
            <a:r>
              <a:rPr lang="sl-SI" dirty="0"/>
              <a:t>b</a:t>
            </a:r>
            <a:r>
              <a:rPr lang="sl-SI" dirty="0" smtClean="0"/>
              <a:t>orec za pravice črncev: </a:t>
            </a:r>
            <a:r>
              <a:rPr lang="sl-SI" dirty="0" smtClean="0">
                <a:hlinkClick r:id="rId3"/>
              </a:rPr>
              <a:t>Nelson Mandela</a:t>
            </a:r>
            <a:endParaRPr lang="sl-SI" dirty="0" smtClean="0"/>
          </a:p>
          <a:p>
            <a:r>
              <a:rPr lang="sl-SI" dirty="0" smtClean="0"/>
              <a:t>1. predsedniške volitve 1994</a:t>
            </a:r>
          </a:p>
          <a:p>
            <a:r>
              <a:rPr lang="sl-SI" dirty="0"/>
              <a:t>d</a:t>
            </a:r>
            <a:r>
              <a:rPr lang="sl-SI" dirty="0" smtClean="0"/>
              <a:t>anes barakarska naselja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096000" y="46233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Za globji vpogled v to tematiko obišči na spletu virtualni muzej apartheida (</a:t>
            </a:r>
            <a:r>
              <a:rPr lang="pl-PL" dirty="0">
                <a:hlinkClick r:id="rId4"/>
              </a:rPr>
              <a:t>www.apartheidmuseum.com</a:t>
            </a:r>
            <a:r>
              <a:rPr lang="pl-PL" dirty="0" smtClean="0"/>
              <a:t>). 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Odgovori: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Kaj je bilo značilno za politiko rasnega razlikovanja</a:t>
            </a:r>
            <a:r>
              <a:rPr lang="pl-PL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Kako je svet gledal na politiko apartheida</a:t>
            </a:r>
            <a:r>
              <a:rPr lang="pl-PL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70C0"/>
                </a:solidFill>
              </a:rPr>
              <a:t>Kdaj je bil apartheid odpravljen in kdo je postal prvi predsednik, ki je bil izvoljen na demokratičnih volitvah?</a:t>
            </a:r>
            <a:endParaRPr lang="pl-PL" dirty="0" smtClean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819346" y="2830095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5"/>
              </a:rPr>
              <a:t>Življenjepis</a:t>
            </a:r>
            <a:endParaRPr lang="sl-SI" dirty="0"/>
          </a:p>
        </p:txBody>
      </p:sp>
      <p:pic>
        <p:nvPicPr>
          <p:cNvPr id="1026" name="Picture 2" descr="Introduction | overcoming-bantu-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3" y="3923311"/>
            <a:ext cx="3600844" cy="29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88</Words>
  <Application>Microsoft Office PowerPoint</Application>
  <PresentationFormat>Širokozaslonsko</PresentationFormat>
  <Paragraphs>13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Politika rasnega razlikovanja - apartheid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Tadeja Zupanc</dc:creator>
  <cp:lastModifiedBy>Tadeja Z</cp:lastModifiedBy>
  <cp:revision>17</cp:revision>
  <dcterms:created xsi:type="dcterms:W3CDTF">2017-11-19T16:37:37Z</dcterms:created>
  <dcterms:modified xsi:type="dcterms:W3CDTF">2021-12-02T19:08:23Z</dcterms:modified>
</cp:coreProperties>
</file>